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3.4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  <p:sldMasterId id="2147483671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310" r:id="rId30"/>
  </p:sldIdLst>
  <p:sldSz cx="12192000" cy="6858000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slide" Target="slides/slide15.xml" /><Relationship Id="rId19" Type="http://schemas.openxmlformats.org/officeDocument/2006/relationships/slide" Target="slides/slide16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7.xml" /><Relationship Id="rId21" Type="http://schemas.openxmlformats.org/officeDocument/2006/relationships/slide" Target="slides/slide18.xml" /><Relationship Id="rId22" Type="http://schemas.openxmlformats.org/officeDocument/2006/relationships/slide" Target="slides/slide19.xml" /><Relationship Id="rId23" Type="http://schemas.openxmlformats.org/officeDocument/2006/relationships/slide" Target="slides/slide20.xml" /><Relationship Id="rId24" Type="http://schemas.openxmlformats.org/officeDocument/2006/relationships/slide" Target="slides/slide21.xml" /><Relationship Id="rId25" Type="http://schemas.openxmlformats.org/officeDocument/2006/relationships/slide" Target="slides/slide22.xml" /><Relationship Id="rId26" Type="http://schemas.openxmlformats.org/officeDocument/2006/relationships/slide" Target="slides/slide23.xml" /><Relationship Id="rId27" Type="http://schemas.openxmlformats.org/officeDocument/2006/relationships/slide" Target="slides/slide24.xml" /><Relationship Id="rId28" Type="http://schemas.openxmlformats.org/officeDocument/2006/relationships/slide" Target="slides/slide25.xml" /><Relationship Id="rId29" Type="http://schemas.openxmlformats.org/officeDocument/2006/relationships/slide" Target="slides/slide26.xml" /><Relationship Id="rId3" Type="http://schemas.openxmlformats.org/officeDocument/2006/relationships/notesMaster" Target="notesMasters/notesMaster1.xml" /><Relationship Id="rId30" Type="http://schemas.openxmlformats.org/officeDocument/2006/relationships/slide" Target="slides/slide27.xml" /><Relationship Id="rId31" Type="http://schemas.openxmlformats.org/officeDocument/2006/relationships/tags" Target="tags/tag61.xml" /><Relationship Id="rId32" Type="http://schemas.openxmlformats.org/officeDocument/2006/relationships/presProps" Target="presProps.xml" /><Relationship Id="rId33" Type="http://schemas.openxmlformats.org/officeDocument/2006/relationships/viewProps" Target="viewProps.xml" /><Relationship Id="rId34" Type="http://schemas.openxmlformats.org/officeDocument/2006/relationships/theme" Target="theme/theme1.xml" /><Relationship Id="rId35" Type="http://schemas.openxmlformats.org/officeDocument/2006/relationships/tableStyles" Target="tableStyles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28B9B3-73E7-455B-812C-181228AF3C69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07EA34-B42D-4411-8D68-F1D62EDC41E4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6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7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7EA34-B42D-4411-8D68-F1D62EDC41E4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26</a:t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/>
                <a:ea typeface="宋体" panose="02010600030101010101" pitchFamily="2" charset="-122"/>
              </a:rPr>
              <a:t>27</a:t>
            </a:fld>
            <a:endParaRPr lang="zh-CN" altLang="en-US" sz="1200">
              <a:solidFill>
                <a:srgbClr val="000000"/>
              </a:solidFill>
              <a:latin typeface="Calibri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tags" Target="../tags/tag2.xml" /><Relationship Id="rId3" Type="http://schemas.openxmlformats.org/officeDocument/2006/relationships/tags" Target="../tags/tag3.xml" /><Relationship Id="rId4" Type="http://schemas.openxmlformats.org/officeDocument/2006/relationships/tags" Target="../tags/tag4.xml" /><Relationship Id="rId5" Type="http://schemas.openxmlformats.org/officeDocument/2006/relationships/tags" Target="../tags/tag5.xml" /><Relationship Id="rId6" Type="http://schemas.openxmlformats.org/officeDocument/2006/relationships/slideMaster" Target="../slideMasters/slideMaster2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.xml" /><Relationship Id="rId2" Type="http://schemas.openxmlformats.org/officeDocument/2006/relationships/tags" Target="../tags/tag7.xml" /><Relationship Id="rId3" Type="http://schemas.openxmlformats.org/officeDocument/2006/relationships/tags" Target="../tags/tag8.xml" /><Relationship Id="rId4" Type="http://schemas.openxmlformats.org/officeDocument/2006/relationships/tags" Target="../tags/tag9.xml" /><Relationship Id="rId5" Type="http://schemas.openxmlformats.org/officeDocument/2006/relationships/tags" Target="../tags/tag10.xml" /><Relationship Id="rId6" Type="http://schemas.openxmlformats.org/officeDocument/2006/relationships/slideMaster" Target="../slideMasters/slideMaster2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.xml" /><Relationship Id="rId2" Type="http://schemas.openxmlformats.org/officeDocument/2006/relationships/tags" Target="../tags/tag12.xml" /><Relationship Id="rId3" Type="http://schemas.openxmlformats.org/officeDocument/2006/relationships/tags" Target="../tags/tag13.xml" /><Relationship Id="rId4" Type="http://schemas.openxmlformats.org/officeDocument/2006/relationships/tags" Target="../tags/tag14.xml" /><Relationship Id="rId5" Type="http://schemas.openxmlformats.org/officeDocument/2006/relationships/tags" Target="../tags/tag15.xml" /><Relationship Id="rId6" Type="http://schemas.openxmlformats.org/officeDocument/2006/relationships/slideMaster" Target="../slideMasters/slideMaster2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6.xml" /><Relationship Id="rId2" Type="http://schemas.openxmlformats.org/officeDocument/2006/relationships/tags" Target="../tags/tag17.xml" /><Relationship Id="rId3" Type="http://schemas.openxmlformats.org/officeDocument/2006/relationships/tags" Target="../tags/tag18.xml" /><Relationship Id="rId4" Type="http://schemas.openxmlformats.org/officeDocument/2006/relationships/tags" Target="../tags/tag19.xml" /><Relationship Id="rId5" Type="http://schemas.openxmlformats.org/officeDocument/2006/relationships/tags" Target="../tags/tag20.xml" /><Relationship Id="rId6" Type="http://schemas.openxmlformats.org/officeDocument/2006/relationships/tags" Target="../tags/tag21.xml" /><Relationship Id="rId7" Type="http://schemas.openxmlformats.org/officeDocument/2006/relationships/slideMaster" Target="../slideMasters/slideMaster2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2.xml" /><Relationship Id="rId2" Type="http://schemas.openxmlformats.org/officeDocument/2006/relationships/tags" Target="../tags/tag23.xml" /><Relationship Id="rId3" Type="http://schemas.openxmlformats.org/officeDocument/2006/relationships/tags" Target="../tags/tag24.xml" /><Relationship Id="rId4" Type="http://schemas.openxmlformats.org/officeDocument/2006/relationships/tags" Target="../tags/tag25.xml" /><Relationship Id="rId5" Type="http://schemas.openxmlformats.org/officeDocument/2006/relationships/tags" Target="../tags/tag26.xml" /><Relationship Id="rId6" Type="http://schemas.openxmlformats.org/officeDocument/2006/relationships/tags" Target="../tags/tag27.xml" /><Relationship Id="rId7" Type="http://schemas.openxmlformats.org/officeDocument/2006/relationships/tags" Target="../tags/tag28.xml" /><Relationship Id="rId8" Type="http://schemas.openxmlformats.org/officeDocument/2006/relationships/tags" Target="../tags/tag29.xml" /><Relationship Id="rId9" Type="http://schemas.openxmlformats.org/officeDocument/2006/relationships/slideMaster" Target="../slideMasters/slideMaster2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0.xml" /><Relationship Id="rId2" Type="http://schemas.openxmlformats.org/officeDocument/2006/relationships/tags" Target="../tags/tag31.xml" /><Relationship Id="rId3" Type="http://schemas.openxmlformats.org/officeDocument/2006/relationships/tags" Target="../tags/tag32.xml" /><Relationship Id="rId4" Type="http://schemas.openxmlformats.org/officeDocument/2006/relationships/tags" Target="../tags/tag33.xml" /><Relationship Id="rId5" Type="http://schemas.openxmlformats.org/officeDocument/2006/relationships/slideMaster" Target="../slideMasters/slideMaster2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4.xml" /><Relationship Id="rId2" Type="http://schemas.openxmlformats.org/officeDocument/2006/relationships/tags" Target="../tags/tag35.xml" /><Relationship Id="rId3" Type="http://schemas.openxmlformats.org/officeDocument/2006/relationships/tags" Target="../tags/tag36.xml" /><Relationship Id="rId4" Type="http://schemas.openxmlformats.org/officeDocument/2006/relationships/slideMaster" Target="../slideMasters/slideMaster2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7.xml" /><Relationship Id="rId2" Type="http://schemas.openxmlformats.org/officeDocument/2006/relationships/tags" Target="../tags/tag38.xml" /><Relationship Id="rId3" Type="http://schemas.openxmlformats.org/officeDocument/2006/relationships/tags" Target="../tags/tag39.xml" /><Relationship Id="rId4" Type="http://schemas.openxmlformats.org/officeDocument/2006/relationships/tags" Target="../tags/tag40.xml" /><Relationship Id="rId5" Type="http://schemas.openxmlformats.org/officeDocument/2006/relationships/tags" Target="../tags/tag41.xml" /><Relationship Id="rId6" Type="http://schemas.openxmlformats.org/officeDocument/2006/relationships/tags" Target="../tags/tag42.xml" /><Relationship Id="rId7" Type="http://schemas.openxmlformats.org/officeDocument/2006/relationships/slideMaster" Target="../slideMasters/slideMaster2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3.xml" /><Relationship Id="rId2" Type="http://schemas.openxmlformats.org/officeDocument/2006/relationships/tags" Target="../tags/tag44.xml" /><Relationship Id="rId3" Type="http://schemas.openxmlformats.org/officeDocument/2006/relationships/tags" Target="../tags/tag45.xml" /><Relationship Id="rId4" Type="http://schemas.openxmlformats.org/officeDocument/2006/relationships/tags" Target="../tags/tag46.xml" /><Relationship Id="rId5" Type="http://schemas.openxmlformats.org/officeDocument/2006/relationships/tags" Target="../tags/tag47.xml" /><Relationship Id="rId6" Type="http://schemas.openxmlformats.org/officeDocument/2006/relationships/slideMaster" Target="../slideMasters/slideMaster2.xml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8.xml" /><Relationship Id="rId2" Type="http://schemas.openxmlformats.org/officeDocument/2006/relationships/tags" Target="../tags/tag49.xml" /><Relationship Id="rId3" Type="http://schemas.openxmlformats.org/officeDocument/2006/relationships/tags" Target="../tags/tag50.xml" /><Relationship Id="rId4" Type="http://schemas.openxmlformats.org/officeDocument/2006/relationships/tags" Target="../tags/tag51.xml" /><Relationship Id="rId5" Type="http://schemas.openxmlformats.org/officeDocument/2006/relationships/slideMaster" Target="../slideMasters/slideMaster2.xml" /></Relationships>
</file>

<file path=ppt/slideLayouts/_rels/slideLayout2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2.xml" /><Relationship Id="rId2" Type="http://schemas.openxmlformats.org/officeDocument/2006/relationships/tags" Target="../tags/tag53.xml" /><Relationship Id="rId3" Type="http://schemas.openxmlformats.org/officeDocument/2006/relationships/tags" Target="../tags/tag54.xml" /><Relationship Id="rId4" Type="http://schemas.openxmlformats.org/officeDocument/2006/relationships/tags" Target="../tags/tag55.xml" /><Relationship Id="rId5" Type="http://schemas.openxmlformats.org/officeDocument/2006/relationships/tags" Target="../tags/tag56.xml" /><Relationship Id="rId6" Type="http://schemas.openxmlformats.org/officeDocument/2006/relationships/slideMaster" Target="../slideMasters/slideMaster2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8E655-D731-4C25-BB54-4ADD156BAF2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92A7F-353D-4D1E-8F23-F93C14CD4218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8E655-D731-4C25-BB54-4ADD156BAF2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92A7F-353D-4D1E-8F23-F93C14CD4218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8E655-D731-4C25-BB54-4ADD156BAF2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92A7F-353D-4D1E-8F23-F93C14CD4218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8E655-D731-4C25-BB54-4ADD156BAF2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92A7F-353D-4D1E-8F23-F93C14CD4218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8E655-D731-4C25-BB54-4ADD156BAF2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92A7F-353D-4D1E-8F23-F93C14CD4218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8E655-D731-4C25-BB54-4ADD156BAF2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92A7F-353D-4D1E-8F23-F93C14CD4218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8E655-D731-4C25-BB54-4ADD156BAF2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92A7F-353D-4D1E-8F23-F93C14CD4218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8E655-D731-4C25-BB54-4ADD156BAF2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92A7F-353D-4D1E-8F23-F93C14CD4218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8E655-D731-4C25-BB54-4ADD156BAF2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92A7F-353D-4D1E-8F23-F93C14CD4218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8E655-D731-4C25-BB54-4ADD156BAF2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92A7F-353D-4D1E-8F23-F93C14CD4218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8E655-D731-4C25-BB54-4ADD156BAF2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92A7F-353D-4D1E-8F23-F93C14CD4218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10" Type="http://schemas.openxmlformats.org/officeDocument/2006/relationships/slideLayout" Target="../slideLayouts/slideLayout21.xml" /><Relationship Id="rId11" Type="http://schemas.openxmlformats.org/officeDocument/2006/relationships/slideLayout" Target="../slideLayouts/slideLayout22.xml" /><Relationship Id="rId12" Type="http://schemas.openxmlformats.org/officeDocument/2006/relationships/tags" Target="../tags/tag57.xml" /><Relationship Id="rId13" Type="http://schemas.openxmlformats.org/officeDocument/2006/relationships/tags" Target="../tags/tag58.xml" /><Relationship Id="rId14" Type="http://schemas.openxmlformats.org/officeDocument/2006/relationships/tags" Target="../tags/tag59.xml" /><Relationship Id="rId15" Type="http://schemas.openxmlformats.org/officeDocument/2006/relationships/tags" Target="../tags/tag60.xml" /><Relationship Id="rId16" Type="http://schemas.openxmlformats.org/officeDocument/2006/relationships/theme" Target="../theme/theme2.xml" /><Relationship Id="rId2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14.xml" /><Relationship Id="rId4" Type="http://schemas.openxmlformats.org/officeDocument/2006/relationships/slideLayout" Target="../slideLayouts/slideLayout15.xml" /><Relationship Id="rId5" Type="http://schemas.openxmlformats.org/officeDocument/2006/relationships/slideLayout" Target="../slideLayouts/slideLayout16.xml" /><Relationship Id="rId6" Type="http://schemas.openxmlformats.org/officeDocument/2006/relationships/slideLayout" Target="../slideLayouts/slideLayout17.xml" /><Relationship Id="rId7" Type="http://schemas.openxmlformats.org/officeDocument/2006/relationships/slideLayout" Target="../slideLayouts/slideLayout18.xml" /><Relationship Id="rId8" Type="http://schemas.openxmlformats.org/officeDocument/2006/relationships/slideLayout" Target="../slideLayouts/slideLayout19.xml" /><Relationship Id="rId9" Type="http://schemas.openxmlformats.org/officeDocument/2006/relationships/slideLayout" Target="../slideLayouts/slideLayout20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gradFill flip="none" rotWithShape="1">
          <a:gsLst>
            <a:gs pos="4000">
              <a:srgbClr val="DBE9F9"/>
            </a:gs>
            <a:gs pos="0">
              <a:srgbClr val="DBE9F9"/>
            </a:gs>
            <a:gs pos="74000">
              <a:srgbClr val="C7E2F5"/>
            </a:gs>
            <a:gs pos="83000">
              <a:srgbClr val="C7E2F5"/>
            </a:gs>
            <a:gs pos="100000">
              <a:srgbClr val="DBE9F9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88E655-D731-4C25-BB54-4ADD156BAF2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92A7F-353D-4D1E-8F23-F93C14CD4218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2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ct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4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AE70B2-8BF9-45C0-BB95-33D1B9D3A854}" type="slidenum">
              <a:rPr lang="zh-CN" altLang="en-US" smtClean="0"/>
              <a:t>0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635"/>
            <a:ext cx="12193270" cy="68567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custDataLst>
      <p:tags r:id="rId15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/>
  <p:timing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1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png" /><Relationship Id="rId3" Type="http://schemas.openxmlformats.org/officeDocument/2006/relationships/image" Target="../media/image5.png" /><Relationship Id="rId4" Type="http://schemas.openxmlformats.org/officeDocument/2006/relationships/image" Target="../media/image6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png" /><Relationship Id="rId3" Type="http://schemas.openxmlformats.org/officeDocument/2006/relationships/image" Target="../media/image1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png" /><Relationship Id="rId3" Type="http://schemas.openxmlformats.org/officeDocument/2006/relationships/image" Target="../media/image7.png" /><Relationship Id="rId4" Type="http://schemas.openxmlformats.org/officeDocument/2006/relationships/image" Target="../media/image8.png" /><Relationship Id="rId5" Type="http://schemas.openxmlformats.org/officeDocument/2006/relationships/image" Target="../media/image9.png" /><Relationship Id="rId6" Type="http://schemas.openxmlformats.org/officeDocument/2006/relationships/image" Target="../media/image10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png" /><Relationship Id="rId3" Type="http://schemas.openxmlformats.org/officeDocument/2006/relationships/image" Target="../media/image11.png" /><Relationship Id="rId4" Type="http://schemas.openxmlformats.org/officeDocument/2006/relationships/image" Target="../media/image12.png" /><Relationship Id="rId5" Type="http://schemas.openxmlformats.org/officeDocument/2006/relationships/image" Target="../media/image13.png" /><Relationship Id="rId6" Type="http://schemas.openxmlformats.org/officeDocument/2006/relationships/image" Target="../media/image14.png" /><Relationship Id="rId7" Type="http://schemas.openxmlformats.org/officeDocument/2006/relationships/image" Target="../media/image15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1.jpe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png" /><Relationship Id="rId3" Type="http://schemas.openxmlformats.org/officeDocument/2006/relationships/image" Target="../media/image1.jpe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png" /><Relationship Id="rId3" Type="http://schemas.openxmlformats.org/officeDocument/2006/relationships/image" Target="../media/image16.jpeg" /><Relationship Id="rId4" Type="http://schemas.openxmlformats.org/officeDocument/2006/relationships/image" Target="../media/image17.jpe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pn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pn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png" /><Relationship Id="rId3" Type="http://schemas.openxmlformats.org/officeDocument/2006/relationships/image" Target="../media/image18.png" /><Relationship Id="rId4" Type="http://schemas.openxmlformats.org/officeDocument/2006/relationships/image" Target="../media/image19.png" /><Relationship Id="rId5" Type="http://schemas.openxmlformats.org/officeDocument/2006/relationships/image" Target="../media/image20.png" /><Relationship Id="rId6" Type="http://schemas.openxmlformats.org/officeDocument/2006/relationships/image" Target="../media/image21.pn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png" /><Relationship Id="rId3" Type="http://schemas.openxmlformats.org/officeDocument/2006/relationships/image" Target="../media/image1.jpe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www.ppthui.com/jingpin/" TargetMode="External" /><Relationship Id="rId4" Type="http://schemas.openxmlformats.org/officeDocument/2006/relationships/hyperlink" Target="https://www.ppthui.com/hangye/" TargetMode="External" /><Relationship Id="rId5" Type="http://schemas.openxmlformats.org/officeDocument/2006/relationships/hyperlink" Target="https://www.ppthui.com/gongzuo/" TargetMode="External" /><Relationship Id="rId6" Type="http://schemas.openxmlformats.org/officeDocument/2006/relationships/hyperlink" Target="https://www.ppthui.com/jieri/" TargetMode="External" /><Relationship Id="rId7" Type="http://schemas.openxmlformats.org/officeDocument/2006/relationships/hyperlink" Target="https://www.ppthui.com/beijing/" TargetMode="External" /><Relationship Id="rId8" Type="http://schemas.openxmlformats.org/officeDocument/2006/relationships/hyperlink" Target="https://www.ppthui.com/kejian/" TargetMode="External" /><Relationship Id="rId9" Type="http://schemas.openxmlformats.org/officeDocument/2006/relationships/image" Target="../media/image22.pn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 /><Relationship Id="rId10" Type="http://schemas.openxmlformats.org/officeDocument/2006/relationships/image" Target="../media/image22.png" /><Relationship Id="rId11" Type="http://schemas.openxmlformats.org/officeDocument/2006/relationships/hyperlink" Target="https://www.ppthui.com/jianjie/" TargetMode="External" /><Relationship Id="rId12" Type="http://schemas.openxmlformats.org/officeDocument/2006/relationships/hyperlink" Target="https://www.ppthui.com/shangwu/" TargetMode="External" /><Relationship Id="rId13" Type="http://schemas.openxmlformats.org/officeDocument/2006/relationships/hyperlink" Target="https://www.ppthui.com/fengjing/" TargetMode="External" /><Relationship Id="rId14" Type="http://schemas.openxmlformats.org/officeDocument/2006/relationships/hyperlink" Target="https://www.ppthui.com/shishang/" TargetMode="External" /><Relationship Id="rId15" Type="http://schemas.openxmlformats.org/officeDocument/2006/relationships/hyperlink" Target="https://www.ppthui.com/gudian/" TargetMode="External" /><Relationship Id="rId16" Type="http://schemas.openxmlformats.org/officeDocument/2006/relationships/hyperlink" Target="https://www.ppthui.com/aiqing/" TargetMode="External" /><Relationship Id="rId17" Type="http://schemas.openxmlformats.org/officeDocument/2006/relationships/hyperlink" Target="https://www.ppthui.com/dongman/" TargetMode="External" /><Relationship Id="rId18" Type="http://schemas.openxmlformats.org/officeDocument/2006/relationships/hyperlink" Target="https://www.ppthui.com/sheji/" TargetMode="External" /><Relationship Id="rId19" Type="http://schemas.openxmlformats.org/officeDocument/2006/relationships/hyperlink" Target="https://www.ppthui.com/search/&#20027;&#39064;&#29677;&#20250;.html" TargetMode="External" /><Relationship Id="rId2" Type="http://schemas.openxmlformats.org/officeDocument/2006/relationships/notesSlide" Target="../notesSlides/notesSlide4.xml" /><Relationship Id="rId20" Type="http://schemas.openxmlformats.org/officeDocument/2006/relationships/hyperlink" Target="https://www.ppthui.com/search/&#32972;&#26223;&#22270;&#29255;.html" TargetMode="External" /><Relationship Id="rId21" Type="http://schemas.openxmlformats.org/officeDocument/2006/relationships/hyperlink" Target="https://www.ppthui.com/dangzheng/" TargetMode="External" /><Relationship Id="rId22" Type="http://schemas.openxmlformats.org/officeDocument/2006/relationships/hyperlink" Target="https://www.ppthui.com/keji/" TargetMode="External" /><Relationship Id="rId23" Type="http://schemas.openxmlformats.org/officeDocument/2006/relationships/hyperlink" Target="https://www.ppthui.com/gongye/" TargetMode="External" /><Relationship Id="rId24" Type="http://schemas.openxmlformats.org/officeDocument/2006/relationships/hyperlink" Target="https://www.ppthui.com/yixue/" TargetMode="External" /><Relationship Id="rId25" Type="http://schemas.openxmlformats.org/officeDocument/2006/relationships/hyperlink" Target="https://www.ppthui.com/lvyou/" TargetMode="External" /><Relationship Id="rId26" Type="http://schemas.openxmlformats.org/officeDocument/2006/relationships/hyperlink" Target="https://www.ppthui.com/jinrong/" TargetMode="External" /><Relationship Id="rId27" Type="http://schemas.openxmlformats.org/officeDocument/2006/relationships/hyperlink" Target="https://www.ppthui.com/canyin/" TargetMode="External" /><Relationship Id="rId28" Type="http://schemas.openxmlformats.org/officeDocument/2006/relationships/hyperlink" Target="https://www.ppthui.com/jiaoyu/" TargetMode="External" /><Relationship Id="rId29" Type="http://schemas.openxmlformats.org/officeDocument/2006/relationships/hyperlink" Target="https://www.ppthui.com/search/&#25945;&#23398;&#35828;&#35838;.html" TargetMode="External" /><Relationship Id="rId3" Type="http://schemas.openxmlformats.org/officeDocument/2006/relationships/hyperlink" Target="https://www.ppthui.com" TargetMode="External" /><Relationship Id="rId30" Type="http://schemas.openxmlformats.org/officeDocument/2006/relationships/hyperlink" Target="https://www.ppthui.com/search/&#38144;&#21806;.html" TargetMode="External" /><Relationship Id="rId31" Type="http://schemas.openxmlformats.org/officeDocument/2006/relationships/hyperlink" Target="https://www.ppthui.com/huibao/" TargetMode="External" /><Relationship Id="rId32" Type="http://schemas.openxmlformats.org/officeDocument/2006/relationships/hyperlink" Target="https://www.ppthui.com/biye/" TargetMode="External" /><Relationship Id="rId33" Type="http://schemas.openxmlformats.org/officeDocument/2006/relationships/hyperlink" Target="https://www.ppthui.com/peixun/" TargetMode="External" /><Relationship Id="rId34" Type="http://schemas.openxmlformats.org/officeDocument/2006/relationships/hyperlink" Target="https://www.ppthui.com/shuzhi/" TargetMode="External" /><Relationship Id="rId35" Type="http://schemas.openxmlformats.org/officeDocument/2006/relationships/hyperlink" Target="https://www.ppthui.com/fenxi/" TargetMode="External" /><Relationship Id="rId36" Type="http://schemas.openxmlformats.org/officeDocument/2006/relationships/hyperlink" Target="https://www.ppthui.com/jianli/" TargetMode="External" /><Relationship Id="rId37" Type="http://schemas.openxmlformats.org/officeDocument/2006/relationships/hyperlink" Target="https://www.ppthui.com/gongsi/" TargetMode="External" /><Relationship Id="rId38" Type="http://schemas.openxmlformats.org/officeDocument/2006/relationships/hyperlink" Target="https://www.ppthui.com/search/&#24037;&#20316;&#24635;&#32467;.html" TargetMode="External" /><Relationship Id="rId39" Type="http://schemas.openxmlformats.org/officeDocument/2006/relationships/hyperlink" Target="https://www.ppthui.com/search/&#22242;&#38431;.html" TargetMode="External" /><Relationship Id="rId4" Type="http://schemas.openxmlformats.org/officeDocument/2006/relationships/hyperlink" Target="https://www.ppthui.com/jingpin/" TargetMode="External" /><Relationship Id="rId5" Type="http://schemas.openxmlformats.org/officeDocument/2006/relationships/hyperlink" Target="https://www.ppthui.com/hangye/" TargetMode="External" /><Relationship Id="rId6" Type="http://schemas.openxmlformats.org/officeDocument/2006/relationships/hyperlink" Target="https://www.ppthui.com/gongzuo/" TargetMode="External" /><Relationship Id="rId7" Type="http://schemas.openxmlformats.org/officeDocument/2006/relationships/hyperlink" Target="https://www.ppthui.com/jieri/" TargetMode="External" /><Relationship Id="rId8" Type="http://schemas.openxmlformats.org/officeDocument/2006/relationships/hyperlink" Target="http://www.ppthui.com/dangzheng/" TargetMode="External" /><Relationship Id="rId9" Type="http://schemas.openxmlformats.org/officeDocument/2006/relationships/hyperlink" Target="http://www.ppthui.com/jiaoyu/" TargetMode="Externa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png" /><Relationship Id="rId3" Type="http://schemas.openxmlformats.org/officeDocument/2006/relationships/image" Target="../media/image1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png" /><Relationship Id="rId3" Type="http://schemas.openxmlformats.org/officeDocument/2006/relationships/image" Target="../media/image4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png" /><Relationship Id="rId3" Type="http://schemas.openxmlformats.org/officeDocument/2006/relationships/image" Target="../media/image1.jpe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dpi="0" rotWithShape="1">
          <a:blip r:embed="rId3">
            <a:lum/>
          </a:blip>
          <a:stretch>
            <a:fillRect l="-20000" r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8" name="组合 7"/>
          <p:cNvGrpSpPr/>
          <p:nvPr/>
        </p:nvGrpSpPr>
        <p:grpSpPr>
          <a:xfrm>
            <a:off x="2778460" y="2602267"/>
            <a:ext cx="6635077" cy="1323440"/>
            <a:chOff x="2778460" y="2201051"/>
            <a:chExt cx="6635077" cy="1323440"/>
          </a:xfrm>
        </p:grpSpPr>
        <p:sp>
          <p:nvSpPr>
            <p:cNvPr id="4" name="文本框 3"/>
            <p:cNvSpPr txBox="1"/>
            <p:nvPr/>
          </p:nvSpPr>
          <p:spPr>
            <a:xfrm>
              <a:off x="2778460" y="2201051"/>
              <a:ext cx="663507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5400" b="1">
                  <a:solidFill>
                    <a:srgbClr val="8DC029"/>
                  </a:solidFill>
                  <a:cs typeface="+mn-ea"/>
                  <a:sym typeface="+mn-lt"/>
                </a:rPr>
                <a:t>唯美清新通用模板</a:t>
              </a:r>
              <a:endParaRPr lang="zh-CN" altLang="en-US" sz="5400" b="1">
                <a:solidFill>
                  <a:srgbClr val="8DC029"/>
                </a:solidFill>
                <a:cs typeface="+mn-ea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3105886" y="3124381"/>
              <a:ext cx="59802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THE PROFESSIONAL POWERPOINT TEMPLATE</a:t>
              </a:r>
              <a:endParaRPr lang="en-US" altLang="zh-CN" sz="2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5131837" y="4357396"/>
            <a:ext cx="17703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>
                <a:solidFill>
                  <a:srgbClr val="38531F"/>
                </a:solidFill>
                <a:cs typeface="+mn-ea"/>
                <a:sym typeface="+mn-lt"/>
              </a:rPr>
              <a:t>汇报人：</a:t>
            </a:r>
            <a:r>
              <a:rPr lang="en-US" altLang="zh-CN">
                <a:solidFill>
                  <a:srgbClr val="38531F"/>
                </a:solidFill>
                <a:cs typeface="+mn-ea"/>
                <a:sym typeface="+mn-lt"/>
              </a:rPr>
              <a:t>PPT</a:t>
            </a:r>
            <a:r>
              <a:rPr lang="zh-CN" altLang="en-US">
                <a:solidFill>
                  <a:srgbClr val="38531F"/>
                </a:solidFill>
                <a:cs typeface="+mn-ea"/>
                <a:sym typeface="+mn-lt"/>
              </a:rPr>
              <a:t>汇</a:t>
            </a:r>
            <a:endParaRPr lang="zh-CN" altLang="en-US">
              <a:solidFill>
                <a:srgbClr val="38531F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-335658" y="91976"/>
            <a:ext cx="3474894" cy="911756"/>
            <a:chOff x="-335658" y="91976"/>
            <a:chExt cx="3474894" cy="911756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635" r="23201" b="71000"/>
            <a:stretch>
              <a:fillRect/>
            </a:stretch>
          </p:blipFill>
          <p:spPr>
            <a:xfrm rot="-1200000">
              <a:off x="-335658" y="91976"/>
              <a:ext cx="1628546" cy="911756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877078" y="363188"/>
              <a:ext cx="22621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>
                  <a:solidFill>
                    <a:srgbClr val="38531F"/>
                  </a:solidFill>
                  <a:cs typeface="+mn-ea"/>
                  <a:sym typeface="+mn-lt"/>
                </a:rPr>
                <a:t>点击此处添加小标题</a:t>
              </a:r>
              <a:endParaRPr lang="zh-CN" altLang="en-US">
                <a:solidFill>
                  <a:srgbClr val="38531F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5" name="肘形连接符 4"/>
          <p:cNvCxnSpPr>
            <a:endCxn id="7" idx="16"/>
          </p:cNvCxnSpPr>
          <p:nvPr/>
        </p:nvCxnSpPr>
        <p:spPr>
          <a:xfrm rot="10800000" flipV="1">
            <a:off x="2682134" y="1577126"/>
            <a:ext cx="2352511" cy="2298486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5034643" y="1338943"/>
            <a:ext cx="2122714" cy="52251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Freeform 153"/>
          <p:cNvSpPr>
            <a:spLocks noEditPoints="1"/>
          </p:cNvSpPr>
          <p:nvPr/>
        </p:nvSpPr>
        <p:spPr bwMode="auto">
          <a:xfrm>
            <a:off x="2110311" y="3525228"/>
            <a:ext cx="704419" cy="700768"/>
          </a:xfrm>
          <a:custGeom>
            <a:gdLst>
              <a:gd name="T0" fmla="*/ 43 w 85"/>
              <a:gd name="T1" fmla="*/ 0 h 84"/>
              <a:gd name="T2" fmla="*/ 73 w 85"/>
              <a:gd name="T3" fmla="*/ 12 h 84"/>
              <a:gd name="T4" fmla="*/ 85 w 85"/>
              <a:gd name="T5" fmla="*/ 42 h 84"/>
              <a:gd name="T6" fmla="*/ 73 w 85"/>
              <a:gd name="T7" fmla="*/ 72 h 84"/>
              <a:gd name="T8" fmla="*/ 43 w 85"/>
              <a:gd name="T9" fmla="*/ 84 h 84"/>
              <a:gd name="T10" fmla="*/ 13 w 85"/>
              <a:gd name="T11" fmla="*/ 72 h 84"/>
              <a:gd name="T12" fmla="*/ 0 w 85"/>
              <a:gd name="T13" fmla="*/ 42 h 84"/>
              <a:gd name="T14" fmla="*/ 13 w 85"/>
              <a:gd name="T15" fmla="*/ 12 h 84"/>
              <a:gd name="T16" fmla="*/ 43 w 85"/>
              <a:gd name="T17" fmla="*/ 0 h 84"/>
              <a:gd name="T18" fmla="*/ 62 w 85"/>
              <a:gd name="T19" fmla="*/ 23 h 84"/>
              <a:gd name="T20" fmla="*/ 43 w 85"/>
              <a:gd name="T21" fmla="*/ 15 h 84"/>
              <a:gd name="T22" fmla="*/ 24 w 85"/>
              <a:gd name="T23" fmla="*/ 23 h 84"/>
              <a:gd name="T24" fmla="*/ 16 w 85"/>
              <a:gd name="T25" fmla="*/ 42 h 84"/>
              <a:gd name="T26" fmla="*/ 24 w 85"/>
              <a:gd name="T27" fmla="*/ 61 h 84"/>
              <a:gd name="T28" fmla="*/ 43 w 85"/>
              <a:gd name="T29" fmla="*/ 69 h 84"/>
              <a:gd name="T30" fmla="*/ 62 w 85"/>
              <a:gd name="T31" fmla="*/ 61 h 84"/>
              <a:gd name="T32" fmla="*/ 69 w 85"/>
              <a:gd name="T33" fmla="*/ 42 h 84"/>
              <a:gd name="T34" fmla="*/ 62 w 85"/>
              <a:gd name="T35" fmla="*/ 23 h 84"/>
              <a:gd name="T36" fmla="*/ 35 w 85"/>
              <a:gd name="T37" fmla="*/ 23 h 84"/>
              <a:gd name="T38" fmla="*/ 22 w 85"/>
              <a:gd name="T39" fmla="*/ 36 h 84"/>
              <a:gd name="T40" fmla="*/ 44 w 85"/>
              <a:gd name="T41" fmla="*/ 31 h 84"/>
              <a:gd name="T42" fmla="*/ 35 w 85"/>
              <a:gd name="T43" fmla="*/ 23 h 84"/>
              <a:gd name="T44" fmla="*/ 22 w 85"/>
              <a:gd name="T45" fmla="*/ 39 h 84"/>
              <a:gd name="T46" fmla="*/ 28 w 85"/>
              <a:gd name="T47" fmla="*/ 57 h 84"/>
              <a:gd name="T48" fmla="*/ 34 w 85"/>
              <a:gd name="T49" fmla="*/ 36 h 84"/>
              <a:gd name="T50" fmla="*/ 22 w 85"/>
              <a:gd name="T51" fmla="*/ 39 h 84"/>
              <a:gd name="T52" fmla="*/ 30 w 85"/>
              <a:gd name="T53" fmla="*/ 59 h 84"/>
              <a:gd name="T54" fmla="*/ 48 w 85"/>
              <a:gd name="T55" fmla="*/ 63 h 84"/>
              <a:gd name="T56" fmla="*/ 34 w 85"/>
              <a:gd name="T57" fmla="*/ 47 h 84"/>
              <a:gd name="T58" fmla="*/ 30 w 85"/>
              <a:gd name="T59" fmla="*/ 59 h 84"/>
              <a:gd name="T60" fmla="*/ 51 w 85"/>
              <a:gd name="T61" fmla="*/ 61 h 84"/>
              <a:gd name="T62" fmla="*/ 63 w 85"/>
              <a:gd name="T63" fmla="*/ 48 h 84"/>
              <a:gd name="T64" fmla="*/ 42 w 85"/>
              <a:gd name="T65" fmla="*/ 53 h 84"/>
              <a:gd name="T66" fmla="*/ 51 w 85"/>
              <a:gd name="T67" fmla="*/ 61 h 84"/>
              <a:gd name="T68" fmla="*/ 64 w 85"/>
              <a:gd name="T69" fmla="*/ 45 h 84"/>
              <a:gd name="T70" fmla="*/ 58 w 85"/>
              <a:gd name="T71" fmla="*/ 27 h 84"/>
              <a:gd name="T72" fmla="*/ 52 w 85"/>
              <a:gd name="T73" fmla="*/ 48 h 84"/>
              <a:gd name="T74" fmla="*/ 64 w 85"/>
              <a:gd name="T75" fmla="*/ 45 h 84"/>
              <a:gd name="T76" fmla="*/ 55 w 85"/>
              <a:gd name="T77" fmla="*/ 25 h 84"/>
              <a:gd name="T78" fmla="*/ 38 w 85"/>
              <a:gd name="T79" fmla="*/ 22 h 84"/>
              <a:gd name="T80" fmla="*/ 53 w 85"/>
              <a:gd name="T81" fmla="*/ 36 h 84"/>
              <a:gd name="T82" fmla="*/ 55 w 85"/>
              <a:gd name="T83" fmla="*/ 25 h 8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85" h="84">
                <a:moveTo>
                  <a:pt x="43" y="0"/>
                </a:moveTo>
                <a:cubicBezTo>
                  <a:pt x="54" y="0"/>
                  <a:pt x="65" y="4"/>
                  <a:pt x="73" y="12"/>
                </a:cubicBezTo>
                <a:cubicBezTo>
                  <a:pt x="80" y="20"/>
                  <a:pt x="85" y="30"/>
                  <a:pt x="85" y="42"/>
                </a:cubicBezTo>
                <a:cubicBezTo>
                  <a:pt x="85" y="54"/>
                  <a:pt x="80" y="64"/>
                  <a:pt x="73" y="72"/>
                </a:cubicBezTo>
                <a:cubicBezTo>
                  <a:pt x="65" y="79"/>
                  <a:pt x="54" y="84"/>
                  <a:pt x="43" y="84"/>
                </a:cubicBezTo>
                <a:cubicBezTo>
                  <a:pt x="31" y="84"/>
                  <a:pt x="20" y="79"/>
                  <a:pt x="13" y="72"/>
                </a:cubicBezTo>
                <a:cubicBezTo>
                  <a:pt x="5" y="64"/>
                  <a:pt x="0" y="54"/>
                  <a:pt x="0" y="42"/>
                </a:cubicBezTo>
                <a:cubicBezTo>
                  <a:pt x="0" y="30"/>
                  <a:pt x="5" y="20"/>
                  <a:pt x="13" y="12"/>
                </a:cubicBezTo>
                <a:cubicBezTo>
                  <a:pt x="20" y="4"/>
                  <a:pt x="31" y="0"/>
                  <a:pt x="43" y="0"/>
                </a:cubicBezTo>
                <a:close/>
                <a:moveTo>
                  <a:pt x="62" y="23"/>
                </a:moveTo>
                <a:cubicBezTo>
                  <a:pt x="57" y="18"/>
                  <a:pt x="50" y="15"/>
                  <a:pt x="43" y="15"/>
                </a:cubicBezTo>
                <a:cubicBezTo>
                  <a:pt x="35" y="15"/>
                  <a:pt x="29" y="18"/>
                  <a:pt x="24" y="23"/>
                </a:cubicBezTo>
                <a:cubicBezTo>
                  <a:pt x="19" y="28"/>
                  <a:pt x="16" y="35"/>
                  <a:pt x="16" y="42"/>
                </a:cubicBezTo>
                <a:cubicBezTo>
                  <a:pt x="16" y="49"/>
                  <a:pt x="19" y="56"/>
                  <a:pt x="24" y="61"/>
                </a:cubicBezTo>
                <a:cubicBezTo>
                  <a:pt x="29" y="66"/>
                  <a:pt x="35" y="69"/>
                  <a:pt x="43" y="69"/>
                </a:cubicBezTo>
                <a:cubicBezTo>
                  <a:pt x="50" y="69"/>
                  <a:pt x="57" y="66"/>
                  <a:pt x="62" y="61"/>
                </a:cubicBezTo>
                <a:cubicBezTo>
                  <a:pt x="66" y="56"/>
                  <a:pt x="69" y="49"/>
                  <a:pt x="69" y="42"/>
                </a:cubicBezTo>
                <a:cubicBezTo>
                  <a:pt x="69" y="35"/>
                  <a:pt x="66" y="28"/>
                  <a:pt x="62" y="23"/>
                </a:cubicBezTo>
                <a:close/>
                <a:moveTo>
                  <a:pt x="35" y="23"/>
                </a:moveTo>
                <a:cubicBezTo>
                  <a:pt x="27" y="26"/>
                  <a:pt x="24" y="31"/>
                  <a:pt x="22" y="36"/>
                </a:cubicBezTo>
                <a:cubicBezTo>
                  <a:pt x="44" y="31"/>
                  <a:pt x="44" y="31"/>
                  <a:pt x="44" y="31"/>
                </a:cubicBezTo>
                <a:cubicBezTo>
                  <a:pt x="35" y="23"/>
                  <a:pt x="35" y="23"/>
                  <a:pt x="35" y="23"/>
                </a:cubicBezTo>
                <a:close/>
                <a:moveTo>
                  <a:pt x="22" y="39"/>
                </a:moveTo>
                <a:cubicBezTo>
                  <a:pt x="21" y="47"/>
                  <a:pt x="24" y="53"/>
                  <a:pt x="28" y="57"/>
                </a:cubicBezTo>
                <a:cubicBezTo>
                  <a:pt x="34" y="36"/>
                  <a:pt x="34" y="36"/>
                  <a:pt x="34" y="36"/>
                </a:cubicBezTo>
                <a:cubicBezTo>
                  <a:pt x="22" y="39"/>
                  <a:pt x="22" y="39"/>
                  <a:pt x="22" y="39"/>
                </a:cubicBezTo>
                <a:close/>
                <a:moveTo>
                  <a:pt x="30" y="59"/>
                </a:moveTo>
                <a:cubicBezTo>
                  <a:pt x="36" y="63"/>
                  <a:pt x="42" y="64"/>
                  <a:pt x="48" y="63"/>
                </a:cubicBezTo>
                <a:cubicBezTo>
                  <a:pt x="34" y="47"/>
                  <a:pt x="34" y="47"/>
                  <a:pt x="34" y="47"/>
                </a:cubicBezTo>
                <a:cubicBezTo>
                  <a:pt x="30" y="59"/>
                  <a:pt x="30" y="59"/>
                  <a:pt x="30" y="59"/>
                </a:cubicBezTo>
                <a:close/>
                <a:moveTo>
                  <a:pt x="51" y="61"/>
                </a:moveTo>
                <a:cubicBezTo>
                  <a:pt x="58" y="58"/>
                  <a:pt x="61" y="53"/>
                  <a:pt x="63" y="48"/>
                </a:cubicBezTo>
                <a:cubicBezTo>
                  <a:pt x="42" y="53"/>
                  <a:pt x="42" y="53"/>
                  <a:pt x="42" y="53"/>
                </a:cubicBezTo>
                <a:cubicBezTo>
                  <a:pt x="51" y="61"/>
                  <a:pt x="51" y="61"/>
                  <a:pt x="51" y="61"/>
                </a:cubicBezTo>
                <a:close/>
                <a:moveTo>
                  <a:pt x="64" y="45"/>
                </a:moveTo>
                <a:cubicBezTo>
                  <a:pt x="64" y="37"/>
                  <a:pt x="62" y="32"/>
                  <a:pt x="58" y="27"/>
                </a:cubicBezTo>
                <a:cubicBezTo>
                  <a:pt x="52" y="48"/>
                  <a:pt x="52" y="48"/>
                  <a:pt x="52" y="48"/>
                </a:cubicBezTo>
                <a:cubicBezTo>
                  <a:pt x="64" y="45"/>
                  <a:pt x="64" y="45"/>
                  <a:pt x="64" y="45"/>
                </a:cubicBezTo>
                <a:close/>
                <a:moveTo>
                  <a:pt x="55" y="25"/>
                </a:moveTo>
                <a:cubicBezTo>
                  <a:pt x="49" y="21"/>
                  <a:pt x="43" y="20"/>
                  <a:pt x="38" y="22"/>
                </a:cubicBezTo>
                <a:cubicBezTo>
                  <a:pt x="53" y="36"/>
                  <a:pt x="53" y="36"/>
                  <a:pt x="53" y="36"/>
                </a:cubicBezTo>
                <a:lnTo>
                  <a:pt x="55" y="25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lIns="80296" tIns="40148" rIns="80296" bIns="40148"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kumimoji="0" lang="zh-CN" altLang="en-US" sz="158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8" name="Freeform 356"/>
          <p:cNvSpPr>
            <a:spLocks noEditPoints="1"/>
          </p:cNvSpPr>
          <p:nvPr/>
        </p:nvSpPr>
        <p:spPr bwMode="auto">
          <a:xfrm>
            <a:off x="4529748" y="3429000"/>
            <a:ext cx="504895" cy="795732"/>
          </a:xfrm>
          <a:custGeom>
            <a:gdLst>
              <a:gd name="T0" fmla="*/ 107 w 126"/>
              <a:gd name="T1" fmla="*/ 19 h 199"/>
              <a:gd name="T2" fmla="*/ 117 w 126"/>
              <a:gd name="T3" fmla="*/ 95 h 199"/>
              <a:gd name="T4" fmla="*/ 97 w 126"/>
              <a:gd name="T5" fmla="*/ 123 h 199"/>
              <a:gd name="T6" fmla="*/ 104 w 126"/>
              <a:gd name="T7" fmla="*/ 122 h 199"/>
              <a:gd name="T8" fmla="*/ 108 w 126"/>
              <a:gd name="T9" fmla="*/ 137 h 199"/>
              <a:gd name="T10" fmla="*/ 105 w 126"/>
              <a:gd name="T11" fmla="*/ 149 h 199"/>
              <a:gd name="T12" fmla="*/ 108 w 126"/>
              <a:gd name="T13" fmla="*/ 161 h 199"/>
              <a:gd name="T14" fmla="*/ 104 w 126"/>
              <a:gd name="T15" fmla="*/ 175 h 199"/>
              <a:gd name="T16" fmla="*/ 29 w 126"/>
              <a:gd name="T17" fmla="*/ 181 h 199"/>
              <a:gd name="T18" fmla="*/ 22 w 126"/>
              <a:gd name="T19" fmla="*/ 177 h 199"/>
              <a:gd name="T20" fmla="*/ 22 w 126"/>
              <a:gd name="T21" fmla="*/ 156 h 199"/>
              <a:gd name="T22" fmla="*/ 22 w 126"/>
              <a:gd name="T23" fmla="*/ 153 h 199"/>
              <a:gd name="T24" fmla="*/ 22 w 126"/>
              <a:gd name="T25" fmla="*/ 132 h 199"/>
              <a:gd name="T26" fmla="*/ 28 w 126"/>
              <a:gd name="T27" fmla="*/ 129 h 199"/>
              <a:gd name="T28" fmla="*/ 31 w 126"/>
              <a:gd name="T29" fmla="*/ 117 h 199"/>
              <a:gd name="T30" fmla="*/ 0 w 126"/>
              <a:gd name="T31" fmla="*/ 63 h 199"/>
              <a:gd name="T32" fmla="*/ 63 w 126"/>
              <a:gd name="T33" fmla="*/ 0 h 199"/>
              <a:gd name="T34" fmla="*/ 52 w 126"/>
              <a:gd name="T35" fmla="*/ 76 h 199"/>
              <a:gd name="T36" fmla="*/ 57 w 126"/>
              <a:gd name="T37" fmla="*/ 73 h 199"/>
              <a:gd name="T38" fmla="*/ 63 w 126"/>
              <a:gd name="T39" fmla="*/ 76 h 199"/>
              <a:gd name="T40" fmla="*/ 68 w 126"/>
              <a:gd name="T41" fmla="*/ 73 h 199"/>
              <a:gd name="T42" fmla="*/ 74 w 126"/>
              <a:gd name="T43" fmla="*/ 76 h 199"/>
              <a:gd name="T44" fmla="*/ 81 w 126"/>
              <a:gd name="T45" fmla="*/ 71 h 199"/>
              <a:gd name="T46" fmla="*/ 73 w 126"/>
              <a:gd name="T47" fmla="*/ 96 h 199"/>
              <a:gd name="T48" fmla="*/ 84 w 126"/>
              <a:gd name="T49" fmla="*/ 124 h 199"/>
              <a:gd name="T50" fmla="*/ 84 w 126"/>
              <a:gd name="T51" fmla="*/ 109 h 199"/>
              <a:gd name="T52" fmla="*/ 106 w 126"/>
              <a:gd name="T53" fmla="*/ 88 h 199"/>
              <a:gd name="T54" fmla="*/ 98 w 126"/>
              <a:gd name="T55" fmla="*/ 28 h 199"/>
              <a:gd name="T56" fmla="*/ 28 w 126"/>
              <a:gd name="T57" fmla="*/ 28 h 199"/>
              <a:gd name="T58" fmla="*/ 20 w 126"/>
              <a:gd name="T59" fmla="*/ 89 h 199"/>
              <a:gd name="T60" fmla="*/ 44 w 126"/>
              <a:gd name="T61" fmla="*/ 109 h 199"/>
              <a:gd name="T62" fmla="*/ 44 w 126"/>
              <a:gd name="T63" fmla="*/ 125 h 199"/>
              <a:gd name="T64" fmla="*/ 55 w 126"/>
              <a:gd name="T65" fmla="*/ 96 h 199"/>
              <a:gd name="T66" fmla="*/ 47 w 126"/>
              <a:gd name="T67" fmla="*/ 71 h 199"/>
              <a:gd name="T68" fmla="*/ 76 w 126"/>
              <a:gd name="T69" fmla="*/ 79 h 199"/>
              <a:gd name="T70" fmla="*/ 68 w 126"/>
              <a:gd name="T71" fmla="*/ 78 h 199"/>
              <a:gd name="T72" fmla="*/ 57 w 126"/>
              <a:gd name="T73" fmla="*/ 78 h 199"/>
              <a:gd name="T74" fmla="*/ 52 w 126"/>
              <a:gd name="T75" fmla="*/ 79 h 199"/>
              <a:gd name="T76" fmla="*/ 61 w 126"/>
              <a:gd name="T77" fmla="*/ 94 h 199"/>
              <a:gd name="T78" fmla="*/ 61 w 126"/>
              <a:gd name="T79" fmla="*/ 125 h 199"/>
              <a:gd name="T80" fmla="*/ 66 w 126"/>
              <a:gd name="T81" fmla="*/ 95 h 199"/>
              <a:gd name="T82" fmla="*/ 67 w 126"/>
              <a:gd name="T83" fmla="*/ 93 h 199"/>
              <a:gd name="T84" fmla="*/ 82 w 126"/>
              <a:gd name="T85" fmla="*/ 180 h 199"/>
              <a:gd name="T86" fmla="*/ 64 w 126"/>
              <a:gd name="T87" fmla="*/ 199 h 199"/>
              <a:gd name="T88" fmla="*/ 82 w 126"/>
              <a:gd name="T89" fmla="*/ 180 h 199"/>
              <a:gd name="T90" fmla="*/ 33 w 126"/>
              <a:gd name="T91" fmla="*/ 165 h 199"/>
              <a:gd name="T92" fmla="*/ 33 w 126"/>
              <a:gd name="T93" fmla="*/ 168 h 199"/>
              <a:gd name="T94" fmla="*/ 95 w 126"/>
              <a:gd name="T95" fmla="*/ 161 h 199"/>
              <a:gd name="T96" fmla="*/ 95 w 126"/>
              <a:gd name="T97" fmla="*/ 136 h 199"/>
              <a:gd name="T98" fmla="*/ 33 w 126"/>
              <a:gd name="T99" fmla="*/ 143 h 199"/>
              <a:gd name="T100" fmla="*/ 95 w 126"/>
              <a:gd name="T101" fmla="*/ 139 h 199"/>
              <a:gd name="T102" fmla="*/ 95 w 126"/>
              <a:gd name="T103" fmla="*/ 136 h 19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25" h="199">
                <a:moveTo>
                  <a:pt x="63" y="0"/>
                </a:moveTo>
                <a:cubicBezTo>
                  <a:pt x="80" y="0"/>
                  <a:pt x="96" y="7"/>
                  <a:pt x="107" y="19"/>
                </a:cubicBezTo>
                <a:cubicBezTo>
                  <a:pt x="119" y="30"/>
                  <a:pt x="126" y="46"/>
                  <a:pt x="126" y="63"/>
                </a:cubicBezTo>
                <a:cubicBezTo>
                  <a:pt x="126" y="75"/>
                  <a:pt x="123" y="86"/>
                  <a:pt x="117" y="95"/>
                </a:cubicBezTo>
                <a:cubicBezTo>
                  <a:pt x="112" y="104"/>
                  <a:pt x="105" y="111"/>
                  <a:pt x="97" y="116"/>
                </a:cubicBezTo>
                <a:cubicBezTo>
                  <a:pt x="97" y="123"/>
                  <a:pt x="97" y="123"/>
                  <a:pt x="97" y="123"/>
                </a:cubicBezTo>
                <a:cubicBezTo>
                  <a:pt x="99" y="122"/>
                  <a:pt x="99" y="122"/>
                  <a:pt x="99" y="122"/>
                </a:cubicBezTo>
                <a:cubicBezTo>
                  <a:pt x="104" y="122"/>
                  <a:pt x="104" y="122"/>
                  <a:pt x="104" y="122"/>
                </a:cubicBezTo>
                <a:cubicBezTo>
                  <a:pt x="106" y="126"/>
                  <a:pt x="106" y="126"/>
                  <a:pt x="106" y="126"/>
                </a:cubicBezTo>
                <a:cubicBezTo>
                  <a:pt x="107" y="130"/>
                  <a:pt x="108" y="134"/>
                  <a:pt x="108" y="137"/>
                </a:cubicBezTo>
                <a:cubicBezTo>
                  <a:pt x="108" y="141"/>
                  <a:pt x="107" y="144"/>
                  <a:pt x="106" y="148"/>
                </a:cubicBezTo>
                <a:cubicBezTo>
                  <a:pt x="105" y="149"/>
                  <a:pt x="105" y="149"/>
                  <a:pt x="105" y="149"/>
                </a:cubicBezTo>
                <a:cubicBezTo>
                  <a:pt x="106" y="150"/>
                  <a:pt x="106" y="150"/>
                  <a:pt x="106" y="150"/>
                </a:cubicBezTo>
                <a:cubicBezTo>
                  <a:pt x="107" y="154"/>
                  <a:pt x="108" y="157"/>
                  <a:pt x="108" y="161"/>
                </a:cubicBezTo>
                <a:cubicBezTo>
                  <a:pt x="108" y="164"/>
                  <a:pt x="107" y="168"/>
                  <a:pt x="106" y="171"/>
                </a:cubicBezTo>
                <a:cubicBezTo>
                  <a:pt x="104" y="175"/>
                  <a:pt x="104" y="175"/>
                  <a:pt x="104" y="175"/>
                </a:cubicBezTo>
                <a:cubicBezTo>
                  <a:pt x="100" y="175"/>
                  <a:pt x="100" y="175"/>
                  <a:pt x="100" y="175"/>
                </a:cubicBezTo>
                <a:cubicBezTo>
                  <a:pt x="29" y="181"/>
                  <a:pt x="29" y="181"/>
                  <a:pt x="29" y="181"/>
                </a:cubicBezTo>
                <a:cubicBezTo>
                  <a:pt x="24" y="182"/>
                  <a:pt x="24" y="182"/>
                  <a:pt x="24" y="182"/>
                </a:cubicBezTo>
                <a:cubicBezTo>
                  <a:pt x="22" y="177"/>
                  <a:pt x="22" y="177"/>
                  <a:pt x="22" y="177"/>
                </a:cubicBezTo>
                <a:cubicBezTo>
                  <a:pt x="21" y="174"/>
                  <a:pt x="20" y="171"/>
                  <a:pt x="20" y="167"/>
                </a:cubicBezTo>
                <a:cubicBezTo>
                  <a:pt x="20" y="164"/>
                  <a:pt x="21" y="160"/>
                  <a:pt x="22" y="156"/>
                </a:cubicBezTo>
                <a:cubicBezTo>
                  <a:pt x="23" y="155"/>
                  <a:pt x="23" y="155"/>
                  <a:pt x="23" y="155"/>
                </a:cubicBezTo>
                <a:cubicBezTo>
                  <a:pt x="22" y="153"/>
                  <a:pt x="22" y="153"/>
                  <a:pt x="22" y="153"/>
                </a:cubicBezTo>
                <a:cubicBezTo>
                  <a:pt x="21" y="150"/>
                  <a:pt x="20" y="147"/>
                  <a:pt x="20" y="144"/>
                </a:cubicBezTo>
                <a:cubicBezTo>
                  <a:pt x="20" y="140"/>
                  <a:pt x="21" y="136"/>
                  <a:pt x="22" y="132"/>
                </a:cubicBezTo>
                <a:cubicBezTo>
                  <a:pt x="24" y="129"/>
                  <a:pt x="24" y="129"/>
                  <a:pt x="24" y="129"/>
                </a:cubicBezTo>
                <a:cubicBezTo>
                  <a:pt x="28" y="129"/>
                  <a:pt x="28" y="129"/>
                  <a:pt x="28" y="129"/>
                </a:cubicBezTo>
                <a:cubicBezTo>
                  <a:pt x="31" y="129"/>
                  <a:pt x="31" y="129"/>
                  <a:pt x="31" y="129"/>
                </a:cubicBezTo>
                <a:cubicBezTo>
                  <a:pt x="31" y="117"/>
                  <a:pt x="31" y="117"/>
                  <a:pt x="31" y="117"/>
                </a:cubicBezTo>
                <a:cubicBezTo>
                  <a:pt x="22" y="112"/>
                  <a:pt x="15" y="104"/>
                  <a:pt x="9" y="96"/>
                </a:cubicBezTo>
                <a:cubicBezTo>
                  <a:pt x="3" y="86"/>
                  <a:pt x="0" y="75"/>
                  <a:pt x="0" y="63"/>
                </a:cubicBezTo>
                <a:cubicBezTo>
                  <a:pt x="0" y="46"/>
                  <a:pt x="7" y="30"/>
                  <a:pt x="19" y="19"/>
                </a:cubicBezTo>
                <a:cubicBezTo>
                  <a:pt x="30" y="7"/>
                  <a:pt x="46" y="0"/>
                  <a:pt x="63" y="0"/>
                </a:cubicBezTo>
                <a:close/>
                <a:moveTo>
                  <a:pt x="49" y="75"/>
                </a:moveTo>
                <a:cubicBezTo>
                  <a:pt x="50" y="76"/>
                  <a:pt x="51" y="76"/>
                  <a:pt x="52" y="76"/>
                </a:cubicBezTo>
                <a:cubicBezTo>
                  <a:pt x="54" y="76"/>
                  <a:pt x="55" y="75"/>
                  <a:pt x="56" y="74"/>
                </a:cubicBezTo>
                <a:cubicBezTo>
                  <a:pt x="57" y="73"/>
                  <a:pt x="57" y="73"/>
                  <a:pt x="57" y="73"/>
                </a:cubicBezTo>
                <a:cubicBezTo>
                  <a:pt x="58" y="74"/>
                  <a:pt x="58" y="74"/>
                  <a:pt x="58" y="74"/>
                </a:cubicBezTo>
                <a:cubicBezTo>
                  <a:pt x="60" y="76"/>
                  <a:pt x="61" y="76"/>
                  <a:pt x="63" y="76"/>
                </a:cubicBezTo>
                <a:cubicBezTo>
                  <a:pt x="64" y="76"/>
                  <a:pt x="65" y="76"/>
                  <a:pt x="67" y="74"/>
                </a:cubicBezTo>
                <a:cubicBezTo>
                  <a:pt x="68" y="73"/>
                  <a:pt x="68" y="73"/>
                  <a:pt x="68" y="73"/>
                </a:cubicBezTo>
                <a:cubicBezTo>
                  <a:pt x="69" y="74"/>
                  <a:pt x="69" y="74"/>
                  <a:pt x="69" y="74"/>
                </a:cubicBezTo>
                <a:cubicBezTo>
                  <a:pt x="71" y="76"/>
                  <a:pt x="72" y="76"/>
                  <a:pt x="74" y="76"/>
                </a:cubicBezTo>
                <a:cubicBezTo>
                  <a:pt x="76" y="76"/>
                  <a:pt x="77" y="75"/>
                  <a:pt x="79" y="75"/>
                </a:cubicBezTo>
                <a:cubicBezTo>
                  <a:pt x="81" y="71"/>
                  <a:pt x="81" y="71"/>
                  <a:pt x="81" y="71"/>
                </a:cubicBezTo>
                <a:cubicBezTo>
                  <a:pt x="87" y="74"/>
                  <a:pt x="87" y="74"/>
                  <a:pt x="87" y="74"/>
                </a:cubicBezTo>
                <a:cubicBezTo>
                  <a:pt x="73" y="96"/>
                  <a:pt x="73" y="96"/>
                  <a:pt x="73" y="96"/>
                </a:cubicBezTo>
                <a:cubicBezTo>
                  <a:pt x="73" y="125"/>
                  <a:pt x="73" y="125"/>
                  <a:pt x="73" y="125"/>
                </a:cubicBezTo>
                <a:cubicBezTo>
                  <a:pt x="84" y="124"/>
                  <a:pt x="84" y="124"/>
                  <a:pt x="84" y="124"/>
                </a:cubicBezTo>
                <a:cubicBezTo>
                  <a:pt x="84" y="112"/>
                  <a:pt x="84" y="112"/>
                  <a:pt x="84" y="112"/>
                </a:cubicBezTo>
                <a:cubicBezTo>
                  <a:pt x="84" y="109"/>
                  <a:pt x="84" y="109"/>
                  <a:pt x="84" y="109"/>
                </a:cubicBezTo>
                <a:cubicBezTo>
                  <a:pt x="87" y="107"/>
                  <a:pt x="87" y="107"/>
                  <a:pt x="87" y="107"/>
                </a:cubicBezTo>
                <a:cubicBezTo>
                  <a:pt x="95" y="102"/>
                  <a:pt x="101" y="96"/>
                  <a:pt x="106" y="88"/>
                </a:cubicBezTo>
                <a:cubicBezTo>
                  <a:pt x="110" y="81"/>
                  <a:pt x="113" y="72"/>
                  <a:pt x="113" y="63"/>
                </a:cubicBezTo>
                <a:cubicBezTo>
                  <a:pt x="113" y="49"/>
                  <a:pt x="107" y="37"/>
                  <a:pt x="98" y="28"/>
                </a:cubicBezTo>
                <a:cubicBezTo>
                  <a:pt x="89" y="19"/>
                  <a:pt x="77" y="13"/>
                  <a:pt x="63" y="13"/>
                </a:cubicBezTo>
                <a:cubicBezTo>
                  <a:pt x="49" y="13"/>
                  <a:pt x="37" y="19"/>
                  <a:pt x="28" y="28"/>
                </a:cubicBezTo>
                <a:cubicBezTo>
                  <a:pt x="19" y="37"/>
                  <a:pt x="13" y="49"/>
                  <a:pt x="13" y="63"/>
                </a:cubicBezTo>
                <a:cubicBezTo>
                  <a:pt x="13" y="73"/>
                  <a:pt x="16" y="81"/>
                  <a:pt x="20" y="89"/>
                </a:cubicBezTo>
                <a:cubicBezTo>
                  <a:pt x="25" y="97"/>
                  <a:pt x="32" y="103"/>
                  <a:pt x="40" y="107"/>
                </a:cubicBezTo>
                <a:cubicBezTo>
                  <a:pt x="44" y="109"/>
                  <a:pt x="44" y="109"/>
                  <a:pt x="44" y="109"/>
                </a:cubicBezTo>
                <a:cubicBezTo>
                  <a:pt x="44" y="113"/>
                  <a:pt x="44" y="113"/>
                  <a:pt x="44" y="113"/>
                </a:cubicBezTo>
                <a:cubicBezTo>
                  <a:pt x="44" y="125"/>
                  <a:pt x="44" y="125"/>
                  <a:pt x="44" y="125"/>
                </a:cubicBezTo>
                <a:cubicBezTo>
                  <a:pt x="55" y="125"/>
                  <a:pt x="55" y="125"/>
                  <a:pt x="55" y="125"/>
                </a:cubicBezTo>
                <a:cubicBezTo>
                  <a:pt x="55" y="96"/>
                  <a:pt x="55" y="96"/>
                  <a:pt x="55" y="96"/>
                </a:cubicBezTo>
                <a:cubicBezTo>
                  <a:pt x="41" y="74"/>
                  <a:pt x="41" y="74"/>
                  <a:pt x="41" y="74"/>
                </a:cubicBezTo>
                <a:cubicBezTo>
                  <a:pt x="47" y="71"/>
                  <a:pt x="47" y="71"/>
                  <a:pt x="47" y="71"/>
                </a:cubicBezTo>
                <a:cubicBezTo>
                  <a:pt x="49" y="75"/>
                  <a:pt x="49" y="75"/>
                  <a:pt x="49" y="75"/>
                </a:cubicBezTo>
                <a:close/>
                <a:moveTo>
                  <a:pt x="76" y="79"/>
                </a:moveTo>
                <a:cubicBezTo>
                  <a:pt x="75" y="79"/>
                  <a:pt x="75" y="79"/>
                  <a:pt x="74" y="79"/>
                </a:cubicBezTo>
                <a:cubicBezTo>
                  <a:pt x="72" y="80"/>
                  <a:pt x="70" y="79"/>
                  <a:pt x="68" y="78"/>
                </a:cubicBezTo>
                <a:cubicBezTo>
                  <a:pt x="66" y="79"/>
                  <a:pt x="65" y="80"/>
                  <a:pt x="63" y="80"/>
                </a:cubicBezTo>
                <a:cubicBezTo>
                  <a:pt x="61" y="80"/>
                  <a:pt x="59" y="79"/>
                  <a:pt x="57" y="78"/>
                </a:cubicBezTo>
                <a:cubicBezTo>
                  <a:pt x="56" y="79"/>
                  <a:pt x="54" y="79"/>
                  <a:pt x="52" y="79"/>
                </a:cubicBezTo>
                <a:cubicBezTo>
                  <a:pt x="52" y="79"/>
                  <a:pt x="52" y="79"/>
                  <a:pt x="52" y="79"/>
                </a:cubicBezTo>
                <a:cubicBezTo>
                  <a:pt x="61" y="93"/>
                  <a:pt x="61" y="93"/>
                  <a:pt x="61" y="93"/>
                </a:cubicBezTo>
                <a:cubicBezTo>
                  <a:pt x="61" y="94"/>
                  <a:pt x="61" y="94"/>
                  <a:pt x="61" y="94"/>
                </a:cubicBezTo>
                <a:cubicBezTo>
                  <a:pt x="61" y="95"/>
                  <a:pt x="61" y="95"/>
                  <a:pt x="61" y="95"/>
                </a:cubicBezTo>
                <a:cubicBezTo>
                  <a:pt x="61" y="125"/>
                  <a:pt x="61" y="125"/>
                  <a:pt x="61" y="125"/>
                </a:cubicBezTo>
                <a:cubicBezTo>
                  <a:pt x="66" y="125"/>
                  <a:pt x="66" y="125"/>
                  <a:pt x="66" y="125"/>
                </a:cubicBezTo>
                <a:cubicBezTo>
                  <a:pt x="66" y="95"/>
                  <a:pt x="66" y="95"/>
                  <a:pt x="66" y="95"/>
                </a:cubicBezTo>
                <a:cubicBezTo>
                  <a:pt x="66" y="94"/>
                  <a:pt x="66" y="94"/>
                  <a:pt x="66" y="94"/>
                </a:cubicBezTo>
                <a:cubicBezTo>
                  <a:pt x="67" y="93"/>
                  <a:pt x="67" y="93"/>
                  <a:pt x="67" y="93"/>
                </a:cubicBezTo>
                <a:cubicBezTo>
                  <a:pt x="76" y="79"/>
                  <a:pt x="76" y="79"/>
                  <a:pt x="76" y="79"/>
                </a:cubicBezTo>
                <a:close/>
                <a:moveTo>
                  <a:pt x="82" y="180"/>
                </a:moveTo>
                <a:cubicBezTo>
                  <a:pt x="46" y="184"/>
                  <a:pt x="46" y="184"/>
                  <a:pt x="46" y="184"/>
                </a:cubicBezTo>
                <a:cubicBezTo>
                  <a:pt x="47" y="192"/>
                  <a:pt x="54" y="199"/>
                  <a:pt x="64" y="199"/>
                </a:cubicBezTo>
                <a:cubicBezTo>
                  <a:pt x="74" y="199"/>
                  <a:pt x="82" y="191"/>
                  <a:pt x="82" y="181"/>
                </a:cubicBezTo>
                <a:cubicBezTo>
                  <a:pt x="82" y="181"/>
                  <a:pt x="82" y="181"/>
                  <a:pt x="82" y="180"/>
                </a:cubicBezTo>
                <a:close/>
                <a:moveTo>
                  <a:pt x="95" y="159"/>
                </a:moveTo>
                <a:cubicBezTo>
                  <a:pt x="33" y="165"/>
                  <a:pt x="33" y="165"/>
                  <a:pt x="33" y="165"/>
                </a:cubicBezTo>
                <a:cubicBezTo>
                  <a:pt x="33" y="166"/>
                  <a:pt x="33" y="166"/>
                  <a:pt x="33" y="167"/>
                </a:cubicBezTo>
                <a:cubicBezTo>
                  <a:pt x="33" y="167"/>
                  <a:pt x="33" y="167"/>
                  <a:pt x="33" y="168"/>
                </a:cubicBezTo>
                <a:cubicBezTo>
                  <a:pt x="95" y="162"/>
                  <a:pt x="95" y="162"/>
                  <a:pt x="95" y="162"/>
                </a:cubicBezTo>
                <a:cubicBezTo>
                  <a:pt x="95" y="162"/>
                  <a:pt x="95" y="161"/>
                  <a:pt x="95" y="161"/>
                </a:cubicBezTo>
                <a:cubicBezTo>
                  <a:pt x="95" y="160"/>
                  <a:pt x="95" y="160"/>
                  <a:pt x="95" y="159"/>
                </a:cubicBezTo>
                <a:close/>
                <a:moveTo>
                  <a:pt x="95" y="136"/>
                </a:moveTo>
                <a:cubicBezTo>
                  <a:pt x="33" y="141"/>
                  <a:pt x="33" y="141"/>
                  <a:pt x="33" y="141"/>
                </a:cubicBezTo>
                <a:cubicBezTo>
                  <a:pt x="33" y="142"/>
                  <a:pt x="33" y="143"/>
                  <a:pt x="33" y="143"/>
                </a:cubicBezTo>
                <a:cubicBezTo>
                  <a:pt x="33" y="144"/>
                  <a:pt x="33" y="144"/>
                  <a:pt x="33" y="144"/>
                </a:cubicBezTo>
                <a:cubicBezTo>
                  <a:pt x="95" y="139"/>
                  <a:pt x="95" y="139"/>
                  <a:pt x="95" y="139"/>
                </a:cubicBezTo>
                <a:cubicBezTo>
                  <a:pt x="95" y="138"/>
                  <a:pt x="95" y="138"/>
                  <a:pt x="95" y="137"/>
                </a:cubicBezTo>
                <a:cubicBezTo>
                  <a:pt x="95" y="137"/>
                  <a:pt x="95" y="136"/>
                  <a:pt x="95" y="136"/>
                </a:cubicBezTo>
                <a:close/>
              </a:path>
            </a:pathLst>
          </a:custGeom>
          <a:solidFill>
            <a:srgbClr val="8DC029"/>
          </a:solidFill>
          <a:ln>
            <a:noFill/>
          </a:ln>
        </p:spPr>
        <p:txBody>
          <a:bodyPr lIns="80296" tIns="40148" rIns="80296" bIns="40148"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kumimoji="0" lang="zh-CN" altLang="en-US" sz="158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9" name="KSO_Shape"/>
          <p:cNvSpPr/>
          <p:nvPr/>
        </p:nvSpPr>
        <p:spPr>
          <a:xfrm>
            <a:off x="6749661" y="3505200"/>
            <a:ext cx="727242" cy="740824"/>
          </a:xfrm>
          <a:custGeom>
            <a:gdLst>
              <a:gd name="connsiteX0" fmla="*/ 150612 w 405200"/>
              <a:gd name="connsiteY0" fmla="*/ 52389 h 413075"/>
              <a:gd name="connsiteX1" fmla="*/ 52389 w 405200"/>
              <a:gd name="connsiteY1" fmla="*/ 150612 h 413075"/>
              <a:gd name="connsiteX2" fmla="*/ 150612 w 405200"/>
              <a:gd name="connsiteY2" fmla="*/ 248836 h 413075"/>
              <a:gd name="connsiteX3" fmla="*/ 248836 w 405200"/>
              <a:gd name="connsiteY3" fmla="*/ 150612 h 413075"/>
              <a:gd name="connsiteX4" fmla="*/ 150612 w 405200"/>
              <a:gd name="connsiteY4" fmla="*/ 52389 h 413075"/>
              <a:gd name="connsiteX5" fmla="*/ 150612 w 405200"/>
              <a:gd name="connsiteY5" fmla="*/ 0 h 413075"/>
              <a:gd name="connsiteX6" fmla="*/ 301225 w 405200"/>
              <a:gd name="connsiteY6" fmla="*/ 150612 h 413075"/>
              <a:gd name="connsiteX7" fmla="*/ 276789 w 405200"/>
              <a:gd name="connsiteY7" fmla="*/ 232452 h 413075"/>
              <a:gd name="connsiteX8" fmla="*/ 279486 w 405200"/>
              <a:gd name="connsiteY8" fmla="*/ 234307 h 413075"/>
              <a:gd name="connsiteX9" fmla="*/ 395404 w 405200"/>
              <a:gd name="connsiteY9" fmla="*/ 354065 h 413075"/>
              <a:gd name="connsiteX10" fmla="*/ 394603 w 405200"/>
              <a:gd name="connsiteY10" fmla="*/ 403280 h 413075"/>
              <a:gd name="connsiteX11" fmla="*/ 345389 w 405200"/>
              <a:gd name="connsiteY11" fmla="*/ 402478 h 413075"/>
              <a:gd name="connsiteX12" fmla="*/ 229470 w 405200"/>
              <a:gd name="connsiteY12" fmla="*/ 282720 h 413075"/>
              <a:gd name="connsiteX13" fmla="*/ 227420 w 405200"/>
              <a:gd name="connsiteY13" fmla="*/ 279520 h 413075"/>
              <a:gd name="connsiteX14" fmla="*/ 150612 w 405200"/>
              <a:gd name="connsiteY14" fmla="*/ 301225 h 413075"/>
              <a:gd name="connsiteX15" fmla="*/ 0 w 405200"/>
              <a:gd name="connsiteY15" fmla="*/ 150612 h 413075"/>
              <a:gd name="connsiteX16" fmla="*/ 150612 w 405200"/>
              <a:gd name="connsiteY16" fmla="*/ 0 h 41307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05200" h="413075">
                <a:moveTo>
                  <a:pt x="150612" y="52389"/>
                </a:moveTo>
                <a:cubicBezTo>
                  <a:pt x="96365" y="52389"/>
                  <a:pt x="52389" y="96365"/>
                  <a:pt x="52389" y="150612"/>
                </a:cubicBezTo>
                <a:cubicBezTo>
                  <a:pt x="52389" y="204860"/>
                  <a:pt x="96365" y="248836"/>
                  <a:pt x="150612" y="248836"/>
                </a:cubicBezTo>
                <a:cubicBezTo>
                  <a:pt x="204860" y="248836"/>
                  <a:pt x="248836" y="204860"/>
                  <a:pt x="248836" y="150612"/>
                </a:cubicBezTo>
                <a:cubicBezTo>
                  <a:pt x="248836" y="96365"/>
                  <a:pt x="204860" y="52389"/>
                  <a:pt x="150612" y="52389"/>
                </a:cubicBezTo>
                <a:close/>
                <a:moveTo>
                  <a:pt x="150612" y="0"/>
                </a:moveTo>
                <a:cubicBezTo>
                  <a:pt x="233793" y="0"/>
                  <a:pt x="301225" y="67431"/>
                  <a:pt x="301225" y="150612"/>
                </a:cubicBezTo>
                <a:cubicBezTo>
                  <a:pt x="301225" y="180842"/>
                  <a:pt x="292319" y="208992"/>
                  <a:pt x="276789" y="232452"/>
                </a:cubicBezTo>
                <a:cubicBezTo>
                  <a:pt x="277931" y="232774"/>
                  <a:pt x="278722" y="233519"/>
                  <a:pt x="279486" y="234307"/>
                </a:cubicBezTo>
                <a:lnTo>
                  <a:pt x="395404" y="354065"/>
                </a:lnTo>
                <a:cubicBezTo>
                  <a:pt x="408773" y="367877"/>
                  <a:pt x="408414" y="389911"/>
                  <a:pt x="394603" y="403280"/>
                </a:cubicBezTo>
                <a:cubicBezTo>
                  <a:pt x="380791" y="416648"/>
                  <a:pt x="358757" y="416289"/>
                  <a:pt x="345389" y="402478"/>
                </a:cubicBezTo>
                <a:lnTo>
                  <a:pt x="229470" y="282720"/>
                </a:lnTo>
                <a:lnTo>
                  <a:pt x="227420" y="279520"/>
                </a:lnTo>
                <a:cubicBezTo>
                  <a:pt x="205163" y="293486"/>
                  <a:pt x="178791" y="301225"/>
                  <a:pt x="150612" y="301225"/>
                </a:cubicBezTo>
                <a:cubicBezTo>
                  <a:pt x="67431" y="301225"/>
                  <a:pt x="0" y="233793"/>
                  <a:pt x="0" y="150612"/>
                </a:cubicBezTo>
                <a:cubicBezTo>
                  <a:pt x="0" y="67431"/>
                  <a:pt x="67431" y="0"/>
                  <a:pt x="150612" y="0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kumimoji="0" lang="zh-CN" altLang="en-US" sz="158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0" name="Freeform 26"/>
          <p:cNvSpPr>
            <a:spLocks noEditPoints="1"/>
          </p:cNvSpPr>
          <p:nvPr/>
        </p:nvSpPr>
        <p:spPr bwMode="auto">
          <a:xfrm>
            <a:off x="9191921" y="3487128"/>
            <a:ext cx="632479" cy="730821"/>
          </a:xfrm>
          <a:custGeom>
            <a:gdLst>
              <a:gd name="T0" fmla="*/ 1137 w 1137"/>
              <a:gd name="T1" fmla="*/ 1189 h 1313"/>
              <a:gd name="T2" fmla="*/ 802 w 1137"/>
              <a:gd name="T3" fmla="*/ 777 h 1313"/>
              <a:gd name="T4" fmla="*/ 655 w 1137"/>
              <a:gd name="T5" fmla="*/ 1245 h 1313"/>
              <a:gd name="T6" fmla="*/ 608 w 1137"/>
              <a:gd name="T7" fmla="*/ 958 h 1313"/>
              <a:gd name="T8" fmla="*/ 529 w 1137"/>
              <a:gd name="T9" fmla="*/ 958 h 1313"/>
              <a:gd name="T10" fmla="*/ 482 w 1137"/>
              <a:gd name="T11" fmla="*/ 1245 h 1313"/>
              <a:gd name="T12" fmla="*/ 335 w 1137"/>
              <a:gd name="T13" fmla="*/ 777 h 1313"/>
              <a:gd name="T14" fmla="*/ 0 w 1137"/>
              <a:gd name="T15" fmla="*/ 1189 h 1313"/>
              <a:gd name="T16" fmla="*/ 0 w 1137"/>
              <a:gd name="T17" fmla="*/ 1195 h 1313"/>
              <a:gd name="T18" fmla="*/ 0 w 1137"/>
              <a:gd name="T19" fmla="*/ 1198 h 1313"/>
              <a:gd name="T20" fmla="*/ 568 w 1137"/>
              <a:gd name="T21" fmla="*/ 1302 h 1313"/>
              <a:gd name="T22" fmla="*/ 1137 w 1137"/>
              <a:gd name="T23" fmla="*/ 1198 h 1313"/>
              <a:gd name="T24" fmla="*/ 1137 w 1137"/>
              <a:gd name="T25" fmla="*/ 1195 h 1313"/>
              <a:gd name="T26" fmla="*/ 1137 w 1137"/>
              <a:gd name="T27" fmla="*/ 1189 h 1313"/>
              <a:gd name="T28" fmla="*/ 598 w 1137"/>
              <a:gd name="T29" fmla="*/ 814 h 1313"/>
              <a:gd name="T30" fmla="*/ 539 w 1137"/>
              <a:gd name="T31" fmla="*/ 814 h 1313"/>
              <a:gd name="T32" fmla="*/ 523 w 1137"/>
              <a:gd name="T33" fmla="*/ 821 h 1313"/>
              <a:gd name="T34" fmla="*/ 500 w 1137"/>
              <a:gd name="T35" fmla="*/ 843 h 1313"/>
              <a:gd name="T36" fmla="*/ 496 w 1137"/>
              <a:gd name="T37" fmla="*/ 871 h 1313"/>
              <a:gd name="T38" fmla="*/ 525 w 1137"/>
              <a:gd name="T39" fmla="*/ 919 h 1313"/>
              <a:gd name="T40" fmla="*/ 544 w 1137"/>
              <a:gd name="T41" fmla="*/ 930 h 1313"/>
              <a:gd name="T42" fmla="*/ 593 w 1137"/>
              <a:gd name="T43" fmla="*/ 930 h 1313"/>
              <a:gd name="T44" fmla="*/ 612 w 1137"/>
              <a:gd name="T45" fmla="*/ 919 h 1313"/>
              <a:gd name="T46" fmla="*/ 641 w 1137"/>
              <a:gd name="T47" fmla="*/ 871 h 1313"/>
              <a:gd name="T48" fmla="*/ 637 w 1137"/>
              <a:gd name="T49" fmla="*/ 843 h 1313"/>
              <a:gd name="T50" fmla="*/ 614 w 1137"/>
              <a:gd name="T51" fmla="*/ 821 h 1313"/>
              <a:gd name="T52" fmla="*/ 598 w 1137"/>
              <a:gd name="T53" fmla="*/ 814 h 1313"/>
              <a:gd name="T54" fmla="*/ 568 w 1137"/>
              <a:gd name="T55" fmla="*/ 700 h 1313"/>
              <a:gd name="T56" fmla="*/ 822 w 1137"/>
              <a:gd name="T57" fmla="*/ 326 h 1313"/>
              <a:gd name="T58" fmla="*/ 568 w 1137"/>
              <a:gd name="T59" fmla="*/ 0 h 1313"/>
              <a:gd name="T60" fmla="*/ 315 w 1137"/>
              <a:gd name="T61" fmla="*/ 326 h 1313"/>
              <a:gd name="T62" fmla="*/ 568 w 1137"/>
              <a:gd name="T63" fmla="*/ 700 h 13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137" h="1313">
                <a:moveTo>
                  <a:pt x="1137" y="1189"/>
                </a:moveTo>
                <a:cubicBezTo>
                  <a:pt x="1137" y="1017"/>
                  <a:pt x="1000" y="853"/>
                  <a:pt x="802" y="777"/>
                </a:cubicBezTo>
                <a:lnTo>
                  <a:pt x="655" y="1245"/>
                </a:lnTo>
                <a:lnTo>
                  <a:pt x="608" y="958"/>
                </a:lnTo>
                <a:lnTo>
                  <a:pt x="529" y="958"/>
                </a:lnTo>
                <a:lnTo>
                  <a:pt x="482" y="1245"/>
                </a:lnTo>
                <a:lnTo>
                  <a:pt x="335" y="777"/>
                </a:lnTo>
                <a:cubicBezTo>
                  <a:pt x="138" y="853"/>
                  <a:pt x="0" y="1017"/>
                  <a:pt x="0" y="1189"/>
                </a:cubicBezTo>
                <a:cubicBezTo>
                  <a:pt x="0" y="1191"/>
                  <a:pt x="0" y="1193"/>
                  <a:pt x="0" y="1195"/>
                </a:cubicBezTo>
                <a:cubicBezTo>
                  <a:pt x="0" y="1196"/>
                  <a:pt x="0" y="1197"/>
                  <a:pt x="0" y="1198"/>
                </a:cubicBezTo>
                <a:cubicBezTo>
                  <a:pt x="0" y="1313"/>
                  <a:pt x="119" y="1302"/>
                  <a:pt x="568" y="1302"/>
                </a:cubicBezTo>
                <a:cubicBezTo>
                  <a:pt x="1047" y="1302"/>
                  <a:pt x="1137" y="1313"/>
                  <a:pt x="1137" y="1198"/>
                </a:cubicBezTo>
                <a:cubicBezTo>
                  <a:pt x="1137" y="1197"/>
                  <a:pt x="1137" y="1196"/>
                  <a:pt x="1137" y="1195"/>
                </a:cubicBezTo>
                <a:cubicBezTo>
                  <a:pt x="1137" y="1193"/>
                  <a:pt x="1137" y="1191"/>
                  <a:pt x="1137" y="1189"/>
                </a:cubicBezTo>
                <a:close/>
                <a:moveTo>
                  <a:pt x="598" y="814"/>
                </a:moveTo>
                <a:lnTo>
                  <a:pt x="539" y="814"/>
                </a:lnTo>
                <a:cubicBezTo>
                  <a:pt x="533" y="814"/>
                  <a:pt x="527" y="816"/>
                  <a:pt x="523" y="821"/>
                </a:cubicBezTo>
                <a:lnTo>
                  <a:pt x="500" y="843"/>
                </a:lnTo>
                <a:cubicBezTo>
                  <a:pt x="493" y="851"/>
                  <a:pt x="491" y="862"/>
                  <a:pt x="496" y="871"/>
                </a:cubicBezTo>
                <a:lnTo>
                  <a:pt x="525" y="919"/>
                </a:lnTo>
                <a:cubicBezTo>
                  <a:pt x="529" y="926"/>
                  <a:pt x="536" y="930"/>
                  <a:pt x="544" y="930"/>
                </a:cubicBezTo>
                <a:lnTo>
                  <a:pt x="593" y="930"/>
                </a:lnTo>
                <a:cubicBezTo>
                  <a:pt x="601" y="930"/>
                  <a:pt x="608" y="926"/>
                  <a:pt x="612" y="919"/>
                </a:cubicBezTo>
                <a:lnTo>
                  <a:pt x="641" y="871"/>
                </a:lnTo>
                <a:cubicBezTo>
                  <a:pt x="646" y="862"/>
                  <a:pt x="644" y="851"/>
                  <a:pt x="637" y="843"/>
                </a:cubicBezTo>
                <a:lnTo>
                  <a:pt x="614" y="821"/>
                </a:lnTo>
                <a:cubicBezTo>
                  <a:pt x="610" y="816"/>
                  <a:pt x="604" y="814"/>
                  <a:pt x="598" y="814"/>
                </a:cubicBezTo>
                <a:close/>
                <a:moveTo>
                  <a:pt x="568" y="700"/>
                </a:moveTo>
                <a:cubicBezTo>
                  <a:pt x="708" y="700"/>
                  <a:pt x="822" y="506"/>
                  <a:pt x="822" y="326"/>
                </a:cubicBezTo>
                <a:cubicBezTo>
                  <a:pt x="822" y="146"/>
                  <a:pt x="708" y="0"/>
                  <a:pt x="568" y="0"/>
                </a:cubicBezTo>
                <a:cubicBezTo>
                  <a:pt x="429" y="0"/>
                  <a:pt x="315" y="146"/>
                  <a:pt x="315" y="326"/>
                </a:cubicBezTo>
                <a:cubicBezTo>
                  <a:pt x="315" y="506"/>
                  <a:pt x="429" y="700"/>
                  <a:pt x="568" y="700"/>
                </a:cubicBezTo>
                <a:close/>
              </a:path>
            </a:pathLst>
          </a:custGeom>
          <a:solidFill>
            <a:srgbClr val="8DC029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cxnSp>
        <p:nvCxnSpPr>
          <p:cNvPr id="11" name="肘形连接符 10"/>
          <p:cNvCxnSpPr/>
          <p:nvPr/>
        </p:nvCxnSpPr>
        <p:spPr>
          <a:xfrm rot="5400000">
            <a:off x="4503696" y="2596511"/>
            <a:ext cx="1965409" cy="495300"/>
          </a:xfrm>
          <a:prstGeom prst="bentConnector3">
            <a:avLst>
              <a:gd name="adj1" fmla="val 100402"/>
            </a:avLst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肘形连接符 11"/>
          <p:cNvCxnSpPr/>
          <p:nvPr/>
        </p:nvCxnSpPr>
        <p:spPr>
          <a:xfrm rot="16200000" flipH="1">
            <a:off x="5503820" y="2691761"/>
            <a:ext cx="1965410" cy="304800"/>
          </a:xfrm>
          <a:prstGeom prst="bentConnector3">
            <a:avLst>
              <a:gd name="adj1" fmla="val 99917"/>
            </a:avLst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5516725" y="1415534"/>
            <a:ext cx="112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  <a:endParaRPr lang="zh-CN" altLang="en-US" b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532760" y="4558183"/>
            <a:ext cx="1803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solidFill>
                  <a:srgbClr val="38531F"/>
                </a:solidFill>
                <a:cs typeface="+mn-ea"/>
                <a:sym typeface="+mn-lt"/>
              </a:rPr>
              <a:t>单击添加标题</a:t>
            </a:r>
            <a:endParaRPr lang="zh-CN" altLang="en-US" sz="2000" b="1">
              <a:solidFill>
                <a:srgbClr val="38531F"/>
              </a:solidFill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356216" y="4558183"/>
            <a:ext cx="1803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solidFill>
                  <a:srgbClr val="38531F"/>
                </a:solidFill>
                <a:cs typeface="+mn-ea"/>
                <a:sym typeface="+mn-lt"/>
              </a:rPr>
              <a:t>单击添加标题</a:t>
            </a:r>
            <a:endParaRPr lang="zh-CN" altLang="en-US" sz="2000" b="1">
              <a:solidFill>
                <a:srgbClr val="38531F"/>
              </a:solidFill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930384" y="4558183"/>
            <a:ext cx="1803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solidFill>
                  <a:srgbClr val="38531F"/>
                </a:solidFill>
                <a:cs typeface="+mn-ea"/>
                <a:sym typeface="+mn-lt"/>
              </a:rPr>
              <a:t>单击添加标题</a:t>
            </a:r>
            <a:endParaRPr lang="zh-CN" altLang="en-US" sz="2000" b="1">
              <a:solidFill>
                <a:srgbClr val="38531F"/>
              </a:solidFill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520363" y="4607934"/>
            <a:ext cx="1803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solidFill>
                  <a:srgbClr val="38531F"/>
                </a:solidFill>
                <a:cs typeface="+mn-ea"/>
                <a:sym typeface="+mn-lt"/>
              </a:rPr>
              <a:t>单击添加标题</a:t>
            </a:r>
            <a:endParaRPr lang="zh-CN" altLang="en-US" sz="2000" b="1">
              <a:solidFill>
                <a:srgbClr val="38531F"/>
              </a:solidFill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520363" y="5057795"/>
            <a:ext cx="1803667" cy="95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400">
                <a:solidFill>
                  <a:srgbClr val="38531F"/>
                </a:solidFill>
                <a:cs typeface="+mn-ea"/>
                <a:sym typeface="+mn-lt"/>
              </a:rPr>
              <a:t>请在此添加文字说明，请在此添加文字说明。请在此添加文字说明，请在此添加文字说明。</a:t>
            </a:r>
            <a:endParaRPr lang="zh-CN" altLang="en-US" sz="1400">
              <a:solidFill>
                <a:srgbClr val="38531F"/>
              </a:solidFill>
              <a:cs typeface="+mn-ea"/>
              <a:sym typeface="+mn-lt"/>
            </a:endParaRPr>
          </a:p>
        </p:txBody>
      </p:sp>
      <p:cxnSp>
        <p:nvCxnSpPr>
          <p:cNvPr id="19" name="肘形连接符 18"/>
          <p:cNvCxnSpPr>
            <a:stCxn id="6" idx="3"/>
          </p:cNvCxnSpPr>
          <p:nvPr/>
        </p:nvCxnSpPr>
        <p:spPr>
          <a:xfrm>
            <a:off x="7157357" y="1600200"/>
            <a:ext cx="1522186" cy="2226666"/>
          </a:xfrm>
          <a:prstGeom prst="bentConnector2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8677275" y="3826866"/>
            <a:ext cx="51464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8606326" y="5051668"/>
            <a:ext cx="1803667" cy="95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400">
                <a:solidFill>
                  <a:srgbClr val="38531F"/>
                </a:solidFill>
                <a:cs typeface="+mn-ea"/>
                <a:sym typeface="+mn-lt"/>
              </a:rPr>
              <a:t>请在此添加文字说明，请在此添加文字说明。请在此添加文字说明，请在此添加文字说明。</a:t>
            </a:r>
            <a:endParaRPr lang="zh-CN" altLang="en-US" sz="1400">
              <a:solidFill>
                <a:srgbClr val="38531F"/>
              </a:solidFill>
              <a:cs typeface="+mn-ea"/>
              <a:sym typeface="+mn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356216" y="5051669"/>
            <a:ext cx="1803667" cy="95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400">
                <a:solidFill>
                  <a:srgbClr val="38531F"/>
                </a:solidFill>
                <a:cs typeface="+mn-ea"/>
                <a:sym typeface="+mn-lt"/>
              </a:rPr>
              <a:t>请在此添加文字说明，请在此添加文字说明。请在此添加文字说明，请在此添加文字说明。</a:t>
            </a:r>
            <a:endParaRPr lang="zh-CN" altLang="en-US" sz="1400">
              <a:solidFill>
                <a:srgbClr val="38531F"/>
              </a:solidFill>
              <a:cs typeface="+mn-ea"/>
              <a:sym typeface="+mn-lt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880361" y="5051668"/>
            <a:ext cx="1803667" cy="95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400">
                <a:solidFill>
                  <a:srgbClr val="38531F"/>
                </a:solidFill>
                <a:cs typeface="+mn-ea"/>
                <a:sym typeface="+mn-lt"/>
              </a:rPr>
              <a:t>请在此添加文字说明，请在此添加文字说明。请在此添加文字说明，请在此添加文字说明。</a:t>
            </a:r>
            <a:endParaRPr lang="zh-CN" altLang="en-US" sz="1400">
              <a:solidFill>
                <a:srgbClr val="38531F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-335658" y="91976"/>
            <a:ext cx="3474894" cy="911756"/>
            <a:chOff x="-335658" y="91976"/>
            <a:chExt cx="3474894" cy="911756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635" r="23201" b="71000"/>
            <a:stretch>
              <a:fillRect/>
            </a:stretch>
          </p:blipFill>
          <p:spPr>
            <a:xfrm rot="-1200000">
              <a:off x="-335658" y="91976"/>
              <a:ext cx="1628546" cy="911756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877078" y="363188"/>
              <a:ext cx="22621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>
                  <a:solidFill>
                    <a:srgbClr val="38531F"/>
                  </a:solidFill>
                  <a:cs typeface="+mn-ea"/>
                  <a:sym typeface="+mn-lt"/>
                </a:rPr>
                <a:t>点击此处添加小标题</a:t>
              </a:r>
              <a:endParaRPr lang="zh-CN" altLang="en-US">
                <a:solidFill>
                  <a:srgbClr val="38531F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81088" y="1559965"/>
            <a:ext cx="4649508" cy="1816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81088" y="3479091"/>
            <a:ext cx="4649508" cy="1818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组合 6"/>
          <p:cNvGrpSpPr/>
          <p:nvPr/>
        </p:nvGrpSpPr>
        <p:grpSpPr>
          <a:xfrm>
            <a:off x="1561404" y="1559965"/>
            <a:ext cx="2090019" cy="1816982"/>
            <a:chOff x="1255190" y="1331088"/>
            <a:chExt cx="2252736" cy="1958901"/>
          </a:xfrm>
        </p:grpSpPr>
        <p:sp>
          <p:nvSpPr>
            <p:cNvPr id="27" name="矩形 26"/>
            <p:cNvSpPr/>
            <p:nvPr/>
          </p:nvSpPr>
          <p:spPr>
            <a:xfrm>
              <a:off x="1255190" y="1331088"/>
              <a:ext cx="2252736" cy="195890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35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grpSp>
          <p:nvGrpSpPr>
            <p:cNvPr id="28" name="组合 27"/>
            <p:cNvGrpSpPr/>
            <p:nvPr/>
          </p:nvGrpSpPr>
          <p:grpSpPr>
            <a:xfrm>
              <a:off x="2016926" y="1747171"/>
              <a:ext cx="714351" cy="714349"/>
              <a:chOff x="7743825" y="4329113"/>
              <a:chExt cx="203200" cy="203200"/>
            </a:xfrm>
            <a:solidFill>
              <a:schemeClr val="bg1"/>
            </a:solidFill>
          </p:grpSpPr>
          <p:sp>
            <p:nvSpPr>
              <p:cNvPr id="30" name="Freeform 442"/>
              <p:cNvSpPr/>
              <p:nvPr/>
            </p:nvSpPr>
            <p:spPr bwMode="auto">
              <a:xfrm>
                <a:off x="7832725" y="4405313"/>
                <a:ext cx="26987" cy="103188"/>
              </a:xfrm>
              <a:custGeom>
                <a:gdLst>
                  <a:gd name="T0" fmla="*/ 24 w 39"/>
                  <a:gd name="T1" fmla="*/ 0 h 146"/>
                  <a:gd name="T2" fmla="*/ 14 w 39"/>
                  <a:gd name="T3" fmla="*/ 0 h 146"/>
                  <a:gd name="T4" fmla="*/ 5 w 39"/>
                  <a:gd name="T5" fmla="*/ 118 h 146"/>
                  <a:gd name="T6" fmla="*/ 7 w 39"/>
                  <a:gd name="T7" fmla="*/ 140 h 146"/>
                  <a:gd name="T8" fmla="*/ 14 w 39"/>
                  <a:gd name="T9" fmla="*/ 145 h 146"/>
                  <a:gd name="T10" fmla="*/ 25 w 39"/>
                  <a:gd name="T11" fmla="*/ 145 h 146"/>
                  <a:gd name="T12" fmla="*/ 32 w 39"/>
                  <a:gd name="T13" fmla="*/ 140 h 146"/>
                  <a:gd name="T14" fmla="*/ 34 w 39"/>
                  <a:gd name="T15" fmla="*/ 118 h 146"/>
                  <a:gd name="T16" fmla="*/ 24 w 39"/>
                  <a:gd name="T17" fmla="*/ 0 h 14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" h="146">
                    <a:moveTo>
                      <a:pt x="24" y="0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5" y="118"/>
                      <a:pt x="5" y="118"/>
                      <a:pt x="5" y="118"/>
                    </a:cubicBezTo>
                    <a:cubicBezTo>
                      <a:pt x="0" y="125"/>
                      <a:pt x="1" y="134"/>
                      <a:pt x="7" y="140"/>
                    </a:cubicBezTo>
                    <a:cubicBezTo>
                      <a:pt x="9" y="142"/>
                      <a:pt x="11" y="144"/>
                      <a:pt x="14" y="145"/>
                    </a:cubicBezTo>
                    <a:cubicBezTo>
                      <a:pt x="17" y="146"/>
                      <a:pt x="21" y="146"/>
                      <a:pt x="25" y="145"/>
                    </a:cubicBezTo>
                    <a:cubicBezTo>
                      <a:pt x="28" y="144"/>
                      <a:pt x="30" y="142"/>
                      <a:pt x="32" y="140"/>
                    </a:cubicBezTo>
                    <a:cubicBezTo>
                      <a:pt x="38" y="134"/>
                      <a:pt x="39" y="125"/>
                      <a:pt x="34" y="118"/>
                    </a:cubicBez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1" name="Freeform 443"/>
              <p:cNvSpPr/>
              <p:nvPr/>
            </p:nvSpPr>
            <p:spPr bwMode="auto">
              <a:xfrm>
                <a:off x="7840663" y="4354513"/>
                <a:ext cx="9525" cy="22225"/>
              </a:xfrm>
              <a:custGeom>
                <a:gdLst>
                  <a:gd name="T0" fmla="*/ 6 w 6"/>
                  <a:gd name="T1" fmla="*/ 0 h 14"/>
                  <a:gd name="T2" fmla="*/ 6 w 6"/>
                  <a:gd name="T3" fmla="*/ 0 h 14"/>
                  <a:gd name="T4" fmla="*/ 0 w 6"/>
                  <a:gd name="T5" fmla="*/ 0 h 14"/>
                  <a:gd name="T6" fmla="*/ 0 w 6"/>
                  <a:gd name="T7" fmla="*/ 0 h 14"/>
                  <a:gd name="T8" fmla="*/ 0 w 6"/>
                  <a:gd name="T9" fmla="*/ 14 h 14"/>
                  <a:gd name="T10" fmla="*/ 6 w 6"/>
                  <a:gd name="T11" fmla="*/ 14 h 14"/>
                  <a:gd name="T12" fmla="*/ 6 w 6"/>
                  <a:gd name="T13" fmla="*/ 0 h 1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14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4"/>
                    </a:lnTo>
                    <a:lnTo>
                      <a:pt x="6" y="14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2" name="Freeform 444"/>
              <p:cNvSpPr/>
              <p:nvPr/>
            </p:nvSpPr>
            <p:spPr bwMode="auto">
              <a:xfrm>
                <a:off x="7877175" y="4373563"/>
                <a:ext cx="23812" cy="23813"/>
              </a:xfrm>
              <a:custGeom>
                <a:gdLst>
                  <a:gd name="T0" fmla="*/ 10 w 15"/>
                  <a:gd name="T1" fmla="*/ 0 h 15"/>
                  <a:gd name="T2" fmla="*/ 0 w 15"/>
                  <a:gd name="T3" fmla="*/ 11 h 15"/>
                  <a:gd name="T4" fmla="*/ 4 w 15"/>
                  <a:gd name="T5" fmla="*/ 15 h 15"/>
                  <a:gd name="T6" fmla="*/ 15 w 15"/>
                  <a:gd name="T7" fmla="*/ 5 h 15"/>
                  <a:gd name="T8" fmla="*/ 10 w 15"/>
                  <a:gd name="T9" fmla="*/ 0 h 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5">
                    <a:moveTo>
                      <a:pt x="10" y="0"/>
                    </a:moveTo>
                    <a:lnTo>
                      <a:pt x="0" y="11"/>
                    </a:lnTo>
                    <a:lnTo>
                      <a:pt x="4" y="15"/>
                    </a:lnTo>
                    <a:lnTo>
                      <a:pt x="15" y="5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3" name="Rectangle 445"/>
              <p:cNvSpPr>
                <a:spLocks noChangeArrowheads="1"/>
              </p:cNvSpPr>
              <p:nvPr/>
            </p:nvSpPr>
            <p:spPr bwMode="auto">
              <a:xfrm>
                <a:off x="7896225" y="4418013"/>
                <a:ext cx="22225" cy="79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4" name="Rectangle 446"/>
              <p:cNvSpPr>
                <a:spLocks noChangeArrowheads="1"/>
              </p:cNvSpPr>
              <p:nvPr/>
            </p:nvSpPr>
            <p:spPr bwMode="auto">
              <a:xfrm>
                <a:off x="7772400" y="4418013"/>
                <a:ext cx="22225" cy="79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5" name="Freeform 447"/>
              <p:cNvSpPr/>
              <p:nvPr/>
            </p:nvSpPr>
            <p:spPr bwMode="auto">
              <a:xfrm>
                <a:off x="7791450" y="4373563"/>
                <a:ext cx="22225" cy="23813"/>
              </a:xfrm>
              <a:custGeom>
                <a:gdLst>
                  <a:gd name="T0" fmla="*/ 0 w 14"/>
                  <a:gd name="T1" fmla="*/ 5 h 15"/>
                  <a:gd name="T2" fmla="*/ 10 w 14"/>
                  <a:gd name="T3" fmla="*/ 15 h 15"/>
                  <a:gd name="T4" fmla="*/ 14 w 14"/>
                  <a:gd name="T5" fmla="*/ 11 h 15"/>
                  <a:gd name="T6" fmla="*/ 4 w 14"/>
                  <a:gd name="T7" fmla="*/ 0 h 15"/>
                  <a:gd name="T8" fmla="*/ 0 w 14"/>
                  <a:gd name="T9" fmla="*/ 5 h 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5">
                    <a:moveTo>
                      <a:pt x="0" y="5"/>
                    </a:moveTo>
                    <a:lnTo>
                      <a:pt x="10" y="15"/>
                    </a:lnTo>
                    <a:lnTo>
                      <a:pt x="14" y="11"/>
                    </a:lnTo>
                    <a:lnTo>
                      <a:pt x="4" y="0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6" name="Freeform 448"/>
              <p:cNvSpPr>
                <a:spLocks noEditPoints="1"/>
              </p:cNvSpPr>
              <p:nvPr/>
            </p:nvSpPr>
            <p:spPr bwMode="auto">
              <a:xfrm>
                <a:off x="7743825" y="4329113"/>
                <a:ext cx="203200" cy="203200"/>
              </a:xfrm>
              <a:custGeom>
                <a:gdLst>
                  <a:gd name="T0" fmla="*/ 144 w 288"/>
                  <a:gd name="T1" fmla="*/ 0 h 288"/>
                  <a:gd name="T2" fmla="*/ 0 w 288"/>
                  <a:gd name="T3" fmla="*/ 144 h 288"/>
                  <a:gd name="T4" fmla="*/ 17 w 288"/>
                  <a:gd name="T5" fmla="*/ 212 h 288"/>
                  <a:gd name="T6" fmla="*/ 77 w 288"/>
                  <a:gd name="T7" fmla="*/ 272 h 288"/>
                  <a:gd name="T8" fmla="*/ 144 w 288"/>
                  <a:gd name="T9" fmla="*/ 288 h 288"/>
                  <a:gd name="T10" fmla="*/ 213 w 288"/>
                  <a:gd name="T11" fmla="*/ 271 h 288"/>
                  <a:gd name="T12" fmla="*/ 272 w 288"/>
                  <a:gd name="T13" fmla="*/ 210 h 288"/>
                  <a:gd name="T14" fmla="*/ 288 w 288"/>
                  <a:gd name="T15" fmla="*/ 144 h 288"/>
                  <a:gd name="T16" fmla="*/ 144 w 288"/>
                  <a:gd name="T17" fmla="*/ 0 h 288"/>
                  <a:gd name="T18" fmla="*/ 258 w 288"/>
                  <a:gd name="T19" fmla="*/ 203 h 288"/>
                  <a:gd name="T20" fmla="*/ 205 w 288"/>
                  <a:gd name="T21" fmla="*/ 257 h 288"/>
                  <a:gd name="T22" fmla="*/ 144 w 288"/>
                  <a:gd name="T23" fmla="*/ 272 h 288"/>
                  <a:gd name="T24" fmla="*/ 85 w 288"/>
                  <a:gd name="T25" fmla="*/ 258 h 288"/>
                  <a:gd name="T26" fmla="*/ 31 w 288"/>
                  <a:gd name="T27" fmla="*/ 204 h 288"/>
                  <a:gd name="T28" fmla="*/ 16 w 288"/>
                  <a:gd name="T29" fmla="*/ 144 h 288"/>
                  <a:gd name="T30" fmla="*/ 144 w 288"/>
                  <a:gd name="T31" fmla="*/ 16 h 288"/>
                  <a:gd name="T32" fmla="*/ 272 w 288"/>
                  <a:gd name="T33" fmla="*/ 144 h 288"/>
                  <a:gd name="T34" fmla="*/ 258 w 288"/>
                  <a:gd name="T35" fmla="*/ 203 h 28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88" h="288">
                    <a:moveTo>
                      <a:pt x="144" y="0"/>
                    </a:moveTo>
                    <a:cubicBezTo>
                      <a:pt x="64" y="0"/>
                      <a:pt x="0" y="65"/>
                      <a:pt x="0" y="144"/>
                    </a:cubicBezTo>
                    <a:cubicBezTo>
                      <a:pt x="0" y="169"/>
                      <a:pt x="6" y="192"/>
                      <a:pt x="17" y="212"/>
                    </a:cubicBezTo>
                    <a:cubicBezTo>
                      <a:pt x="31" y="237"/>
                      <a:pt x="52" y="258"/>
                      <a:pt x="77" y="272"/>
                    </a:cubicBezTo>
                    <a:cubicBezTo>
                      <a:pt x="97" y="282"/>
                      <a:pt x="120" y="288"/>
                      <a:pt x="144" y="288"/>
                    </a:cubicBezTo>
                    <a:cubicBezTo>
                      <a:pt x="169" y="288"/>
                      <a:pt x="192" y="282"/>
                      <a:pt x="213" y="271"/>
                    </a:cubicBezTo>
                    <a:cubicBezTo>
                      <a:pt x="238" y="257"/>
                      <a:pt x="259" y="236"/>
                      <a:pt x="272" y="210"/>
                    </a:cubicBezTo>
                    <a:cubicBezTo>
                      <a:pt x="282" y="190"/>
                      <a:pt x="288" y="168"/>
                      <a:pt x="288" y="144"/>
                    </a:cubicBezTo>
                    <a:cubicBezTo>
                      <a:pt x="288" y="65"/>
                      <a:pt x="224" y="0"/>
                      <a:pt x="144" y="0"/>
                    </a:cubicBezTo>
                    <a:close/>
                    <a:moveTo>
                      <a:pt x="258" y="203"/>
                    </a:moveTo>
                    <a:cubicBezTo>
                      <a:pt x="246" y="226"/>
                      <a:pt x="228" y="244"/>
                      <a:pt x="205" y="257"/>
                    </a:cubicBezTo>
                    <a:cubicBezTo>
                      <a:pt x="186" y="267"/>
                      <a:pt x="165" y="272"/>
                      <a:pt x="144" y="272"/>
                    </a:cubicBezTo>
                    <a:cubicBezTo>
                      <a:pt x="123" y="272"/>
                      <a:pt x="103" y="267"/>
                      <a:pt x="85" y="258"/>
                    </a:cubicBezTo>
                    <a:cubicBezTo>
                      <a:pt x="62" y="246"/>
                      <a:pt x="43" y="227"/>
                      <a:pt x="31" y="204"/>
                    </a:cubicBezTo>
                    <a:cubicBezTo>
                      <a:pt x="21" y="186"/>
                      <a:pt x="16" y="165"/>
                      <a:pt x="16" y="144"/>
                    </a:cubicBezTo>
                    <a:cubicBezTo>
                      <a:pt x="16" y="74"/>
                      <a:pt x="73" y="16"/>
                      <a:pt x="144" y="16"/>
                    </a:cubicBezTo>
                    <a:cubicBezTo>
                      <a:pt x="215" y="16"/>
                      <a:pt x="272" y="74"/>
                      <a:pt x="272" y="144"/>
                    </a:cubicBezTo>
                    <a:cubicBezTo>
                      <a:pt x="272" y="165"/>
                      <a:pt x="267" y="184"/>
                      <a:pt x="258" y="2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9" name="文本框 10"/>
            <p:cNvSpPr txBox="1">
              <a:spLocks noChangeArrowheads="1"/>
            </p:cNvSpPr>
            <p:nvPr/>
          </p:nvSpPr>
          <p:spPr bwMode="auto">
            <a:xfrm>
              <a:off x="1678655" y="2591902"/>
              <a:ext cx="1491113" cy="398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charset="-122"/>
                  <a:cs typeface="等线" panose="02010600030101010101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charset="-122"/>
                  <a:cs typeface="等线" panose="02010600030101010101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charset="-122"/>
                  <a:cs typeface="等线" panose="02010600030101010101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charset="-122"/>
                  <a:cs typeface="等线" panose="02010600030101010101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charset="-122"/>
                  <a:cs typeface="等线" panose="02010600030101010101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charset="-122"/>
                  <a:cs typeface="等线" panose="02010600030101010101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charset="-122"/>
                  <a:cs typeface="等线" panose="02010600030101010101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charset="-122"/>
                  <a:cs typeface="等线" panose="02010600030101010101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charset="-122"/>
                  <a:cs typeface="等线" panose="02010600030101010101" charset="-122"/>
                </a:defRPr>
              </a:lvl9pPr>
            </a:lstStyle>
            <a:p>
              <a:pPr algn="ctr" eaLnBrk="1" hangingPunct="1"/>
              <a:r>
                <a:rPr lang="zh-CN" altLang="en-US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添加标题</a:t>
              </a:r>
              <a:endParaRPr lang="zh-CN" altLang="en-US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771247" y="1559965"/>
            <a:ext cx="2090019" cy="1816982"/>
            <a:chOff x="3636003" y="1331089"/>
            <a:chExt cx="2252736" cy="1958901"/>
          </a:xfrm>
        </p:grpSpPr>
        <p:sp>
          <p:nvSpPr>
            <p:cNvPr id="21" name="矩形 20"/>
            <p:cNvSpPr/>
            <p:nvPr/>
          </p:nvSpPr>
          <p:spPr>
            <a:xfrm>
              <a:off x="3636003" y="1331089"/>
              <a:ext cx="2252736" cy="1958901"/>
            </a:xfrm>
            <a:prstGeom prst="rect">
              <a:avLst/>
            </a:prstGeom>
            <a:solidFill>
              <a:srgbClr val="74A34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35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4028389" y="1836443"/>
              <a:ext cx="1491113" cy="1153636"/>
              <a:chOff x="4028389" y="1836443"/>
              <a:chExt cx="1491113" cy="1153636"/>
            </a:xfrm>
          </p:grpSpPr>
          <p:grpSp>
            <p:nvGrpSpPr>
              <p:cNvPr id="23" name="组合 22"/>
              <p:cNvGrpSpPr/>
              <p:nvPr/>
            </p:nvGrpSpPr>
            <p:grpSpPr>
              <a:xfrm>
                <a:off x="4379096" y="1836443"/>
                <a:ext cx="766551" cy="672203"/>
                <a:chOff x="2444750" y="5567363"/>
                <a:chExt cx="206375" cy="180974"/>
              </a:xfrm>
              <a:solidFill>
                <a:schemeClr val="bg1"/>
              </a:solidFill>
            </p:grpSpPr>
            <p:sp>
              <p:nvSpPr>
                <p:cNvPr id="25" name="Freeform 703"/>
                <p:cNvSpPr/>
                <p:nvPr/>
              </p:nvSpPr>
              <p:spPr bwMode="auto">
                <a:xfrm>
                  <a:off x="2497138" y="5597525"/>
                  <a:ext cx="153987" cy="150812"/>
                </a:xfrm>
                <a:custGeom>
                  <a:gdLst>
                    <a:gd name="T0" fmla="*/ 217 w 217"/>
                    <a:gd name="T1" fmla="*/ 126 h 212"/>
                    <a:gd name="T2" fmla="*/ 217 w 217"/>
                    <a:gd name="T3" fmla="*/ 43 h 212"/>
                    <a:gd name="T4" fmla="*/ 178 w 217"/>
                    <a:gd name="T5" fmla="*/ 0 h 212"/>
                    <a:gd name="T6" fmla="*/ 178 w 217"/>
                    <a:gd name="T7" fmla="*/ 82 h 212"/>
                    <a:gd name="T8" fmla="*/ 115 w 217"/>
                    <a:gd name="T9" fmla="*/ 145 h 212"/>
                    <a:gd name="T10" fmla="*/ 19 w 217"/>
                    <a:gd name="T11" fmla="*/ 145 h 212"/>
                    <a:gd name="T12" fmla="*/ 0 w 217"/>
                    <a:gd name="T13" fmla="*/ 160 h 212"/>
                    <a:gd name="T14" fmla="*/ 27 w 217"/>
                    <a:gd name="T15" fmla="*/ 169 h 212"/>
                    <a:gd name="T16" fmla="*/ 131 w 217"/>
                    <a:gd name="T17" fmla="*/ 169 h 212"/>
                    <a:gd name="T18" fmla="*/ 208 w 217"/>
                    <a:gd name="T19" fmla="*/ 197 h 212"/>
                    <a:gd name="T20" fmla="*/ 185 w 217"/>
                    <a:gd name="T21" fmla="*/ 168 h 212"/>
                    <a:gd name="T22" fmla="*/ 217 w 217"/>
                    <a:gd name="T23" fmla="*/ 126 h 21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16" h="211">
                      <a:moveTo>
                        <a:pt x="217" y="126"/>
                      </a:moveTo>
                      <a:cubicBezTo>
                        <a:pt x="217" y="43"/>
                        <a:pt x="217" y="43"/>
                        <a:pt x="217" y="43"/>
                      </a:cubicBezTo>
                      <a:cubicBezTo>
                        <a:pt x="217" y="21"/>
                        <a:pt x="200" y="2"/>
                        <a:pt x="178" y="0"/>
                      </a:cubicBezTo>
                      <a:cubicBezTo>
                        <a:pt x="178" y="82"/>
                        <a:pt x="178" y="82"/>
                        <a:pt x="178" y="82"/>
                      </a:cubicBezTo>
                      <a:cubicBezTo>
                        <a:pt x="178" y="117"/>
                        <a:pt x="150" y="145"/>
                        <a:pt x="115" y="145"/>
                      </a:cubicBezTo>
                      <a:cubicBezTo>
                        <a:pt x="19" y="145"/>
                        <a:pt x="19" y="145"/>
                        <a:pt x="19" y="145"/>
                      </a:cubicBezTo>
                      <a:cubicBezTo>
                        <a:pt x="12" y="151"/>
                        <a:pt x="6" y="156"/>
                        <a:pt x="0" y="160"/>
                      </a:cubicBezTo>
                      <a:cubicBezTo>
                        <a:pt x="7" y="166"/>
                        <a:pt x="16" y="169"/>
                        <a:pt x="27" y="169"/>
                      </a:cubicBezTo>
                      <a:cubicBezTo>
                        <a:pt x="131" y="169"/>
                        <a:pt x="131" y="169"/>
                        <a:pt x="131" y="169"/>
                      </a:cubicBezTo>
                      <a:cubicBezTo>
                        <a:pt x="172" y="212"/>
                        <a:pt x="217" y="203"/>
                        <a:pt x="208" y="197"/>
                      </a:cubicBezTo>
                      <a:cubicBezTo>
                        <a:pt x="195" y="187"/>
                        <a:pt x="188" y="177"/>
                        <a:pt x="185" y="168"/>
                      </a:cubicBezTo>
                      <a:cubicBezTo>
                        <a:pt x="203" y="163"/>
                        <a:pt x="217" y="146"/>
                        <a:pt x="217" y="1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68580" tIns="34290" rIns="68580" bIns="34290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eaLnBrk="1" fontAlgn="auto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35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6" name="Freeform 704"/>
                <p:cNvSpPr/>
                <p:nvPr/>
              </p:nvSpPr>
              <p:spPr bwMode="auto">
                <a:xfrm>
                  <a:off x="2444750" y="5567363"/>
                  <a:ext cx="165100" cy="142875"/>
                </a:xfrm>
                <a:custGeom>
                  <a:gdLst>
                    <a:gd name="T0" fmla="*/ 234 w 234"/>
                    <a:gd name="T1" fmla="*/ 126 h 202"/>
                    <a:gd name="T2" fmla="*/ 234 w 234"/>
                    <a:gd name="T3" fmla="*/ 43 h 202"/>
                    <a:gd name="T4" fmla="*/ 190 w 234"/>
                    <a:gd name="T5" fmla="*/ 0 h 202"/>
                    <a:gd name="T6" fmla="*/ 43 w 234"/>
                    <a:gd name="T7" fmla="*/ 0 h 202"/>
                    <a:gd name="T8" fmla="*/ 0 w 234"/>
                    <a:gd name="T9" fmla="*/ 43 h 202"/>
                    <a:gd name="T10" fmla="*/ 0 w 234"/>
                    <a:gd name="T11" fmla="*/ 126 h 202"/>
                    <a:gd name="T12" fmla="*/ 32 w 234"/>
                    <a:gd name="T13" fmla="*/ 168 h 202"/>
                    <a:gd name="T14" fmla="*/ 9 w 234"/>
                    <a:gd name="T15" fmla="*/ 197 h 202"/>
                    <a:gd name="T16" fmla="*/ 20 w 234"/>
                    <a:gd name="T17" fmla="*/ 202 h 202"/>
                    <a:gd name="T18" fmla="*/ 86 w 234"/>
                    <a:gd name="T19" fmla="*/ 170 h 202"/>
                    <a:gd name="T20" fmla="*/ 190 w 234"/>
                    <a:gd name="T21" fmla="*/ 170 h 202"/>
                    <a:gd name="T22" fmla="*/ 234 w 234"/>
                    <a:gd name="T23" fmla="*/ 126 h 20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34" h="201">
                      <a:moveTo>
                        <a:pt x="234" y="126"/>
                      </a:moveTo>
                      <a:cubicBezTo>
                        <a:pt x="234" y="43"/>
                        <a:pt x="234" y="43"/>
                        <a:pt x="234" y="43"/>
                      </a:cubicBezTo>
                      <a:cubicBezTo>
                        <a:pt x="234" y="19"/>
                        <a:pt x="214" y="0"/>
                        <a:pt x="190" y="0"/>
                      </a:cubicBezTo>
                      <a:cubicBezTo>
                        <a:pt x="43" y="0"/>
                        <a:pt x="43" y="0"/>
                        <a:pt x="43" y="0"/>
                      </a:cubicBezTo>
                      <a:cubicBezTo>
                        <a:pt x="19" y="0"/>
                        <a:pt x="0" y="19"/>
                        <a:pt x="0" y="43"/>
                      </a:cubicBezTo>
                      <a:cubicBezTo>
                        <a:pt x="0" y="126"/>
                        <a:pt x="0" y="126"/>
                        <a:pt x="0" y="126"/>
                      </a:cubicBezTo>
                      <a:cubicBezTo>
                        <a:pt x="0" y="146"/>
                        <a:pt x="14" y="163"/>
                        <a:pt x="32" y="168"/>
                      </a:cubicBezTo>
                      <a:cubicBezTo>
                        <a:pt x="29" y="177"/>
                        <a:pt x="22" y="187"/>
                        <a:pt x="9" y="197"/>
                      </a:cubicBezTo>
                      <a:cubicBezTo>
                        <a:pt x="6" y="199"/>
                        <a:pt x="10" y="202"/>
                        <a:pt x="20" y="202"/>
                      </a:cubicBezTo>
                      <a:cubicBezTo>
                        <a:pt x="35" y="202"/>
                        <a:pt x="61" y="195"/>
                        <a:pt x="86" y="170"/>
                      </a:cubicBezTo>
                      <a:cubicBezTo>
                        <a:pt x="190" y="170"/>
                        <a:pt x="190" y="170"/>
                        <a:pt x="190" y="170"/>
                      </a:cubicBezTo>
                      <a:cubicBezTo>
                        <a:pt x="214" y="170"/>
                        <a:pt x="234" y="150"/>
                        <a:pt x="234" y="1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68580" tIns="34290" rIns="68580" bIns="34290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eaLnBrk="1" fontAlgn="auto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35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4" name="文本框 24"/>
              <p:cNvSpPr txBox="1">
                <a:spLocks noChangeArrowheads="1"/>
              </p:cNvSpPr>
              <p:nvPr/>
            </p:nvSpPr>
            <p:spPr bwMode="auto">
              <a:xfrm>
                <a:off x="4028389" y="2591900"/>
                <a:ext cx="1491113" cy="3981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等线" panose="02010600030101010101" charset="-122"/>
                    <a:cs typeface="等线" panose="02010600030101010101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等线" panose="02010600030101010101" charset="-122"/>
                    <a:cs typeface="等线" panose="02010600030101010101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等线" panose="02010600030101010101" charset="-122"/>
                    <a:cs typeface="等线" panose="02010600030101010101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等线" panose="02010600030101010101" charset="-122"/>
                    <a:cs typeface="等线" panose="02010600030101010101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等线" panose="02010600030101010101" charset="-122"/>
                    <a:cs typeface="等线" panose="02010600030101010101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等线" panose="02010600030101010101" charset="-122"/>
                    <a:cs typeface="等线" panose="02010600030101010101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等线" panose="02010600030101010101" charset="-122"/>
                    <a:cs typeface="等线" panose="02010600030101010101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等线" panose="02010600030101010101" charset="-122"/>
                    <a:cs typeface="等线" panose="02010600030101010101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等线" panose="02010600030101010101" charset="-122"/>
                    <a:cs typeface="等线" panose="02010600030101010101" charset="-122"/>
                  </a:defRPr>
                </a:lvl9pPr>
              </a:lstStyle>
              <a:p>
                <a:pPr algn="ctr" eaLnBrk="1" hangingPunct="1"/>
                <a:r>
                  <a:rPr lang="zh-CN" altLang="en-US">
                    <a:solidFill>
                      <a:srgbClr val="FFFFFF"/>
                    </a:solidFill>
                    <a:latin typeface="+mn-lt"/>
                    <a:ea typeface="+mn-ea"/>
                    <a:cs typeface="+mn-ea"/>
                    <a:sym typeface="+mn-lt"/>
                  </a:rPr>
                  <a:t>添加标题</a:t>
                </a:r>
                <a:endParaRPr lang="zh-CN" altLang="en-US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9" name="组合 8"/>
          <p:cNvGrpSpPr/>
          <p:nvPr/>
        </p:nvGrpSpPr>
        <p:grpSpPr>
          <a:xfrm>
            <a:off x="1561404" y="3479091"/>
            <a:ext cx="2090019" cy="1818945"/>
            <a:chOff x="1255190" y="3400178"/>
            <a:chExt cx="2252736" cy="1958901"/>
          </a:xfrm>
        </p:grpSpPr>
        <p:sp>
          <p:nvSpPr>
            <p:cNvPr id="16" name="矩形 15"/>
            <p:cNvSpPr/>
            <p:nvPr/>
          </p:nvSpPr>
          <p:spPr>
            <a:xfrm>
              <a:off x="1255190" y="3400178"/>
              <a:ext cx="2252736" cy="1958901"/>
            </a:xfrm>
            <a:prstGeom prst="rect">
              <a:avLst/>
            </a:prstGeom>
            <a:solidFill>
              <a:srgbClr val="74A34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35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1984986" y="3804630"/>
              <a:ext cx="746203" cy="746203"/>
              <a:chOff x="5707063" y="5959475"/>
              <a:chExt cx="203200" cy="203200"/>
            </a:xfrm>
            <a:solidFill>
              <a:schemeClr val="bg1"/>
            </a:solidFill>
          </p:grpSpPr>
          <p:sp>
            <p:nvSpPr>
              <p:cNvPr id="19" name="Freeform 70"/>
              <p:cNvSpPr>
                <a:spLocks noEditPoints="1"/>
              </p:cNvSpPr>
              <p:nvPr/>
            </p:nvSpPr>
            <p:spPr bwMode="auto">
              <a:xfrm>
                <a:off x="5707063" y="6010275"/>
                <a:ext cx="152400" cy="152400"/>
              </a:xfrm>
              <a:custGeom>
                <a:gdLst>
                  <a:gd name="T0" fmla="*/ 215 w 216"/>
                  <a:gd name="T1" fmla="*/ 83 h 216"/>
                  <a:gd name="T2" fmla="*/ 190 w 216"/>
                  <a:gd name="T3" fmla="*/ 83 h 216"/>
                  <a:gd name="T4" fmla="*/ 183 w 216"/>
                  <a:gd name="T5" fmla="*/ 66 h 216"/>
                  <a:gd name="T6" fmla="*/ 201 w 216"/>
                  <a:gd name="T7" fmla="*/ 49 h 216"/>
                  <a:gd name="T8" fmla="*/ 201 w 216"/>
                  <a:gd name="T9" fmla="*/ 48 h 216"/>
                  <a:gd name="T10" fmla="*/ 184 w 216"/>
                  <a:gd name="T11" fmla="*/ 31 h 216"/>
                  <a:gd name="T12" fmla="*/ 167 w 216"/>
                  <a:gd name="T13" fmla="*/ 15 h 216"/>
                  <a:gd name="T14" fmla="*/ 166 w 216"/>
                  <a:gd name="T15" fmla="*/ 15 h 216"/>
                  <a:gd name="T16" fmla="*/ 149 w 216"/>
                  <a:gd name="T17" fmla="*/ 32 h 216"/>
                  <a:gd name="T18" fmla="*/ 132 w 216"/>
                  <a:gd name="T19" fmla="*/ 25 h 216"/>
                  <a:gd name="T20" fmla="*/ 132 w 216"/>
                  <a:gd name="T21" fmla="*/ 0 h 216"/>
                  <a:gd name="T22" fmla="*/ 131 w 216"/>
                  <a:gd name="T23" fmla="*/ 0 h 216"/>
                  <a:gd name="T24" fmla="*/ 108 w 216"/>
                  <a:gd name="T25" fmla="*/ 0 h 216"/>
                  <a:gd name="T26" fmla="*/ 84 w 216"/>
                  <a:gd name="T27" fmla="*/ 0 h 216"/>
                  <a:gd name="T28" fmla="*/ 83 w 216"/>
                  <a:gd name="T29" fmla="*/ 0 h 216"/>
                  <a:gd name="T30" fmla="*/ 83 w 216"/>
                  <a:gd name="T31" fmla="*/ 25 h 216"/>
                  <a:gd name="T32" fmla="*/ 67 w 216"/>
                  <a:gd name="T33" fmla="*/ 32 h 216"/>
                  <a:gd name="T34" fmla="*/ 49 w 216"/>
                  <a:gd name="T35" fmla="*/ 15 h 216"/>
                  <a:gd name="T36" fmla="*/ 48 w 216"/>
                  <a:gd name="T37" fmla="*/ 15 h 216"/>
                  <a:gd name="T38" fmla="*/ 31 w 216"/>
                  <a:gd name="T39" fmla="*/ 31 h 216"/>
                  <a:gd name="T40" fmla="*/ 15 w 216"/>
                  <a:gd name="T41" fmla="*/ 48 h 216"/>
                  <a:gd name="T42" fmla="*/ 15 w 216"/>
                  <a:gd name="T43" fmla="*/ 49 h 216"/>
                  <a:gd name="T44" fmla="*/ 32 w 216"/>
                  <a:gd name="T45" fmla="*/ 66 h 216"/>
                  <a:gd name="T46" fmla="*/ 25 w 216"/>
                  <a:gd name="T47" fmla="*/ 83 h 216"/>
                  <a:gd name="T48" fmla="*/ 1 w 216"/>
                  <a:gd name="T49" fmla="*/ 83 h 216"/>
                  <a:gd name="T50" fmla="*/ 0 w 216"/>
                  <a:gd name="T51" fmla="*/ 84 h 216"/>
                  <a:gd name="T52" fmla="*/ 0 w 216"/>
                  <a:gd name="T53" fmla="*/ 108 h 216"/>
                  <a:gd name="T54" fmla="*/ 0 w 216"/>
                  <a:gd name="T55" fmla="*/ 131 h 216"/>
                  <a:gd name="T56" fmla="*/ 1 w 216"/>
                  <a:gd name="T57" fmla="*/ 132 h 216"/>
                  <a:gd name="T58" fmla="*/ 25 w 216"/>
                  <a:gd name="T59" fmla="*/ 132 h 216"/>
                  <a:gd name="T60" fmla="*/ 32 w 216"/>
                  <a:gd name="T61" fmla="*/ 149 h 216"/>
                  <a:gd name="T62" fmla="*/ 15 w 216"/>
                  <a:gd name="T63" fmla="*/ 166 h 216"/>
                  <a:gd name="T64" fmla="*/ 15 w 216"/>
                  <a:gd name="T65" fmla="*/ 167 h 216"/>
                  <a:gd name="T66" fmla="*/ 31 w 216"/>
                  <a:gd name="T67" fmla="*/ 184 h 216"/>
                  <a:gd name="T68" fmla="*/ 48 w 216"/>
                  <a:gd name="T69" fmla="*/ 201 h 216"/>
                  <a:gd name="T70" fmla="*/ 49 w 216"/>
                  <a:gd name="T71" fmla="*/ 201 h 216"/>
                  <a:gd name="T72" fmla="*/ 67 w 216"/>
                  <a:gd name="T73" fmla="*/ 183 h 216"/>
                  <a:gd name="T74" fmla="*/ 83 w 216"/>
                  <a:gd name="T75" fmla="*/ 190 h 216"/>
                  <a:gd name="T76" fmla="*/ 83 w 216"/>
                  <a:gd name="T77" fmla="*/ 215 h 216"/>
                  <a:gd name="T78" fmla="*/ 84 w 216"/>
                  <a:gd name="T79" fmla="*/ 216 h 216"/>
                  <a:gd name="T80" fmla="*/ 108 w 216"/>
                  <a:gd name="T81" fmla="*/ 216 h 216"/>
                  <a:gd name="T82" fmla="*/ 131 w 216"/>
                  <a:gd name="T83" fmla="*/ 216 h 216"/>
                  <a:gd name="T84" fmla="*/ 132 w 216"/>
                  <a:gd name="T85" fmla="*/ 215 h 216"/>
                  <a:gd name="T86" fmla="*/ 132 w 216"/>
                  <a:gd name="T87" fmla="*/ 190 h 216"/>
                  <a:gd name="T88" fmla="*/ 149 w 216"/>
                  <a:gd name="T89" fmla="*/ 183 h 216"/>
                  <a:gd name="T90" fmla="*/ 166 w 216"/>
                  <a:gd name="T91" fmla="*/ 201 h 216"/>
                  <a:gd name="T92" fmla="*/ 167 w 216"/>
                  <a:gd name="T93" fmla="*/ 201 h 216"/>
                  <a:gd name="T94" fmla="*/ 184 w 216"/>
                  <a:gd name="T95" fmla="*/ 184 h 216"/>
                  <a:gd name="T96" fmla="*/ 201 w 216"/>
                  <a:gd name="T97" fmla="*/ 167 h 216"/>
                  <a:gd name="T98" fmla="*/ 201 w 216"/>
                  <a:gd name="T99" fmla="*/ 166 h 216"/>
                  <a:gd name="T100" fmla="*/ 183 w 216"/>
                  <a:gd name="T101" fmla="*/ 149 h 216"/>
                  <a:gd name="T102" fmla="*/ 190 w 216"/>
                  <a:gd name="T103" fmla="*/ 132 h 216"/>
                  <a:gd name="T104" fmla="*/ 215 w 216"/>
                  <a:gd name="T105" fmla="*/ 132 h 216"/>
                  <a:gd name="T106" fmla="*/ 216 w 216"/>
                  <a:gd name="T107" fmla="*/ 131 h 216"/>
                  <a:gd name="T108" fmla="*/ 216 w 216"/>
                  <a:gd name="T109" fmla="*/ 108 h 216"/>
                  <a:gd name="T110" fmla="*/ 216 w 216"/>
                  <a:gd name="T111" fmla="*/ 84 h 216"/>
                  <a:gd name="T112" fmla="*/ 215 w 216"/>
                  <a:gd name="T113" fmla="*/ 83 h 216"/>
                  <a:gd name="T114" fmla="*/ 109 w 216"/>
                  <a:gd name="T115" fmla="*/ 143 h 216"/>
                  <a:gd name="T116" fmla="*/ 73 w 216"/>
                  <a:gd name="T117" fmla="*/ 107 h 216"/>
                  <a:gd name="T118" fmla="*/ 109 w 216"/>
                  <a:gd name="T119" fmla="*/ 71 h 216"/>
                  <a:gd name="T120" fmla="*/ 146 w 216"/>
                  <a:gd name="T121" fmla="*/ 107 h 216"/>
                  <a:gd name="T122" fmla="*/ 109 w 216"/>
                  <a:gd name="T123" fmla="*/ 143 h 21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16" h="216">
                    <a:moveTo>
                      <a:pt x="215" y="83"/>
                    </a:moveTo>
                    <a:cubicBezTo>
                      <a:pt x="215" y="83"/>
                      <a:pt x="203" y="83"/>
                      <a:pt x="190" y="83"/>
                    </a:cubicBezTo>
                    <a:cubicBezTo>
                      <a:pt x="177" y="83"/>
                      <a:pt x="174" y="76"/>
                      <a:pt x="183" y="66"/>
                    </a:cubicBezTo>
                    <a:cubicBezTo>
                      <a:pt x="193" y="57"/>
                      <a:pt x="200" y="49"/>
                      <a:pt x="201" y="49"/>
                    </a:cubicBezTo>
                    <a:cubicBezTo>
                      <a:pt x="201" y="49"/>
                      <a:pt x="201" y="48"/>
                      <a:pt x="201" y="48"/>
                    </a:cubicBezTo>
                    <a:cubicBezTo>
                      <a:pt x="200" y="48"/>
                      <a:pt x="193" y="40"/>
                      <a:pt x="184" y="31"/>
                    </a:cubicBezTo>
                    <a:cubicBezTo>
                      <a:pt x="175" y="22"/>
                      <a:pt x="168" y="15"/>
                      <a:pt x="167" y="15"/>
                    </a:cubicBezTo>
                    <a:cubicBezTo>
                      <a:pt x="167" y="14"/>
                      <a:pt x="167" y="14"/>
                      <a:pt x="166" y="15"/>
                    </a:cubicBezTo>
                    <a:cubicBezTo>
                      <a:pt x="166" y="15"/>
                      <a:pt x="158" y="23"/>
                      <a:pt x="149" y="32"/>
                    </a:cubicBezTo>
                    <a:cubicBezTo>
                      <a:pt x="140" y="41"/>
                      <a:pt x="132" y="38"/>
                      <a:pt x="132" y="25"/>
                    </a:cubicBezTo>
                    <a:cubicBezTo>
                      <a:pt x="132" y="12"/>
                      <a:pt x="132" y="1"/>
                      <a:pt x="132" y="0"/>
                    </a:cubicBezTo>
                    <a:cubicBezTo>
                      <a:pt x="132" y="0"/>
                      <a:pt x="132" y="0"/>
                      <a:pt x="131" y="0"/>
                    </a:cubicBezTo>
                    <a:cubicBezTo>
                      <a:pt x="131" y="0"/>
                      <a:pt x="120" y="0"/>
                      <a:pt x="108" y="0"/>
                    </a:cubicBezTo>
                    <a:cubicBezTo>
                      <a:pt x="95" y="0"/>
                      <a:pt x="85" y="0"/>
                      <a:pt x="84" y="0"/>
                    </a:cubicBezTo>
                    <a:cubicBezTo>
                      <a:pt x="84" y="0"/>
                      <a:pt x="83" y="0"/>
                      <a:pt x="83" y="0"/>
                    </a:cubicBezTo>
                    <a:cubicBezTo>
                      <a:pt x="83" y="1"/>
                      <a:pt x="83" y="12"/>
                      <a:pt x="83" y="25"/>
                    </a:cubicBezTo>
                    <a:cubicBezTo>
                      <a:pt x="83" y="38"/>
                      <a:pt x="76" y="41"/>
                      <a:pt x="67" y="32"/>
                    </a:cubicBezTo>
                    <a:cubicBezTo>
                      <a:pt x="57" y="23"/>
                      <a:pt x="49" y="15"/>
                      <a:pt x="49" y="15"/>
                    </a:cubicBezTo>
                    <a:cubicBezTo>
                      <a:pt x="49" y="14"/>
                      <a:pt x="48" y="14"/>
                      <a:pt x="48" y="15"/>
                    </a:cubicBezTo>
                    <a:cubicBezTo>
                      <a:pt x="48" y="15"/>
                      <a:pt x="40" y="22"/>
                      <a:pt x="31" y="31"/>
                    </a:cubicBezTo>
                    <a:cubicBezTo>
                      <a:pt x="23" y="40"/>
                      <a:pt x="15" y="48"/>
                      <a:pt x="15" y="48"/>
                    </a:cubicBezTo>
                    <a:cubicBezTo>
                      <a:pt x="14" y="48"/>
                      <a:pt x="14" y="49"/>
                      <a:pt x="15" y="49"/>
                    </a:cubicBezTo>
                    <a:cubicBezTo>
                      <a:pt x="15" y="49"/>
                      <a:pt x="23" y="57"/>
                      <a:pt x="32" y="66"/>
                    </a:cubicBezTo>
                    <a:cubicBezTo>
                      <a:pt x="42" y="76"/>
                      <a:pt x="38" y="83"/>
                      <a:pt x="25" y="83"/>
                    </a:cubicBezTo>
                    <a:cubicBezTo>
                      <a:pt x="12" y="83"/>
                      <a:pt x="1" y="83"/>
                      <a:pt x="1" y="83"/>
                    </a:cubicBezTo>
                    <a:cubicBezTo>
                      <a:pt x="0" y="83"/>
                      <a:pt x="0" y="84"/>
                      <a:pt x="0" y="84"/>
                    </a:cubicBezTo>
                    <a:cubicBezTo>
                      <a:pt x="0" y="85"/>
                      <a:pt x="0" y="95"/>
                      <a:pt x="0" y="108"/>
                    </a:cubicBezTo>
                    <a:cubicBezTo>
                      <a:pt x="0" y="120"/>
                      <a:pt x="0" y="131"/>
                      <a:pt x="0" y="131"/>
                    </a:cubicBezTo>
                    <a:cubicBezTo>
                      <a:pt x="0" y="132"/>
                      <a:pt x="0" y="132"/>
                      <a:pt x="1" y="132"/>
                    </a:cubicBezTo>
                    <a:cubicBezTo>
                      <a:pt x="1" y="132"/>
                      <a:pt x="12" y="132"/>
                      <a:pt x="25" y="132"/>
                    </a:cubicBezTo>
                    <a:cubicBezTo>
                      <a:pt x="38" y="132"/>
                      <a:pt x="42" y="140"/>
                      <a:pt x="32" y="149"/>
                    </a:cubicBezTo>
                    <a:cubicBezTo>
                      <a:pt x="23" y="158"/>
                      <a:pt x="15" y="166"/>
                      <a:pt x="15" y="166"/>
                    </a:cubicBezTo>
                    <a:cubicBezTo>
                      <a:pt x="14" y="167"/>
                      <a:pt x="14" y="167"/>
                      <a:pt x="15" y="167"/>
                    </a:cubicBezTo>
                    <a:cubicBezTo>
                      <a:pt x="15" y="168"/>
                      <a:pt x="23" y="175"/>
                      <a:pt x="31" y="184"/>
                    </a:cubicBezTo>
                    <a:cubicBezTo>
                      <a:pt x="40" y="193"/>
                      <a:pt x="48" y="200"/>
                      <a:pt x="48" y="201"/>
                    </a:cubicBezTo>
                    <a:cubicBezTo>
                      <a:pt x="48" y="201"/>
                      <a:pt x="49" y="201"/>
                      <a:pt x="49" y="201"/>
                    </a:cubicBezTo>
                    <a:cubicBezTo>
                      <a:pt x="49" y="200"/>
                      <a:pt x="57" y="192"/>
                      <a:pt x="67" y="183"/>
                    </a:cubicBezTo>
                    <a:cubicBezTo>
                      <a:pt x="76" y="174"/>
                      <a:pt x="83" y="177"/>
                      <a:pt x="83" y="190"/>
                    </a:cubicBezTo>
                    <a:cubicBezTo>
                      <a:pt x="83" y="203"/>
                      <a:pt x="83" y="214"/>
                      <a:pt x="83" y="215"/>
                    </a:cubicBezTo>
                    <a:cubicBezTo>
                      <a:pt x="83" y="215"/>
                      <a:pt x="84" y="216"/>
                      <a:pt x="84" y="216"/>
                    </a:cubicBezTo>
                    <a:cubicBezTo>
                      <a:pt x="85" y="216"/>
                      <a:pt x="95" y="216"/>
                      <a:pt x="108" y="216"/>
                    </a:cubicBezTo>
                    <a:cubicBezTo>
                      <a:pt x="120" y="216"/>
                      <a:pt x="131" y="216"/>
                      <a:pt x="131" y="216"/>
                    </a:cubicBezTo>
                    <a:cubicBezTo>
                      <a:pt x="132" y="216"/>
                      <a:pt x="132" y="215"/>
                      <a:pt x="132" y="215"/>
                    </a:cubicBezTo>
                    <a:cubicBezTo>
                      <a:pt x="132" y="214"/>
                      <a:pt x="132" y="203"/>
                      <a:pt x="132" y="190"/>
                    </a:cubicBezTo>
                    <a:cubicBezTo>
                      <a:pt x="132" y="177"/>
                      <a:pt x="140" y="174"/>
                      <a:pt x="149" y="183"/>
                    </a:cubicBezTo>
                    <a:cubicBezTo>
                      <a:pt x="158" y="192"/>
                      <a:pt x="166" y="200"/>
                      <a:pt x="166" y="201"/>
                    </a:cubicBezTo>
                    <a:cubicBezTo>
                      <a:pt x="167" y="201"/>
                      <a:pt x="167" y="201"/>
                      <a:pt x="167" y="201"/>
                    </a:cubicBezTo>
                    <a:cubicBezTo>
                      <a:pt x="168" y="200"/>
                      <a:pt x="175" y="193"/>
                      <a:pt x="184" y="184"/>
                    </a:cubicBezTo>
                    <a:cubicBezTo>
                      <a:pt x="193" y="175"/>
                      <a:pt x="200" y="168"/>
                      <a:pt x="201" y="167"/>
                    </a:cubicBezTo>
                    <a:cubicBezTo>
                      <a:pt x="201" y="167"/>
                      <a:pt x="201" y="167"/>
                      <a:pt x="201" y="166"/>
                    </a:cubicBezTo>
                    <a:cubicBezTo>
                      <a:pt x="200" y="166"/>
                      <a:pt x="193" y="158"/>
                      <a:pt x="183" y="149"/>
                    </a:cubicBezTo>
                    <a:cubicBezTo>
                      <a:pt x="174" y="140"/>
                      <a:pt x="177" y="132"/>
                      <a:pt x="190" y="132"/>
                    </a:cubicBezTo>
                    <a:cubicBezTo>
                      <a:pt x="203" y="132"/>
                      <a:pt x="215" y="132"/>
                      <a:pt x="215" y="132"/>
                    </a:cubicBezTo>
                    <a:cubicBezTo>
                      <a:pt x="215" y="132"/>
                      <a:pt x="216" y="132"/>
                      <a:pt x="216" y="131"/>
                    </a:cubicBezTo>
                    <a:cubicBezTo>
                      <a:pt x="216" y="131"/>
                      <a:pt x="216" y="120"/>
                      <a:pt x="216" y="108"/>
                    </a:cubicBezTo>
                    <a:cubicBezTo>
                      <a:pt x="216" y="95"/>
                      <a:pt x="216" y="85"/>
                      <a:pt x="216" y="84"/>
                    </a:cubicBezTo>
                    <a:cubicBezTo>
                      <a:pt x="216" y="84"/>
                      <a:pt x="215" y="83"/>
                      <a:pt x="215" y="83"/>
                    </a:cubicBezTo>
                    <a:close/>
                    <a:moveTo>
                      <a:pt x="109" y="143"/>
                    </a:moveTo>
                    <a:cubicBezTo>
                      <a:pt x="89" y="143"/>
                      <a:pt x="73" y="127"/>
                      <a:pt x="73" y="107"/>
                    </a:cubicBezTo>
                    <a:cubicBezTo>
                      <a:pt x="73" y="87"/>
                      <a:pt x="89" y="71"/>
                      <a:pt x="109" y="71"/>
                    </a:cubicBezTo>
                    <a:cubicBezTo>
                      <a:pt x="129" y="71"/>
                      <a:pt x="146" y="87"/>
                      <a:pt x="146" y="107"/>
                    </a:cubicBezTo>
                    <a:cubicBezTo>
                      <a:pt x="146" y="127"/>
                      <a:pt x="129" y="143"/>
                      <a:pt x="109" y="1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" name="Freeform 71"/>
              <p:cNvSpPr>
                <a:spLocks noEditPoints="1"/>
              </p:cNvSpPr>
              <p:nvPr/>
            </p:nvSpPr>
            <p:spPr bwMode="auto">
              <a:xfrm>
                <a:off x="5834063" y="5959475"/>
                <a:ext cx="76200" cy="74612"/>
              </a:xfrm>
              <a:custGeom>
                <a:gdLst>
                  <a:gd name="T0" fmla="*/ 107 w 108"/>
                  <a:gd name="T1" fmla="*/ 41 h 107"/>
                  <a:gd name="T2" fmla="*/ 95 w 108"/>
                  <a:gd name="T3" fmla="*/ 41 h 107"/>
                  <a:gd name="T4" fmla="*/ 92 w 108"/>
                  <a:gd name="T5" fmla="*/ 33 h 107"/>
                  <a:gd name="T6" fmla="*/ 100 w 108"/>
                  <a:gd name="T7" fmla="*/ 24 h 107"/>
                  <a:gd name="T8" fmla="*/ 100 w 108"/>
                  <a:gd name="T9" fmla="*/ 24 h 107"/>
                  <a:gd name="T10" fmla="*/ 92 w 108"/>
                  <a:gd name="T11" fmla="*/ 15 h 107"/>
                  <a:gd name="T12" fmla="*/ 84 w 108"/>
                  <a:gd name="T13" fmla="*/ 7 h 107"/>
                  <a:gd name="T14" fmla="*/ 83 w 108"/>
                  <a:gd name="T15" fmla="*/ 7 h 107"/>
                  <a:gd name="T16" fmla="*/ 74 w 108"/>
                  <a:gd name="T17" fmla="*/ 16 h 107"/>
                  <a:gd name="T18" fmla="*/ 66 w 108"/>
                  <a:gd name="T19" fmla="*/ 12 h 107"/>
                  <a:gd name="T20" fmla="*/ 66 w 108"/>
                  <a:gd name="T21" fmla="*/ 0 h 107"/>
                  <a:gd name="T22" fmla="*/ 66 w 108"/>
                  <a:gd name="T23" fmla="*/ 0 h 107"/>
                  <a:gd name="T24" fmla="*/ 54 w 108"/>
                  <a:gd name="T25" fmla="*/ 0 h 107"/>
                  <a:gd name="T26" fmla="*/ 42 w 108"/>
                  <a:gd name="T27" fmla="*/ 0 h 107"/>
                  <a:gd name="T28" fmla="*/ 42 w 108"/>
                  <a:gd name="T29" fmla="*/ 0 h 107"/>
                  <a:gd name="T30" fmla="*/ 42 w 108"/>
                  <a:gd name="T31" fmla="*/ 12 h 107"/>
                  <a:gd name="T32" fmla="*/ 33 w 108"/>
                  <a:gd name="T33" fmla="*/ 16 h 107"/>
                  <a:gd name="T34" fmla="*/ 25 w 108"/>
                  <a:gd name="T35" fmla="*/ 7 h 107"/>
                  <a:gd name="T36" fmla="*/ 24 w 108"/>
                  <a:gd name="T37" fmla="*/ 7 h 107"/>
                  <a:gd name="T38" fmla="*/ 16 w 108"/>
                  <a:gd name="T39" fmla="*/ 15 h 107"/>
                  <a:gd name="T40" fmla="*/ 7 w 108"/>
                  <a:gd name="T41" fmla="*/ 24 h 107"/>
                  <a:gd name="T42" fmla="*/ 7 w 108"/>
                  <a:gd name="T43" fmla="*/ 24 h 107"/>
                  <a:gd name="T44" fmla="*/ 16 w 108"/>
                  <a:gd name="T45" fmla="*/ 33 h 107"/>
                  <a:gd name="T46" fmla="*/ 13 w 108"/>
                  <a:gd name="T47" fmla="*/ 41 h 107"/>
                  <a:gd name="T48" fmla="*/ 0 w 108"/>
                  <a:gd name="T49" fmla="*/ 41 h 107"/>
                  <a:gd name="T50" fmla="*/ 0 w 108"/>
                  <a:gd name="T51" fmla="*/ 42 h 107"/>
                  <a:gd name="T52" fmla="*/ 0 w 108"/>
                  <a:gd name="T53" fmla="*/ 54 h 107"/>
                  <a:gd name="T54" fmla="*/ 0 w 108"/>
                  <a:gd name="T55" fmla="*/ 65 h 107"/>
                  <a:gd name="T56" fmla="*/ 0 w 108"/>
                  <a:gd name="T57" fmla="*/ 66 h 107"/>
                  <a:gd name="T58" fmla="*/ 13 w 108"/>
                  <a:gd name="T59" fmla="*/ 66 h 107"/>
                  <a:gd name="T60" fmla="*/ 16 w 108"/>
                  <a:gd name="T61" fmla="*/ 74 h 107"/>
                  <a:gd name="T62" fmla="*/ 7 w 108"/>
                  <a:gd name="T63" fmla="*/ 83 h 107"/>
                  <a:gd name="T64" fmla="*/ 7 w 108"/>
                  <a:gd name="T65" fmla="*/ 83 h 107"/>
                  <a:gd name="T66" fmla="*/ 16 w 108"/>
                  <a:gd name="T67" fmla="*/ 92 h 107"/>
                  <a:gd name="T68" fmla="*/ 24 w 108"/>
                  <a:gd name="T69" fmla="*/ 100 h 107"/>
                  <a:gd name="T70" fmla="*/ 25 w 108"/>
                  <a:gd name="T71" fmla="*/ 100 h 107"/>
                  <a:gd name="T72" fmla="*/ 33 w 108"/>
                  <a:gd name="T73" fmla="*/ 91 h 107"/>
                  <a:gd name="T74" fmla="*/ 42 w 108"/>
                  <a:gd name="T75" fmla="*/ 95 h 107"/>
                  <a:gd name="T76" fmla="*/ 42 w 108"/>
                  <a:gd name="T77" fmla="*/ 107 h 107"/>
                  <a:gd name="T78" fmla="*/ 42 w 108"/>
                  <a:gd name="T79" fmla="*/ 107 h 107"/>
                  <a:gd name="T80" fmla="*/ 54 w 108"/>
                  <a:gd name="T81" fmla="*/ 107 h 107"/>
                  <a:gd name="T82" fmla="*/ 66 w 108"/>
                  <a:gd name="T83" fmla="*/ 107 h 107"/>
                  <a:gd name="T84" fmla="*/ 66 w 108"/>
                  <a:gd name="T85" fmla="*/ 107 h 107"/>
                  <a:gd name="T86" fmla="*/ 66 w 108"/>
                  <a:gd name="T87" fmla="*/ 95 h 107"/>
                  <a:gd name="T88" fmla="*/ 74 w 108"/>
                  <a:gd name="T89" fmla="*/ 91 h 107"/>
                  <a:gd name="T90" fmla="*/ 83 w 108"/>
                  <a:gd name="T91" fmla="*/ 100 h 107"/>
                  <a:gd name="T92" fmla="*/ 84 w 108"/>
                  <a:gd name="T93" fmla="*/ 100 h 107"/>
                  <a:gd name="T94" fmla="*/ 92 w 108"/>
                  <a:gd name="T95" fmla="*/ 92 h 107"/>
                  <a:gd name="T96" fmla="*/ 100 w 108"/>
                  <a:gd name="T97" fmla="*/ 83 h 107"/>
                  <a:gd name="T98" fmla="*/ 100 w 108"/>
                  <a:gd name="T99" fmla="*/ 83 h 107"/>
                  <a:gd name="T100" fmla="*/ 92 w 108"/>
                  <a:gd name="T101" fmla="*/ 74 h 107"/>
                  <a:gd name="T102" fmla="*/ 95 w 108"/>
                  <a:gd name="T103" fmla="*/ 66 h 107"/>
                  <a:gd name="T104" fmla="*/ 107 w 108"/>
                  <a:gd name="T105" fmla="*/ 66 h 107"/>
                  <a:gd name="T106" fmla="*/ 108 w 108"/>
                  <a:gd name="T107" fmla="*/ 65 h 107"/>
                  <a:gd name="T108" fmla="*/ 108 w 108"/>
                  <a:gd name="T109" fmla="*/ 54 h 107"/>
                  <a:gd name="T110" fmla="*/ 108 w 108"/>
                  <a:gd name="T111" fmla="*/ 42 h 107"/>
                  <a:gd name="T112" fmla="*/ 107 w 108"/>
                  <a:gd name="T113" fmla="*/ 41 h 107"/>
                  <a:gd name="T114" fmla="*/ 67 w 108"/>
                  <a:gd name="T115" fmla="*/ 67 h 107"/>
                  <a:gd name="T116" fmla="*/ 42 w 108"/>
                  <a:gd name="T117" fmla="*/ 67 h 107"/>
                  <a:gd name="T118" fmla="*/ 42 w 108"/>
                  <a:gd name="T119" fmla="*/ 41 h 107"/>
                  <a:gd name="T120" fmla="*/ 67 w 108"/>
                  <a:gd name="T121" fmla="*/ 41 h 107"/>
                  <a:gd name="T122" fmla="*/ 67 w 108"/>
                  <a:gd name="T123" fmla="*/ 67 h 10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08" h="107">
                    <a:moveTo>
                      <a:pt x="107" y="41"/>
                    </a:moveTo>
                    <a:cubicBezTo>
                      <a:pt x="107" y="41"/>
                      <a:pt x="102" y="41"/>
                      <a:pt x="95" y="41"/>
                    </a:cubicBezTo>
                    <a:cubicBezTo>
                      <a:pt x="88" y="41"/>
                      <a:pt x="87" y="38"/>
                      <a:pt x="92" y="33"/>
                    </a:cubicBezTo>
                    <a:cubicBezTo>
                      <a:pt x="96" y="28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96" y="20"/>
                      <a:pt x="92" y="15"/>
                    </a:cubicBezTo>
                    <a:cubicBezTo>
                      <a:pt x="88" y="11"/>
                      <a:pt x="84" y="7"/>
                      <a:pt x="84" y="7"/>
                    </a:cubicBezTo>
                    <a:cubicBezTo>
                      <a:pt x="84" y="7"/>
                      <a:pt x="83" y="7"/>
                      <a:pt x="83" y="7"/>
                    </a:cubicBezTo>
                    <a:cubicBezTo>
                      <a:pt x="83" y="7"/>
                      <a:pt x="79" y="11"/>
                      <a:pt x="74" y="16"/>
                    </a:cubicBezTo>
                    <a:cubicBezTo>
                      <a:pt x="70" y="20"/>
                      <a:pt x="66" y="19"/>
                      <a:pt x="66" y="12"/>
                    </a:cubicBezTo>
                    <a:cubicBezTo>
                      <a:pt x="66" y="6"/>
                      <a:pt x="66" y="0"/>
                      <a:pt x="66" y="0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65" y="0"/>
                      <a:pt x="60" y="0"/>
                      <a:pt x="54" y="0"/>
                    </a:cubicBezTo>
                    <a:cubicBezTo>
                      <a:pt x="48" y="0"/>
                      <a:pt x="42" y="0"/>
                      <a:pt x="42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2" y="0"/>
                      <a:pt x="42" y="6"/>
                      <a:pt x="42" y="12"/>
                    </a:cubicBezTo>
                    <a:cubicBezTo>
                      <a:pt x="42" y="19"/>
                      <a:pt x="38" y="20"/>
                      <a:pt x="33" y="16"/>
                    </a:cubicBezTo>
                    <a:cubicBezTo>
                      <a:pt x="29" y="11"/>
                      <a:pt x="25" y="7"/>
                      <a:pt x="25" y="7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4" y="7"/>
                      <a:pt x="20" y="11"/>
                      <a:pt x="16" y="15"/>
                    </a:cubicBezTo>
                    <a:cubicBezTo>
                      <a:pt x="11" y="20"/>
                      <a:pt x="8" y="24"/>
                      <a:pt x="7" y="24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8" y="24"/>
                      <a:pt x="11" y="28"/>
                      <a:pt x="16" y="33"/>
                    </a:cubicBezTo>
                    <a:cubicBezTo>
                      <a:pt x="21" y="38"/>
                      <a:pt x="19" y="41"/>
                      <a:pt x="13" y="41"/>
                    </a:cubicBezTo>
                    <a:cubicBezTo>
                      <a:pt x="6" y="41"/>
                      <a:pt x="1" y="41"/>
                      <a:pt x="0" y="41"/>
                    </a:cubicBezTo>
                    <a:cubicBezTo>
                      <a:pt x="0" y="41"/>
                      <a:pt x="0" y="42"/>
                      <a:pt x="0" y="42"/>
                    </a:cubicBezTo>
                    <a:cubicBezTo>
                      <a:pt x="0" y="42"/>
                      <a:pt x="0" y="47"/>
                      <a:pt x="0" y="54"/>
                    </a:cubicBezTo>
                    <a:cubicBezTo>
                      <a:pt x="0" y="60"/>
                      <a:pt x="0" y="65"/>
                      <a:pt x="0" y="65"/>
                    </a:cubicBezTo>
                    <a:cubicBezTo>
                      <a:pt x="0" y="65"/>
                      <a:pt x="0" y="66"/>
                      <a:pt x="0" y="66"/>
                    </a:cubicBezTo>
                    <a:cubicBezTo>
                      <a:pt x="0" y="66"/>
                      <a:pt x="6" y="66"/>
                      <a:pt x="13" y="66"/>
                    </a:cubicBezTo>
                    <a:cubicBezTo>
                      <a:pt x="19" y="66"/>
                      <a:pt x="21" y="69"/>
                      <a:pt x="16" y="74"/>
                    </a:cubicBezTo>
                    <a:cubicBezTo>
                      <a:pt x="11" y="79"/>
                      <a:pt x="8" y="83"/>
                      <a:pt x="7" y="83"/>
                    </a:cubicBezTo>
                    <a:cubicBezTo>
                      <a:pt x="7" y="83"/>
                      <a:pt x="7" y="83"/>
                      <a:pt x="7" y="83"/>
                    </a:cubicBezTo>
                    <a:cubicBezTo>
                      <a:pt x="8" y="83"/>
                      <a:pt x="11" y="87"/>
                      <a:pt x="16" y="92"/>
                    </a:cubicBezTo>
                    <a:cubicBezTo>
                      <a:pt x="20" y="96"/>
                      <a:pt x="24" y="100"/>
                      <a:pt x="24" y="100"/>
                    </a:cubicBezTo>
                    <a:cubicBezTo>
                      <a:pt x="24" y="100"/>
                      <a:pt x="24" y="100"/>
                      <a:pt x="25" y="100"/>
                    </a:cubicBezTo>
                    <a:cubicBezTo>
                      <a:pt x="25" y="100"/>
                      <a:pt x="29" y="96"/>
                      <a:pt x="33" y="91"/>
                    </a:cubicBezTo>
                    <a:cubicBezTo>
                      <a:pt x="38" y="87"/>
                      <a:pt x="42" y="88"/>
                      <a:pt x="42" y="95"/>
                    </a:cubicBezTo>
                    <a:cubicBezTo>
                      <a:pt x="42" y="101"/>
                      <a:pt x="42" y="107"/>
                      <a:pt x="42" y="107"/>
                    </a:cubicBezTo>
                    <a:cubicBezTo>
                      <a:pt x="42" y="107"/>
                      <a:pt x="42" y="107"/>
                      <a:pt x="42" y="107"/>
                    </a:cubicBezTo>
                    <a:cubicBezTo>
                      <a:pt x="42" y="107"/>
                      <a:pt x="48" y="107"/>
                      <a:pt x="54" y="107"/>
                    </a:cubicBezTo>
                    <a:cubicBezTo>
                      <a:pt x="60" y="107"/>
                      <a:pt x="65" y="107"/>
                      <a:pt x="66" y="107"/>
                    </a:cubicBezTo>
                    <a:cubicBezTo>
                      <a:pt x="66" y="107"/>
                      <a:pt x="66" y="107"/>
                      <a:pt x="66" y="107"/>
                    </a:cubicBezTo>
                    <a:cubicBezTo>
                      <a:pt x="66" y="107"/>
                      <a:pt x="66" y="101"/>
                      <a:pt x="66" y="95"/>
                    </a:cubicBezTo>
                    <a:cubicBezTo>
                      <a:pt x="66" y="88"/>
                      <a:pt x="70" y="87"/>
                      <a:pt x="74" y="91"/>
                    </a:cubicBezTo>
                    <a:cubicBezTo>
                      <a:pt x="79" y="96"/>
                      <a:pt x="83" y="100"/>
                      <a:pt x="83" y="100"/>
                    </a:cubicBezTo>
                    <a:cubicBezTo>
                      <a:pt x="83" y="100"/>
                      <a:pt x="84" y="100"/>
                      <a:pt x="84" y="100"/>
                    </a:cubicBezTo>
                    <a:cubicBezTo>
                      <a:pt x="84" y="100"/>
                      <a:pt x="88" y="96"/>
                      <a:pt x="92" y="92"/>
                    </a:cubicBezTo>
                    <a:cubicBezTo>
                      <a:pt x="96" y="87"/>
                      <a:pt x="100" y="83"/>
                      <a:pt x="100" y="83"/>
                    </a:cubicBezTo>
                    <a:cubicBezTo>
                      <a:pt x="100" y="83"/>
                      <a:pt x="100" y="83"/>
                      <a:pt x="100" y="83"/>
                    </a:cubicBezTo>
                    <a:cubicBezTo>
                      <a:pt x="100" y="83"/>
                      <a:pt x="96" y="79"/>
                      <a:pt x="92" y="74"/>
                    </a:cubicBezTo>
                    <a:cubicBezTo>
                      <a:pt x="87" y="69"/>
                      <a:pt x="88" y="66"/>
                      <a:pt x="95" y="66"/>
                    </a:cubicBezTo>
                    <a:cubicBezTo>
                      <a:pt x="102" y="66"/>
                      <a:pt x="107" y="66"/>
                      <a:pt x="107" y="66"/>
                    </a:cubicBezTo>
                    <a:cubicBezTo>
                      <a:pt x="108" y="66"/>
                      <a:pt x="108" y="65"/>
                      <a:pt x="108" y="65"/>
                    </a:cubicBezTo>
                    <a:cubicBezTo>
                      <a:pt x="108" y="65"/>
                      <a:pt x="108" y="60"/>
                      <a:pt x="108" y="54"/>
                    </a:cubicBezTo>
                    <a:cubicBezTo>
                      <a:pt x="108" y="47"/>
                      <a:pt x="108" y="42"/>
                      <a:pt x="108" y="42"/>
                    </a:cubicBezTo>
                    <a:cubicBezTo>
                      <a:pt x="108" y="42"/>
                      <a:pt x="108" y="41"/>
                      <a:pt x="107" y="41"/>
                    </a:cubicBezTo>
                    <a:close/>
                    <a:moveTo>
                      <a:pt x="67" y="67"/>
                    </a:moveTo>
                    <a:cubicBezTo>
                      <a:pt x="60" y="74"/>
                      <a:pt x="49" y="74"/>
                      <a:pt x="42" y="67"/>
                    </a:cubicBezTo>
                    <a:cubicBezTo>
                      <a:pt x="35" y="60"/>
                      <a:pt x="35" y="48"/>
                      <a:pt x="42" y="41"/>
                    </a:cubicBezTo>
                    <a:cubicBezTo>
                      <a:pt x="49" y="34"/>
                      <a:pt x="60" y="34"/>
                      <a:pt x="67" y="41"/>
                    </a:cubicBezTo>
                    <a:cubicBezTo>
                      <a:pt x="75" y="48"/>
                      <a:pt x="75" y="60"/>
                      <a:pt x="67" y="6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8" name="文本框 30"/>
            <p:cNvSpPr txBox="1">
              <a:spLocks noChangeArrowheads="1"/>
            </p:cNvSpPr>
            <p:nvPr/>
          </p:nvSpPr>
          <p:spPr bwMode="auto">
            <a:xfrm>
              <a:off x="1678655" y="4660992"/>
              <a:ext cx="1491113" cy="397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charset="-122"/>
                  <a:cs typeface="等线" panose="02010600030101010101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charset="-122"/>
                  <a:cs typeface="等线" panose="02010600030101010101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charset="-122"/>
                  <a:cs typeface="等线" panose="02010600030101010101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charset="-122"/>
                  <a:cs typeface="等线" panose="02010600030101010101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charset="-122"/>
                  <a:cs typeface="等线" panose="02010600030101010101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charset="-122"/>
                  <a:cs typeface="等线" panose="02010600030101010101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charset="-122"/>
                  <a:cs typeface="等线" panose="02010600030101010101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charset="-122"/>
                  <a:cs typeface="等线" panose="02010600030101010101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charset="-122"/>
                  <a:cs typeface="等线" panose="02010600030101010101" charset="-122"/>
                </a:defRPr>
              </a:lvl9pPr>
            </a:lstStyle>
            <a:p>
              <a:pPr algn="ctr" eaLnBrk="1" hangingPunct="1"/>
              <a:r>
                <a:rPr lang="zh-CN" altLang="en-US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添加标题</a:t>
              </a:r>
              <a:endParaRPr lang="zh-CN" altLang="en-US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3771247" y="3479091"/>
            <a:ext cx="2090019" cy="1818945"/>
            <a:chOff x="3636003" y="3400178"/>
            <a:chExt cx="2252736" cy="1958901"/>
          </a:xfrm>
        </p:grpSpPr>
        <p:sp>
          <p:nvSpPr>
            <p:cNvPr id="11" name="矩形 10"/>
            <p:cNvSpPr/>
            <p:nvPr/>
          </p:nvSpPr>
          <p:spPr>
            <a:xfrm>
              <a:off x="3636003" y="3400178"/>
              <a:ext cx="2252736" cy="195890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35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4524451" y="3795313"/>
              <a:ext cx="467886" cy="754463"/>
              <a:chOff x="6967538" y="6365875"/>
              <a:chExt cx="127000" cy="204787"/>
            </a:xfrm>
            <a:solidFill>
              <a:schemeClr val="bg1"/>
            </a:solidFill>
          </p:grpSpPr>
          <p:sp>
            <p:nvSpPr>
              <p:cNvPr id="14" name="Freeform 626"/>
              <p:cNvSpPr/>
              <p:nvPr/>
            </p:nvSpPr>
            <p:spPr bwMode="auto">
              <a:xfrm>
                <a:off x="6967538" y="6423025"/>
                <a:ext cx="127000" cy="147637"/>
              </a:xfrm>
              <a:custGeom>
                <a:gdLst>
                  <a:gd name="T0" fmla="*/ 180 w 180"/>
                  <a:gd name="T1" fmla="*/ 68 h 209"/>
                  <a:gd name="T2" fmla="*/ 180 w 180"/>
                  <a:gd name="T3" fmla="*/ 15 h 209"/>
                  <a:gd name="T4" fmla="*/ 156 w 180"/>
                  <a:gd name="T5" fmla="*/ 15 h 209"/>
                  <a:gd name="T6" fmla="*/ 156 w 180"/>
                  <a:gd name="T7" fmla="*/ 68 h 209"/>
                  <a:gd name="T8" fmla="*/ 92 w 180"/>
                  <a:gd name="T9" fmla="*/ 132 h 209"/>
                  <a:gd name="T10" fmla="*/ 91 w 180"/>
                  <a:gd name="T11" fmla="*/ 132 h 209"/>
                  <a:gd name="T12" fmla="*/ 90 w 180"/>
                  <a:gd name="T13" fmla="*/ 132 h 209"/>
                  <a:gd name="T14" fmla="*/ 90 w 180"/>
                  <a:gd name="T15" fmla="*/ 132 h 209"/>
                  <a:gd name="T16" fmla="*/ 89 w 180"/>
                  <a:gd name="T17" fmla="*/ 132 h 209"/>
                  <a:gd name="T18" fmla="*/ 24 w 180"/>
                  <a:gd name="T19" fmla="*/ 68 h 209"/>
                  <a:gd name="T20" fmla="*/ 24 w 180"/>
                  <a:gd name="T21" fmla="*/ 15 h 209"/>
                  <a:gd name="T22" fmla="*/ 0 w 180"/>
                  <a:gd name="T23" fmla="*/ 15 h 209"/>
                  <a:gd name="T24" fmla="*/ 0 w 180"/>
                  <a:gd name="T25" fmla="*/ 68 h 209"/>
                  <a:gd name="T26" fmla="*/ 76 w 180"/>
                  <a:gd name="T27" fmla="*/ 156 h 209"/>
                  <a:gd name="T28" fmla="*/ 76 w 180"/>
                  <a:gd name="T29" fmla="*/ 194 h 209"/>
                  <a:gd name="T30" fmla="*/ 22 w 180"/>
                  <a:gd name="T31" fmla="*/ 209 h 209"/>
                  <a:gd name="T32" fmla="*/ 159 w 180"/>
                  <a:gd name="T33" fmla="*/ 209 h 209"/>
                  <a:gd name="T34" fmla="*/ 104 w 180"/>
                  <a:gd name="T35" fmla="*/ 193 h 209"/>
                  <a:gd name="T36" fmla="*/ 104 w 180"/>
                  <a:gd name="T37" fmla="*/ 156 h 209"/>
                  <a:gd name="T38" fmla="*/ 180 w 180"/>
                  <a:gd name="T39" fmla="*/ 68 h 20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0" h="209">
                    <a:moveTo>
                      <a:pt x="180" y="68"/>
                    </a:moveTo>
                    <a:cubicBezTo>
                      <a:pt x="180" y="68"/>
                      <a:pt x="180" y="38"/>
                      <a:pt x="180" y="15"/>
                    </a:cubicBezTo>
                    <a:cubicBezTo>
                      <a:pt x="180" y="0"/>
                      <a:pt x="156" y="0"/>
                      <a:pt x="156" y="15"/>
                    </a:cubicBezTo>
                    <a:cubicBezTo>
                      <a:pt x="156" y="38"/>
                      <a:pt x="156" y="68"/>
                      <a:pt x="156" y="68"/>
                    </a:cubicBezTo>
                    <a:cubicBezTo>
                      <a:pt x="156" y="104"/>
                      <a:pt x="128" y="132"/>
                      <a:pt x="92" y="132"/>
                    </a:cubicBezTo>
                    <a:cubicBezTo>
                      <a:pt x="92" y="132"/>
                      <a:pt x="91" y="132"/>
                      <a:pt x="91" y="132"/>
                    </a:cubicBezTo>
                    <a:cubicBezTo>
                      <a:pt x="90" y="132"/>
                      <a:pt x="90" y="132"/>
                      <a:pt x="90" y="132"/>
                    </a:cubicBezTo>
                    <a:cubicBezTo>
                      <a:pt x="90" y="132"/>
                      <a:pt x="90" y="132"/>
                      <a:pt x="90" y="132"/>
                    </a:cubicBezTo>
                    <a:cubicBezTo>
                      <a:pt x="90" y="132"/>
                      <a:pt x="89" y="132"/>
                      <a:pt x="89" y="132"/>
                    </a:cubicBezTo>
                    <a:cubicBezTo>
                      <a:pt x="53" y="132"/>
                      <a:pt x="24" y="104"/>
                      <a:pt x="24" y="68"/>
                    </a:cubicBezTo>
                    <a:cubicBezTo>
                      <a:pt x="24" y="68"/>
                      <a:pt x="24" y="38"/>
                      <a:pt x="24" y="15"/>
                    </a:cubicBezTo>
                    <a:cubicBezTo>
                      <a:pt x="24" y="0"/>
                      <a:pt x="0" y="0"/>
                      <a:pt x="0" y="15"/>
                    </a:cubicBezTo>
                    <a:cubicBezTo>
                      <a:pt x="0" y="22"/>
                      <a:pt x="0" y="68"/>
                      <a:pt x="0" y="68"/>
                    </a:cubicBezTo>
                    <a:cubicBezTo>
                      <a:pt x="0" y="113"/>
                      <a:pt x="33" y="149"/>
                      <a:pt x="76" y="156"/>
                    </a:cubicBezTo>
                    <a:cubicBezTo>
                      <a:pt x="76" y="194"/>
                      <a:pt x="76" y="194"/>
                      <a:pt x="76" y="194"/>
                    </a:cubicBezTo>
                    <a:cubicBezTo>
                      <a:pt x="22" y="209"/>
                      <a:pt x="22" y="209"/>
                      <a:pt x="22" y="209"/>
                    </a:cubicBezTo>
                    <a:cubicBezTo>
                      <a:pt x="159" y="209"/>
                      <a:pt x="159" y="209"/>
                      <a:pt x="159" y="209"/>
                    </a:cubicBezTo>
                    <a:cubicBezTo>
                      <a:pt x="104" y="193"/>
                      <a:pt x="104" y="193"/>
                      <a:pt x="104" y="193"/>
                    </a:cubicBezTo>
                    <a:cubicBezTo>
                      <a:pt x="104" y="156"/>
                      <a:pt x="104" y="156"/>
                      <a:pt x="104" y="156"/>
                    </a:cubicBezTo>
                    <a:cubicBezTo>
                      <a:pt x="147" y="150"/>
                      <a:pt x="180" y="113"/>
                      <a:pt x="180" y="6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" name="Freeform 627"/>
              <p:cNvSpPr/>
              <p:nvPr/>
            </p:nvSpPr>
            <p:spPr bwMode="auto">
              <a:xfrm>
                <a:off x="7000875" y="6365875"/>
                <a:ext cx="61912" cy="134937"/>
              </a:xfrm>
              <a:custGeom>
                <a:gdLst>
                  <a:gd name="T0" fmla="*/ 43 w 87"/>
                  <a:gd name="T1" fmla="*/ 190 h 190"/>
                  <a:gd name="T2" fmla="*/ 43 w 87"/>
                  <a:gd name="T3" fmla="*/ 190 h 190"/>
                  <a:gd name="T4" fmla="*/ 44 w 87"/>
                  <a:gd name="T5" fmla="*/ 190 h 190"/>
                  <a:gd name="T6" fmla="*/ 87 w 87"/>
                  <a:gd name="T7" fmla="*/ 147 h 190"/>
                  <a:gd name="T8" fmla="*/ 87 w 87"/>
                  <a:gd name="T9" fmla="*/ 43 h 190"/>
                  <a:gd name="T10" fmla="*/ 44 w 87"/>
                  <a:gd name="T11" fmla="*/ 0 h 190"/>
                  <a:gd name="T12" fmla="*/ 43 w 87"/>
                  <a:gd name="T13" fmla="*/ 0 h 190"/>
                  <a:gd name="T14" fmla="*/ 43 w 87"/>
                  <a:gd name="T15" fmla="*/ 0 h 190"/>
                  <a:gd name="T16" fmla="*/ 0 w 87"/>
                  <a:gd name="T17" fmla="*/ 43 h 190"/>
                  <a:gd name="T18" fmla="*/ 0 w 87"/>
                  <a:gd name="T19" fmla="*/ 147 h 190"/>
                  <a:gd name="T20" fmla="*/ 43 w 87"/>
                  <a:gd name="T21" fmla="*/ 190 h 19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7" h="190">
                    <a:moveTo>
                      <a:pt x="43" y="190"/>
                    </a:moveTo>
                    <a:cubicBezTo>
                      <a:pt x="43" y="190"/>
                      <a:pt x="43" y="190"/>
                      <a:pt x="43" y="190"/>
                    </a:cubicBezTo>
                    <a:cubicBezTo>
                      <a:pt x="44" y="190"/>
                      <a:pt x="44" y="190"/>
                      <a:pt x="44" y="190"/>
                    </a:cubicBezTo>
                    <a:cubicBezTo>
                      <a:pt x="68" y="190"/>
                      <a:pt x="87" y="171"/>
                      <a:pt x="87" y="147"/>
                    </a:cubicBezTo>
                    <a:cubicBezTo>
                      <a:pt x="87" y="43"/>
                      <a:pt x="87" y="43"/>
                      <a:pt x="87" y="43"/>
                    </a:cubicBezTo>
                    <a:cubicBezTo>
                      <a:pt x="87" y="19"/>
                      <a:pt x="68" y="0"/>
                      <a:pt x="44" y="0"/>
                    </a:cubicBezTo>
                    <a:cubicBezTo>
                      <a:pt x="44" y="0"/>
                      <a:pt x="44" y="0"/>
                      <a:pt x="43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19" y="0"/>
                      <a:pt x="0" y="19"/>
                      <a:pt x="0" y="43"/>
                    </a:cubicBezTo>
                    <a:cubicBezTo>
                      <a:pt x="0" y="147"/>
                      <a:pt x="0" y="147"/>
                      <a:pt x="0" y="147"/>
                    </a:cubicBezTo>
                    <a:cubicBezTo>
                      <a:pt x="0" y="171"/>
                      <a:pt x="19" y="190"/>
                      <a:pt x="43" y="19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3" name="文本框 36"/>
            <p:cNvSpPr txBox="1">
              <a:spLocks noChangeArrowheads="1"/>
            </p:cNvSpPr>
            <p:nvPr/>
          </p:nvSpPr>
          <p:spPr bwMode="auto">
            <a:xfrm>
              <a:off x="4028390" y="4641154"/>
              <a:ext cx="1491113" cy="397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charset="-122"/>
                  <a:cs typeface="等线" panose="02010600030101010101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charset="-122"/>
                  <a:cs typeface="等线" panose="02010600030101010101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charset="-122"/>
                  <a:cs typeface="等线" panose="02010600030101010101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charset="-122"/>
                  <a:cs typeface="等线" panose="02010600030101010101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charset="-122"/>
                  <a:cs typeface="等线" panose="02010600030101010101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charset="-122"/>
                  <a:cs typeface="等线" panose="02010600030101010101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charset="-122"/>
                  <a:cs typeface="等线" panose="02010600030101010101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charset="-122"/>
                  <a:cs typeface="等线" panose="02010600030101010101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charset="-122"/>
                  <a:cs typeface="等线" panose="02010600030101010101" charset="-122"/>
                </a:defRPr>
              </a:lvl9pPr>
            </a:lstStyle>
            <a:p>
              <a:pPr algn="ctr" eaLnBrk="1" hangingPunct="1"/>
              <a:r>
                <a:rPr lang="zh-CN" altLang="en-US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添加标题</a:t>
              </a:r>
              <a:endParaRPr lang="zh-CN" altLang="en-US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-335658" y="91976"/>
            <a:ext cx="3474894" cy="911756"/>
            <a:chOff x="-335658" y="91976"/>
            <a:chExt cx="3474894" cy="911756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635" r="23201" b="71000"/>
            <a:stretch>
              <a:fillRect/>
            </a:stretch>
          </p:blipFill>
          <p:spPr>
            <a:xfrm rot="-1200000">
              <a:off x="-335658" y="91976"/>
              <a:ext cx="1628546" cy="911756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877078" y="363188"/>
              <a:ext cx="22621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>
                  <a:solidFill>
                    <a:srgbClr val="38531F"/>
                  </a:solidFill>
                  <a:cs typeface="+mn-ea"/>
                  <a:sym typeface="+mn-lt"/>
                </a:rPr>
                <a:t>点击此处添加小标题</a:t>
              </a:r>
              <a:endParaRPr lang="zh-CN" altLang="en-US">
                <a:solidFill>
                  <a:srgbClr val="38531F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5" name="直接连接符 4"/>
          <p:cNvCxnSpPr/>
          <p:nvPr/>
        </p:nvCxnSpPr>
        <p:spPr>
          <a:xfrm>
            <a:off x="794" y="3435450"/>
            <a:ext cx="12190413" cy="0"/>
          </a:xfrm>
          <a:prstGeom prst="line">
            <a:avLst/>
          </a:prstGeom>
          <a:ln w="19050">
            <a:solidFill>
              <a:srgbClr val="3853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40"/>
          <p:cNvSpPr txBox="1"/>
          <p:nvPr/>
        </p:nvSpPr>
        <p:spPr>
          <a:xfrm>
            <a:off x="624105" y="2571832"/>
            <a:ext cx="1156970" cy="414020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b="1">
                <a:solidFill>
                  <a:srgbClr val="38531F"/>
                </a:solidFill>
                <a:cs typeface="+mn-ea"/>
                <a:sym typeface="+mn-lt"/>
              </a:rPr>
              <a:t>编辑标题</a:t>
            </a:r>
            <a:endParaRPr lang="zh-CN" altLang="en-US" b="1">
              <a:solidFill>
                <a:srgbClr val="38531F"/>
              </a:solidFill>
              <a:cs typeface="+mn-ea"/>
              <a:sym typeface="+mn-lt"/>
            </a:endParaRPr>
          </a:p>
        </p:txBody>
      </p:sp>
      <p:sp>
        <p:nvSpPr>
          <p:cNvPr id="7" name="TextBox 41"/>
          <p:cNvSpPr txBox="1"/>
          <p:nvPr/>
        </p:nvSpPr>
        <p:spPr>
          <a:xfrm>
            <a:off x="624105" y="3758090"/>
            <a:ext cx="1156970" cy="414020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b="1">
                <a:solidFill>
                  <a:srgbClr val="38531F"/>
                </a:solidFill>
                <a:cs typeface="+mn-ea"/>
                <a:sym typeface="+mn-lt"/>
              </a:rPr>
              <a:t>编辑标题</a:t>
            </a:r>
            <a:endParaRPr lang="zh-CN" altLang="en-US" b="1">
              <a:solidFill>
                <a:srgbClr val="38531F"/>
              </a:solidFill>
              <a:cs typeface="+mn-ea"/>
              <a:sym typeface="+mn-lt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1944669" y="1295524"/>
            <a:ext cx="1258404" cy="2172879"/>
            <a:chOff x="2267482" y="1160545"/>
            <a:chExt cx="943926" cy="1629659"/>
          </a:xfrm>
        </p:grpSpPr>
        <p:sp>
          <p:nvSpPr>
            <p:cNvPr id="54" name="矩形 53"/>
            <p:cNvSpPr/>
            <p:nvPr/>
          </p:nvSpPr>
          <p:spPr>
            <a:xfrm rot="20083560" flipV="1">
              <a:off x="2939372" y="1893643"/>
              <a:ext cx="51424" cy="864675"/>
            </a:xfrm>
            <a:prstGeom prst="rect">
              <a:avLst/>
            </a:prstGeom>
            <a:solidFill>
              <a:srgbClr val="8DC029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kern="0">
                <a:solidFill>
                  <a:srgbClr val="8DC029"/>
                </a:solidFill>
                <a:cs typeface="+mn-ea"/>
                <a:sym typeface="+mn-lt"/>
              </a:endParaRPr>
            </a:p>
          </p:txBody>
        </p:sp>
        <p:sp>
          <p:nvSpPr>
            <p:cNvPr id="55" name="椭圆 54"/>
            <p:cNvSpPr/>
            <p:nvPr/>
          </p:nvSpPr>
          <p:spPr>
            <a:xfrm rot="20083560" flipV="1">
              <a:off x="3108560" y="2687356"/>
              <a:ext cx="102848" cy="102848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rgbClr val="8DC029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kern="0">
                <a:solidFill>
                  <a:srgbClr val="8DC029"/>
                </a:solidFill>
                <a:cs typeface="+mn-ea"/>
                <a:sym typeface="+mn-lt"/>
              </a:endParaRPr>
            </a:p>
          </p:txBody>
        </p:sp>
        <p:sp>
          <p:nvSpPr>
            <p:cNvPr id="56" name="任意多边形 55"/>
            <p:cNvSpPr/>
            <p:nvPr/>
          </p:nvSpPr>
          <p:spPr bwMode="auto">
            <a:xfrm rot="20100000" flipV="1">
              <a:off x="2267482" y="1160545"/>
              <a:ext cx="690374" cy="833354"/>
            </a:xfrm>
            <a:custGeom>
              <a:gdLst>
                <a:gd name="connsiteX0" fmla="*/ 688641 w 1377282"/>
                <a:gd name="connsiteY0" fmla="*/ 429617 h 1662525"/>
                <a:gd name="connsiteX1" fmla="*/ 138711 w 1377282"/>
                <a:gd name="connsiteY1" fmla="*/ 979547 h 1662525"/>
                <a:gd name="connsiteX2" fmla="*/ 688641 w 1377282"/>
                <a:gd name="connsiteY2" fmla="*/ 1529477 h 1662525"/>
                <a:gd name="connsiteX3" fmla="*/ 1238571 w 1377282"/>
                <a:gd name="connsiteY3" fmla="*/ 979547 h 1662525"/>
                <a:gd name="connsiteX4" fmla="*/ 688641 w 1377282"/>
                <a:gd name="connsiteY4" fmla="*/ 429617 h 1662525"/>
                <a:gd name="connsiteX5" fmla="*/ 688641 w 1377282"/>
                <a:gd name="connsiteY5" fmla="*/ 0 h 1662525"/>
                <a:gd name="connsiteX6" fmla="*/ 1175584 w 1377282"/>
                <a:gd name="connsiteY6" fmla="*/ 486943 h 1662525"/>
                <a:gd name="connsiteX7" fmla="*/ 1175584 w 1377282"/>
                <a:gd name="connsiteY7" fmla="*/ 1460828 h 1662525"/>
                <a:gd name="connsiteX8" fmla="*/ 688641 w 1377282"/>
                <a:gd name="connsiteY8" fmla="*/ 1662525 h 1662525"/>
                <a:gd name="connsiteX9" fmla="*/ 201698 w 1377282"/>
                <a:gd name="connsiteY9" fmla="*/ 1460828 h 1662525"/>
                <a:gd name="connsiteX10" fmla="*/ 201698 w 1377282"/>
                <a:gd name="connsiteY10" fmla="*/ 486943 h 16625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77282" h="1662525">
                  <a:moveTo>
                    <a:pt x="688641" y="429617"/>
                  </a:moveTo>
                  <a:cubicBezTo>
                    <a:pt x="384923" y="429617"/>
                    <a:pt x="138711" y="675829"/>
                    <a:pt x="138711" y="979547"/>
                  </a:cubicBezTo>
                  <a:cubicBezTo>
                    <a:pt x="138711" y="1283265"/>
                    <a:pt x="384923" y="1529477"/>
                    <a:pt x="688641" y="1529477"/>
                  </a:cubicBezTo>
                  <a:cubicBezTo>
                    <a:pt x="992359" y="1529477"/>
                    <a:pt x="1238571" y="1283265"/>
                    <a:pt x="1238571" y="979547"/>
                  </a:cubicBezTo>
                  <a:cubicBezTo>
                    <a:pt x="1238571" y="675829"/>
                    <a:pt x="992359" y="429617"/>
                    <a:pt x="688641" y="429617"/>
                  </a:cubicBezTo>
                  <a:close/>
                  <a:moveTo>
                    <a:pt x="688641" y="0"/>
                  </a:moveTo>
                  <a:lnTo>
                    <a:pt x="1175584" y="486943"/>
                  </a:lnTo>
                  <a:cubicBezTo>
                    <a:pt x="1444515" y="755874"/>
                    <a:pt x="1444515" y="1191896"/>
                    <a:pt x="1175584" y="1460828"/>
                  </a:cubicBezTo>
                  <a:cubicBezTo>
                    <a:pt x="1041119" y="1595293"/>
                    <a:pt x="864879" y="1662527"/>
                    <a:pt x="688641" y="1662525"/>
                  </a:cubicBezTo>
                  <a:cubicBezTo>
                    <a:pt x="512403" y="1662527"/>
                    <a:pt x="336163" y="1595293"/>
                    <a:pt x="201698" y="1460828"/>
                  </a:cubicBezTo>
                  <a:cubicBezTo>
                    <a:pt x="-67233" y="1191896"/>
                    <a:pt x="-67233" y="755874"/>
                    <a:pt x="201698" y="486943"/>
                  </a:cubicBezTo>
                  <a:close/>
                </a:path>
              </a:pathLst>
            </a:custGeom>
            <a:solidFill>
              <a:srgbClr val="8DC029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216000" bIns="0" rtlCol="0" anchor="ctr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50000"/>
                </a:lnSpc>
              </a:pPr>
              <a:endParaRPr lang="zh-CN" altLang="en-US" sz="2700" b="1">
                <a:solidFill>
                  <a:srgbClr val="8DC029"/>
                </a:solidFill>
                <a:cs typeface="+mn-ea"/>
                <a:sym typeface="+mn-lt"/>
              </a:endParaRPr>
            </a:p>
          </p:txBody>
        </p:sp>
        <p:sp>
          <p:nvSpPr>
            <p:cNvPr id="57" name="TextBox 42"/>
            <p:cNvSpPr txBox="1"/>
            <p:nvPr/>
          </p:nvSpPr>
          <p:spPr>
            <a:xfrm>
              <a:off x="2411826" y="1296864"/>
              <a:ext cx="345398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3200" b="1">
                  <a:solidFill>
                    <a:srgbClr val="8DC029"/>
                  </a:solidFill>
                  <a:cs typeface="+mn-ea"/>
                  <a:sym typeface="+mn-lt"/>
                </a:rPr>
                <a:t>1</a:t>
              </a:r>
              <a:endParaRPr lang="zh-CN" altLang="en-US" sz="3200" b="1">
                <a:solidFill>
                  <a:srgbClr val="8DC029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4145724" y="1277064"/>
            <a:ext cx="1258405" cy="2172879"/>
            <a:chOff x="3643398" y="1146700"/>
            <a:chExt cx="943927" cy="1629659"/>
          </a:xfrm>
        </p:grpSpPr>
        <p:sp>
          <p:nvSpPr>
            <p:cNvPr id="50" name="矩形 49"/>
            <p:cNvSpPr/>
            <p:nvPr/>
          </p:nvSpPr>
          <p:spPr>
            <a:xfrm rot="20083560" flipV="1">
              <a:off x="4315289" y="1879798"/>
              <a:ext cx="51424" cy="864675"/>
            </a:xfrm>
            <a:prstGeom prst="rect">
              <a:avLst/>
            </a:prstGeom>
            <a:solidFill>
              <a:srgbClr val="8DC029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kern="0">
                <a:solidFill>
                  <a:srgbClr val="8DC029"/>
                </a:solidFill>
                <a:cs typeface="+mn-ea"/>
                <a:sym typeface="+mn-lt"/>
              </a:endParaRPr>
            </a:p>
          </p:txBody>
        </p:sp>
        <p:sp>
          <p:nvSpPr>
            <p:cNvPr id="51" name="椭圆 50"/>
            <p:cNvSpPr/>
            <p:nvPr/>
          </p:nvSpPr>
          <p:spPr>
            <a:xfrm rot="20083560" flipV="1">
              <a:off x="4484477" y="2673511"/>
              <a:ext cx="102848" cy="102848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rgbClr val="8DC029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kern="0">
                <a:solidFill>
                  <a:srgbClr val="8DC029"/>
                </a:solidFill>
                <a:cs typeface="+mn-ea"/>
                <a:sym typeface="+mn-lt"/>
              </a:endParaRPr>
            </a:p>
          </p:txBody>
        </p:sp>
        <p:sp>
          <p:nvSpPr>
            <p:cNvPr id="52" name="任意多边形 51"/>
            <p:cNvSpPr/>
            <p:nvPr/>
          </p:nvSpPr>
          <p:spPr bwMode="auto">
            <a:xfrm rot="20100000" flipV="1">
              <a:off x="3643398" y="1146700"/>
              <a:ext cx="690374" cy="833354"/>
            </a:xfrm>
            <a:custGeom>
              <a:gdLst>
                <a:gd name="connsiteX0" fmla="*/ 688641 w 1377282"/>
                <a:gd name="connsiteY0" fmla="*/ 429617 h 1662525"/>
                <a:gd name="connsiteX1" fmla="*/ 138711 w 1377282"/>
                <a:gd name="connsiteY1" fmla="*/ 979547 h 1662525"/>
                <a:gd name="connsiteX2" fmla="*/ 688641 w 1377282"/>
                <a:gd name="connsiteY2" fmla="*/ 1529477 h 1662525"/>
                <a:gd name="connsiteX3" fmla="*/ 1238571 w 1377282"/>
                <a:gd name="connsiteY3" fmla="*/ 979547 h 1662525"/>
                <a:gd name="connsiteX4" fmla="*/ 688641 w 1377282"/>
                <a:gd name="connsiteY4" fmla="*/ 429617 h 1662525"/>
                <a:gd name="connsiteX5" fmla="*/ 688641 w 1377282"/>
                <a:gd name="connsiteY5" fmla="*/ 0 h 1662525"/>
                <a:gd name="connsiteX6" fmla="*/ 1175584 w 1377282"/>
                <a:gd name="connsiteY6" fmla="*/ 486943 h 1662525"/>
                <a:gd name="connsiteX7" fmla="*/ 1175584 w 1377282"/>
                <a:gd name="connsiteY7" fmla="*/ 1460828 h 1662525"/>
                <a:gd name="connsiteX8" fmla="*/ 688641 w 1377282"/>
                <a:gd name="connsiteY8" fmla="*/ 1662525 h 1662525"/>
                <a:gd name="connsiteX9" fmla="*/ 201698 w 1377282"/>
                <a:gd name="connsiteY9" fmla="*/ 1460828 h 1662525"/>
                <a:gd name="connsiteX10" fmla="*/ 201698 w 1377282"/>
                <a:gd name="connsiteY10" fmla="*/ 486943 h 16625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77282" h="1662525">
                  <a:moveTo>
                    <a:pt x="688641" y="429617"/>
                  </a:moveTo>
                  <a:cubicBezTo>
                    <a:pt x="384923" y="429617"/>
                    <a:pt x="138711" y="675829"/>
                    <a:pt x="138711" y="979547"/>
                  </a:cubicBezTo>
                  <a:cubicBezTo>
                    <a:pt x="138711" y="1283265"/>
                    <a:pt x="384923" y="1529477"/>
                    <a:pt x="688641" y="1529477"/>
                  </a:cubicBezTo>
                  <a:cubicBezTo>
                    <a:pt x="992359" y="1529477"/>
                    <a:pt x="1238571" y="1283265"/>
                    <a:pt x="1238571" y="979547"/>
                  </a:cubicBezTo>
                  <a:cubicBezTo>
                    <a:pt x="1238571" y="675829"/>
                    <a:pt x="992359" y="429617"/>
                    <a:pt x="688641" y="429617"/>
                  </a:cubicBezTo>
                  <a:close/>
                  <a:moveTo>
                    <a:pt x="688641" y="0"/>
                  </a:moveTo>
                  <a:lnTo>
                    <a:pt x="1175584" y="486943"/>
                  </a:lnTo>
                  <a:cubicBezTo>
                    <a:pt x="1444515" y="755874"/>
                    <a:pt x="1444515" y="1191896"/>
                    <a:pt x="1175584" y="1460828"/>
                  </a:cubicBezTo>
                  <a:cubicBezTo>
                    <a:pt x="1041119" y="1595293"/>
                    <a:pt x="864879" y="1662527"/>
                    <a:pt x="688641" y="1662525"/>
                  </a:cubicBezTo>
                  <a:cubicBezTo>
                    <a:pt x="512403" y="1662527"/>
                    <a:pt x="336163" y="1595293"/>
                    <a:pt x="201698" y="1460828"/>
                  </a:cubicBezTo>
                  <a:cubicBezTo>
                    <a:pt x="-67233" y="1191896"/>
                    <a:pt x="-67233" y="755874"/>
                    <a:pt x="201698" y="486943"/>
                  </a:cubicBezTo>
                  <a:close/>
                </a:path>
              </a:pathLst>
            </a:custGeom>
            <a:solidFill>
              <a:srgbClr val="8DC029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216000" bIns="0" rtlCol="0" anchor="ctr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50000"/>
                </a:lnSpc>
              </a:pPr>
              <a:endParaRPr lang="zh-CN" altLang="en-US" sz="2700" b="1">
                <a:solidFill>
                  <a:srgbClr val="8DC029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6367133" y="1277064"/>
            <a:ext cx="1258405" cy="2172879"/>
            <a:chOff x="5019315" y="1146700"/>
            <a:chExt cx="943927" cy="1629659"/>
          </a:xfrm>
        </p:grpSpPr>
        <p:sp>
          <p:nvSpPr>
            <p:cNvPr id="46" name="矩形 45"/>
            <p:cNvSpPr/>
            <p:nvPr/>
          </p:nvSpPr>
          <p:spPr>
            <a:xfrm rot="20083560" flipV="1">
              <a:off x="5691206" y="1879798"/>
              <a:ext cx="51424" cy="864675"/>
            </a:xfrm>
            <a:prstGeom prst="rect">
              <a:avLst/>
            </a:prstGeom>
            <a:solidFill>
              <a:srgbClr val="8DC029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kern="0">
                <a:solidFill>
                  <a:srgbClr val="8DC029"/>
                </a:solidFill>
                <a:cs typeface="+mn-ea"/>
                <a:sym typeface="+mn-lt"/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 rot="20083560" flipV="1">
              <a:off x="5860394" y="2673511"/>
              <a:ext cx="102848" cy="102848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rgbClr val="8DC029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kern="0">
                <a:solidFill>
                  <a:srgbClr val="8DC029"/>
                </a:solidFill>
                <a:cs typeface="+mn-ea"/>
                <a:sym typeface="+mn-lt"/>
              </a:endParaRPr>
            </a:p>
          </p:txBody>
        </p:sp>
        <p:sp>
          <p:nvSpPr>
            <p:cNvPr id="48" name="任意多边形 47"/>
            <p:cNvSpPr/>
            <p:nvPr/>
          </p:nvSpPr>
          <p:spPr bwMode="auto">
            <a:xfrm rot="20100000" flipV="1">
              <a:off x="5019315" y="1146700"/>
              <a:ext cx="690374" cy="833354"/>
            </a:xfrm>
            <a:custGeom>
              <a:gdLst>
                <a:gd name="connsiteX0" fmla="*/ 688641 w 1377282"/>
                <a:gd name="connsiteY0" fmla="*/ 429617 h 1662525"/>
                <a:gd name="connsiteX1" fmla="*/ 138711 w 1377282"/>
                <a:gd name="connsiteY1" fmla="*/ 979547 h 1662525"/>
                <a:gd name="connsiteX2" fmla="*/ 688641 w 1377282"/>
                <a:gd name="connsiteY2" fmla="*/ 1529477 h 1662525"/>
                <a:gd name="connsiteX3" fmla="*/ 1238571 w 1377282"/>
                <a:gd name="connsiteY3" fmla="*/ 979547 h 1662525"/>
                <a:gd name="connsiteX4" fmla="*/ 688641 w 1377282"/>
                <a:gd name="connsiteY4" fmla="*/ 429617 h 1662525"/>
                <a:gd name="connsiteX5" fmla="*/ 688641 w 1377282"/>
                <a:gd name="connsiteY5" fmla="*/ 0 h 1662525"/>
                <a:gd name="connsiteX6" fmla="*/ 1175584 w 1377282"/>
                <a:gd name="connsiteY6" fmla="*/ 486943 h 1662525"/>
                <a:gd name="connsiteX7" fmla="*/ 1175584 w 1377282"/>
                <a:gd name="connsiteY7" fmla="*/ 1460828 h 1662525"/>
                <a:gd name="connsiteX8" fmla="*/ 688641 w 1377282"/>
                <a:gd name="connsiteY8" fmla="*/ 1662525 h 1662525"/>
                <a:gd name="connsiteX9" fmla="*/ 201698 w 1377282"/>
                <a:gd name="connsiteY9" fmla="*/ 1460828 h 1662525"/>
                <a:gd name="connsiteX10" fmla="*/ 201698 w 1377282"/>
                <a:gd name="connsiteY10" fmla="*/ 486943 h 16625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77282" h="1662525">
                  <a:moveTo>
                    <a:pt x="688641" y="429617"/>
                  </a:moveTo>
                  <a:cubicBezTo>
                    <a:pt x="384923" y="429617"/>
                    <a:pt x="138711" y="675829"/>
                    <a:pt x="138711" y="979547"/>
                  </a:cubicBezTo>
                  <a:cubicBezTo>
                    <a:pt x="138711" y="1283265"/>
                    <a:pt x="384923" y="1529477"/>
                    <a:pt x="688641" y="1529477"/>
                  </a:cubicBezTo>
                  <a:cubicBezTo>
                    <a:pt x="992359" y="1529477"/>
                    <a:pt x="1238571" y="1283265"/>
                    <a:pt x="1238571" y="979547"/>
                  </a:cubicBezTo>
                  <a:cubicBezTo>
                    <a:pt x="1238571" y="675829"/>
                    <a:pt x="992359" y="429617"/>
                    <a:pt x="688641" y="429617"/>
                  </a:cubicBezTo>
                  <a:close/>
                  <a:moveTo>
                    <a:pt x="688641" y="0"/>
                  </a:moveTo>
                  <a:lnTo>
                    <a:pt x="1175584" y="486943"/>
                  </a:lnTo>
                  <a:cubicBezTo>
                    <a:pt x="1444515" y="755874"/>
                    <a:pt x="1444515" y="1191896"/>
                    <a:pt x="1175584" y="1460828"/>
                  </a:cubicBezTo>
                  <a:cubicBezTo>
                    <a:pt x="1041119" y="1595293"/>
                    <a:pt x="864879" y="1662527"/>
                    <a:pt x="688641" y="1662525"/>
                  </a:cubicBezTo>
                  <a:cubicBezTo>
                    <a:pt x="512403" y="1662527"/>
                    <a:pt x="336163" y="1595293"/>
                    <a:pt x="201698" y="1460828"/>
                  </a:cubicBezTo>
                  <a:cubicBezTo>
                    <a:pt x="-67233" y="1191896"/>
                    <a:pt x="-67233" y="755874"/>
                    <a:pt x="201698" y="486943"/>
                  </a:cubicBezTo>
                  <a:close/>
                </a:path>
              </a:pathLst>
            </a:custGeom>
            <a:solidFill>
              <a:srgbClr val="8DC029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216000" bIns="0" rtlCol="0" anchor="ctr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50000"/>
                </a:lnSpc>
              </a:pPr>
              <a:endParaRPr lang="zh-CN" altLang="en-US" sz="2700" b="1">
                <a:solidFill>
                  <a:srgbClr val="8DC029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8568542" y="1318236"/>
            <a:ext cx="1258404" cy="2172879"/>
            <a:chOff x="6395233" y="1177579"/>
            <a:chExt cx="943926" cy="1629659"/>
          </a:xfrm>
        </p:grpSpPr>
        <p:sp>
          <p:nvSpPr>
            <p:cNvPr id="42" name="矩形 41"/>
            <p:cNvSpPr/>
            <p:nvPr/>
          </p:nvSpPr>
          <p:spPr>
            <a:xfrm rot="20083560" flipV="1">
              <a:off x="7067123" y="1910677"/>
              <a:ext cx="51424" cy="864675"/>
            </a:xfrm>
            <a:prstGeom prst="rect">
              <a:avLst/>
            </a:prstGeom>
            <a:solidFill>
              <a:srgbClr val="8DC029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kern="0">
                <a:solidFill>
                  <a:srgbClr val="8DC029"/>
                </a:solidFill>
                <a:cs typeface="+mn-ea"/>
                <a:sym typeface="+mn-lt"/>
              </a:endParaRPr>
            </a:p>
          </p:txBody>
        </p:sp>
        <p:sp>
          <p:nvSpPr>
            <p:cNvPr id="43" name="椭圆 42"/>
            <p:cNvSpPr/>
            <p:nvPr/>
          </p:nvSpPr>
          <p:spPr>
            <a:xfrm rot="20083560" flipV="1">
              <a:off x="7236311" y="2704390"/>
              <a:ext cx="102848" cy="102848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rgbClr val="8DC029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kern="0">
                <a:solidFill>
                  <a:srgbClr val="8DC029"/>
                </a:solidFill>
                <a:cs typeface="+mn-ea"/>
                <a:sym typeface="+mn-lt"/>
              </a:endParaRPr>
            </a:p>
          </p:txBody>
        </p:sp>
        <p:sp>
          <p:nvSpPr>
            <p:cNvPr id="44" name="任意多边形 43"/>
            <p:cNvSpPr/>
            <p:nvPr/>
          </p:nvSpPr>
          <p:spPr bwMode="auto">
            <a:xfrm rot="20100000" flipV="1">
              <a:off x="6395233" y="1177579"/>
              <a:ext cx="690374" cy="833354"/>
            </a:xfrm>
            <a:custGeom>
              <a:gdLst>
                <a:gd name="connsiteX0" fmla="*/ 688641 w 1377282"/>
                <a:gd name="connsiteY0" fmla="*/ 429617 h 1662525"/>
                <a:gd name="connsiteX1" fmla="*/ 138711 w 1377282"/>
                <a:gd name="connsiteY1" fmla="*/ 979547 h 1662525"/>
                <a:gd name="connsiteX2" fmla="*/ 688641 w 1377282"/>
                <a:gd name="connsiteY2" fmla="*/ 1529477 h 1662525"/>
                <a:gd name="connsiteX3" fmla="*/ 1238571 w 1377282"/>
                <a:gd name="connsiteY3" fmla="*/ 979547 h 1662525"/>
                <a:gd name="connsiteX4" fmla="*/ 688641 w 1377282"/>
                <a:gd name="connsiteY4" fmla="*/ 429617 h 1662525"/>
                <a:gd name="connsiteX5" fmla="*/ 688641 w 1377282"/>
                <a:gd name="connsiteY5" fmla="*/ 0 h 1662525"/>
                <a:gd name="connsiteX6" fmla="*/ 1175584 w 1377282"/>
                <a:gd name="connsiteY6" fmla="*/ 486943 h 1662525"/>
                <a:gd name="connsiteX7" fmla="*/ 1175584 w 1377282"/>
                <a:gd name="connsiteY7" fmla="*/ 1460828 h 1662525"/>
                <a:gd name="connsiteX8" fmla="*/ 688641 w 1377282"/>
                <a:gd name="connsiteY8" fmla="*/ 1662525 h 1662525"/>
                <a:gd name="connsiteX9" fmla="*/ 201698 w 1377282"/>
                <a:gd name="connsiteY9" fmla="*/ 1460828 h 1662525"/>
                <a:gd name="connsiteX10" fmla="*/ 201698 w 1377282"/>
                <a:gd name="connsiteY10" fmla="*/ 486943 h 16625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77282" h="1662525">
                  <a:moveTo>
                    <a:pt x="688641" y="429617"/>
                  </a:moveTo>
                  <a:cubicBezTo>
                    <a:pt x="384923" y="429617"/>
                    <a:pt x="138711" y="675829"/>
                    <a:pt x="138711" y="979547"/>
                  </a:cubicBezTo>
                  <a:cubicBezTo>
                    <a:pt x="138711" y="1283265"/>
                    <a:pt x="384923" y="1529477"/>
                    <a:pt x="688641" y="1529477"/>
                  </a:cubicBezTo>
                  <a:cubicBezTo>
                    <a:pt x="992359" y="1529477"/>
                    <a:pt x="1238571" y="1283265"/>
                    <a:pt x="1238571" y="979547"/>
                  </a:cubicBezTo>
                  <a:cubicBezTo>
                    <a:pt x="1238571" y="675829"/>
                    <a:pt x="992359" y="429617"/>
                    <a:pt x="688641" y="429617"/>
                  </a:cubicBezTo>
                  <a:close/>
                  <a:moveTo>
                    <a:pt x="688641" y="0"/>
                  </a:moveTo>
                  <a:lnTo>
                    <a:pt x="1175584" y="486943"/>
                  </a:lnTo>
                  <a:cubicBezTo>
                    <a:pt x="1444515" y="755874"/>
                    <a:pt x="1444515" y="1191896"/>
                    <a:pt x="1175584" y="1460828"/>
                  </a:cubicBezTo>
                  <a:cubicBezTo>
                    <a:pt x="1041119" y="1595293"/>
                    <a:pt x="864879" y="1662527"/>
                    <a:pt x="688641" y="1662525"/>
                  </a:cubicBezTo>
                  <a:cubicBezTo>
                    <a:pt x="512403" y="1662527"/>
                    <a:pt x="336163" y="1595293"/>
                    <a:pt x="201698" y="1460828"/>
                  </a:cubicBezTo>
                  <a:cubicBezTo>
                    <a:pt x="-67233" y="1191896"/>
                    <a:pt x="-67233" y="755874"/>
                    <a:pt x="201698" y="486943"/>
                  </a:cubicBezTo>
                  <a:close/>
                </a:path>
              </a:pathLst>
            </a:custGeom>
            <a:solidFill>
              <a:srgbClr val="8DC029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216000" bIns="0" rtlCol="0" anchor="ctr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50000"/>
                </a:lnSpc>
              </a:pPr>
              <a:endParaRPr lang="zh-CN" altLang="en-US" sz="2700" b="1">
                <a:solidFill>
                  <a:srgbClr val="8DC029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8" name="TextBox 51"/>
          <p:cNvSpPr txBox="1"/>
          <p:nvPr/>
        </p:nvSpPr>
        <p:spPr>
          <a:xfrm>
            <a:off x="3191107" y="2528102"/>
            <a:ext cx="15260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6660">
              <a:spcBef>
                <a:spcPct val="20000"/>
              </a:spcBef>
              <a:defRPr/>
            </a:pPr>
            <a:r>
              <a:rPr lang="zh-CN" altLang="en-US" sz="1200">
                <a:solidFill>
                  <a:srgbClr val="38531F"/>
                </a:solidFill>
                <a:cs typeface="+mn-ea"/>
                <a:sym typeface="+mn-lt"/>
              </a:rPr>
              <a:t>请在此添加文字说明，请在此添加文字说明。请在此添加文字说明，请在此添加文字说明。</a:t>
            </a:r>
            <a:endParaRPr lang="zh-CN" altLang="en-US" sz="1200">
              <a:solidFill>
                <a:srgbClr val="38531F"/>
              </a:solidFill>
              <a:cs typeface="+mn-ea"/>
              <a:sym typeface="+mn-lt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2695675" y="3366889"/>
            <a:ext cx="7448503" cy="2214052"/>
            <a:chOff x="2021424" y="2714066"/>
            <a:chExt cx="5587104" cy="1660538"/>
          </a:xfrm>
        </p:grpSpPr>
        <p:grpSp>
          <p:nvGrpSpPr>
            <p:cNvPr id="10" name="组合 9"/>
            <p:cNvGrpSpPr/>
            <p:nvPr/>
          </p:nvGrpSpPr>
          <p:grpSpPr>
            <a:xfrm>
              <a:off x="2021424" y="2723530"/>
              <a:ext cx="943926" cy="1629659"/>
              <a:chOff x="2834619" y="2727912"/>
              <a:chExt cx="943926" cy="1629659"/>
            </a:xfrm>
          </p:grpSpPr>
          <p:sp>
            <p:nvSpPr>
              <p:cNvPr id="30" name="矩形 29"/>
              <p:cNvSpPr/>
              <p:nvPr/>
            </p:nvSpPr>
            <p:spPr>
              <a:xfrm rot="1516439">
                <a:off x="3506509" y="2759798"/>
                <a:ext cx="51424" cy="864675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 kern="0">
                  <a:solidFill>
                    <a:sysClr val="window" lastClr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1" name="椭圆 30"/>
              <p:cNvSpPr/>
              <p:nvPr/>
            </p:nvSpPr>
            <p:spPr>
              <a:xfrm rot="1516439">
                <a:off x="3675697" y="2727912"/>
                <a:ext cx="102848" cy="102848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 kern="0">
                  <a:solidFill>
                    <a:sysClr val="window" lastClr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2" name="任意多边形 31"/>
              <p:cNvSpPr/>
              <p:nvPr/>
            </p:nvSpPr>
            <p:spPr bwMode="auto">
              <a:xfrm rot="1500000">
                <a:off x="2834619" y="3524217"/>
                <a:ext cx="690374" cy="833354"/>
              </a:xfrm>
              <a:custGeom>
                <a:gdLst>
                  <a:gd name="connsiteX0" fmla="*/ 688641 w 1377282"/>
                  <a:gd name="connsiteY0" fmla="*/ 429617 h 1662525"/>
                  <a:gd name="connsiteX1" fmla="*/ 138711 w 1377282"/>
                  <a:gd name="connsiteY1" fmla="*/ 979547 h 1662525"/>
                  <a:gd name="connsiteX2" fmla="*/ 688641 w 1377282"/>
                  <a:gd name="connsiteY2" fmla="*/ 1529477 h 1662525"/>
                  <a:gd name="connsiteX3" fmla="*/ 1238571 w 1377282"/>
                  <a:gd name="connsiteY3" fmla="*/ 979547 h 1662525"/>
                  <a:gd name="connsiteX4" fmla="*/ 688641 w 1377282"/>
                  <a:gd name="connsiteY4" fmla="*/ 429617 h 1662525"/>
                  <a:gd name="connsiteX5" fmla="*/ 688641 w 1377282"/>
                  <a:gd name="connsiteY5" fmla="*/ 0 h 1662525"/>
                  <a:gd name="connsiteX6" fmla="*/ 1175584 w 1377282"/>
                  <a:gd name="connsiteY6" fmla="*/ 486943 h 1662525"/>
                  <a:gd name="connsiteX7" fmla="*/ 1175584 w 1377282"/>
                  <a:gd name="connsiteY7" fmla="*/ 1460828 h 1662525"/>
                  <a:gd name="connsiteX8" fmla="*/ 688641 w 1377282"/>
                  <a:gd name="connsiteY8" fmla="*/ 1662525 h 1662525"/>
                  <a:gd name="connsiteX9" fmla="*/ 201698 w 1377282"/>
                  <a:gd name="connsiteY9" fmla="*/ 1460828 h 1662525"/>
                  <a:gd name="connsiteX10" fmla="*/ 201698 w 1377282"/>
                  <a:gd name="connsiteY10" fmla="*/ 486943 h 166252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7282" h="1662525">
                    <a:moveTo>
                      <a:pt x="688641" y="429617"/>
                    </a:moveTo>
                    <a:cubicBezTo>
                      <a:pt x="384923" y="429617"/>
                      <a:pt x="138711" y="675829"/>
                      <a:pt x="138711" y="979547"/>
                    </a:cubicBezTo>
                    <a:cubicBezTo>
                      <a:pt x="138711" y="1283265"/>
                      <a:pt x="384923" y="1529477"/>
                      <a:pt x="688641" y="1529477"/>
                    </a:cubicBezTo>
                    <a:cubicBezTo>
                      <a:pt x="992359" y="1529477"/>
                      <a:pt x="1238571" y="1283265"/>
                      <a:pt x="1238571" y="979547"/>
                    </a:cubicBezTo>
                    <a:cubicBezTo>
                      <a:pt x="1238571" y="675829"/>
                      <a:pt x="992359" y="429617"/>
                      <a:pt x="688641" y="429617"/>
                    </a:cubicBezTo>
                    <a:close/>
                    <a:moveTo>
                      <a:pt x="688641" y="0"/>
                    </a:moveTo>
                    <a:lnTo>
                      <a:pt x="1175584" y="486943"/>
                    </a:lnTo>
                    <a:cubicBezTo>
                      <a:pt x="1444515" y="755874"/>
                      <a:pt x="1444515" y="1191896"/>
                      <a:pt x="1175584" y="1460828"/>
                    </a:cubicBezTo>
                    <a:cubicBezTo>
                      <a:pt x="1041119" y="1595293"/>
                      <a:pt x="864879" y="1662527"/>
                      <a:pt x="688641" y="1662525"/>
                    </a:cubicBezTo>
                    <a:cubicBezTo>
                      <a:pt x="512403" y="1662527"/>
                      <a:pt x="336163" y="1595293"/>
                      <a:pt x="201698" y="1460828"/>
                    </a:cubicBezTo>
                    <a:cubicBezTo>
                      <a:pt x="-67233" y="1191896"/>
                      <a:pt x="-67233" y="755874"/>
                      <a:pt x="201698" y="486943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tIns="216000" bIns="0" rtlCol="0" anchor="ctr">
                <a:noAutofit/>
              </a:bodyPr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endParaRPr lang="zh-CN" altLang="en-US" sz="2700" b="1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3564706" y="2727912"/>
              <a:ext cx="943927" cy="1629659"/>
              <a:chOff x="4210535" y="2714066"/>
              <a:chExt cx="943927" cy="1629659"/>
            </a:xfrm>
          </p:grpSpPr>
          <p:sp>
            <p:nvSpPr>
              <p:cNvPr id="26" name="矩形 25"/>
              <p:cNvSpPr/>
              <p:nvPr/>
            </p:nvSpPr>
            <p:spPr>
              <a:xfrm rot="1516439">
                <a:off x="4882426" y="2745952"/>
                <a:ext cx="51424" cy="864675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 kern="0">
                  <a:solidFill>
                    <a:sysClr val="window" lastClr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椭圆 26"/>
              <p:cNvSpPr/>
              <p:nvPr/>
            </p:nvSpPr>
            <p:spPr>
              <a:xfrm rot="1516439">
                <a:off x="5051614" y="2714066"/>
                <a:ext cx="102848" cy="102848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 kern="0">
                  <a:solidFill>
                    <a:sysClr val="window" lastClr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8" name="任意多边形 27"/>
              <p:cNvSpPr/>
              <p:nvPr/>
            </p:nvSpPr>
            <p:spPr bwMode="auto">
              <a:xfrm rot="1500000">
                <a:off x="4210535" y="3510371"/>
                <a:ext cx="690374" cy="833354"/>
              </a:xfrm>
              <a:custGeom>
                <a:gdLst>
                  <a:gd name="connsiteX0" fmla="*/ 688641 w 1377282"/>
                  <a:gd name="connsiteY0" fmla="*/ 429617 h 1662525"/>
                  <a:gd name="connsiteX1" fmla="*/ 138711 w 1377282"/>
                  <a:gd name="connsiteY1" fmla="*/ 979547 h 1662525"/>
                  <a:gd name="connsiteX2" fmla="*/ 688641 w 1377282"/>
                  <a:gd name="connsiteY2" fmla="*/ 1529477 h 1662525"/>
                  <a:gd name="connsiteX3" fmla="*/ 1238571 w 1377282"/>
                  <a:gd name="connsiteY3" fmla="*/ 979547 h 1662525"/>
                  <a:gd name="connsiteX4" fmla="*/ 688641 w 1377282"/>
                  <a:gd name="connsiteY4" fmla="*/ 429617 h 1662525"/>
                  <a:gd name="connsiteX5" fmla="*/ 688641 w 1377282"/>
                  <a:gd name="connsiteY5" fmla="*/ 0 h 1662525"/>
                  <a:gd name="connsiteX6" fmla="*/ 1175584 w 1377282"/>
                  <a:gd name="connsiteY6" fmla="*/ 486943 h 1662525"/>
                  <a:gd name="connsiteX7" fmla="*/ 1175584 w 1377282"/>
                  <a:gd name="connsiteY7" fmla="*/ 1460828 h 1662525"/>
                  <a:gd name="connsiteX8" fmla="*/ 688641 w 1377282"/>
                  <a:gd name="connsiteY8" fmla="*/ 1662525 h 1662525"/>
                  <a:gd name="connsiteX9" fmla="*/ 201698 w 1377282"/>
                  <a:gd name="connsiteY9" fmla="*/ 1460828 h 1662525"/>
                  <a:gd name="connsiteX10" fmla="*/ 201698 w 1377282"/>
                  <a:gd name="connsiteY10" fmla="*/ 486943 h 166252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7282" h="1662525">
                    <a:moveTo>
                      <a:pt x="688641" y="429617"/>
                    </a:moveTo>
                    <a:cubicBezTo>
                      <a:pt x="384923" y="429617"/>
                      <a:pt x="138711" y="675829"/>
                      <a:pt x="138711" y="979547"/>
                    </a:cubicBezTo>
                    <a:cubicBezTo>
                      <a:pt x="138711" y="1283265"/>
                      <a:pt x="384923" y="1529477"/>
                      <a:pt x="688641" y="1529477"/>
                    </a:cubicBezTo>
                    <a:cubicBezTo>
                      <a:pt x="992359" y="1529477"/>
                      <a:pt x="1238571" y="1283265"/>
                      <a:pt x="1238571" y="979547"/>
                    </a:cubicBezTo>
                    <a:cubicBezTo>
                      <a:pt x="1238571" y="675829"/>
                      <a:pt x="992359" y="429617"/>
                      <a:pt x="688641" y="429617"/>
                    </a:cubicBezTo>
                    <a:close/>
                    <a:moveTo>
                      <a:pt x="688641" y="0"/>
                    </a:moveTo>
                    <a:lnTo>
                      <a:pt x="1175584" y="486943"/>
                    </a:lnTo>
                    <a:cubicBezTo>
                      <a:pt x="1444515" y="755874"/>
                      <a:pt x="1444515" y="1191896"/>
                      <a:pt x="1175584" y="1460828"/>
                    </a:cubicBezTo>
                    <a:cubicBezTo>
                      <a:pt x="1041119" y="1595293"/>
                      <a:pt x="864879" y="1662527"/>
                      <a:pt x="688641" y="1662525"/>
                    </a:cubicBezTo>
                    <a:cubicBezTo>
                      <a:pt x="512403" y="1662527"/>
                      <a:pt x="336163" y="1595293"/>
                      <a:pt x="201698" y="1460828"/>
                    </a:cubicBezTo>
                    <a:cubicBezTo>
                      <a:pt x="-67233" y="1191896"/>
                      <a:pt x="-67233" y="755874"/>
                      <a:pt x="201698" y="486943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tIns="216000" bIns="0" rtlCol="0" anchor="ctr">
                <a:noAutofit/>
              </a:bodyPr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endParaRPr lang="zh-CN" altLang="en-US" sz="2700" b="1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5121319" y="2714066"/>
              <a:ext cx="943927" cy="1629659"/>
              <a:chOff x="5586452" y="2714066"/>
              <a:chExt cx="943927" cy="1629659"/>
            </a:xfrm>
          </p:grpSpPr>
          <p:sp>
            <p:nvSpPr>
              <p:cNvPr id="22" name="矩形 21"/>
              <p:cNvSpPr/>
              <p:nvPr/>
            </p:nvSpPr>
            <p:spPr>
              <a:xfrm rot="1516439">
                <a:off x="6258343" y="2745952"/>
                <a:ext cx="51424" cy="864675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 kern="0">
                  <a:solidFill>
                    <a:sysClr val="window" lastClr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" name="椭圆 22"/>
              <p:cNvSpPr/>
              <p:nvPr/>
            </p:nvSpPr>
            <p:spPr>
              <a:xfrm rot="1516439">
                <a:off x="6427531" y="2714066"/>
                <a:ext cx="102848" cy="102848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 kern="0">
                  <a:solidFill>
                    <a:sysClr val="window" lastClr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" name="任意多边形 23"/>
              <p:cNvSpPr/>
              <p:nvPr/>
            </p:nvSpPr>
            <p:spPr bwMode="auto">
              <a:xfrm rot="1500000">
                <a:off x="5586452" y="3510371"/>
                <a:ext cx="690374" cy="833354"/>
              </a:xfrm>
              <a:custGeom>
                <a:gdLst>
                  <a:gd name="connsiteX0" fmla="*/ 688641 w 1377282"/>
                  <a:gd name="connsiteY0" fmla="*/ 429617 h 1662525"/>
                  <a:gd name="connsiteX1" fmla="*/ 138711 w 1377282"/>
                  <a:gd name="connsiteY1" fmla="*/ 979547 h 1662525"/>
                  <a:gd name="connsiteX2" fmla="*/ 688641 w 1377282"/>
                  <a:gd name="connsiteY2" fmla="*/ 1529477 h 1662525"/>
                  <a:gd name="connsiteX3" fmla="*/ 1238571 w 1377282"/>
                  <a:gd name="connsiteY3" fmla="*/ 979547 h 1662525"/>
                  <a:gd name="connsiteX4" fmla="*/ 688641 w 1377282"/>
                  <a:gd name="connsiteY4" fmla="*/ 429617 h 1662525"/>
                  <a:gd name="connsiteX5" fmla="*/ 688641 w 1377282"/>
                  <a:gd name="connsiteY5" fmla="*/ 0 h 1662525"/>
                  <a:gd name="connsiteX6" fmla="*/ 1175584 w 1377282"/>
                  <a:gd name="connsiteY6" fmla="*/ 486943 h 1662525"/>
                  <a:gd name="connsiteX7" fmla="*/ 1175584 w 1377282"/>
                  <a:gd name="connsiteY7" fmla="*/ 1460828 h 1662525"/>
                  <a:gd name="connsiteX8" fmla="*/ 688641 w 1377282"/>
                  <a:gd name="connsiteY8" fmla="*/ 1662525 h 1662525"/>
                  <a:gd name="connsiteX9" fmla="*/ 201698 w 1377282"/>
                  <a:gd name="connsiteY9" fmla="*/ 1460828 h 1662525"/>
                  <a:gd name="connsiteX10" fmla="*/ 201698 w 1377282"/>
                  <a:gd name="connsiteY10" fmla="*/ 486943 h 166252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7282" h="1662525">
                    <a:moveTo>
                      <a:pt x="688641" y="429617"/>
                    </a:moveTo>
                    <a:cubicBezTo>
                      <a:pt x="384923" y="429617"/>
                      <a:pt x="138711" y="675829"/>
                      <a:pt x="138711" y="979547"/>
                    </a:cubicBezTo>
                    <a:cubicBezTo>
                      <a:pt x="138711" y="1283265"/>
                      <a:pt x="384923" y="1529477"/>
                      <a:pt x="688641" y="1529477"/>
                    </a:cubicBezTo>
                    <a:cubicBezTo>
                      <a:pt x="992359" y="1529477"/>
                      <a:pt x="1238571" y="1283265"/>
                      <a:pt x="1238571" y="979547"/>
                    </a:cubicBezTo>
                    <a:cubicBezTo>
                      <a:pt x="1238571" y="675829"/>
                      <a:pt x="992359" y="429617"/>
                      <a:pt x="688641" y="429617"/>
                    </a:cubicBezTo>
                    <a:close/>
                    <a:moveTo>
                      <a:pt x="688641" y="0"/>
                    </a:moveTo>
                    <a:lnTo>
                      <a:pt x="1175584" y="486943"/>
                    </a:lnTo>
                    <a:cubicBezTo>
                      <a:pt x="1444515" y="755874"/>
                      <a:pt x="1444515" y="1191896"/>
                      <a:pt x="1175584" y="1460828"/>
                    </a:cubicBezTo>
                    <a:cubicBezTo>
                      <a:pt x="1041119" y="1595293"/>
                      <a:pt x="864879" y="1662527"/>
                      <a:pt x="688641" y="1662525"/>
                    </a:cubicBezTo>
                    <a:cubicBezTo>
                      <a:pt x="512403" y="1662527"/>
                      <a:pt x="336163" y="1595293"/>
                      <a:pt x="201698" y="1460828"/>
                    </a:cubicBezTo>
                    <a:cubicBezTo>
                      <a:pt x="-67233" y="1191896"/>
                      <a:pt x="-67233" y="755874"/>
                      <a:pt x="201698" y="486943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tIns="216000" bIns="0" rtlCol="0" anchor="ctr">
                <a:noAutofit/>
              </a:bodyPr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endParaRPr lang="zh-CN" altLang="en-US" sz="2700" b="1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6664602" y="2744945"/>
              <a:ext cx="943926" cy="1629659"/>
              <a:chOff x="6962370" y="2744945"/>
              <a:chExt cx="943926" cy="1629659"/>
            </a:xfrm>
          </p:grpSpPr>
          <p:sp>
            <p:nvSpPr>
              <p:cNvPr id="18" name="矩形 17"/>
              <p:cNvSpPr/>
              <p:nvPr/>
            </p:nvSpPr>
            <p:spPr>
              <a:xfrm rot="1516439">
                <a:off x="7634260" y="2776831"/>
                <a:ext cx="51424" cy="864675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 kern="0">
                  <a:solidFill>
                    <a:sysClr val="window" lastClr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" name="椭圆 18"/>
              <p:cNvSpPr/>
              <p:nvPr/>
            </p:nvSpPr>
            <p:spPr>
              <a:xfrm rot="1516439">
                <a:off x="7803448" y="2744945"/>
                <a:ext cx="102848" cy="102848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 kern="0">
                  <a:solidFill>
                    <a:sysClr val="window" lastClr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" name="任意多边形 19"/>
              <p:cNvSpPr/>
              <p:nvPr/>
            </p:nvSpPr>
            <p:spPr bwMode="auto">
              <a:xfrm rot="1500000">
                <a:off x="6962370" y="3541250"/>
                <a:ext cx="690374" cy="833354"/>
              </a:xfrm>
              <a:custGeom>
                <a:gdLst>
                  <a:gd name="connsiteX0" fmla="*/ 688641 w 1377282"/>
                  <a:gd name="connsiteY0" fmla="*/ 429617 h 1662525"/>
                  <a:gd name="connsiteX1" fmla="*/ 138711 w 1377282"/>
                  <a:gd name="connsiteY1" fmla="*/ 979547 h 1662525"/>
                  <a:gd name="connsiteX2" fmla="*/ 688641 w 1377282"/>
                  <a:gd name="connsiteY2" fmla="*/ 1529477 h 1662525"/>
                  <a:gd name="connsiteX3" fmla="*/ 1238571 w 1377282"/>
                  <a:gd name="connsiteY3" fmla="*/ 979547 h 1662525"/>
                  <a:gd name="connsiteX4" fmla="*/ 688641 w 1377282"/>
                  <a:gd name="connsiteY4" fmla="*/ 429617 h 1662525"/>
                  <a:gd name="connsiteX5" fmla="*/ 688641 w 1377282"/>
                  <a:gd name="connsiteY5" fmla="*/ 0 h 1662525"/>
                  <a:gd name="connsiteX6" fmla="*/ 1175584 w 1377282"/>
                  <a:gd name="connsiteY6" fmla="*/ 486943 h 1662525"/>
                  <a:gd name="connsiteX7" fmla="*/ 1175584 w 1377282"/>
                  <a:gd name="connsiteY7" fmla="*/ 1460828 h 1662525"/>
                  <a:gd name="connsiteX8" fmla="*/ 688641 w 1377282"/>
                  <a:gd name="connsiteY8" fmla="*/ 1662525 h 1662525"/>
                  <a:gd name="connsiteX9" fmla="*/ 201698 w 1377282"/>
                  <a:gd name="connsiteY9" fmla="*/ 1460828 h 1662525"/>
                  <a:gd name="connsiteX10" fmla="*/ 201698 w 1377282"/>
                  <a:gd name="connsiteY10" fmla="*/ 486943 h 166252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7282" h="1662525">
                    <a:moveTo>
                      <a:pt x="688641" y="429617"/>
                    </a:moveTo>
                    <a:cubicBezTo>
                      <a:pt x="384923" y="429617"/>
                      <a:pt x="138711" y="675829"/>
                      <a:pt x="138711" y="979547"/>
                    </a:cubicBezTo>
                    <a:cubicBezTo>
                      <a:pt x="138711" y="1283265"/>
                      <a:pt x="384923" y="1529477"/>
                      <a:pt x="688641" y="1529477"/>
                    </a:cubicBezTo>
                    <a:cubicBezTo>
                      <a:pt x="992359" y="1529477"/>
                      <a:pt x="1238571" y="1283265"/>
                      <a:pt x="1238571" y="979547"/>
                    </a:cubicBezTo>
                    <a:cubicBezTo>
                      <a:pt x="1238571" y="675829"/>
                      <a:pt x="992359" y="429617"/>
                      <a:pt x="688641" y="429617"/>
                    </a:cubicBezTo>
                    <a:close/>
                    <a:moveTo>
                      <a:pt x="688641" y="0"/>
                    </a:moveTo>
                    <a:lnTo>
                      <a:pt x="1175584" y="486943"/>
                    </a:lnTo>
                    <a:cubicBezTo>
                      <a:pt x="1444515" y="755874"/>
                      <a:pt x="1444515" y="1191896"/>
                      <a:pt x="1175584" y="1460828"/>
                    </a:cubicBezTo>
                    <a:cubicBezTo>
                      <a:pt x="1041119" y="1595293"/>
                      <a:pt x="864879" y="1662527"/>
                      <a:pt x="688641" y="1662525"/>
                    </a:cubicBezTo>
                    <a:cubicBezTo>
                      <a:pt x="512403" y="1662527"/>
                      <a:pt x="336163" y="1595293"/>
                      <a:pt x="201698" y="1460828"/>
                    </a:cubicBezTo>
                    <a:cubicBezTo>
                      <a:pt x="-67233" y="1191896"/>
                      <a:pt x="-67233" y="755874"/>
                      <a:pt x="201698" y="486943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tIns="216000" bIns="0" rtlCol="0" anchor="ctr">
                <a:noAutofit/>
              </a:bodyPr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endParaRPr lang="zh-CN" altLang="en-US" sz="2700" b="1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58" name="TextBox 51"/>
          <p:cNvSpPr txBox="1"/>
          <p:nvPr/>
        </p:nvSpPr>
        <p:spPr>
          <a:xfrm>
            <a:off x="9902893" y="2530635"/>
            <a:ext cx="15260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6660">
              <a:spcBef>
                <a:spcPct val="20000"/>
              </a:spcBef>
              <a:defRPr/>
            </a:pPr>
            <a:r>
              <a:rPr lang="zh-CN" altLang="en-US" sz="1200">
                <a:solidFill>
                  <a:srgbClr val="38531F"/>
                </a:solidFill>
                <a:cs typeface="+mn-ea"/>
                <a:sym typeface="+mn-lt"/>
              </a:rPr>
              <a:t>请在此添加文字说明，请在此添加文字说明。请在此添加文字说明，请在此添加文字说明。</a:t>
            </a:r>
            <a:endParaRPr lang="zh-CN" altLang="en-US" sz="1200">
              <a:solidFill>
                <a:srgbClr val="38531F"/>
              </a:solidFill>
              <a:cs typeface="+mn-ea"/>
              <a:sym typeface="+mn-lt"/>
            </a:endParaRPr>
          </a:p>
        </p:txBody>
      </p:sp>
      <p:sp>
        <p:nvSpPr>
          <p:cNvPr id="59" name="TextBox 51"/>
          <p:cNvSpPr txBox="1"/>
          <p:nvPr/>
        </p:nvSpPr>
        <p:spPr>
          <a:xfrm>
            <a:off x="7758347" y="2534087"/>
            <a:ext cx="15260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6660">
              <a:spcBef>
                <a:spcPct val="20000"/>
              </a:spcBef>
              <a:defRPr/>
            </a:pPr>
            <a:r>
              <a:rPr lang="zh-CN" altLang="en-US" sz="1200">
                <a:solidFill>
                  <a:srgbClr val="38531F"/>
                </a:solidFill>
                <a:cs typeface="+mn-ea"/>
                <a:sym typeface="+mn-lt"/>
              </a:rPr>
              <a:t>请在此添加文字说明，请在此添加文字说明。请在此添加文字说明，请在此添加文字说明。</a:t>
            </a:r>
            <a:endParaRPr lang="zh-CN" altLang="en-US" sz="1200">
              <a:solidFill>
                <a:srgbClr val="38531F"/>
              </a:solidFill>
              <a:cs typeface="+mn-ea"/>
              <a:sym typeface="+mn-lt"/>
            </a:endParaRPr>
          </a:p>
        </p:txBody>
      </p:sp>
      <p:sp>
        <p:nvSpPr>
          <p:cNvPr id="60" name="TextBox 51"/>
          <p:cNvSpPr txBox="1"/>
          <p:nvPr/>
        </p:nvSpPr>
        <p:spPr>
          <a:xfrm>
            <a:off x="5478188" y="2546819"/>
            <a:ext cx="15260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6660">
              <a:spcBef>
                <a:spcPct val="20000"/>
              </a:spcBef>
              <a:defRPr/>
            </a:pPr>
            <a:r>
              <a:rPr lang="zh-CN" altLang="en-US" sz="1200">
                <a:solidFill>
                  <a:srgbClr val="38531F"/>
                </a:solidFill>
                <a:cs typeface="+mn-ea"/>
                <a:sym typeface="+mn-lt"/>
              </a:rPr>
              <a:t>请在此添加文字说明，请在此添加文字说明。请在此添加文字说明，请在此添加文字说明。</a:t>
            </a:r>
            <a:endParaRPr lang="zh-CN" altLang="en-US" sz="1200">
              <a:solidFill>
                <a:srgbClr val="38531F"/>
              </a:solidFill>
              <a:cs typeface="+mn-ea"/>
              <a:sym typeface="+mn-lt"/>
            </a:endParaRPr>
          </a:p>
        </p:txBody>
      </p:sp>
      <p:sp>
        <p:nvSpPr>
          <p:cNvPr id="61" name="TextBox 42"/>
          <p:cNvSpPr txBox="1"/>
          <p:nvPr/>
        </p:nvSpPr>
        <p:spPr>
          <a:xfrm>
            <a:off x="8760975" y="1471033"/>
            <a:ext cx="460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200" b="1">
                <a:solidFill>
                  <a:srgbClr val="8DC029"/>
                </a:solidFill>
                <a:cs typeface="+mn-ea"/>
                <a:sym typeface="+mn-lt"/>
              </a:rPr>
              <a:t>4</a:t>
            </a:r>
            <a:endParaRPr lang="zh-CN" altLang="en-US" sz="3200" b="1">
              <a:solidFill>
                <a:srgbClr val="8DC029"/>
              </a:solidFill>
              <a:cs typeface="+mn-ea"/>
              <a:sym typeface="+mn-lt"/>
            </a:endParaRPr>
          </a:p>
        </p:txBody>
      </p:sp>
      <p:sp>
        <p:nvSpPr>
          <p:cNvPr id="62" name="TextBox 42"/>
          <p:cNvSpPr txBox="1"/>
          <p:nvPr/>
        </p:nvSpPr>
        <p:spPr>
          <a:xfrm>
            <a:off x="6580324" y="1467931"/>
            <a:ext cx="460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200" b="1">
                <a:solidFill>
                  <a:srgbClr val="8DC029"/>
                </a:solidFill>
                <a:cs typeface="+mn-ea"/>
                <a:sym typeface="+mn-lt"/>
              </a:rPr>
              <a:t>3</a:t>
            </a:r>
            <a:endParaRPr lang="zh-CN" altLang="en-US" sz="3200" b="1">
              <a:solidFill>
                <a:srgbClr val="8DC029"/>
              </a:solidFill>
              <a:cs typeface="+mn-ea"/>
              <a:sym typeface="+mn-lt"/>
            </a:endParaRPr>
          </a:p>
        </p:txBody>
      </p:sp>
      <p:sp>
        <p:nvSpPr>
          <p:cNvPr id="63" name="TextBox 42"/>
          <p:cNvSpPr txBox="1"/>
          <p:nvPr/>
        </p:nvSpPr>
        <p:spPr>
          <a:xfrm>
            <a:off x="4338158" y="1452253"/>
            <a:ext cx="460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200" b="1">
                <a:solidFill>
                  <a:srgbClr val="8DC029"/>
                </a:solidFill>
                <a:cs typeface="+mn-ea"/>
                <a:sym typeface="+mn-lt"/>
              </a:rPr>
              <a:t>2</a:t>
            </a:r>
            <a:endParaRPr lang="zh-CN" altLang="en-US" sz="3200" b="1">
              <a:solidFill>
                <a:srgbClr val="8DC029"/>
              </a:solidFill>
              <a:cs typeface="+mn-ea"/>
              <a:sym typeface="+mn-lt"/>
            </a:endParaRPr>
          </a:p>
        </p:txBody>
      </p:sp>
      <p:sp>
        <p:nvSpPr>
          <p:cNvPr id="64" name="TextBox 51"/>
          <p:cNvSpPr txBox="1"/>
          <p:nvPr/>
        </p:nvSpPr>
        <p:spPr>
          <a:xfrm>
            <a:off x="10101365" y="3570355"/>
            <a:ext cx="15260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6660">
              <a:spcBef>
                <a:spcPct val="20000"/>
              </a:spcBef>
              <a:defRPr/>
            </a:pPr>
            <a:r>
              <a:rPr lang="zh-CN" altLang="en-US" sz="1200">
                <a:solidFill>
                  <a:srgbClr val="38531F"/>
                </a:solidFill>
                <a:cs typeface="+mn-ea"/>
                <a:sym typeface="+mn-lt"/>
              </a:rPr>
              <a:t>请在此添加文字说明，请在此添加文字说明。请在此添加文字说明，请在此添加文字说明。</a:t>
            </a:r>
            <a:endParaRPr lang="zh-CN" altLang="en-US" sz="1200">
              <a:solidFill>
                <a:srgbClr val="38531F"/>
              </a:solidFill>
              <a:cs typeface="+mn-ea"/>
              <a:sym typeface="+mn-lt"/>
            </a:endParaRPr>
          </a:p>
        </p:txBody>
      </p:sp>
      <p:sp>
        <p:nvSpPr>
          <p:cNvPr id="65" name="TextBox 51"/>
          <p:cNvSpPr txBox="1"/>
          <p:nvPr/>
        </p:nvSpPr>
        <p:spPr>
          <a:xfrm>
            <a:off x="3776101" y="3549710"/>
            <a:ext cx="15260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6660">
              <a:spcBef>
                <a:spcPct val="20000"/>
              </a:spcBef>
              <a:defRPr/>
            </a:pPr>
            <a:r>
              <a:rPr lang="zh-CN" altLang="en-US" sz="1200">
                <a:solidFill>
                  <a:srgbClr val="38531F"/>
                </a:solidFill>
                <a:cs typeface="+mn-ea"/>
                <a:sym typeface="+mn-lt"/>
              </a:rPr>
              <a:t>请在此添加文字说明，请在此添加文字说明。请在此添加文字说明，请在此添加文字说明。</a:t>
            </a:r>
            <a:endParaRPr lang="zh-CN" altLang="en-US" sz="1200">
              <a:solidFill>
                <a:srgbClr val="38531F"/>
              </a:solidFill>
              <a:cs typeface="+mn-ea"/>
              <a:sym typeface="+mn-lt"/>
            </a:endParaRPr>
          </a:p>
        </p:txBody>
      </p:sp>
      <p:sp>
        <p:nvSpPr>
          <p:cNvPr id="66" name="TextBox 51"/>
          <p:cNvSpPr txBox="1"/>
          <p:nvPr/>
        </p:nvSpPr>
        <p:spPr>
          <a:xfrm>
            <a:off x="6022184" y="3546468"/>
            <a:ext cx="15260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6660">
              <a:spcBef>
                <a:spcPct val="20000"/>
              </a:spcBef>
              <a:defRPr/>
            </a:pPr>
            <a:r>
              <a:rPr lang="zh-CN" altLang="en-US" sz="1200">
                <a:solidFill>
                  <a:srgbClr val="38531F"/>
                </a:solidFill>
                <a:cs typeface="+mn-ea"/>
                <a:sym typeface="+mn-lt"/>
              </a:rPr>
              <a:t>请在此添加文字说明，请在此添加文字说明。请在此添加文字说明，请在此添加文字说明。</a:t>
            </a:r>
            <a:endParaRPr lang="zh-CN" altLang="en-US" sz="1200">
              <a:solidFill>
                <a:srgbClr val="38531F"/>
              </a:solidFill>
              <a:cs typeface="+mn-ea"/>
              <a:sym typeface="+mn-lt"/>
            </a:endParaRPr>
          </a:p>
        </p:txBody>
      </p:sp>
      <p:sp>
        <p:nvSpPr>
          <p:cNvPr id="67" name="TextBox 51"/>
          <p:cNvSpPr txBox="1"/>
          <p:nvPr/>
        </p:nvSpPr>
        <p:spPr>
          <a:xfrm>
            <a:off x="8100140" y="3542639"/>
            <a:ext cx="15260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6660">
              <a:spcBef>
                <a:spcPct val="20000"/>
              </a:spcBef>
              <a:defRPr/>
            </a:pPr>
            <a:r>
              <a:rPr lang="zh-CN" altLang="en-US" sz="1200">
                <a:solidFill>
                  <a:srgbClr val="38531F"/>
                </a:solidFill>
                <a:cs typeface="+mn-ea"/>
                <a:sym typeface="+mn-lt"/>
              </a:rPr>
              <a:t>请在此添加文字说明，请在此添加文字说明。请在此添加文字说明，请在此添加文字说明。</a:t>
            </a:r>
            <a:endParaRPr lang="zh-CN" altLang="en-US" sz="1200">
              <a:solidFill>
                <a:srgbClr val="38531F"/>
              </a:solidFill>
              <a:cs typeface="+mn-ea"/>
              <a:sym typeface="+mn-lt"/>
            </a:endParaRPr>
          </a:p>
        </p:txBody>
      </p:sp>
      <p:sp>
        <p:nvSpPr>
          <p:cNvPr id="72" name="TextBox 42"/>
          <p:cNvSpPr txBox="1"/>
          <p:nvPr/>
        </p:nvSpPr>
        <p:spPr>
          <a:xfrm>
            <a:off x="2888108" y="4773236"/>
            <a:ext cx="460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200" b="1">
                <a:solidFill>
                  <a:srgbClr val="8DC029"/>
                </a:solidFill>
                <a:cs typeface="+mn-ea"/>
                <a:sym typeface="+mn-lt"/>
              </a:rPr>
              <a:t>1</a:t>
            </a:r>
            <a:endParaRPr lang="zh-CN" altLang="en-US" sz="3200" b="1">
              <a:solidFill>
                <a:srgbClr val="8DC029"/>
              </a:solidFill>
              <a:cs typeface="+mn-ea"/>
              <a:sym typeface="+mn-lt"/>
            </a:endParaRPr>
          </a:p>
        </p:txBody>
      </p:sp>
      <p:sp>
        <p:nvSpPr>
          <p:cNvPr id="73" name="TextBox 42"/>
          <p:cNvSpPr txBox="1"/>
          <p:nvPr/>
        </p:nvSpPr>
        <p:spPr>
          <a:xfrm>
            <a:off x="9078207" y="4782379"/>
            <a:ext cx="460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200" b="1">
                <a:solidFill>
                  <a:srgbClr val="8DC029"/>
                </a:solidFill>
                <a:cs typeface="+mn-ea"/>
                <a:sym typeface="+mn-lt"/>
              </a:rPr>
              <a:t>4</a:t>
            </a:r>
            <a:endParaRPr lang="zh-CN" altLang="en-US" sz="3200" b="1">
              <a:solidFill>
                <a:srgbClr val="8DC029"/>
              </a:solidFill>
              <a:cs typeface="+mn-ea"/>
              <a:sym typeface="+mn-lt"/>
            </a:endParaRPr>
          </a:p>
        </p:txBody>
      </p:sp>
      <p:sp>
        <p:nvSpPr>
          <p:cNvPr id="74" name="TextBox 42"/>
          <p:cNvSpPr txBox="1"/>
          <p:nvPr/>
        </p:nvSpPr>
        <p:spPr>
          <a:xfrm>
            <a:off x="7020038" y="4763294"/>
            <a:ext cx="460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200" b="1">
                <a:solidFill>
                  <a:srgbClr val="8DC029"/>
                </a:solidFill>
                <a:cs typeface="+mn-ea"/>
                <a:sym typeface="+mn-lt"/>
              </a:rPr>
              <a:t>3</a:t>
            </a:r>
            <a:endParaRPr lang="zh-CN" altLang="en-US" sz="3200" b="1">
              <a:solidFill>
                <a:srgbClr val="8DC029"/>
              </a:solidFill>
              <a:cs typeface="+mn-ea"/>
              <a:sym typeface="+mn-lt"/>
            </a:endParaRPr>
          </a:p>
        </p:txBody>
      </p:sp>
      <p:sp>
        <p:nvSpPr>
          <p:cNvPr id="75" name="TextBox 42"/>
          <p:cNvSpPr txBox="1"/>
          <p:nvPr/>
        </p:nvSpPr>
        <p:spPr>
          <a:xfrm>
            <a:off x="4945551" y="4773236"/>
            <a:ext cx="460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200" b="1">
                <a:solidFill>
                  <a:srgbClr val="8DC029"/>
                </a:solidFill>
                <a:cs typeface="+mn-ea"/>
                <a:sym typeface="+mn-lt"/>
              </a:rPr>
              <a:t>2</a:t>
            </a:r>
            <a:endParaRPr lang="zh-CN" altLang="en-US" sz="3200" b="1">
              <a:solidFill>
                <a:srgbClr val="8DC029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-335658" y="91976"/>
            <a:ext cx="3474894" cy="911756"/>
            <a:chOff x="-335658" y="91976"/>
            <a:chExt cx="3474894" cy="911756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635" r="23201" b="71000"/>
            <a:stretch>
              <a:fillRect/>
            </a:stretch>
          </p:blipFill>
          <p:spPr>
            <a:xfrm rot="-1200000">
              <a:off x="-335658" y="91976"/>
              <a:ext cx="1628546" cy="911756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877078" y="363188"/>
              <a:ext cx="22621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>
                  <a:solidFill>
                    <a:srgbClr val="38531F"/>
                  </a:solidFill>
                  <a:cs typeface="+mn-ea"/>
                  <a:sym typeface="+mn-lt"/>
                </a:rPr>
                <a:t>点击此处添加小标题</a:t>
              </a:r>
              <a:endParaRPr lang="zh-CN" altLang="en-US">
                <a:solidFill>
                  <a:srgbClr val="38531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5" name="Freeform 108"/>
          <p:cNvSpPr>
            <a:spLocks noEditPoints="1"/>
          </p:cNvSpPr>
          <p:nvPr/>
        </p:nvSpPr>
        <p:spPr bwMode="auto">
          <a:xfrm>
            <a:off x="2213937" y="1930915"/>
            <a:ext cx="2232667" cy="2376264"/>
          </a:xfrm>
          <a:custGeom>
            <a:gdLst>
              <a:gd name="T0" fmla="*/ 656 w 983"/>
              <a:gd name="T1" fmla="*/ 80 h 1046"/>
              <a:gd name="T2" fmla="*/ 729 w 983"/>
              <a:gd name="T3" fmla="*/ 67 h 1046"/>
              <a:gd name="T4" fmla="*/ 798 w 983"/>
              <a:gd name="T5" fmla="*/ 260 h 1046"/>
              <a:gd name="T6" fmla="*/ 895 w 983"/>
              <a:gd name="T7" fmla="*/ 601 h 1046"/>
              <a:gd name="T8" fmla="*/ 965 w 983"/>
              <a:gd name="T9" fmla="*/ 773 h 1046"/>
              <a:gd name="T10" fmla="*/ 831 w 983"/>
              <a:gd name="T11" fmla="*/ 833 h 1046"/>
              <a:gd name="T12" fmla="*/ 633 w 983"/>
              <a:gd name="T13" fmla="*/ 882 h 1046"/>
              <a:gd name="T14" fmla="*/ 206 w 983"/>
              <a:gd name="T15" fmla="*/ 1046 h 1046"/>
              <a:gd name="T16" fmla="*/ 164 w 983"/>
              <a:gd name="T17" fmla="*/ 951 h 1046"/>
              <a:gd name="T18" fmla="*/ 102 w 983"/>
              <a:gd name="T19" fmla="*/ 790 h 1046"/>
              <a:gd name="T20" fmla="*/ 49 w 983"/>
              <a:gd name="T21" fmla="*/ 623 h 1046"/>
              <a:gd name="T22" fmla="*/ 16 w 983"/>
              <a:gd name="T23" fmla="*/ 435 h 1046"/>
              <a:gd name="T24" fmla="*/ 131 w 983"/>
              <a:gd name="T25" fmla="*/ 234 h 1046"/>
              <a:gd name="T26" fmla="*/ 363 w 983"/>
              <a:gd name="T27" fmla="*/ 159 h 1046"/>
              <a:gd name="T28" fmla="*/ 394 w 983"/>
              <a:gd name="T29" fmla="*/ 17 h 1046"/>
              <a:gd name="T30" fmla="*/ 519 w 983"/>
              <a:gd name="T31" fmla="*/ 44 h 1046"/>
              <a:gd name="T32" fmla="*/ 463 w 983"/>
              <a:gd name="T33" fmla="*/ 209 h 1046"/>
              <a:gd name="T34" fmla="*/ 547 w 983"/>
              <a:gd name="T35" fmla="*/ 252 h 1046"/>
              <a:gd name="T36" fmla="*/ 509 w 983"/>
              <a:gd name="T37" fmla="*/ 366 h 1046"/>
              <a:gd name="T38" fmla="*/ 435 w 983"/>
              <a:gd name="T39" fmla="*/ 33 h 1046"/>
              <a:gd name="T40" fmla="*/ 529 w 983"/>
              <a:gd name="T41" fmla="*/ 114 h 1046"/>
              <a:gd name="T42" fmla="*/ 485 w 983"/>
              <a:gd name="T43" fmla="*/ 24 h 1046"/>
              <a:gd name="T44" fmla="*/ 382 w 983"/>
              <a:gd name="T45" fmla="*/ 82 h 1046"/>
              <a:gd name="T46" fmla="*/ 455 w 983"/>
              <a:gd name="T47" fmla="*/ 307 h 1046"/>
              <a:gd name="T48" fmla="*/ 561 w 983"/>
              <a:gd name="T49" fmla="*/ 383 h 1046"/>
              <a:gd name="T50" fmla="*/ 572 w 983"/>
              <a:gd name="T51" fmla="*/ 271 h 1046"/>
              <a:gd name="T52" fmla="*/ 501 w 983"/>
              <a:gd name="T53" fmla="*/ 114 h 1046"/>
              <a:gd name="T54" fmla="*/ 470 w 983"/>
              <a:gd name="T55" fmla="*/ 256 h 1046"/>
              <a:gd name="T56" fmla="*/ 501 w 983"/>
              <a:gd name="T57" fmla="*/ 83 h 1046"/>
              <a:gd name="T58" fmla="*/ 423 w 983"/>
              <a:gd name="T59" fmla="*/ 56 h 1046"/>
              <a:gd name="T60" fmla="*/ 424 w 983"/>
              <a:gd name="T61" fmla="*/ 143 h 1046"/>
              <a:gd name="T62" fmla="*/ 501 w 983"/>
              <a:gd name="T63" fmla="*/ 83 h 1046"/>
              <a:gd name="T64" fmla="*/ 637 w 983"/>
              <a:gd name="T65" fmla="*/ 98 h 1046"/>
              <a:gd name="T66" fmla="*/ 566 w 983"/>
              <a:gd name="T67" fmla="*/ 225 h 1046"/>
              <a:gd name="T68" fmla="*/ 520 w 983"/>
              <a:gd name="T69" fmla="*/ 396 h 1046"/>
              <a:gd name="T70" fmla="*/ 362 w 983"/>
              <a:gd name="T71" fmla="*/ 169 h 1046"/>
              <a:gd name="T72" fmla="*/ 219 w 983"/>
              <a:gd name="T73" fmla="*/ 210 h 1046"/>
              <a:gd name="T74" fmla="*/ 16 w 983"/>
              <a:gd name="T75" fmla="*/ 293 h 1046"/>
              <a:gd name="T76" fmla="*/ 72 w 983"/>
              <a:gd name="T77" fmla="*/ 657 h 1046"/>
              <a:gd name="T78" fmla="*/ 161 w 983"/>
              <a:gd name="T79" fmla="*/ 920 h 1046"/>
              <a:gd name="T80" fmla="*/ 642 w 983"/>
              <a:gd name="T81" fmla="*/ 870 h 1046"/>
              <a:gd name="T82" fmla="*/ 916 w 983"/>
              <a:gd name="T83" fmla="*/ 780 h 1046"/>
              <a:gd name="T84" fmla="*/ 897 w 983"/>
              <a:gd name="T85" fmla="*/ 635 h 1046"/>
              <a:gd name="T86" fmla="*/ 799 w 983"/>
              <a:gd name="T87" fmla="*/ 327 h 1046"/>
              <a:gd name="T88" fmla="*/ 759 w 983"/>
              <a:gd name="T89" fmla="*/ 79 h 1046"/>
              <a:gd name="T90" fmla="*/ 546 w 983"/>
              <a:gd name="T91" fmla="*/ 354 h 1046"/>
              <a:gd name="T92" fmla="*/ 458 w 983"/>
              <a:gd name="T93" fmla="*/ 140 h 1046"/>
              <a:gd name="T94" fmla="*/ 488 w 983"/>
              <a:gd name="T95" fmla="*/ 240 h 1046"/>
              <a:gd name="T96" fmla="*/ 484 w 983"/>
              <a:gd name="T97" fmla="*/ 298 h 104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983" h="1046">
                <a:moveTo>
                  <a:pt x="546" y="104"/>
                </a:moveTo>
                <a:cubicBezTo>
                  <a:pt x="572" y="99"/>
                  <a:pt x="602" y="89"/>
                  <a:pt x="631" y="82"/>
                </a:cubicBezTo>
                <a:cubicBezTo>
                  <a:pt x="639" y="80"/>
                  <a:pt x="648" y="81"/>
                  <a:pt x="656" y="80"/>
                </a:cubicBezTo>
                <a:cubicBezTo>
                  <a:pt x="659" y="80"/>
                  <a:pt x="662" y="77"/>
                  <a:pt x="666" y="77"/>
                </a:cubicBezTo>
                <a:cubicBezTo>
                  <a:pt x="674" y="75"/>
                  <a:pt x="683" y="78"/>
                  <a:pt x="691" y="77"/>
                </a:cubicBezTo>
                <a:cubicBezTo>
                  <a:pt x="702" y="75"/>
                  <a:pt x="717" y="69"/>
                  <a:pt x="729" y="67"/>
                </a:cubicBezTo>
                <a:cubicBezTo>
                  <a:pt x="744" y="64"/>
                  <a:pt x="759" y="66"/>
                  <a:pt x="774" y="69"/>
                </a:cubicBezTo>
                <a:cubicBezTo>
                  <a:pt x="779" y="98"/>
                  <a:pt x="790" y="145"/>
                  <a:pt x="785" y="168"/>
                </a:cubicBezTo>
                <a:cubicBezTo>
                  <a:pt x="790" y="202"/>
                  <a:pt x="788" y="235"/>
                  <a:pt x="798" y="260"/>
                </a:cubicBezTo>
                <a:cubicBezTo>
                  <a:pt x="803" y="297"/>
                  <a:pt x="810" y="337"/>
                  <a:pt x="816" y="374"/>
                </a:cubicBezTo>
                <a:cubicBezTo>
                  <a:pt x="823" y="413"/>
                  <a:pt x="837" y="447"/>
                  <a:pt x="849" y="480"/>
                </a:cubicBezTo>
                <a:cubicBezTo>
                  <a:pt x="864" y="522"/>
                  <a:pt x="877" y="563"/>
                  <a:pt x="895" y="601"/>
                </a:cubicBezTo>
                <a:cubicBezTo>
                  <a:pt x="919" y="650"/>
                  <a:pt x="952" y="695"/>
                  <a:pt x="973" y="747"/>
                </a:cubicBezTo>
                <a:cubicBezTo>
                  <a:pt x="979" y="752"/>
                  <a:pt x="983" y="759"/>
                  <a:pt x="980" y="765"/>
                </a:cubicBezTo>
                <a:cubicBezTo>
                  <a:pt x="978" y="770"/>
                  <a:pt x="971" y="770"/>
                  <a:pt x="965" y="773"/>
                </a:cubicBezTo>
                <a:cubicBezTo>
                  <a:pt x="956" y="777"/>
                  <a:pt x="945" y="785"/>
                  <a:pt x="932" y="789"/>
                </a:cubicBezTo>
                <a:cubicBezTo>
                  <a:pt x="908" y="797"/>
                  <a:pt x="883" y="808"/>
                  <a:pt x="865" y="818"/>
                </a:cubicBezTo>
                <a:cubicBezTo>
                  <a:pt x="856" y="823"/>
                  <a:pt x="839" y="825"/>
                  <a:pt x="831" y="833"/>
                </a:cubicBezTo>
                <a:cubicBezTo>
                  <a:pt x="789" y="838"/>
                  <a:pt x="729" y="860"/>
                  <a:pt x="681" y="871"/>
                </a:cubicBezTo>
                <a:cubicBezTo>
                  <a:pt x="677" y="871"/>
                  <a:pt x="678" y="875"/>
                  <a:pt x="676" y="876"/>
                </a:cubicBezTo>
                <a:cubicBezTo>
                  <a:pt x="662" y="874"/>
                  <a:pt x="648" y="880"/>
                  <a:pt x="633" y="882"/>
                </a:cubicBezTo>
                <a:cubicBezTo>
                  <a:pt x="566" y="894"/>
                  <a:pt x="496" y="902"/>
                  <a:pt x="433" y="930"/>
                </a:cubicBezTo>
                <a:cubicBezTo>
                  <a:pt x="390" y="949"/>
                  <a:pt x="345" y="963"/>
                  <a:pt x="307" y="982"/>
                </a:cubicBezTo>
                <a:cubicBezTo>
                  <a:pt x="269" y="1001"/>
                  <a:pt x="238" y="1027"/>
                  <a:pt x="206" y="1046"/>
                </a:cubicBezTo>
                <a:cubicBezTo>
                  <a:pt x="199" y="1037"/>
                  <a:pt x="196" y="1025"/>
                  <a:pt x="191" y="1014"/>
                </a:cubicBezTo>
                <a:cubicBezTo>
                  <a:pt x="185" y="1001"/>
                  <a:pt x="177" y="986"/>
                  <a:pt x="170" y="971"/>
                </a:cubicBezTo>
                <a:cubicBezTo>
                  <a:pt x="167" y="965"/>
                  <a:pt x="166" y="957"/>
                  <a:pt x="164" y="951"/>
                </a:cubicBezTo>
                <a:cubicBezTo>
                  <a:pt x="147" y="910"/>
                  <a:pt x="130" y="866"/>
                  <a:pt x="112" y="821"/>
                </a:cubicBezTo>
                <a:cubicBezTo>
                  <a:pt x="109" y="815"/>
                  <a:pt x="105" y="809"/>
                  <a:pt x="103" y="804"/>
                </a:cubicBezTo>
                <a:cubicBezTo>
                  <a:pt x="102" y="800"/>
                  <a:pt x="103" y="794"/>
                  <a:pt x="102" y="790"/>
                </a:cubicBezTo>
                <a:cubicBezTo>
                  <a:pt x="93" y="762"/>
                  <a:pt x="82" y="730"/>
                  <a:pt x="73" y="699"/>
                </a:cubicBezTo>
                <a:cubicBezTo>
                  <a:pt x="68" y="683"/>
                  <a:pt x="63" y="666"/>
                  <a:pt x="58" y="650"/>
                </a:cubicBezTo>
                <a:cubicBezTo>
                  <a:pt x="55" y="641"/>
                  <a:pt x="51" y="632"/>
                  <a:pt x="49" y="623"/>
                </a:cubicBezTo>
                <a:cubicBezTo>
                  <a:pt x="47" y="613"/>
                  <a:pt x="48" y="603"/>
                  <a:pt x="46" y="592"/>
                </a:cubicBezTo>
                <a:cubicBezTo>
                  <a:pt x="40" y="559"/>
                  <a:pt x="29" y="526"/>
                  <a:pt x="23" y="491"/>
                </a:cubicBezTo>
                <a:cubicBezTo>
                  <a:pt x="20" y="473"/>
                  <a:pt x="18" y="455"/>
                  <a:pt x="16" y="435"/>
                </a:cubicBezTo>
                <a:cubicBezTo>
                  <a:pt x="11" y="404"/>
                  <a:pt x="8" y="374"/>
                  <a:pt x="7" y="343"/>
                </a:cubicBezTo>
                <a:cubicBezTo>
                  <a:pt x="6" y="324"/>
                  <a:pt x="0" y="305"/>
                  <a:pt x="4" y="288"/>
                </a:cubicBezTo>
                <a:cubicBezTo>
                  <a:pt x="42" y="272"/>
                  <a:pt x="83" y="247"/>
                  <a:pt x="131" y="234"/>
                </a:cubicBezTo>
                <a:cubicBezTo>
                  <a:pt x="140" y="228"/>
                  <a:pt x="154" y="222"/>
                  <a:pt x="164" y="221"/>
                </a:cubicBezTo>
                <a:cubicBezTo>
                  <a:pt x="194" y="205"/>
                  <a:pt x="231" y="196"/>
                  <a:pt x="267" y="186"/>
                </a:cubicBezTo>
                <a:cubicBezTo>
                  <a:pt x="300" y="178"/>
                  <a:pt x="334" y="161"/>
                  <a:pt x="363" y="159"/>
                </a:cubicBezTo>
                <a:cubicBezTo>
                  <a:pt x="371" y="154"/>
                  <a:pt x="382" y="151"/>
                  <a:pt x="393" y="149"/>
                </a:cubicBezTo>
                <a:cubicBezTo>
                  <a:pt x="388" y="129"/>
                  <a:pt x="371" y="101"/>
                  <a:pt x="369" y="79"/>
                </a:cubicBezTo>
                <a:cubicBezTo>
                  <a:pt x="367" y="54"/>
                  <a:pt x="382" y="37"/>
                  <a:pt x="394" y="17"/>
                </a:cubicBezTo>
                <a:cubicBezTo>
                  <a:pt x="408" y="16"/>
                  <a:pt x="422" y="4"/>
                  <a:pt x="439" y="2"/>
                </a:cubicBezTo>
                <a:cubicBezTo>
                  <a:pt x="460" y="0"/>
                  <a:pt x="474" y="7"/>
                  <a:pt x="493" y="14"/>
                </a:cubicBezTo>
                <a:cubicBezTo>
                  <a:pt x="499" y="26"/>
                  <a:pt x="511" y="33"/>
                  <a:pt x="519" y="44"/>
                </a:cubicBezTo>
                <a:cubicBezTo>
                  <a:pt x="530" y="62"/>
                  <a:pt x="533" y="86"/>
                  <a:pt x="546" y="104"/>
                </a:cubicBezTo>
                <a:close/>
                <a:moveTo>
                  <a:pt x="483" y="254"/>
                </a:moveTo>
                <a:cubicBezTo>
                  <a:pt x="476" y="241"/>
                  <a:pt x="469" y="224"/>
                  <a:pt x="463" y="209"/>
                </a:cubicBezTo>
                <a:cubicBezTo>
                  <a:pt x="453" y="186"/>
                  <a:pt x="445" y="162"/>
                  <a:pt x="447" y="137"/>
                </a:cubicBezTo>
                <a:cubicBezTo>
                  <a:pt x="455" y="124"/>
                  <a:pt x="469" y="121"/>
                  <a:pt x="488" y="125"/>
                </a:cubicBezTo>
                <a:cubicBezTo>
                  <a:pt x="509" y="154"/>
                  <a:pt x="533" y="211"/>
                  <a:pt x="547" y="252"/>
                </a:cubicBezTo>
                <a:cubicBezTo>
                  <a:pt x="558" y="282"/>
                  <a:pt x="583" y="334"/>
                  <a:pt x="562" y="357"/>
                </a:cubicBezTo>
                <a:cubicBezTo>
                  <a:pt x="560" y="359"/>
                  <a:pt x="547" y="371"/>
                  <a:pt x="540" y="372"/>
                </a:cubicBezTo>
                <a:cubicBezTo>
                  <a:pt x="532" y="373"/>
                  <a:pt x="514" y="370"/>
                  <a:pt x="509" y="366"/>
                </a:cubicBezTo>
                <a:cubicBezTo>
                  <a:pt x="503" y="362"/>
                  <a:pt x="503" y="353"/>
                  <a:pt x="498" y="349"/>
                </a:cubicBezTo>
                <a:cubicBezTo>
                  <a:pt x="457" y="259"/>
                  <a:pt x="412" y="180"/>
                  <a:pt x="397" y="64"/>
                </a:cubicBezTo>
                <a:cubicBezTo>
                  <a:pt x="405" y="49"/>
                  <a:pt x="420" y="41"/>
                  <a:pt x="435" y="33"/>
                </a:cubicBezTo>
                <a:cubicBezTo>
                  <a:pt x="454" y="31"/>
                  <a:pt x="470" y="39"/>
                  <a:pt x="485" y="44"/>
                </a:cubicBezTo>
                <a:cubicBezTo>
                  <a:pt x="494" y="58"/>
                  <a:pt x="506" y="69"/>
                  <a:pt x="514" y="84"/>
                </a:cubicBezTo>
                <a:cubicBezTo>
                  <a:pt x="519" y="94"/>
                  <a:pt x="520" y="107"/>
                  <a:pt x="529" y="114"/>
                </a:cubicBezTo>
                <a:cubicBezTo>
                  <a:pt x="530" y="110"/>
                  <a:pt x="532" y="114"/>
                  <a:pt x="534" y="112"/>
                </a:cubicBezTo>
                <a:cubicBezTo>
                  <a:pt x="529" y="83"/>
                  <a:pt x="515" y="64"/>
                  <a:pt x="501" y="39"/>
                </a:cubicBezTo>
                <a:cubicBezTo>
                  <a:pt x="495" y="36"/>
                  <a:pt x="489" y="31"/>
                  <a:pt x="485" y="24"/>
                </a:cubicBezTo>
                <a:cubicBezTo>
                  <a:pt x="475" y="20"/>
                  <a:pt x="460" y="12"/>
                  <a:pt x="443" y="14"/>
                </a:cubicBezTo>
                <a:cubicBezTo>
                  <a:pt x="430" y="16"/>
                  <a:pt x="415" y="23"/>
                  <a:pt x="400" y="28"/>
                </a:cubicBezTo>
                <a:cubicBezTo>
                  <a:pt x="387" y="40"/>
                  <a:pt x="377" y="59"/>
                  <a:pt x="382" y="82"/>
                </a:cubicBezTo>
                <a:cubicBezTo>
                  <a:pt x="391" y="102"/>
                  <a:pt x="395" y="127"/>
                  <a:pt x="404" y="148"/>
                </a:cubicBezTo>
                <a:cubicBezTo>
                  <a:pt x="407" y="170"/>
                  <a:pt x="416" y="183"/>
                  <a:pt x="417" y="201"/>
                </a:cubicBezTo>
                <a:cubicBezTo>
                  <a:pt x="432" y="236"/>
                  <a:pt x="440" y="274"/>
                  <a:pt x="455" y="307"/>
                </a:cubicBezTo>
                <a:cubicBezTo>
                  <a:pt x="467" y="334"/>
                  <a:pt x="485" y="365"/>
                  <a:pt x="505" y="382"/>
                </a:cubicBezTo>
                <a:cubicBezTo>
                  <a:pt x="514" y="382"/>
                  <a:pt x="520" y="387"/>
                  <a:pt x="530" y="388"/>
                </a:cubicBezTo>
                <a:cubicBezTo>
                  <a:pt x="538" y="384"/>
                  <a:pt x="554" y="385"/>
                  <a:pt x="561" y="383"/>
                </a:cubicBezTo>
                <a:cubicBezTo>
                  <a:pt x="562" y="378"/>
                  <a:pt x="569" y="376"/>
                  <a:pt x="575" y="373"/>
                </a:cubicBezTo>
                <a:cubicBezTo>
                  <a:pt x="592" y="351"/>
                  <a:pt x="583" y="321"/>
                  <a:pt x="576" y="293"/>
                </a:cubicBezTo>
                <a:cubicBezTo>
                  <a:pt x="574" y="285"/>
                  <a:pt x="575" y="278"/>
                  <a:pt x="572" y="271"/>
                </a:cubicBezTo>
                <a:cubicBezTo>
                  <a:pt x="562" y="240"/>
                  <a:pt x="546" y="205"/>
                  <a:pt x="536" y="181"/>
                </a:cubicBezTo>
                <a:cubicBezTo>
                  <a:pt x="529" y="163"/>
                  <a:pt x="520" y="146"/>
                  <a:pt x="511" y="132"/>
                </a:cubicBezTo>
                <a:cubicBezTo>
                  <a:pt x="508" y="125"/>
                  <a:pt x="504" y="117"/>
                  <a:pt x="501" y="114"/>
                </a:cubicBezTo>
                <a:cubicBezTo>
                  <a:pt x="482" y="93"/>
                  <a:pt x="450" y="108"/>
                  <a:pt x="434" y="125"/>
                </a:cubicBezTo>
                <a:cubicBezTo>
                  <a:pt x="425" y="160"/>
                  <a:pt x="440" y="190"/>
                  <a:pt x="452" y="220"/>
                </a:cubicBezTo>
                <a:cubicBezTo>
                  <a:pt x="456" y="232"/>
                  <a:pt x="463" y="245"/>
                  <a:pt x="470" y="256"/>
                </a:cubicBezTo>
                <a:cubicBezTo>
                  <a:pt x="477" y="267"/>
                  <a:pt x="482" y="285"/>
                  <a:pt x="494" y="283"/>
                </a:cubicBezTo>
                <a:cubicBezTo>
                  <a:pt x="498" y="274"/>
                  <a:pt x="488" y="264"/>
                  <a:pt x="483" y="254"/>
                </a:cubicBezTo>
                <a:close/>
                <a:moveTo>
                  <a:pt x="501" y="83"/>
                </a:moveTo>
                <a:cubicBezTo>
                  <a:pt x="496" y="73"/>
                  <a:pt x="485" y="58"/>
                  <a:pt x="478" y="53"/>
                </a:cubicBezTo>
                <a:cubicBezTo>
                  <a:pt x="468" y="47"/>
                  <a:pt x="448" y="41"/>
                  <a:pt x="438" y="44"/>
                </a:cubicBezTo>
                <a:cubicBezTo>
                  <a:pt x="432" y="46"/>
                  <a:pt x="428" y="53"/>
                  <a:pt x="423" y="56"/>
                </a:cubicBezTo>
                <a:cubicBezTo>
                  <a:pt x="417" y="59"/>
                  <a:pt x="409" y="60"/>
                  <a:pt x="407" y="68"/>
                </a:cubicBezTo>
                <a:cubicBezTo>
                  <a:pt x="405" y="75"/>
                  <a:pt x="407" y="88"/>
                  <a:pt x="408" y="94"/>
                </a:cubicBezTo>
                <a:cubicBezTo>
                  <a:pt x="411" y="111"/>
                  <a:pt x="419" y="129"/>
                  <a:pt x="424" y="143"/>
                </a:cubicBezTo>
                <a:cubicBezTo>
                  <a:pt x="422" y="113"/>
                  <a:pt x="451" y="96"/>
                  <a:pt x="475" y="95"/>
                </a:cubicBezTo>
                <a:cubicBezTo>
                  <a:pt x="492" y="95"/>
                  <a:pt x="502" y="107"/>
                  <a:pt x="513" y="114"/>
                </a:cubicBezTo>
                <a:cubicBezTo>
                  <a:pt x="508" y="101"/>
                  <a:pt x="509" y="95"/>
                  <a:pt x="501" y="83"/>
                </a:cubicBezTo>
                <a:close/>
                <a:moveTo>
                  <a:pt x="724" y="83"/>
                </a:moveTo>
                <a:cubicBezTo>
                  <a:pt x="712" y="89"/>
                  <a:pt x="695" y="86"/>
                  <a:pt x="679" y="88"/>
                </a:cubicBezTo>
                <a:cubicBezTo>
                  <a:pt x="664" y="90"/>
                  <a:pt x="649" y="97"/>
                  <a:pt x="637" y="98"/>
                </a:cubicBezTo>
                <a:cubicBezTo>
                  <a:pt x="630" y="99"/>
                  <a:pt x="624" y="97"/>
                  <a:pt x="617" y="98"/>
                </a:cubicBezTo>
                <a:cubicBezTo>
                  <a:pt x="583" y="104"/>
                  <a:pt x="554" y="118"/>
                  <a:pt x="520" y="127"/>
                </a:cubicBezTo>
                <a:cubicBezTo>
                  <a:pt x="537" y="150"/>
                  <a:pt x="551" y="192"/>
                  <a:pt x="566" y="225"/>
                </a:cubicBezTo>
                <a:cubicBezTo>
                  <a:pt x="578" y="275"/>
                  <a:pt x="609" y="334"/>
                  <a:pt x="590" y="381"/>
                </a:cubicBezTo>
                <a:cubicBezTo>
                  <a:pt x="575" y="393"/>
                  <a:pt x="552" y="393"/>
                  <a:pt x="531" y="401"/>
                </a:cubicBezTo>
                <a:cubicBezTo>
                  <a:pt x="528" y="399"/>
                  <a:pt x="523" y="398"/>
                  <a:pt x="520" y="396"/>
                </a:cubicBezTo>
                <a:cubicBezTo>
                  <a:pt x="493" y="395"/>
                  <a:pt x="479" y="372"/>
                  <a:pt x="469" y="353"/>
                </a:cubicBezTo>
                <a:cubicBezTo>
                  <a:pt x="438" y="297"/>
                  <a:pt x="413" y="219"/>
                  <a:pt x="397" y="159"/>
                </a:cubicBezTo>
                <a:cubicBezTo>
                  <a:pt x="384" y="161"/>
                  <a:pt x="372" y="166"/>
                  <a:pt x="362" y="169"/>
                </a:cubicBezTo>
                <a:cubicBezTo>
                  <a:pt x="344" y="174"/>
                  <a:pt x="333" y="178"/>
                  <a:pt x="320" y="181"/>
                </a:cubicBezTo>
                <a:cubicBezTo>
                  <a:pt x="308" y="184"/>
                  <a:pt x="297" y="189"/>
                  <a:pt x="286" y="193"/>
                </a:cubicBezTo>
                <a:cubicBezTo>
                  <a:pt x="264" y="200"/>
                  <a:pt x="241" y="203"/>
                  <a:pt x="219" y="210"/>
                </a:cubicBezTo>
                <a:cubicBezTo>
                  <a:pt x="205" y="214"/>
                  <a:pt x="192" y="222"/>
                  <a:pt x="179" y="227"/>
                </a:cubicBezTo>
                <a:cubicBezTo>
                  <a:pt x="143" y="241"/>
                  <a:pt x="107" y="251"/>
                  <a:pt x="72" y="270"/>
                </a:cubicBezTo>
                <a:cubicBezTo>
                  <a:pt x="52" y="271"/>
                  <a:pt x="37" y="289"/>
                  <a:pt x="16" y="293"/>
                </a:cubicBezTo>
                <a:cubicBezTo>
                  <a:pt x="15" y="350"/>
                  <a:pt x="20" y="408"/>
                  <a:pt x="31" y="472"/>
                </a:cubicBezTo>
                <a:cubicBezTo>
                  <a:pt x="35" y="496"/>
                  <a:pt x="46" y="519"/>
                  <a:pt x="49" y="545"/>
                </a:cubicBezTo>
                <a:cubicBezTo>
                  <a:pt x="54" y="583"/>
                  <a:pt x="61" y="620"/>
                  <a:pt x="72" y="657"/>
                </a:cubicBezTo>
                <a:cubicBezTo>
                  <a:pt x="83" y="695"/>
                  <a:pt x="90" y="734"/>
                  <a:pt x="102" y="769"/>
                </a:cubicBezTo>
                <a:cubicBezTo>
                  <a:pt x="111" y="798"/>
                  <a:pt x="123" y="827"/>
                  <a:pt x="134" y="853"/>
                </a:cubicBezTo>
                <a:cubicBezTo>
                  <a:pt x="144" y="877"/>
                  <a:pt x="153" y="898"/>
                  <a:pt x="161" y="920"/>
                </a:cubicBezTo>
                <a:cubicBezTo>
                  <a:pt x="176" y="960"/>
                  <a:pt x="192" y="1000"/>
                  <a:pt x="212" y="1033"/>
                </a:cubicBezTo>
                <a:cubicBezTo>
                  <a:pt x="268" y="984"/>
                  <a:pt x="343" y="959"/>
                  <a:pt x="409" y="930"/>
                </a:cubicBezTo>
                <a:cubicBezTo>
                  <a:pt x="480" y="899"/>
                  <a:pt x="564" y="889"/>
                  <a:pt x="642" y="870"/>
                </a:cubicBezTo>
                <a:cubicBezTo>
                  <a:pt x="678" y="861"/>
                  <a:pt x="705" y="852"/>
                  <a:pt x="735" y="843"/>
                </a:cubicBezTo>
                <a:cubicBezTo>
                  <a:pt x="767" y="833"/>
                  <a:pt x="800" y="826"/>
                  <a:pt x="830" y="814"/>
                </a:cubicBezTo>
                <a:cubicBezTo>
                  <a:pt x="860" y="803"/>
                  <a:pt x="887" y="788"/>
                  <a:pt x="916" y="780"/>
                </a:cubicBezTo>
                <a:cubicBezTo>
                  <a:pt x="927" y="768"/>
                  <a:pt x="951" y="764"/>
                  <a:pt x="965" y="757"/>
                </a:cubicBezTo>
                <a:cubicBezTo>
                  <a:pt x="960" y="735"/>
                  <a:pt x="944" y="721"/>
                  <a:pt x="933" y="702"/>
                </a:cubicBezTo>
                <a:cubicBezTo>
                  <a:pt x="921" y="678"/>
                  <a:pt x="907" y="657"/>
                  <a:pt x="897" y="635"/>
                </a:cubicBezTo>
                <a:cubicBezTo>
                  <a:pt x="875" y="584"/>
                  <a:pt x="854" y="535"/>
                  <a:pt x="838" y="483"/>
                </a:cubicBezTo>
                <a:cubicBezTo>
                  <a:pt x="830" y="459"/>
                  <a:pt x="820" y="436"/>
                  <a:pt x="814" y="412"/>
                </a:cubicBezTo>
                <a:cubicBezTo>
                  <a:pt x="807" y="385"/>
                  <a:pt x="804" y="356"/>
                  <a:pt x="799" y="327"/>
                </a:cubicBezTo>
                <a:cubicBezTo>
                  <a:pt x="795" y="301"/>
                  <a:pt x="788" y="274"/>
                  <a:pt x="783" y="246"/>
                </a:cubicBezTo>
                <a:cubicBezTo>
                  <a:pt x="772" y="189"/>
                  <a:pt x="780" y="133"/>
                  <a:pt x="762" y="79"/>
                </a:cubicBezTo>
                <a:cubicBezTo>
                  <a:pt x="761" y="79"/>
                  <a:pt x="760" y="79"/>
                  <a:pt x="759" y="79"/>
                </a:cubicBezTo>
                <a:cubicBezTo>
                  <a:pt x="741" y="81"/>
                  <a:pt x="738" y="86"/>
                  <a:pt x="724" y="83"/>
                </a:cubicBezTo>
                <a:close/>
                <a:moveTo>
                  <a:pt x="527" y="362"/>
                </a:moveTo>
                <a:cubicBezTo>
                  <a:pt x="534" y="363"/>
                  <a:pt x="547" y="357"/>
                  <a:pt x="546" y="354"/>
                </a:cubicBezTo>
                <a:cubicBezTo>
                  <a:pt x="558" y="347"/>
                  <a:pt x="560" y="329"/>
                  <a:pt x="559" y="315"/>
                </a:cubicBezTo>
                <a:cubicBezTo>
                  <a:pt x="533" y="254"/>
                  <a:pt x="517" y="185"/>
                  <a:pt x="481" y="137"/>
                </a:cubicBezTo>
                <a:cubicBezTo>
                  <a:pt x="469" y="135"/>
                  <a:pt x="462" y="133"/>
                  <a:pt x="458" y="140"/>
                </a:cubicBezTo>
                <a:cubicBezTo>
                  <a:pt x="462" y="140"/>
                  <a:pt x="458" y="141"/>
                  <a:pt x="458" y="141"/>
                </a:cubicBezTo>
                <a:cubicBezTo>
                  <a:pt x="453" y="175"/>
                  <a:pt x="471" y="193"/>
                  <a:pt x="479" y="219"/>
                </a:cubicBezTo>
                <a:cubicBezTo>
                  <a:pt x="482" y="229"/>
                  <a:pt x="485" y="232"/>
                  <a:pt x="488" y="240"/>
                </a:cubicBezTo>
                <a:cubicBezTo>
                  <a:pt x="489" y="243"/>
                  <a:pt x="489" y="247"/>
                  <a:pt x="490" y="250"/>
                </a:cubicBezTo>
                <a:cubicBezTo>
                  <a:pt x="498" y="266"/>
                  <a:pt x="521" y="279"/>
                  <a:pt x="503" y="295"/>
                </a:cubicBezTo>
                <a:cubicBezTo>
                  <a:pt x="498" y="293"/>
                  <a:pt x="490" y="297"/>
                  <a:pt x="484" y="298"/>
                </a:cubicBezTo>
                <a:cubicBezTo>
                  <a:pt x="496" y="315"/>
                  <a:pt x="505" y="359"/>
                  <a:pt x="527" y="362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Freeform 108"/>
          <p:cNvSpPr>
            <a:spLocks noEditPoints="1"/>
          </p:cNvSpPr>
          <p:nvPr/>
        </p:nvSpPr>
        <p:spPr bwMode="auto">
          <a:xfrm>
            <a:off x="4014137" y="1930915"/>
            <a:ext cx="2232667" cy="2376264"/>
          </a:xfrm>
          <a:custGeom>
            <a:gdLst>
              <a:gd name="T0" fmla="*/ 656 w 983"/>
              <a:gd name="T1" fmla="*/ 80 h 1046"/>
              <a:gd name="T2" fmla="*/ 729 w 983"/>
              <a:gd name="T3" fmla="*/ 67 h 1046"/>
              <a:gd name="T4" fmla="*/ 798 w 983"/>
              <a:gd name="T5" fmla="*/ 260 h 1046"/>
              <a:gd name="T6" fmla="*/ 895 w 983"/>
              <a:gd name="T7" fmla="*/ 601 h 1046"/>
              <a:gd name="T8" fmla="*/ 965 w 983"/>
              <a:gd name="T9" fmla="*/ 773 h 1046"/>
              <a:gd name="T10" fmla="*/ 831 w 983"/>
              <a:gd name="T11" fmla="*/ 833 h 1046"/>
              <a:gd name="T12" fmla="*/ 633 w 983"/>
              <a:gd name="T13" fmla="*/ 882 h 1046"/>
              <a:gd name="T14" fmla="*/ 206 w 983"/>
              <a:gd name="T15" fmla="*/ 1046 h 1046"/>
              <a:gd name="T16" fmla="*/ 164 w 983"/>
              <a:gd name="T17" fmla="*/ 951 h 1046"/>
              <a:gd name="T18" fmla="*/ 102 w 983"/>
              <a:gd name="T19" fmla="*/ 790 h 1046"/>
              <a:gd name="T20" fmla="*/ 49 w 983"/>
              <a:gd name="T21" fmla="*/ 623 h 1046"/>
              <a:gd name="T22" fmla="*/ 16 w 983"/>
              <a:gd name="T23" fmla="*/ 435 h 1046"/>
              <a:gd name="T24" fmla="*/ 131 w 983"/>
              <a:gd name="T25" fmla="*/ 234 h 1046"/>
              <a:gd name="T26" fmla="*/ 363 w 983"/>
              <a:gd name="T27" fmla="*/ 159 h 1046"/>
              <a:gd name="T28" fmla="*/ 394 w 983"/>
              <a:gd name="T29" fmla="*/ 17 h 1046"/>
              <a:gd name="T30" fmla="*/ 519 w 983"/>
              <a:gd name="T31" fmla="*/ 44 h 1046"/>
              <a:gd name="T32" fmla="*/ 463 w 983"/>
              <a:gd name="T33" fmla="*/ 209 h 1046"/>
              <a:gd name="T34" fmla="*/ 547 w 983"/>
              <a:gd name="T35" fmla="*/ 252 h 1046"/>
              <a:gd name="T36" fmla="*/ 509 w 983"/>
              <a:gd name="T37" fmla="*/ 366 h 1046"/>
              <a:gd name="T38" fmla="*/ 435 w 983"/>
              <a:gd name="T39" fmla="*/ 33 h 1046"/>
              <a:gd name="T40" fmla="*/ 529 w 983"/>
              <a:gd name="T41" fmla="*/ 114 h 1046"/>
              <a:gd name="T42" fmla="*/ 485 w 983"/>
              <a:gd name="T43" fmla="*/ 24 h 1046"/>
              <a:gd name="T44" fmla="*/ 382 w 983"/>
              <a:gd name="T45" fmla="*/ 82 h 1046"/>
              <a:gd name="T46" fmla="*/ 455 w 983"/>
              <a:gd name="T47" fmla="*/ 307 h 1046"/>
              <a:gd name="T48" fmla="*/ 561 w 983"/>
              <a:gd name="T49" fmla="*/ 383 h 1046"/>
              <a:gd name="T50" fmla="*/ 572 w 983"/>
              <a:gd name="T51" fmla="*/ 271 h 1046"/>
              <a:gd name="T52" fmla="*/ 501 w 983"/>
              <a:gd name="T53" fmla="*/ 114 h 1046"/>
              <a:gd name="T54" fmla="*/ 470 w 983"/>
              <a:gd name="T55" fmla="*/ 256 h 1046"/>
              <a:gd name="T56" fmla="*/ 501 w 983"/>
              <a:gd name="T57" fmla="*/ 83 h 1046"/>
              <a:gd name="T58" fmla="*/ 423 w 983"/>
              <a:gd name="T59" fmla="*/ 56 h 1046"/>
              <a:gd name="T60" fmla="*/ 424 w 983"/>
              <a:gd name="T61" fmla="*/ 143 h 1046"/>
              <a:gd name="T62" fmla="*/ 501 w 983"/>
              <a:gd name="T63" fmla="*/ 83 h 1046"/>
              <a:gd name="T64" fmla="*/ 637 w 983"/>
              <a:gd name="T65" fmla="*/ 98 h 1046"/>
              <a:gd name="T66" fmla="*/ 566 w 983"/>
              <a:gd name="T67" fmla="*/ 225 h 1046"/>
              <a:gd name="T68" fmla="*/ 520 w 983"/>
              <a:gd name="T69" fmla="*/ 396 h 1046"/>
              <a:gd name="T70" fmla="*/ 362 w 983"/>
              <a:gd name="T71" fmla="*/ 169 h 1046"/>
              <a:gd name="T72" fmla="*/ 219 w 983"/>
              <a:gd name="T73" fmla="*/ 210 h 1046"/>
              <a:gd name="T74" fmla="*/ 16 w 983"/>
              <a:gd name="T75" fmla="*/ 293 h 1046"/>
              <a:gd name="T76" fmla="*/ 72 w 983"/>
              <a:gd name="T77" fmla="*/ 657 h 1046"/>
              <a:gd name="T78" fmla="*/ 161 w 983"/>
              <a:gd name="T79" fmla="*/ 920 h 1046"/>
              <a:gd name="T80" fmla="*/ 642 w 983"/>
              <a:gd name="T81" fmla="*/ 870 h 1046"/>
              <a:gd name="T82" fmla="*/ 916 w 983"/>
              <a:gd name="T83" fmla="*/ 780 h 1046"/>
              <a:gd name="T84" fmla="*/ 897 w 983"/>
              <a:gd name="T85" fmla="*/ 635 h 1046"/>
              <a:gd name="T86" fmla="*/ 799 w 983"/>
              <a:gd name="T87" fmla="*/ 327 h 1046"/>
              <a:gd name="T88" fmla="*/ 759 w 983"/>
              <a:gd name="T89" fmla="*/ 79 h 1046"/>
              <a:gd name="T90" fmla="*/ 546 w 983"/>
              <a:gd name="T91" fmla="*/ 354 h 1046"/>
              <a:gd name="T92" fmla="*/ 458 w 983"/>
              <a:gd name="T93" fmla="*/ 140 h 1046"/>
              <a:gd name="T94" fmla="*/ 488 w 983"/>
              <a:gd name="T95" fmla="*/ 240 h 1046"/>
              <a:gd name="T96" fmla="*/ 484 w 983"/>
              <a:gd name="T97" fmla="*/ 298 h 104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983" h="1046">
                <a:moveTo>
                  <a:pt x="546" y="104"/>
                </a:moveTo>
                <a:cubicBezTo>
                  <a:pt x="572" y="99"/>
                  <a:pt x="602" y="89"/>
                  <a:pt x="631" y="82"/>
                </a:cubicBezTo>
                <a:cubicBezTo>
                  <a:pt x="639" y="80"/>
                  <a:pt x="648" y="81"/>
                  <a:pt x="656" y="80"/>
                </a:cubicBezTo>
                <a:cubicBezTo>
                  <a:pt x="659" y="80"/>
                  <a:pt x="662" y="77"/>
                  <a:pt x="666" y="77"/>
                </a:cubicBezTo>
                <a:cubicBezTo>
                  <a:pt x="674" y="75"/>
                  <a:pt x="683" y="78"/>
                  <a:pt x="691" y="77"/>
                </a:cubicBezTo>
                <a:cubicBezTo>
                  <a:pt x="702" y="75"/>
                  <a:pt x="717" y="69"/>
                  <a:pt x="729" y="67"/>
                </a:cubicBezTo>
                <a:cubicBezTo>
                  <a:pt x="744" y="64"/>
                  <a:pt x="759" y="66"/>
                  <a:pt x="774" y="69"/>
                </a:cubicBezTo>
                <a:cubicBezTo>
                  <a:pt x="779" y="98"/>
                  <a:pt x="790" y="145"/>
                  <a:pt x="785" y="168"/>
                </a:cubicBezTo>
                <a:cubicBezTo>
                  <a:pt x="790" y="202"/>
                  <a:pt x="788" y="235"/>
                  <a:pt x="798" y="260"/>
                </a:cubicBezTo>
                <a:cubicBezTo>
                  <a:pt x="803" y="297"/>
                  <a:pt x="810" y="337"/>
                  <a:pt x="816" y="374"/>
                </a:cubicBezTo>
                <a:cubicBezTo>
                  <a:pt x="823" y="413"/>
                  <a:pt x="837" y="447"/>
                  <a:pt x="849" y="480"/>
                </a:cubicBezTo>
                <a:cubicBezTo>
                  <a:pt x="864" y="522"/>
                  <a:pt x="877" y="563"/>
                  <a:pt x="895" y="601"/>
                </a:cubicBezTo>
                <a:cubicBezTo>
                  <a:pt x="919" y="650"/>
                  <a:pt x="952" y="695"/>
                  <a:pt x="973" y="747"/>
                </a:cubicBezTo>
                <a:cubicBezTo>
                  <a:pt x="979" y="752"/>
                  <a:pt x="983" y="759"/>
                  <a:pt x="980" y="765"/>
                </a:cubicBezTo>
                <a:cubicBezTo>
                  <a:pt x="978" y="770"/>
                  <a:pt x="971" y="770"/>
                  <a:pt x="965" y="773"/>
                </a:cubicBezTo>
                <a:cubicBezTo>
                  <a:pt x="956" y="777"/>
                  <a:pt x="945" y="785"/>
                  <a:pt x="932" y="789"/>
                </a:cubicBezTo>
                <a:cubicBezTo>
                  <a:pt x="908" y="797"/>
                  <a:pt x="883" y="808"/>
                  <a:pt x="865" y="818"/>
                </a:cubicBezTo>
                <a:cubicBezTo>
                  <a:pt x="856" y="823"/>
                  <a:pt x="839" y="825"/>
                  <a:pt x="831" y="833"/>
                </a:cubicBezTo>
                <a:cubicBezTo>
                  <a:pt x="789" y="838"/>
                  <a:pt x="729" y="860"/>
                  <a:pt x="681" y="871"/>
                </a:cubicBezTo>
                <a:cubicBezTo>
                  <a:pt x="677" y="871"/>
                  <a:pt x="678" y="875"/>
                  <a:pt x="676" y="876"/>
                </a:cubicBezTo>
                <a:cubicBezTo>
                  <a:pt x="662" y="874"/>
                  <a:pt x="648" y="880"/>
                  <a:pt x="633" y="882"/>
                </a:cubicBezTo>
                <a:cubicBezTo>
                  <a:pt x="566" y="894"/>
                  <a:pt x="496" y="902"/>
                  <a:pt x="433" y="930"/>
                </a:cubicBezTo>
                <a:cubicBezTo>
                  <a:pt x="390" y="949"/>
                  <a:pt x="345" y="963"/>
                  <a:pt x="307" y="982"/>
                </a:cubicBezTo>
                <a:cubicBezTo>
                  <a:pt x="269" y="1001"/>
                  <a:pt x="238" y="1027"/>
                  <a:pt x="206" y="1046"/>
                </a:cubicBezTo>
                <a:cubicBezTo>
                  <a:pt x="199" y="1037"/>
                  <a:pt x="196" y="1025"/>
                  <a:pt x="191" y="1014"/>
                </a:cubicBezTo>
                <a:cubicBezTo>
                  <a:pt x="185" y="1001"/>
                  <a:pt x="177" y="986"/>
                  <a:pt x="170" y="971"/>
                </a:cubicBezTo>
                <a:cubicBezTo>
                  <a:pt x="167" y="965"/>
                  <a:pt x="166" y="957"/>
                  <a:pt x="164" y="951"/>
                </a:cubicBezTo>
                <a:cubicBezTo>
                  <a:pt x="147" y="910"/>
                  <a:pt x="130" y="866"/>
                  <a:pt x="112" y="821"/>
                </a:cubicBezTo>
                <a:cubicBezTo>
                  <a:pt x="109" y="815"/>
                  <a:pt x="105" y="809"/>
                  <a:pt x="103" y="804"/>
                </a:cubicBezTo>
                <a:cubicBezTo>
                  <a:pt x="102" y="800"/>
                  <a:pt x="103" y="794"/>
                  <a:pt x="102" y="790"/>
                </a:cubicBezTo>
                <a:cubicBezTo>
                  <a:pt x="93" y="762"/>
                  <a:pt x="82" y="730"/>
                  <a:pt x="73" y="699"/>
                </a:cubicBezTo>
                <a:cubicBezTo>
                  <a:pt x="68" y="683"/>
                  <a:pt x="63" y="666"/>
                  <a:pt x="58" y="650"/>
                </a:cubicBezTo>
                <a:cubicBezTo>
                  <a:pt x="55" y="641"/>
                  <a:pt x="51" y="632"/>
                  <a:pt x="49" y="623"/>
                </a:cubicBezTo>
                <a:cubicBezTo>
                  <a:pt x="47" y="613"/>
                  <a:pt x="48" y="603"/>
                  <a:pt x="46" y="592"/>
                </a:cubicBezTo>
                <a:cubicBezTo>
                  <a:pt x="40" y="559"/>
                  <a:pt x="29" y="526"/>
                  <a:pt x="23" y="491"/>
                </a:cubicBezTo>
                <a:cubicBezTo>
                  <a:pt x="20" y="473"/>
                  <a:pt x="18" y="455"/>
                  <a:pt x="16" y="435"/>
                </a:cubicBezTo>
                <a:cubicBezTo>
                  <a:pt x="11" y="404"/>
                  <a:pt x="8" y="374"/>
                  <a:pt x="7" y="343"/>
                </a:cubicBezTo>
                <a:cubicBezTo>
                  <a:pt x="6" y="324"/>
                  <a:pt x="0" y="305"/>
                  <a:pt x="4" y="288"/>
                </a:cubicBezTo>
                <a:cubicBezTo>
                  <a:pt x="42" y="272"/>
                  <a:pt x="83" y="247"/>
                  <a:pt x="131" y="234"/>
                </a:cubicBezTo>
                <a:cubicBezTo>
                  <a:pt x="140" y="228"/>
                  <a:pt x="154" y="222"/>
                  <a:pt x="164" y="221"/>
                </a:cubicBezTo>
                <a:cubicBezTo>
                  <a:pt x="194" y="205"/>
                  <a:pt x="231" y="196"/>
                  <a:pt x="267" y="186"/>
                </a:cubicBezTo>
                <a:cubicBezTo>
                  <a:pt x="300" y="178"/>
                  <a:pt x="334" y="161"/>
                  <a:pt x="363" y="159"/>
                </a:cubicBezTo>
                <a:cubicBezTo>
                  <a:pt x="371" y="154"/>
                  <a:pt x="382" y="151"/>
                  <a:pt x="393" y="149"/>
                </a:cubicBezTo>
                <a:cubicBezTo>
                  <a:pt x="388" y="129"/>
                  <a:pt x="371" y="101"/>
                  <a:pt x="369" y="79"/>
                </a:cubicBezTo>
                <a:cubicBezTo>
                  <a:pt x="367" y="54"/>
                  <a:pt x="382" y="37"/>
                  <a:pt x="394" y="17"/>
                </a:cubicBezTo>
                <a:cubicBezTo>
                  <a:pt x="408" y="16"/>
                  <a:pt x="422" y="4"/>
                  <a:pt x="439" y="2"/>
                </a:cubicBezTo>
                <a:cubicBezTo>
                  <a:pt x="460" y="0"/>
                  <a:pt x="474" y="7"/>
                  <a:pt x="493" y="14"/>
                </a:cubicBezTo>
                <a:cubicBezTo>
                  <a:pt x="499" y="26"/>
                  <a:pt x="511" y="33"/>
                  <a:pt x="519" y="44"/>
                </a:cubicBezTo>
                <a:cubicBezTo>
                  <a:pt x="530" y="62"/>
                  <a:pt x="533" y="86"/>
                  <a:pt x="546" y="104"/>
                </a:cubicBezTo>
                <a:close/>
                <a:moveTo>
                  <a:pt x="483" y="254"/>
                </a:moveTo>
                <a:cubicBezTo>
                  <a:pt x="476" y="241"/>
                  <a:pt x="469" y="224"/>
                  <a:pt x="463" y="209"/>
                </a:cubicBezTo>
                <a:cubicBezTo>
                  <a:pt x="453" y="186"/>
                  <a:pt x="445" y="162"/>
                  <a:pt x="447" y="137"/>
                </a:cubicBezTo>
                <a:cubicBezTo>
                  <a:pt x="455" y="124"/>
                  <a:pt x="469" y="121"/>
                  <a:pt x="488" y="125"/>
                </a:cubicBezTo>
                <a:cubicBezTo>
                  <a:pt x="509" y="154"/>
                  <a:pt x="533" y="211"/>
                  <a:pt x="547" y="252"/>
                </a:cubicBezTo>
                <a:cubicBezTo>
                  <a:pt x="558" y="282"/>
                  <a:pt x="583" y="334"/>
                  <a:pt x="562" y="357"/>
                </a:cubicBezTo>
                <a:cubicBezTo>
                  <a:pt x="560" y="359"/>
                  <a:pt x="547" y="371"/>
                  <a:pt x="540" y="372"/>
                </a:cubicBezTo>
                <a:cubicBezTo>
                  <a:pt x="532" y="373"/>
                  <a:pt x="514" y="370"/>
                  <a:pt x="509" y="366"/>
                </a:cubicBezTo>
                <a:cubicBezTo>
                  <a:pt x="503" y="362"/>
                  <a:pt x="503" y="353"/>
                  <a:pt x="498" y="349"/>
                </a:cubicBezTo>
                <a:cubicBezTo>
                  <a:pt x="457" y="259"/>
                  <a:pt x="412" y="180"/>
                  <a:pt x="397" y="64"/>
                </a:cubicBezTo>
                <a:cubicBezTo>
                  <a:pt x="405" y="49"/>
                  <a:pt x="420" y="41"/>
                  <a:pt x="435" y="33"/>
                </a:cubicBezTo>
                <a:cubicBezTo>
                  <a:pt x="454" y="31"/>
                  <a:pt x="470" y="39"/>
                  <a:pt x="485" y="44"/>
                </a:cubicBezTo>
                <a:cubicBezTo>
                  <a:pt x="494" y="58"/>
                  <a:pt x="506" y="69"/>
                  <a:pt x="514" y="84"/>
                </a:cubicBezTo>
                <a:cubicBezTo>
                  <a:pt x="519" y="94"/>
                  <a:pt x="520" y="107"/>
                  <a:pt x="529" y="114"/>
                </a:cubicBezTo>
                <a:cubicBezTo>
                  <a:pt x="530" y="110"/>
                  <a:pt x="532" y="114"/>
                  <a:pt x="534" y="112"/>
                </a:cubicBezTo>
                <a:cubicBezTo>
                  <a:pt x="529" y="83"/>
                  <a:pt x="515" y="64"/>
                  <a:pt x="501" y="39"/>
                </a:cubicBezTo>
                <a:cubicBezTo>
                  <a:pt x="495" y="36"/>
                  <a:pt x="489" y="31"/>
                  <a:pt x="485" y="24"/>
                </a:cubicBezTo>
                <a:cubicBezTo>
                  <a:pt x="475" y="20"/>
                  <a:pt x="460" y="12"/>
                  <a:pt x="443" y="14"/>
                </a:cubicBezTo>
                <a:cubicBezTo>
                  <a:pt x="430" y="16"/>
                  <a:pt x="415" y="23"/>
                  <a:pt x="400" y="28"/>
                </a:cubicBezTo>
                <a:cubicBezTo>
                  <a:pt x="387" y="40"/>
                  <a:pt x="377" y="59"/>
                  <a:pt x="382" y="82"/>
                </a:cubicBezTo>
                <a:cubicBezTo>
                  <a:pt x="391" y="102"/>
                  <a:pt x="395" y="127"/>
                  <a:pt x="404" y="148"/>
                </a:cubicBezTo>
                <a:cubicBezTo>
                  <a:pt x="407" y="170"/>
                  <a:pt x="416" y="183"/>
                  <a:pt x="417" y="201"/>
                </a:cubicBezTo>
                <a:cubicBezTo>
                  <a:pt x="432" y="236"/>
                  <a:pt x="440" y="274"/>
                  <a:pt x="455" y="307"/>
                </a:cubicBezTo>
                <a:cubicBezTo>
                  <a:pt x="467" y="334"/>
                  <a:pt x="485" y="365"/>
                  <a:pt x="505" y="382"/>
                </a:cubicBezTo>
                <a:cubicBezTo>
                  <a:pt x="514" y="382"/>
                  <a:pt x="520" y="387"/>
                  <a:pt x="530" y="388"/>
                </a:cubicBezTo>
                <a:cubicBezTo>
                  <a:pt x="538" y="384"/>
                  <a:pt x="554" y="385"/>
                  <a:pt x="561" y="383"/>
                </a:cubicBezTo>
                <a:cubicBezTo>
                  <a:pt x="562" y="378"/>
                  <a:pt x="569" y="376"/>
                  <a:pt x="575" y="373"/>
                </a:cubicBezTo>
                <a:cubicBezTo>
                  <a:pt x="592" y="351"/>
                  <a:pt x="583" y="321"/>
                  <a:pt x="576" y="293"/>
                </a:cubicBezTo>
                <a:cubicBezTo>
                  <a:pt x="574" y="285"/>
                  <a:pt x="575" y="278"/>
                  <a:pt x="572" y="271"/>
                </a:cubicBezTo>
                <a:cubicBezTo>
                  <a:pt x="562" y="240"/>
                  <a:pt x="546" y="205"/>
                  <a:pt x="536" y="181"/>
                </a:cubicBezTo>
                <a:cubicBezTo>
                  <a:pt x="529" y="163"/>
                  <a:pt x="520" y="146"/>
                  <a:pt x="511" y="132"/>
                </a:cubicBezTo>
                <a:cubicBezTo>
                  <a:pt x="508" y="125"/>
                  <a:pt x="504" y="117"/>
                  <a:pt x="501" y="114"/>
                </a:cubicBezTo>
                <a:cubicBezTo>
                  <a:pt x="482" y="93"/>
                  <a:pt x="450" y="108"/>
                  <a:pt x="434" y="125"/>
                </a:cubicBezTo>
                <a:cubicBezTo>
                  <a:pt x="425" y="160"/>
                  <a:pt x="440" y="190"/>
                  <a:pt x="452" y="220"/>
                </a:cubicBezTo>
                <a:cubicBezTo>
                  <a:pt x="456" y="232"/>
                  <a:pt x="463" y="245"/>
                  <a:pt x="470" y="256"/>
                </a:cubicBezTo>
                <a:cubicBezTo>
                  <a:pt x="477" y="267"/>
                  <a:pt x="482" y="285"/>
                  <a:pt x="494" y="283"/>
                </a:cubicBezTo>
                <a:cubicBezTo>
                  <a:pt x="498" y="274"/>
                  <a:pt x="488" y="264"/>
                  <a:pt x="483" y="254"/>
                </a:cubicBezTo>
                <a:close/>
                <a:moveTo>
                  <a:pt x="501" y="83"/>
                </a:moveTo>
                <a:cubicBezTo>
                  <a:pt x="496" y="73"/>
                  <a:pt x="485" y="58"/>
                  <a:pt x="478" y="53"/>
                </a:cubicBezTo>
                <a:cubicBezTo>
                  <a:pt x="468" y="47"/>
                  <a:pt x="448" y="41"/>
                  <a:pt x="438" y="44"/>
                </a:cubicBezTo>
                <a:cubicBezTo>
                  <a:pt x="432" y="46"/>
                  <a:pt x="428" y="53"/>
                  <a:pt x="423" y="56"/>
                </a:cubicBezTo>
                <a:cubicBezTo>
                  <a:pt x="417" y="59"/>
                  <a:pt x="409" y="60"/>
                  <a:pt x="407" y="68"/>
                </a:cubicBezTo>
                <a:cubicBezTo>
                  <a:pt x="405" y="75"/>
                  <a:pt x="407" y="88"/>
                  <a:pt x="408" y="94"/>
                </a:cubicBezTo>
                <a:cubicBezTo>
                  <a:pt x="411" y="111"/>
                  <a:pt x="419" y="129"/>
                  <a:pt x="424" y="143"/>
                </a:cubicBezTo>
                <a:cubicBezTo>
                  <a:pt x="422" y="113"/>
                  <a:pt x="451" y="96"/>
                  <a:pt x="475" y="95"/>
                </a:cubicBezTo>
                <a:cubicBezTo>
                  <a:pt x="492" y="95"/>
                  <a:pt x="502" y="107"/>
                  <a:pt x="513" y="114"/>
                </a:cubicBezTo>
                <a:cubicBezTo>
                  <a:pt x="508" y="101"/>
                  <a:pt x="509" y="95"/>
                  <a:pt x="501" y="83"/>
                </a:cubicBezTo>
                <a:close/>
                <a:moveTo>
                  <a:pt x="724" y="83"/>
                </a:moveTo>
                <a:cubicBezTo>
                  <a:pt x="712" y="89"/>
                  <a:pt x="695" y="86"/>
                  <a:pt x="679" y="88"/>
                </a:cubicBezTo>
                <a:cubicBezTo>
                  <a:pt x="664" y="90"/>
                  <a:pt x="649" y="97"/>
                  <a:pt x="637" y="98"/>
                </a:cubicBezTo>
                <a:cubicBezTo>
                  <a:pt x="630" y="99"/>
                  <a:pt x="624" y="97"/>
                  <a:pt x="617" y="98"/>
                </a:cubicBezTo>
                <a:cubicBezTo>
                  <a:pt x="583" y="104"/>
                  <a:pt x="554" y="118"/>
                  <a:pt x="520" y="127"/>
                </a:cubicBezTo>
                <a:cubicBezTo>
                  <a:pt x="537" y="150"/>
                  <a:pt x="551" y="192"/>
                  <a:pt x="566" y="225"/>
                </a:cubicBezTo>
                <a:cubicBezTo>
                  <a:pt x="578" y="275"/>
                  <a:pt x="609" y="334"/>
                  <a:pt x="590" y="381"/>
                </a:cubicBezTo>
                <a:cubicBezTo>
                  <a:pt x="575" y="393"/>
                  <a:pt x="552" y="393"/>
                  <a:pt x="531" y="401"/>
                </a:cubicBezTo>
                <a:cubicBezTo>
                  <a:pt x="528" y="399"/>
                  <a:pt x="523" y="398"/>
                  <a:pt x="520" y="396"/>
                </a:cubicBezTo>
                <a:cubicBezTo>
                  <a:pt x="493" y="395"/>
                  <a:pt x="479" y="372"/>
                  <a:pt x="469" y="353"/>
                </a:cubicBezTo>
                <a:cubicBezTo>
                  <a:pt x="438" y="297"/>
                  <a:pt x="413" y="219"/>
                  <a:pt x="397" y="159"/>
                </a:cubicBezTo>
                <a:cubicBezTo>
                  <a:pt x="384" y="161"/>
                  <a:pt x="372" y="166"/>
                  <a:pt x="362" y="169"/>
                </a:cubicBezTo>
                <a:cubicBezTo>
                  <a:pt x="344" y="174"/>
                  <a:pt x="333" y="178"/>
                  <a:pt x="320" y="181"/>
                </a:cubicBezTo>
                <a:cubicBezTo>
                  <a:pt x="308" y="184"/>
                  <a:pt x="297" y="189"/>
                  <a:pt x="286" y="193"/>
                </a:cubicBezTo>
                <a:cubicBezTo>
                  <a:pt x="264" y="200"/>
                  <a:pt x="241" y="203"/>
                  <a:pt x="219" y="210"/>
                </a:cubicBezTo>
                <a:cubicBezTo>
                  <a:pt x="205" y="214"/>
                  <a:pt x="192" y="222"/>
                  <a:pt x="179" y="227"/>
                </a:cubicBezTo>
                <a:cubicBezTo>
                  <a:pt x="143" y="241"/>
                  <a:pt x="107" y="251"/>
                  <a:pt x="72" y="270"/>
                </a:cubicBezTo>
                <a:cubicBezTo>
                  <a:pt x="52" y="271"/>
                  <a:pt x="37" y="289"/>
                  <a:pt x="16" y="293"/>
                </a:cubicBezTo>
                <a:cubicBezTo>
                  <a:pt x="15" y="350"/>
                  <a:pt x="20" y="408"/>
                  <a:pt x="31" y="472"/>
                </a:cubicBezTo>
                <a:cubicBezTo>
                  <a:pt x="35" y="496"/>
                  <a:pt x="46" y="519"/>
                  <a:pt x="49" y="545"/>
                </a:cubicBezTo>
                <a:cubicBezTo>
                  <a:pt x="54" y="583"/>
                  <a:pt x="61" y="620"/>
                  <a:pt x="72" y="657"/>
                </a:cubicBezTo>
                <a:cubicBezTo>
                  <a:pt x="83" y="695"/>
                  <a:pt x="90" y="734"/>
                  <a:pt x="102" y="769"/>
                </a:cubicBezTo>
                <a:cubicBezTo>
                  <a:pt x="111" y="798"/>
                  <a:pt x="123" y="827"/>
                  <a:pt x="134" y="853"/>
                </a:cubicBezTo>
                <a:cubicBezTo>
                  <a:pt x="144" y="877"/>
                  <a:pt x="153" y="898"/>
                  <a:pt x="161" y="920"/>
                </a:cubicBezTo>
                <a:cubicBezTo>
                  <a:pt x="176" y="960"/>
                  <a:pt x="192" y="1000"/>
                  <a:pt x="212" y="1033"/>
                </a:cubicBezTo>
                <a:cubicBezTo>
                  <a:pt x="268" y="984"/>
                  <a:pt x="343" y="959"/>
                  <a:pt x="409" y="930"/>
                </a:cubicBezTo>
                <a:cubicBezTo>
                  <a:pt x="480" y="899"/>
                  <a:pt x="564" y="889"/>
                  <a:pt x="642" y="870"/>
                </a:cubicBezTo>
                <a:cubicBezTo>
                  <a:pt x="678" y="861"/>
                  <a:pt x="705" y="852"/>
                  <a:pt x="735" y="843"/>
                </a:cubicBezTo>
                <a:cubicBezTo>
                  <a:pt x="767" y="833"/>
                  <a:pt x="800" y="826"/>
                  <a:pt x="830" y="814"/>
                </a:cubicBezTo>
                <a:cubicBezTo>
                  <a:pt x="860" y="803"/>
                  <a:pt x="887" y="788"/>
                  <a:pt x="916" y="780"/>
                </a:cubicBezTo>
                <a:cubicBezTo>
                  <a:pt x="927" y="768"/>
                  <a:pt x="951" y="764"/>
                  <a:pt x="965" y="757"/>
                </a:cubicBezTo>
                <a:cubicBezTo>
                  <a:pt x="960" y="735"/>
                  <a:pt x="944" y="721"/>
                  <a:pt x="933" y="702"/>
                </a:cubicBezTo>
                <a:cubicBezTo>
                  <a:pt x="921" y="678"/>
                  <a:pt x="907" y="657"/>
                  <a:pt x="897" y="635"/>
                </a:cubicBezTo>
                <a:cubicBezTo>
                  <a:pt x="875" y="584"/>
                  <a:pt x="854" y="535"/>
                  <a:pt x="838" y="483"/>
                </a:cubicBezTo>
                <a:cubicBezTo>
                  <a:pt x="830" y="459"/>
                  <a:pt x="820" y="436"/>
                  <a:pt x="814" y="412"/>
                </a:cubicBezTo>
                <a:cubicBezTo>
                  <a:pt x="807" y="385"/>
                  <a:pt x="804" y="356"/>
                  <a:pt x="799" y="327"/>
                </a:cubicBezTo>
                <a:cubicBezTo>
                  <a:pt x="795" y="301"/>
                  <a:pt x="788" y="274"/>
                  <a:pt x="783" y="246"/>
                </a:cubicBezTo>
                <a:cubicBezTo>
                  <a:pt x="772" y="189"/>
                  <a:pt x="780" y="133"/>
                  <a:pt x="762" y="79"/>
                </a:cubicBezTo>
                <a:cubicBezTo>
                  <a:pt x="761" y="79"/>
                  <a:pt x="760" y="79"/>
                  <a:pt x="759" y="79"/>
                </a:cubicBezTo>
                <a:cubicBezTo>
                  <a:pt x="741" y="81"/>
                  <a:pt x="738" y="86"/>
                  <a:pt x="724" y="83"/>
                </a:cubicBezTo>
                <a:close/>
                <a:moveTo>
                  <a:pt x="527" y="362"/>
                </a:moveTo>
                <a:cubicBezTo>
                  <a:pt x="534" y="363"/>
                  <a:pt x="547" y="357"/>
                  <a:pt x="546" y="354"/>
                </a:cubicBezTo>
                <a:cubicBezTo>
                  <a:pt x="558" y="347"/>
                  <a:pt x="560" y="329"/>
                  <a:pt x="559" y="315"/>
                </a:cubicBezTo>
                <a:cubicBezTo>
                  <a:pt x="533" y="254"/>
                  <a:pt x="517" y="185"/>
                  <a:pt x="481" y="137"/>
                </a:cubicBezTo>
                <a:cubicBezTo>
                  <a:pt x="469" y="135"/>
                  <a:pt x="462" y="133"/>
                  <a:pt x="458" y="140"/>
                </a:cubicBezTo>
                <a:cubicBezTo>
                  <a:pt x="462" y="140"/>
                  <a:pt x="458" y="141"/>
                  <a:pt x="458" y="141"/>
                </a:cubicBezTo>
                <a:cubicBezTo>
                  <a:pt x="453" y="175"/>
                  <a:pt x="471" y="193"/>
                  <a:pt x="479" y="219"/>
                </a:cubicBezTo>
                <a:cubicBezTo>
                  <a:pt x="482" y="229"/>
                  <a:pt x="485" y="232"/>
                  <a:pt x="488" y="240"/>
                </a:cubicBezTo>
                <a:cubicBezTo>
                  <a:pt x="489" y="243"/>
                  <a:pt x="489" y="247"/>
                  <a:pt x="490" y="250"/>
                </a:cubicBezTo>
                <a:cubicBezTo>
                  <a:pt x="498" y="266"/>
                  <a:pt x="521" y="279"/>
                  <a:pt x="503" y="295"/>
                </a:cubicBezTo>
                <a:cubicBezTo>
                  <a:pt x="498" y="293"/>
                  <a:pt x="490" y="297"/>
                  <a:pt x="484" y="298"/>
                </a:cubicBezTo>
                <a:cubicBezTo>
                  <a:pt x="496" y="315"/>
                  <a:pt x="505" y="359"/>
                  <a:pt x="527" y="362"/>
                </a:cubicBezTo>
                <a:close/>
              </a:path>
            </a:pathLst>
          </a:custGeom>
          <a:solidFill>
            <a:srgbClr val="8DC029"/>
          </a:solidFill>
          <a:ln>
            <a:solidFill>
              <a:srgbClr val="8DC029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Freeform 108"/>
          <p:cNvSpPr>
            <a:spLocks noEditPoints="1"/>
          </p:cNvSpPr>
          <p:nvPr/>
        </p:nvSpPr>
        <p:spPr bwMode="auto">
          <a:xfrm>
            <a:off x="5814337" y="1907474"/>
            <a:ext cx="2232667" cy="2376264"/>
          </a:xfrm>
          <a:custGeom>
            <a:gdLst>
              <a:gd name="T0" fmla="*/ 656 w 983"/>
              <a:gd name="T1" fmla="*/ 80 h 1046"/>
              <a:gd name="T2" fmla="*/ 729 w 983"/>
              <a:gd name="T3" fmla="*/ 67 h 1046"/>
              <a:gd name="T4" fmla="*/ 798 w 983"/>
              <a:gd name="T5" fmla="*/ 260 h 1046"/>
              <a:gd name="T6" fmla="*/ 895 w 983"/>
              <a:gd name="T7" fmla="*/ 601 h 1046"/>
              <a:gd name="T8" fmla="*/ 965 w 983"/>
              <a:gd name="T9" fmla="*/ 773 h 1046"/>
              <a:gd name="T10" fmla="*/ 831 w 983"/>
              <a:gd name="T11" fmla="*/ 833 h 1046"/>
              <a:gd name="T12" fmla="*/ 633 w 983"/>
              <a:gd name="T13" fmla="*/ 882 h 1046"/>
              <a:gd name="T14" fmla="*/ 206 w 983"/>
              <a:gd name="T15" fmla="*/ 1046 h 1046"/>
              <a:gd name="T16" fmla="*/ 164 w 983"/>
              <a:gd name="T17" fmla="*/ 951 h 1046"/>
              <a:gd name="T18" fmla="*/ 102 w 983"/>
              <a:gd name="T19" fmla="*/ 790 h 1046"/>
              <a:gd name="T20" fmla="*/ 49 w 983"/>
              <a:gd name="T21" fmla="*/ 623 h 1046"/>
              <a:gd name="T22" fmla="*/ 16 w 983"/>
              <a:gd name="T23" fmla="*/ 435 h 1046"/>
              <a:gd name="T24" fmla="*/ 131 w 983"/>
              <a:gd name="T25" fmla="*/ 234 h 1046"/>
              <a:gd name="T26" fmla="*/ 363 w 983"/>
              <a:gd name="T27" fmla="*/ 159 h 1046"/>
              <a:gd name="T28" fmla="*/ 394 w 983"/>
              <a:gd name="T29" fmla="*/ 17 h 1046"/>
              <a:gd name="T30" fmla="*/ 519 w 983"/>
              <a:gd name="T31" fmla="*/ 44 h 1046"/>
              <a:gd name="T32" fmla="*/ 463 w 983"/>
              <a:gd name="T33" fmla="*/ 209 h 1046"/>
              <a:gd name="T34" fmla="*/ 547 w 983"/>
              <a:gd name="T35" fmla="*/ 252 h 1046"/>
              <a:gd name="T36" fmla="*/ 509 w 983"/>
              <a:gd name="T37" fmla="*/ 366 h 1046"/>
              <a:gd name="T38" fmla="*/ 435 w 983"/>
              <a:gd name="T39" fmla="*/ 33 h 1046"/>
              <a:gd name="T40" fmla="*/ 529 w 983"/>
              <a:gd name="T41" fmla="*/ 114 h 1046"/>
              <a:gd name="T42" fmla="*/ 485 w 983"/>
              <a:gd name="T43" fmla="*/ 24 h 1046"/>
              <a:gd name="T44" fmla="*/ 382 w 983"/>
              <a:gd name="T45" fmla="*/ 82 h 1046"/>
              <a:gd name="T46" fmla="*/ 455 w 983"/>
              <a:gd name="T47" fmla="*/ 307 h 1046"/>
              <a:gd name="T48" fmla="*/ 561 w 983"/>
              <a:gd name="T49" fmla="*/ 383 h 1046"/>
              <a:gd name="T50" fmla="*/ 572 w 983"/>
              <a:gd name="T51" fmla="*/ 271 h 1046"/>
              <a:gd name="T52" fmla="*/ 501 w 983"/>
              <a:gd name="T53" fmla="*/ 114 h 1046"/>
              <a:gd name="T54" fmla="*/ 470 w 983"/>
              <a:gd name="T55" fmla="*/ 256 h 1046"/>
              <a:gd name="T56" fmla="*/ 501 w 983"/>
              <a:gd name="T57" fmla="*/ 83 h 1046"/>
              <a:gd name="T58" fmla="*/ 423 w 983"/>
              <a:gd name="T59" fmla="*/ 56 h 1046"/>
              <a:gd name="T60" fmla="*/ 424 w 983"/>
              <a:gd name="T61" fmla="*/ 143 h 1046"/>
              <a:gd name="T62" fmla="*/ 501 w 983"/>
              <a:gd name="T63" fmla="*/ 83 h 1046"/>
              <a:gd name="T64" fmla="*/ 637 w 983"/>
              <a:gd name="T65" fmla="*/ 98 h 1046"/>
              <a:gd name="T66" fmla="*/ 566 w 983"/>
              <a:gd name="T67" fmla="*/ 225 h 1046"/>
              <a:gd name="T68" fmla="*/ 520 w 983"/>
              <a:gd name="T69" fmla="*/ 396 h 1046"/>
              <a:gd name="T70" fmla="*/ 362 w 983"/>
              <a:gd name="T71" fmla="*/ 169 h 1046"/>
              <a:gd name="T72" fmla="*/ 219 w 983"/>
              <a:gd name="T73" fmla="*/ 210 h 1046"/>
              <a:gd name="T74" fmla="*/ 16 w 983"/>
              <a:gd name="T75" fmla="*/ 293 h 1046"/>
              <a:gd name="T76" fmla="*/ 72 w 983"/>
              <a:gd name="T77" fmla="*/ 657 h 1046"/>
              <a:gd name="T78" fmla="*/ 161 w 983"/>
              <a:gd name="T79" fmla="*/ 920 h 1046"/>
              <a:gd name="T80" fmla="*/ 642 w 983"/>
              <a:gd name="T81" fmla="*/ 870 h 1046"/>
              <a:gd name="T82" fmla="*/ 916 w 983"/>
              <a:gd name="T83" fmla="*/ 780 h 1046"/>
              <a:gd name="T84" fmla="*/ 897 w 983"/>
              <a:gd name="T85" fmla="*/ 635 h 1046"/>
              <a:gd name="T86" fmla="*/ 799 w 983"/>
              <a:gd name="T87" fmla="*/ 327 h 1046"/>
              <a:gd name="T88" fmla="*/ 759 w 983"/>
              <a:gd name="T89" fmla="*/ 79 h 1046"/>
              <a:gd name="T90" fmla="*/ 546 w 983"/>
              <a:gd name="T91" fmla="*/ 354 h 1046"/>
              <a:gd name="T92" fmla="*/ 458 w 983"/>
              <a:gd name="T93" fmla="*/ 140 h 1046"/>
              <a:gd name="T94" fmla="*/ 488 w 983"/>
              <a:gd name="T95" fmla="*/ 240 h 1046"/>
              <a:gd name="T96" fmla="*/ 484 w 983"/>
              <a:gd name="T97" fmla="*/ 298 h 104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983" h="1046">
                <a:moveTo>
                  <a:pt x="546" y="104"/>
                </a:moveTo>
                <a:cubicBezTo>
                  <a:pt x="572" y="99"/>
                  <a:pt x="602" y="89"/>
                  <a:pt x="631" y="82"/>
                </a:cubicBezTo>
                <a:cubicBezTo>
                  <a:pt x="639" y="80"/>
                  <a:pt x="648" y="81"/>
                  <a:pt x="656" y="80"/>
                </a:cubicBezTo>
                <a:cubicBezTo>
                  <a:pt x="659" y="80"/>
                  <a:pt x="662" y="77"/>
                  <a:pt x="666" y="77"/>
                </a:cubicBezTo>
                <a:cubicBezTo>
                  <a:pt x="674" y="75"/>
                  <a:pt x="683" y="78"/>
                  <a:pt x="691" y="77"/>
                </a:cubicBezTo>
                <a:cubicBezTo>
                  <a:pt x="702" y="75"/>
                  <a:pt x="717" y="69"/>
                  <a:pt x="729" y="67"/>
                </a:cubicBezTo>
                <a:cubicBezTo>
                  <a:pt x="744" y="64"/>
                  <a:pt x="759" y="66"/>
                  <a:pt x="774" y="69"/>
                </a:cubicBezTo>
                <a:cubicBezTo>
                  <a:pt x="779" y="98"/>
                  <a:pt x="790" y="145"/>
                  <a:pt x="785" y="168"/>
                </a:cubicBezTo>
                <a:cubicBezTo>
                  <a:pt x="790" y="202"/>
                  <a:pt x="788" y="235"/>
                  <a:pt x="798" y="260"/>
                </a:cubicBezTo>
                <a:cubicBezTo>
                  <a:pt x="803" y="297"/>
                  <a:pt x="810" y="337"/>
                  <a:pt x="816" y="374"/>
                </a:cubicBezTo>
                <a:cubicBezTo>
                  <a:pt x="823" y="413"/>
                  <a:pt x="837" y="447"/>
                  <a:pt x="849" y="480"/>
                </a:cubicBezTo>
                <a:cubicBezTo>
                  <a:pt x="864" y="522"/>
                  <a:pt x="877" y="563"/>
                  <a:pt x="895" y="601"/>
                </a:cubicBezTo>
                <a:cubicBezTo>
                  <a:pt x="919" y="650"/>
                  <a:pt x="952" y="695"/>
                  <a:pt x="973" y="747"/>
                </a:cubicBezTo>
                <a:cubicBezTo>
                  <a:pt x="979" y="752"/>
                  <a:pt x="983" y="759"/>
                  <a:pt x="980" y="765"/>
                </a:cubicBezTo>
                <a:cubicBezTo>
                  <a:pt x="978" y="770"/>
                  <a:pt x="971" y="770"/>
                  <a:pt x="965" y="773"/>
                </a:cubicBezTo>
                <a:cubicBezTo>
                  <a:pt x="956" y="777"/>
                  <a:pt x="945" y="785"/>
                  <a:pt x="932" y="789"/>
                </a:cubicBezTo>
                <a:cubicBezTo>
                  <a:pt x="908" y="797"/>
                  <a:pt x="883" y="808"/>
                  <a:pt x="865" y="818"/>
                </a:cubicBezTo>
                <a:cubicBezTo>
                  <a:pt x="856" y="823"/>
                  <a:pt x="839" y="825"/>
                  <a:pt x="831" y="833"/>
                </a:cubicBezTo>
                <a:cubicBezTo>
                  <a:pt x="789" y="838"/>
                  <a:pt x="729" y="860"/>
                  <a:pt x="681" y="871"/>
                </a:cubicBezTo>
                <a:cubicBezTo>
                  <a:pt x="677" y="871"/>
                  <a:pt x="678" y="875"/>
                  <a:pt x="676" y="876"/>
                </a:cubicBezTo>
                <a:cubicBezTo>
                  <a:pt x="662" y="874"/>
                  <a:pt x="648" y="880"/>
                  <a:pt x="633" y="882"/>
                </a:cubicBezTo>
                <a:cubicBezTo>
                  <a:pt x="566" y="894"/>
                  <a:pt x="496" y="902"/>
                  <a:pt x="433" y="930"/>
                </a:cubicBezTo>
                <a:cubicBezTo>
                  <a:pt x="390" y="949"/>
                  <a:pt x="345" y="963"/>
                  <a:pt x="307" y="982"/>
                </a:cubicBezTo>
                <a:cubicBezTo>
                  <a:pt x="269" y="1001"/>
                  <a:pt x="238" y="1027"/>
                  <a:pt x="206" y="1046"/>
                </a:cubicBezTo>
                <a:cubicBezTo>
                  <a:pt x="199" y="1037"/>
                  <a:pt x="196" y="1025"/>
                  <a:pt x="191" y="1014"/>
                </a:cubicBezTo>
                <a:cubicBezTo>
                  <a:pt x="185" y="1001"/>
                  <a:pt x="177" y="986"/>
                  <a:pt x="170" y="971"/>
                </a:cubicBezTo>
                <a:cubicBezTo>
                  <a:pt x="167" y="965"/>
                  <a:pt x="166" y="957"/>
                  <a:pt x="164" y="951"/>
                </a:cubicBezTo>
                <a:cubicBezTo>
                  <a:pt x="147" y="910"/>
                  <a:pt x="130" y="866"/>
                  <a:pt x="112" y="821"/>
                </a:cubicBezTo>
                <a:cubicBezTo>
                  <a:pt x="109" y="815"/>
                  <a:pt x="105" y="809"/>
                  <a:pt x="103" y="804"/>
                </a:cubicBezTo>
                <a:cubicBezTo>
                  <a:pt x="102" y="800"/>
                  <a:pt x="103" y="794"/>
                  <a:pt x="102" y="790"/>
                </a:cubicBezTo>
                <a:cubicBezTo>
                  <a:pt x="93" y="762"/>
                  <a:pt x="82" y="730"/>
                  <a:pt x="73" y="699"/>
                </a:cubicBezTo>
                <a:cubicBezTo>
                  <a:pt x="68" y="683"/>
                  <a:pt x="63" y="666"/>
                  <a:pt x="58" y="650"/>
                </a:cubicBezTo>
                <a:cubicBezTo>
                  <a:pt x="55" y="641"/>
                  <a:pt x="51" y="632"/>
                  <a:pt x="49" y="623"/>
                </a:cubicBezTo>
                <a:cubicBezTo>
                  <a:pt x="47" y="613"/>
                  <a:pt x="48" y="603"/>
                  <a:pt x="46" y="592"/>
                </a:cubicBezTo>
                <a:cubicBezTo>
                  <a:pt x="40" y="559"/>
                  <a:pt x="29" y="526"/>
                  <a:pt x="23" y="491"/>
                </a:cubicBezTo>
                <a:cubicBezTo>
                  <a:pt x="20" y="473"/>
                  <a:pt x="18" y="455"/>
                  <a:pt x="16" y="435"/>
                </a:cubicBezTo>
                <a:cubicBezTo>
                  <a:pt x="11" y="404"/>
                  <a:pt x="8" y="374"/>
                  <a:pt x="7" y="343"/>
                </a:cubicBezTo>
                <a:cubicBezTo>
                  <a:pt x="6" y="324"/>
                  <a:pt x="0" y="305"/>
                  <a:pt x="4" y="288"/>
                </a:cubicBezTo>
                <a:cubicBezTo>
                  <a:pt x="42" y="272"/>
                  <a:pt x="83" y="247"/>
                  <a:pt x="131" y="234"/>
                </a:cubicBezTo>
                <a:cubicBezTo>
                  <a:pt x="140" y="228"/>
                  <a:pt x="154" y="222"/>
                  <a:pt x="164" y="221"/>
                </a:cubicBezTo>
                <a:cubicBezTo>
                  <a:pt x="194" y="205"/>
                  <a:pt x="231" y="196"/>
                  <a:pt x="267" y="186"/>
                </a:cubicBezTo>
                <a:cubicBezTo>
                  <a:pt x="300" y="178"/>
                  <a:pt x="334" y="161"/>
                  <a:pt x="363" y="159"/>
                </a:cubicBezTo>
                <a:cubicBezTo>
                  <a:pt x="371" y="154"/>
                  <a:pt x="382" y="151"/>
                  <a:pt x="393" y="149"/>
                </a:cubicBezTo>
                <a:cubicBezTo>
                  <a:pt x="388" y="129"/>
                  <a:pt x="371" y="101"/>
                  <a:pt x="369" y="79"/>
                </a:cubicBezTo>
                <a:cubicBezTo>
                  <a:pt x="367" y="54"/>
                  <a:pt x="382" y="37"/>
                  <a:pt x="394" y="17"/>
                </a:cubicBezTo>
                <a:cubicBezTo>
                  <a:pt x="408" y="16"/>
                  <a:pt x="422" y="4"/>
                  <a:pt x="439" y="2"/>
                </a:cubicBezTo>
                <a:cubicBezTo>
                  <a:pt x="460" y="0"/>
                  <a:pt x="474" y="7"/>
                  <a:pt x="493" y="14"/>
                </a:cubicBezTo>
                <a:cubicBezTo>
                  <a:pt x="499" y="26"/>
                  <a:pt x="511" y="33"/>
                  <a:pt x="519" y="44"/>
                </a:cubicBezTo>
                <a:cubicBezTo>
                  <a:pt x="530" y="62"/>
                  <a:pt x="533" y="86"/>
                  <a:pt x="546" y="104"/>
                </a:cubicBezTo>
                <a:close/>
                <a:moveTo>
                  <a:pt x="483" y="254"/>
                </a:moveTo>
                <a:cubicBezTo>
                  <a:pt x="476" y="241"/>
                  <a:pt x="469" y="224"/>
                  <a:pt x="463" y="209"/>
                </a:cubicBezTo>
                <a:cubicBezTo>
                  <a:pt x="453" y="186"/>
                  <a:pt x="445" y="162"/>
                  <a:pt x="447" y="137"/>
                </a:cubicBezTo>
                <a:cubicBezTo>
                  <a:pt x="455" y="124"/>
                  <a:pt x="469" y="121"/>
                  <a:pt x="488" y="125"/>
                </a:cubicBezTo>
                <a:cubicBezTo>
                  <a:pt x="509" y="154"/>
                  <a:pt x="533" y="211"/>
                  <a:pt x="547" y="252"/>
                </a:cubicBezTo>
                <a:cubicBezTo>
                  <a:pt x="558" y="282"/>
                  <a:pt x="583" y="334"/>
                  <a:pt x="562" y="357"/>
                </a:cubicBezTo>
                <a:cubicBezTo>
                  <a:pt x="560" y="359"/>
                  <a:pt x="547" y="371"/>
                  <a:pt x="540" y="372"/>
                </a:cubicBezTo>
                <a:cubicBezTo>
                  <a:pt x="532" y="373"/>
                  <a:pt x="514" y="370"/>
                  <a:pt x="509" y="366"/>
                </a:cubicBezTo>
                <a:cubicBezTo>
                  <a:pt x="503" y="362"/>
                  <a:pt x="503" y="353"/>
                  <a:pt x="498" y="349"/>
                </a:cubicBezTo>
                <a:cubicBezTo>
                  <a:pt x="457" y="259"/>
                  <a:pt x="412" y="180"/>
                  <a:pt x="397" y="64"/>
                </a:cubicBezTo>
                <a:cubicBezTo>
                  <a:pt x="405" y="49"/>
                  <a:pt x="420" y="41"/>
                  <a:pt x="435" y="33"/>
                </a:cubicBezTo>
                <a:cubicBezTo>
                  <a:pt x="454" y="31"/>
                  <a:pt x="470" y="39"/>
                  <a:pt x="485" y="44"/>
                </a:cubicBezTo>
                <a:cubicBezTo>
                  <a:pt x="494" y="58"/>
                  <a:pt x="506" y="69"/>
                  <a:pt x="514" y="84"/>
                </a:cubicBezTo>
                <a:cubicBezTo>
                  <a:pt x="519" y="94"/>
                  <a:pt x="520" y="107"/>
                  <a:pt x="529" y="114"/>
                </a:cubicBezTo>
                <a:cubicBezTo>
                  <a:pt x="530" y="110"/>
                  <a:pt x="532" y="114"/>
                  <a:pt x="534" y="112"/>
                </a:cubicBezTo>
                <a:cubicBezTo>
                  <a:pt x="529" y="83"/>
                  <a:pt x="515" y="64"/>
                  <a:pt x="501" y="39"/>
                </a:cubicBezTo>
                <a:cubicBezTo>
                  <a:pt x="495" y="36"/>
                  <a:pt x="489" y="31"/>
                  <a:pt x="485" y="24"/>
                </a:cubicBezTo>
                <a:cubicBezTo>
                  <a:pt x="475" y="20"/>
                  <a:pt x="460" y="12"/>
                  <a:pt x="443" y="14"/>
                </a:cubicBezTo>
                <a:cubicBezTo>
                  <a:pt x="430" y="16"/>
                  <a:pt x="415" y="23"/>
                  <a:pt x="400" y="28"/>
                </a:cubicBezTo>
                <a:cubicBezTo>
                  <a:pt x="387" y="40"/>
                  <a:pt x="377" y="59"/>
                  <a:pt x="382" y="82"/>
                </a:cubicBezTo>
                <a:cubicBezTo>
                  <a:pt x="391" y="102"/>
                  <a:pt x="395" y="127"/>
                  <a:pt x="404" y="148"/>
                </a:cubicBezTo>
                <a:cubicBezTo>
                  <a:pt x="407" y="170"/>
                  <a:pt x="416" y="183"/>
                  <a:pt x="417" y="201"/>
                </a:cubicBezTo>
                <a:cubicBezTo>
                  <a:pt x="432" y="236"/>
                  <a:pt x="440" y="274"/>
                  <a:pt x="455" y="307"/>
                </a:cubicBezTo>
                <a:cubicBezTo>
                  <a:pt x="467" y="334"/>
                  <a:pt x="485" y="365"/>
                  <a:pt x="505" y="382"/>
                </a:cubicBezTo>
                <a:cubicBezTo>
                  <a:pt x="514" y="382"/>
                  <a:pt x="520" y="387"/>
                  <a:pt x="530" y="388"/>
                </a:cubicBezTo>
                <a:cubicBezTo>
                  <a:pt x="538" y="384"/>
                  <a:pt x="554" y="385"/>
                  <a:pt x="561" y="383"/>
                </a:cubicBezTo>
                <a:cubicBezTo>
                  <a:pt x="562" y="378"/>
                  <a:pt x="569" y="376"/>
                  <a:pt x="575" y="373"/>
                </a:cubicBezTo>
                <a:cubicBezTo>
                  <a:pt x="592" y="351"/>
                  <a:pt x="583" y="321"/>
                  <a:pt x="576" y="293"/>
                </a:cubicBezTo>
                <a:cubicBezTo>
                  <a:pt x="574" y="285"/>
                  <a:pt x="575" y="278"/>
                  <a:pt x="572" y="271"/>
                </a:cubicBezTo>
                <a:cubicBezTo>
                  <a:pt x="562" y="240"/>
                  <a:pt x="546" y="205"/>
                  <a:pt x="536" y="181"/>
                </a:cubicBezTo>
                <a:cubicBezTo>
                  <a:pt x="529" y="163"/>
                  <a:pt x="520" y="146"/>
                  <a:pt x="511" y="132"/>
                </a:cubicBezTo>
                <a:cubicBezTo>
                  <a:pt x="508" y="125"/>
                  <a:pt x="504" y="117"/>
                  <a:pt x="501" y="114"/>
                </a:cubicBezTo>
                <a:cubicBezTo>
                  <a:pt x="482" y="93"/>
                  <a:pt x="450" y="108"/>
                  <a:pt x="434" y="125"/>
                </a:cubicBezTo>
                <a:cubicBezTo>
                  <a:pt x="425" y="160"/>
                  <a:pt x="440" y="190"/>
                  <a:pt x="452" y="220"/>
                </a:cubicBezTo>
                <a:cubicBezTo>
                  <a:pt x="456" y="232"/>
                  <a:pt x="463" y="245"/>
                  <a:pt x="470" y="256"/>
                </a:cubicBezTo>
                <a:cubicBezTo>
                  <a:pt x="477" y="267"/>
                  <a:pt x="482" y="285"/>
                  <a:pt x="494" y="283"/>
                </a:cubicBezTo>
                <a:cubicBezTo>
                  <a:pt x="498" y="274"/>
                  <a:pt x="488" y="264"/>
                  <a:pt x="483" y="254"/>
                </a:cubicBezTo>
                <a:close/>
                <a:moveTo>
                  <a:pt x="501" y="83"/>
                </a:moveTo>
                <a:cubicBezTo>
                  <a:pt x="496" y="73"/>
                  <a:pt x="485" y="58"/>
                  <a:pt x="478" y="53"/>
                </a:cubicBezTo>
                <a:cubicBezTo>
                  <a:pt x="468" y="47"/>
                  <a:pt x="448" y="41"/>
                  <a:pt x="438" y="44"/>
                </a:cubicBezTo>
                <a:cubicBezTo>
                  <a:pt x="432" y="46"/>
                  <a:pt x="428" y="53"/>
                  <a:pt x="423" y="56"/>
                </a:cubicBezTo>
                <a:cubicBezTo>
                  <a:pt x="417" y="59"/>
                  <a:pt x="409" y="60"/>
                  <a:pt x="407" y="68"/>
                </a:cubicBezTo>
                <a:cubicBezTo>
                  <a:pt x="405" y="75"/>
                  <a:pt x="407" y="88"/>
                  <a:pt x="408" y="94"/>
                </a:cubicBezTo>
                <a:cubicBezTo>
                  <a:pt x="411" y="111"/>
                  <a:pt x="419" y="129"/>
                  <a:pt x="424" y="143"/>
                </a:cubicBezTo>
                <a:cubicBezTo>
                  <a:pt x="422" y="113"/>
                  <a:pt x="451" y="96"/>
                  <a:pt x="475" y="95"/>
                </a:cubicBezTo>
                <a:cubicBezTo>
                  <a:pt x="492" y="95"/>
                  <a:pt x="502" y="107"/>
                  <a:pt x="513" y="114"/>
                </a:cubicBezTo>
                <a:cubicBezTo>
                  <a:pt x="508" y="101"/>
                  <a:pt x="509" y="95"/>
                  <a:pt x="501" y="83"/>
                </a:cubicBezTo>
                <a:close/>
                <a:moveTo>
                  <a:pt x="724" y="83"/>
                </a:moveTo>
                <a:cubicBezTo>
                  <a:pt x="712" y="89"/>
                  <a:pt x="695" y="86"/>
                  <a:pt x="679" y="88"/>
                </a:cubicBezTo>
                <a:cubicBezTo>
                  <a:pt x="664" y="90"/>
                  <a:pt x="649" y="97"/>
                  <a:pt x="637" y="98"/>
                </a:cubicBezTo>
                <a:cubicBezTo>
                  <a:pt x="630" y="99"/>
                  <a:pt x="624" y="97"/>
                  <a:pt x="617" y="98"/>
                </a:cubicBezTo>
                <a:cubicBezTo>
                  <a:pt x="583" y="104"/>
                  <a:pt x="554" y="118"/>
                  <a:pt x="520" y="127"/>
                </a:cubicBezTo>
                <a:cubicBezTo>
                  <a:pt x="537" y="150"/>
                  <a:pt x="551" y="192"/>
                  <a:pt x="566" y="225"/>
                </a:cubicBezTo>
                <a:cubicBezTo>
                  <a:pt x="578" y="275"/>
                  <a:pt x="609" y="334"/>
                  <a:pt x="590" y="381"/>
                </a:cubicBezTo>
                <a:cubicBezTo>
                  <a:pt x="575" y="393"/>
                  <a:pt x="552" y="393"/>
                  <a:pt x="531" y="401"/>
                </a:cubicBezTo>
                <a:cubicBezTo>
                  <a:pt x="528" y="399"/>
                  <a:pt x="523" y="398"/>
                  <a:pt x="520" y="396"/>
                </a:cubicBezTo>
                <a:cubicBezTo>
                  <a:pt x="493" y="395"/>
                  <a:pt x="479" y="372"/>
                  <a:pt x="469" y="353"/>
                </a:cubicBezTo>
                <a:cubicBezTo>
                  <a:pt x="438" y="297"/>
                  <a:pt x="413" y="219"/>
                  <a:pt x="397" y="159"/>
                </a:cubicBezTo>
                <a:cubicBezTo>
                  <a:pt x="384" y="161"/>
                  <a:pt x="372" y="166"/>
                  <a:pt x="362" y="169"/>
                </a:cubicBezTo>
                <a:cubicBezTo>
                  <a:pt x="344" y="174"/>
                  <a:pt x="333" y="178"/>
                  <a:pt x="320" y="181"/>
                </a:cubicBezTo>
                <a:cubicBezTo>
                  <a:pt x="308" y="184"/>
                  <a:pt x="297" y="189"/>
                  <a:pt x="286" y="193"/>
                </a:cubicBezTo>
                <a:cubicBezTo>
                  <a:pt x="264" y="200"/>
                  <a:pt x="241" y="203"/>
                  <a:pt x="219" y="210"/>
                </a:cubicBezTo>
                <a:cubicBezTo>
                  <a:pt x="205" y="214"/>
                  <a:pt x="192" y="222"/>
                  <a:pt x="179" y="227"/>
                </a:cubicBezTo>
                <a:cubicBezTo>
                  <a:pt x="143" y="241"/>
                  <a:pt x="107" y="251"/>
                  <a:pt x="72" y="270"/>
                </a:cubicBezTo>
                <a:cubicBezTo>
                  <a:pt x="52" y="271"/>
                  <a:pt x="37" y="289"/>
                  <a:pt x="16" y="293"/>
                </a:cubicBezTo>
                <a:cubicBezTo>
                  <a:pt x="15" y="350"/>
                  <a:pt x="20" y="408"/>
                  <a:pt x="31" y="472"/>
                </a:cubicBezTo>
                <a:cubicBezTo>
                  <a:pt x="35" y="496"/>
                  <a:pt x="46" y="519"/>
                  <a:pt x="49" y="545"/>
                </a:cubicBezTo>
                <a:cubicBezTo>
                  <a:pt x="54" y="583"/>
                  <a:pt x="61" y="620"/>
                  <a:pt x="72" y="657"/>
                </a:cubicBezTo>
                <a:cubicBezTo>
                  <a:pt x="83" y="695"/>
                  <a:pt x="90" y="734"/>
                  <a:pt x="102" y="769"/>
                </a:cubicBezTo>
                <a:cubicBezTo>
                  <a:pt x="111" y="798"/>
                  <a:pt x="123" y="827"/>
                  <a:pt x="134" y="853"/>
                </a:cubicBezTo>
                <a:cubicBezTo>
                  <a:pt x="144" y="877"/>
                  <a:pt x="153" y="898"/>
                  <a:pt x="161" y="920"/>
                </a:cubicBezTo>
                <a:cubicBezTo>
                  <a:pt x="176" y="960"/>
                  <a:pt x="192" y="1000"/>
                  <a:pt x="212" y="1033"/>
                </a:cubicBezTo>
                <a:cubicBezTo>
                  <a:pt x="268" y="984"/>
                  <a:pt x="343" y="959"/>
                  <a:pt x="409" y="930"/>
                </a:cubicBezTo>
                <a:cubicBezTo>
                  <a:pt x="480" y="899"/>
                  <a:pt x="564" y="889"/>
                  <a:pt x="642" y="870"/>
                </a:cubicBezTo>
                <a:cubicBezTo>
                  <a:pt x="678" y="861"/>
                  <a:pt x="705" y="852"/>
                  <a:pt x="735" y="843"/>
                </a:cubicBezTo>
                <a:cubicBezTo>
                  <a:pt x="767" y="833"/>
                  <a:pt x="800" y="826"/>
                  <a:pt x="830" y="814"/>
                </a:cubicBezTo>
                <a:cubicBezTo>
                  <a:pt x="860" y="803"/>
                  <a:pt x="887" y="788"/>
                  <a:pt x="916" y="780"/>
                </a:cubicBezTo>
                <a:cubicBezTo>
                  <a:pt x="927" y="768"/>
                  <a:pt x="951" y="764"/>
                  <a:pt x="965" y="757"/>
                </a:cubicBezTo>
                <a:cubicBezTo>
                  <a:pt x="960" y="735"/>
                  <a:pt x="944" y="721"/>
                  <a:pt x="933" y="702"/>
                </a:cubicBezTo>
                <a:cubicBezTo>
                  <a:pt x="921" y="678"/>
                  <a:pt x="907" y="657"/>
                  <a:pt x="897" y="635"/>
                </a:cubicBezTo>
                <a:cubicBezTo>
                  <a:pt x="875" y="584"/>
                  <a:pt x="854" y="535"/>
                  <a:pt x="838" y="483"/>
                </a:cubicBezTo>
                <a:cubicBezTo>
                  <a:pt x="830" y="459"/>
                  <a:pt x="820" y="436"/>
                  <a:pt x="814" y="412"/>
                </a:cubicBezTo>
                <a:cubicBezTo>
                  <a:pt x="807" y="385"/>
                  <a:pt x="804" y="356"/>
                  <a:pt x="799" y="327"/>
                </a:cubicBezTo>
                <a:cubicBezTo>
                  <a:pt x="795" y="301"/>
                  <a:pt x="788" y="274"/>
                  <a:pt x="783" y="246"/>
                </a:cubicBezTo>
                <a:cubicBezTo>
                  <a:pt x="772" y="189"/>
                  <a:pt x="780" y="133"/>
                  <a:pt x="762" y="79"/>
                </a:cubicBezTo>
                <a:cubicBezTo>
                  <a:pt x="761" y="79"/>
                  <a:pt x="760" y="79"/>
                  <a:pt x="759" y="79"/>
                </a:cubicBezTo>
                <a:cubicBezTo>
                  <a:pt x="741" y="81"/>
                  <a:pt x="738" y="86"/>
                  <a:pt x="724" y="83"/>
                </a:cubicBezTo>
                <a:close/>
                <a:moveTo>
                  <a:pt x="527" y="362"/>
                </a:moveTo>
                <a:cubicBezTo>
                  <a:pt x="534" y="363"/>
                  <a:pt x="547" y="357"/>
                  <a:pt x="546" y="354"/>
                </a:cubicBezTo>
                <a:cubicBezTo>
                  <a:pt x="558" y="347"/>
                  <a:pt x="560" y="329"/>
                  <a:pt x="559" y="315"/>
                </a:cubicBezTo>
                <a:cubicBezTo>
                  <a:pt x="533" y="254"/>
                  <a:pt x="517" y="185"/>
                  <a:pt x="481" y="137"/>
                </a:cubicBezTo>
                <a:cubicBezTo>
                  <a:pt x="469" y="135"/>
                  <a:pt x="462" y="133"/>
                  <a:pt x="458" y="140"/>
                </a:cubicBezTo>
                <a:cubicBezTo>
                  <a:pt x="462" y="140"/>
                  <a:pt x="458" y="141"/>
                  <a:pt x="458" y="141"/>
                </a:cubicBezTo>
                <a:cubicBezTo>
                  <a:pt x="453" y="175"/>
                  <a:pt x="471" y="193"/>
                  <a:pt x="479" y="219"/>
                </a:cubicBezTo>
                <a:cubicBezTo>
                  <a:pt x="482" y="229"/>
                  <a:pt x="485" y="232"/>
                  <a:pt x="488" y="240"/>
                </a:cubicBezTo>
                <a:cubicBezTo>
                  <a:pt x="489" y="243"/>
                  <a:pt x="489" y="247"/>
                  <a:pt x="490" y="250"/>
                </a:cubicBezTo>
                <a:cubicBezTo>
                  <a:pt x="498" y="266"/>
                  <a:pt x="521" y="279"/>
                  <a:pt x="503" y="295"/>
                </a:cubicBezTo>
                <a:cubicBezTo>
                  <a:pt x="498" y="293"/>
                  <a:pt x="490" y="297"/>
                  <a:pt x="484" y="298"/>
                </a:cubicBezTo>
                <a:cubicBezTo>
                  <a:pt x="496" y="315"/>
                  <a:pt x="505" y="359"/>
                  <a:pt x="527" y="362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Freeform 108"/>
          <p:cNvSpPr>
            <a:spLocks noEditPoints="1"/>
          </p:cNvSpPr>
          <p:nvPr/>
        </p:nvSpPr>
        <p:spPr bwMode="auto">
          <a:xfrm>
            <a:off x="7614537" y="1907474"/>
            <a:ext cx="2232667" cy="2376264"/>
          </a:xfrm>
          <a:custGeom>
            <a:gdLst>
              <a:gd name="T0" fmla="*/ 656 w 983"/>
              <a:gd name="T1" fmla="*/ 80 h 1046"/>
              <a:gd name="T2" fmla="*/ 729 w 983"/>
              <a:gd name="T3" fmla="*/ 67 h 1046"/>
              <a:gd name="T4" fmla="*/ 798 w 983"/>
              <a:gd name="T5" fmla="*/ 260 h 1046"/>
              <a:gd name="T6" fmla="*/ 895 w 983"/>
              <a:gd name="T7" fmla="*/ 601 h 1046"/>
              <a:gd name="T8" fmla="*/ 965 w 983"/>
              <a:gd name="T9" fmla="*/ 773 h 1046"/>
              <a:gd name="T10" fmla="*/ 831 w 983"/>
              <a:gd name="T11" fmla="*/ 833 h 1046"/>
              <a:gd name="T12" fmla="*/ 633 w 983"/>
              <a:gd name="T13" fmla="*/ 882 h 1046"/>
              <a:gd name="T14" fmla="*/ 206 w 983"/>
              <a:gd name="T15" fmla="*/ 1046 h 1046"/>
              <a:gd name="T16" fmla="*/ 164 w 983"/>
              <a:gd name="T17" fmla="*/ 951 h 1046"/>
              <a:gd name="T18" fmla="*/ 102 w 983"/>
              <a:gd name="T19" fmla="*/ 790 h 1046"/>
              <a:gd name="T20" fmla="*/ 49 w 983"/>
              <a:gd name="T21" fmla="*/ 623 h 1046"/>
              <a:gd name="T22" fmla="*/ 16 w 983"/>
              <a:gd name="T23" fmla="*/ 435 h 1046"/>
              <a:gd name="T24" fmla="*/ 131 w 983"/>
              <a:gd name="T25" fmla="*/ 234 h 1046"/>
              <a:gd name="T26" fmla="*/ 363 w 983"/>
              <a:gd name="T27" fmla="*/ 159 h 1046"/>
              <a:gd name="T28" fmla="*/ 394 w 983"/>
              <a:gd name="T29" fmla="*/ 17 h 1046"/>
              <a:gd name="T30" fmla="*/ 519 w 983"/>
              <a:gd name="T31" fmla="*/ 44 h 1046"/>
              <a:gd name="T32" fmla="*/ 463 w 983"/>
              <a:gd name="T33" fmla="*/ 209 h 1046"/>
              <a:gd name="T34" fmla="*/ 547 w 983"/>
              <a:gd name="T35" fmla="*/ 252 h 1046"/>
              <a:gd name="T36" fmla="*/ 509 w 983"/>
              <a:gd name="T37" fmla="*/ 366 h 1046"/>
              <a:gd name="T38" fmla="*/ 435 w 983"/>
              <a:gd name="T39" fmla="*/ 33 h 1046"/>
              <a:gd name="T40" fmla="*/ 529 w 983"/>
              <a:gd name="T41" fmla="*/ 114 h 1046"/>
              <a:gd name="T42" fmla="*/ 485 w 983"/>
              <a:gd name="T43" fmla="*/ 24 h 1046"/>
              <a:gd name="T44" fmla="*/ 382 w 983"/>
              <a:gd name="T45" fmla="*/ 82 h 1046"/>
              <a:gd name="T46" fmla="*/ 455 w 983"/>
              <a:gd name="T47" fmla="*/ 307 h 1046"/>
              <a:gd name="T48" fmla="*/ 561 w 983"/>
              <a:gd name="T49" fmla="*/ 383 h 1046"/>
              <a:gd name="T50" fmla="*/ 572 w 983"/>
              <a:gd name="T51" fmla="*/ 271 h 1046"/>
              <a:gd name="T52" fmla="*/ 501 w 983"/>
              <a:gd name="T53" fmla="*/ 114 h 1046"/>
              <a:gd name="T54" fmla="*/ 470 w 983"/>
              <a:gd name="T55" fmla="*/ 256 h 1046"/>
              <a:gd name="T56" fmla="*/ 501 w 983"/>
              <a:gd name="T57" fmla="*/ 83 h 1046"/>
              <a:gd name="T58" fmla="*/ 423 w 983"/>
              <a:gd name="T59" fmla="*/ 56 h 1046"/>
              <a:gd name="T60" fmla="*/ 424 w 983"/>
              <a:gd name="T61" fmla="*/ 143 h 1046"/>
              <a:gd name="T62" fmla="*/ 501 w 983"/>
              <a:gd name="T63" fmla="*/ 83 h 1046"/>
              <a:gd name="T64" fmla="*/ 637 w 983"/>
              <a:gd name="T65" fmla="*/ 98 h 1046"/>
              <a:gd name="T66" fmla="*/ 566 w 983"/>
              <a:gd name="T67" fmla="*/ 225 h 1046"/>
              <a:gd name="T68" fmla="*/ 520 w 983"/>
              <a:gd name="T69" fmla="*/ 396 h 1046"/>
              <a:gd name="T70" fmla="*/ 362 w 983"/>
              <a:gd name="T71" fmla="*/ 169 h 1046"/>
              <a:gd name="T72" fmla="*/ 219 w 983"/>
              <a:gd name="T73" fmla="*/ 210 h 1046"/>
              <a:gd name="T74" fmla="*/ 16 w 983"/>
              <a:gd name="T75" fmla="*/ 293 h 1046"/>
              <a:gd name="T76" fmla="*/ 72 w 983"/>
              <a:gd name="T77" fmla="*/ 657 h 1046"/>
              <a:gd name="T78" fmla="*/ 161 w 983"/>
              <a:gd name="T79" fmla="*/ 920 h 1046"/>
              <a:gd name="T80" fmla="*/ 642 w 983"/>
              <a:gd name="T81" fmla="*/ 870 h 1046"/>
              <a:gd name="T82" fmla="*/ 916 w 983"/>
              <a:gd name="T83" fmla="*/ 780 h 1046"/>
              <a:gd name="T84" fmla="*/ 897 w 983"/>
              <a:gd name="T85" fmla="*/ 635 h 1046"/>
              <a:gd name="T86" fmla="*/ 799 w 983"/>
              <a:gd name="T87" fmla="*/ 327 h 1046"/>
              <a:gd name="T88" fmla="*/ 759 w 983"/>
              <a:gd name="T89" fmla="*/ 79 h 1046"/>
              <a:gd name="T90" fmla="*/ 546 w 983"/>
              <a:gd name="T91" fmla="*/ 354 h 1046"/>
              <a:gd name="T92" fmla="*/ 458 w 983"/>
              <a:gd name="T93" fmla="*/ 140 h 1046"/>
              <a:gd name="T94" fmla="*/ 488 w 983"/>
              <a:gd name="T95" fmla="*/ 240 h 1046"/>
              <a:gd name="T96" fmla="*/ 484 w 983"/>
              <a:gd name="T97" fmla="*/ 298 h 104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983" h="1046">
                <a:moveTo>
                  <a:pt x="546" y="104"/>
                </a:moveTo>
                <a:cubicBezTo>
                  <a:pt x="572" y="99"/>
                  <a:pt x="602" y="89"/>
                  <a:pt x="631" y="82"/>
                </a:cubicBezTo>
                <a:cubicBezTo>
                  <a:pt x="639" y="80"/>
                  <a:pt x="648" y="81"/>
                  <a:pt x="656" y="80"/>
                </a:cubicBezTo>
                <a:cubicBezTo>
                  <a:pt x="659" y="80"/>
                  <a:pt x="662" y="77"/>
                  <a:pt x="666" y="77"/>
                </a:cubicBezTo>
                <a:cubicBezTo>
                  <a:pt x="674" y="75"/>
                  <a:pt x="683" y="78"/>
                  <a:pt x="691" y="77"/>
                </a:cubicBezTo>
                <a:cubicBezTo>
                  <a:pt x="702" y="75"/>
                  <a:pt x="717" y="69"/>
                  <a:pt x="729" y="67"/>
                </a:cubicBezTo>
                <a:cubicBezTo>
                  <a:pt x="744" y="64"/>
                  <a:pt x="759" y="66"/>
                  <a:pt x="774" y="69"/>
                </a:cubicBezTo>
                <a:cubicBezTo>
                  <a:pt x="779" y="98"/>
                  <a:pt x="790" y="145"/>
                  <a:pt x="785" y="168"/>
                </a:cubicBezTo>
                <a:cubicBezTo>
                  <a:pt x="790" y="202"/>
                  <a:pt x="788" y="235"/>
                  <a:pt x="798" y="260"/>
                </a:cubicBezTo>
                <a:cubicBezTo>
                  <a:pt x="803" y="297"/>
                  <a:pt x="810" y="337"/>
                  <a:pt x="816" y="374"/>
                </a:cubicBezTo>
                <a:cubicBezTo>
                  <a:pt x="823" y="413"/>
                  <a:pt x="837" y="447"/>
                  <a:pt x="849" y="480"/>
                </a:cubicBezTo>
                <a:cubicBezTo>
                  <a:pt x="864" y="522"/>
                  <a:pt x="877" y="563"/>
                  <a:pt x="895" y="601"/>
                </a:cubicBezTo>
                <a:cubicBezTo>
                  <a:pt x="919" y="650"/>
                  <a:pt x="952" y="695"/>
                  <a:pt x="973" y="747"/>
                </a:cubicBezTo>
                <a:cubicBezTo>
                  <a:pt x="979" y="752"/>
                  <a:pt x="983" y="759"/>
                  <a:pt x="980" y="765"/>
                </a:cubicBezTo>
                <a:cubicBezTo>
                  <a:pt x="978" y="770"/>
                  <a:pt x="971" y="770"/>
                  <a:pt x="965" y="773"/>
                </a:cubicBezTo>
                <a:cubicBezTo>
                  <a:pt x="956" y="777"/>
                  <a:pt x="945" y="785"/>
                  <a:pt x="932" y="789"/>
                </a:cubicBezTo>
                <a:cubicBezTo>
                  <a:pt x="908" y="797"/>
                  <a:pt x="883" y="808"/>
                  <a:pt x="865" y="818"/>
                </a:cubicBezTo>
                <a:cubicBezTo>
                  <a:pt x="856" y="823"/>
                  <a:pt x="839" y="825"/>
                  <a:pt x="831" y="833"/>
                </a:cubicBezTo>
                <a:cubicBezTo>
                  <a:pt x="789" y="838"/>
                  <a:pt x="729" y="860"/>
                  <a:pt x="681" y="871"/>
                </a:cubicBezTo>
                <a:cubicBezTo>
                  <a:pt x="677" y="871"/>
                  <a:pt x="678" y="875"/>
                  <a:pt x="676" y="876"/>
                </a:cubicBezTo>
                <a:cubicBezTo>
                  <a:pt x="662" y="874"/>
                  <a:pt x="648" y="880"/>
                  <a:pt x="633" y="882"/>
                </a:cubicBezTo>
                <a:cubicBezTo>
                  <a:pt x="566" y="894"/>
                  <a:pt x="496" y="902"/>
                  <a:pt x="433" y="930"/>
                </a:cubicBezTo>
                <a:cubicBezTo>
                  <a:pt x="390" y="949"/>
                  <a:pt x="345" y="963"/>
                  <a:pt x="307" y="982"/>
                </a:cubicBezTo>
                <a:cubicBezTo>
                  <a:pt x="269" y="1001"/>
                  <a:pt x="238" y="1027"/>
                  <a:pt x="206" y="1046"/>
                </a:cubicBezTo>
                <a:cubicBezTo>
                  <a:pt x="199" y="1037"/>
                  <a:pt x="196" y="1025"/>
                  <a:pt x="191" y="1014"/>
                </a:cubicBezTo>
                <a:cubicBezTo>
                  <a:pt x="185" y="1001"/>
                  <a:pt x="177" y="986"/>
                  <a:pt x="170" y="971"/>
                </a:cubicBezTo>
                <a:cubicBezTo>
                  <a:pt x="167" y="965"/>
                  <a:pt x="166" y="957"/>
                  <a:pt x="164" y="951"/>
                </a:cubicBezTo>
                <a:cubicBezTo>
                  <a:pt x="147" y="910"/>
                  <a:pt x="130" y="866"/>
                  <a:pt x="112" y="821"/>
                </a:cubicBezTo>
                <a:cubicBezTo>
                  <a:pt x="109" y="815"/>
                  <a:pt x="105" y="809"/>
                  <a:pt x="103" y="804"/>
                </a:cubicBezTo>
                <a:cubicBezTo>
                  <a:pt x="102" y="800"/>
                  <a:pt x="103" y="794"/>
                  <a:pt x="102" y="790"/>
                </a:cubicBezTo>
                <a:cubicBezTo>
                  <a:pt x="93" y="762"/>
                  <a:pt x="82" y="730"/>
                  <a:pt x="73" y="699"/>
                </a:cubicBezTo>
                <a:cubicBezTo>
                  <a:pt x="68" y="683"/>
                  <a:pt x="63" y="666"/>
                  <a:pt x="58" y="650"/>
                </a:cubicBezTo>
                <a:cubicBezTo>
                  <a:pt x="55" y="641"/>
                  <a:pt x="51" y="632"/>
                  <a:pt x="49" y="623"/>
                </a:cubicBezTo>
                <a:cubicBezTo>
                  <a:pt x="47" y="613"/>
                  <a:pt x="48" y="603"/>
                  <a:pt x="46" y="592"/>
                </a:cubicBezTo>
                <a:cubicBezTo>
                  <a:pt x="40" y="559"/>
                  <a:pt x="29" y="526"/>
                  <a:pt x="23" y="491"/>
                </a:cubicBezTo>
                <a:cubicBezTo>
                  <a:pt x="20" y="473"/>
                  <a:pt x="18" y="455"/>
                  <a:pt x="16" y="435"/>
                </a:cubicBezTo>
                <a:cubicBezTo>
                  <a:pt x="11" y="404"/>
                  <a:pt x="8" y="374"/>
                  <a:pt x="7" y="343"/>
                </a:cubicBezTo>
                <a:cubicBezTo>
                  <a:pt x="6" y="324"/>
                  <a:pt x="0" y="305"/>
                  <a:pt x="4" y="288"/>
                </a:cubicBezTo>
                <a:cubicBezTo>
                  <a:pt x="42" y="272"/>
                  <a:pt x="83" y="247"/>
                  <a:pt x="131" y="234"/>
                </a:cubicBezTo>
                <a:cubicBezTo>
                  <a:pt x="140" y="228"/>
                  <a:pt x="154" y="222"/>
                  <a:pt x="164" y="221"/>
                </a:cubicBezTo>
                <a:cubicBezTo>
                  <a:pt x="194" y="205"/>
                  <a:pt x="231" y="196"/>
                  <a:pt x="267" y="186"/>
                </a:cubicBezTo>
                <a:cubicBezTo>
                  <a:pt x="300" y="178"/>
                  <a:pt x="334" y="161"/>
                  <a:pt x="363" y="159"/>
                </a:cubicBezTo>
                <a:cubicBezTo>
                  <a:pt x="371" y="154"/>
                  <a:pt x="382" y="151"/>
                  <a:pt x="393" y="149"/>
                </a:cubicBezTo>
                <a:cubicBezTo>
                  <a:pt x="388" y="129"/>
                  <a:pt x="371" y="101"/>
                  <a:pt x="369" y="79"/>
                </a:cubicBezTo>
                <a:cubicBezTo>
                  <a:pt x="367" y="54"/>
                  <a:pt x="382" y="37"/>
                  <a:pt x="394" y="17"/>
                </a:cubicBezTo>
                <a:cubicBezTo>
                  <a:pt x="408" y="16"/>
                  <a:pt x="422" y="4"/>
                  <a:pt x="439" y="2"/>
                </a:cubicBezTo>
                <a:cubicBezTo>
                  <a:pt x="460" y="0"/>
                  <a:pt x="474" y="7"/>
                  <a:pt x="493" y="14"/>
                </a:cubicBezTo>
                <a:cubicBezTo>
                  <a:pt x="499" y="26"/>
                  <a:pt x="511" y="33"/>
                  <a:pt x="519" y="44"/>
                </a:cubicBezTo>
                <a:cubicBezTo>
                  <a:pt x="530" y="62"/>
                  <a:pt x="533" y="86"/>
                  <a:pt x="546" y="104"/>
                </a:cubicBezTo>
                <a:close/>
                <a:moveTo>
                  <a:pt x="483" y="254"/>
                </a:moveTo>
                <a:cubicBezTo>
                  <a:pt x="476" y="241"/>
                  <a:pt x="469" y="224"/>
                  <a:pt x="463" y="209"/>
                </a:cubicBezTo>
                <a:cubicBezTo>
                  <a:pt x="453" y="186"/>
                  <a:pt x="445" y="162"/>
                  <a:pt x="447" y="137"/>
                </a:cubicBezTo>
                <a:cubicBezTo>
                  <a:pt x="455" y="124"/>
                  <a:pt x="469" y="121"/>
                  <a:pt x="488" y="125"/>
                </a:cubicBezTo>
                <a:cubicBezTo>
                  <a:pt x="509" y="154"/>
                  <a:pt x="533" y="211"/>
                  <a:pt x="547" y="252"/>
                </a:cubicBezTo>
                <a:cubicBezTo>
                  <a:pt x="558" y="282"/>
                  <a:pt x="583" y="334"/>
                  <a:pt x="562" y="357"/>
                </a:cubicBezTo>
                <a:cubicBezTo>
                  <a:pt x="560" y="359"/>
                  <a:pt x="547" y="371"/>
                  <a:pt x="540" y="372"/>
                </a:cubicBezTo>
                <a:cubicBezTo>
                  <a:pt x="532" y="373"/>
                  <a:pt x="514" y="370"/>
                  <a:pt x="509" y="366"/>
                </a:cubicBezTo>
                <a:cubicBezTo>
                  <a:pt x="503" y="362"/>
                  <a:pt x="503" y="353"/>
                  <a:pt x="498" y="349"/>
                </a:cubicBezTo>
                <a:cubicBezTo>
                  <a:pt x="457" y="259"/>
                  <a:pt x="412" y="180"/>
                  <a:pt x="397" y="64"/>
                </a:cubicBezTo>
                <a:cubicBezTo>
                  <a:pt x="405" y="49"/>
                  <a:pt x="420" y="41"/>
                  <a:pt x="435" y="33"/>
                </a:cubicBezTo>
                <a:cubicBezTo>
                  <a:pt x="454" y="31"/>
                  <a:pt x="470" y="39"/>
                  <a:pt x="485" y="44"/>
                </a:cubicBezTo>
                <a:cubicBezTo>
                  <a:pt x="494" y="58"/>
                  <a:pt x="506" y="69"/>
                  <a:pt x="514" y="84"/>
                </a:cubicBezTo>
                <a:cubicBezTo>
                  <a:pt x="519" y="94"/>
                  <a:pt x="520" y="107"/>
                  <a:pt x="529" y="114"/>
                </a:cubicBezTo>
                <a:cubicBezTo>
                  <a:pt x="530" y="110"/>
                  <a:pt x="532" y="114"/>
                  <a:pt x="534" y="112"/>
                </a:cubicBezTo>
                <a:cubicBezTo>
                  <a:pt x="529" y="83"/>
                  <a:pt x="515" y="64"/>
                  <a:pt x="501" y="39"/>
                </a:cubicBezTo>
                <a:cubicBezTo>
                  <a:pt x="495" y="36"/>
                  <a:pt x="489" y="31"/>
                  <a:pt x="485" y="24"/>
                </a:cubicBezTo>
                <a:cubicBezTo>
                  <a:pt x="475" y="20"/>
                  <a:pt x="460" y="12"/>
                  <a:pt x="443" y="14"/>
                </a:cubicBezTo>
                <a:cubicBezTo>
                  <a:pt x="430" y="16"/>
                  <a:pt x="415" y="23"/>
                  <a:pt x="400" y="28"/>
                </a:cubicBezTo>
                <a:cubicBezTo>
                  <a:pt x="387" y="40"/>
                  <a:pt x="377" y="59"/>
                  <a:pt x="382" y="82"/>
                </a:cubicBezTo>
                <a:cubicBezTo>
                  <a:pt x="391" y="102"/>
                  <a:pt x="395" y="127"/>
                  <a:pt x="404" y="148"/>
                </a:cubicBezTo>
                <a:cubicBezTo>
                  <a:pt x="407" y="170"/>
                  <a:pt x="416" y="183"/>
                  <a:pt x="417" y="201"/>
                </a:cubicBezTo>
                <a:cubicBezTo>
                  <a:pt x="432" y="236"/>
                  <a:pt x="440" y="274"/>
                  <a:pt x="455" y="307"/>
                </a:cubicBezTo>
                <a:cubicBezTo>
                  <a:pt x="467" y="334"/>
                  <a:pt x="485" y="365"/>
                  <a:pt x="505" y="382"/>
                </a:cubicBezTo>
                <a:cubicBezTo>
                  <a:pt x="514" y="382"/>
                  <a:pt x="520" y="387"/>
                  <a:pt x="530" y="388"/>
                </a:cubicBezTo>
                <a:cubicBezTo>
                  <a:pt x="538" y="384"/>
                  <a:pt x="554" y="385"/>
                  <a:pt x="561" y="383"/>
                </a:cubicBezTo>
                <a:cubicBezTo>
                  <a:pt x="562" y="378"/>
                  <a:pt x="569" y="376"/>
                  <a:pt x="575" y="373"/>
                </a:cubicBezTo>
                <a:cubicBezTo>
                  <a:pt x="592" y="351"/>
                  <a:pt x="583" y="321"/>
                  <a:pt x="576" y="293"/>
                </a:cubicBezTo>
                <a:cubicBezTo>
                  <a:pt x="574" y="285"/>
                  <a:pt x="575" y="278"/>
                  <a:pt x="572" y="271"/>
                </a:cubicBezTo>
                <a:cubicBezTo>
                  <a:pt x="562" y="240"/>
                  <a:pt x="546" y="205"/>
                  <a:pt x="536" y="181"/>
                </a:cubicBezTo>
                <a:cubicBezTo>
                  <a:pt x="529" y="163"/>
                  <a:pt x="520" y="146"/>
                  <a:pt x="511" y="132"/>
                </a:cubicBezTo>
                <a:cubicBezTo>
                  <a:pt x="508" y="125"/>
                  <a:pt x="504" y="117"/>
                  <a:pt x="501" y="114"/>
                </a:cubicBezTo>
                <a:cubicBezTo>
                  <a:pt x="482" y="93"/>
                  <a:pt x="450" y="108"/>
                  <a:pt x="434" y="125"/>
                </a:cubicBezTo>
                <a:cubicBezTo>
                  <a:pt x="425" y="160"/>
                  <a:pt x="440" y="190"/>
                  <a:pt x="452" y="220"/>
                </a:cubicBezTo>
                <a:cubicBezTo>
                  <a:pt x="456" y="232"/>
                  <a:pt x="463" y="245"/>
                  <a:pt x="470" y="256"/>
                </a:cubicBezTo>
                <a:cubicBezTo>
                  <a:pt x="477" y="267"/>
                  <a:pt x="482" y="285"/>
                  <a:pt x="494" y="283"/>
                </a:cubicBezTo>
                <a:cubicBezTo>
                  <a:pt x="498" y="274"/>
                  <a:pt x="488" y="264"/>
                  <a:pt x="483" y="254"/>
                </a:cubicBezTo>
                <a:close/>
                <a:moveTo>
                  <a:pt x="501" y="83"/>
                </a:moveTo>
                <a:cubicBezTo>
                  <a:pt x="496" y="73"/>
                  <a:pt x="485" y="58"/>
                  <a:pt x="478" y="53"/>
                </a:cubicBezTo>
                <a:cubicBezTo>
                  <a:pt x="468" y="47"/>
                  <a:pt x="448" y="41"/>
                  <a:pt x="438" y="44"/>
                </a:cubicBezTo>
                <a:cubicBezTo>
                  <a:pt x="432" y="46"/>
                  <a:pt x="428" y="53"/>
                  <a:pt x="423" y="56"/>
                </a:cubicBezTo>
                <a:cubicBezTo>
                  <a:pt x="417" y="59"/>
                  <a:pt x="409" y="60"/>
                  <a:pt x="407" y="68"/>
                </a:cubicBezTo>
                <a:cubicBezTo>
                  <a:pt x="405" y="75"/>
                  <a:pt x="407" y="88"/>
                  <a:pt x="408" y="94"/>
                </a:cubicBezTo>
                <a:cubicBezTo>
                  <a:pt x="411" y="111"/>
                  <a:pt x="419" y="129"/>
                  <a:pt x="424" y="143"/>
                </a:cubicBezTo>
                <a:cubicBezTo>
                  <a:pt x="422" y="113"/>
                  <a:pt x="451" y="96"/>
                  <a:pt x="475" y="95"/>
                </a:cubicBezTo>
                <a:cubicBezTo>
                  <a:pt x="492" y="95"/>
                  <a:pt x="502" y="107"/>
                  <a:pt x="513" y="114"/>
                </a:cubicBezTo>
                <a:cubicBezTo>
                  <a:pt x="508" y="101"/>
                  <a:pt x="509" y="95"/>
                  <a:pt x="501" y="83"/>
                </a:cubicBezTo>
                <a:close/>
                <a:moveTo>
                  <a:pt x="724" y="83"/>
                </a:moveTo>
                <a:cubicBezTo>
                  <a:pt x="712" y="89"/>
                  <a:pt x="695" y="86"/>
                  <a:pt x="679" y="88"/>
                </a:cubicBezTo>
                <a:cubicBezTo>
                  <a:pt x="664" y="90"/>
                  <a:pt x="649" y="97"/>
                  <a:pt x="637" y="98"/>
                </a:cubicBezTo>
                <a:cubicBezTo>
                  <a:pt x="630" y="99"/>
                  <a:pt x="624" y="97"/>
                  <a:pt x="617" y="98"/>
                </a:cubicBezTo>
                <a:cubicBezTo>
                  <a:pt x="583" y="104"/>
                  <a:pt x="554" y="118"/>
                  <a:pt x="520" y="127"/>
                </a:cubicBezTo>
                <a:cubicBezTo>
                  <a:pt x="537" y="150"/>
                  <a:pt x="551" y="192"/>
                  <a:pt x="566" y="225"/>
                </a:cubicBezTo>
                <a:cubicBezTo>
                  <a:pt x="578" y="275"/>
                  <a:pt x="609" y="334"/>
                  <a:pt x="590" y="381"/>
                </a:cubicBezTo>
                <a:cubicBezTo>
                  <a:pt x="575" y="393"/>
                  <a:pt x="552" y="393"/>
                  <a:pt x="531" y="401"/>
                </a:cubicBezTo>
                <a:cubicBezTo>
                  <a:pt x="528" y="399"/>
                  <a:pt x="523" y="398"/>
                  <a:pt x="520" y="396"/>
                </a:cubicBezTo>
                <a:cubicBezTo>
                  <a:pt x="493" y="395"/>
                  <a:pt x="479" y="372"/>
                  <a:pt x="469" y="353"/>
                </a:cubicBezTo>
                <a:cubicBezTo>
                  <a:pt x="438" y="297"/>
                  <a:pt x="413" y="219"/>
                  <a:pt x="397" y="159"/>
                </a:cubicBezTo>
                <a:cubicBezTo>
                  <a:pt x="384" y="161"/>
                  <a:pt x="372" y="166"/>
                  <a:pt x="362" y="169"/>
                </a:cubicBezTo>
                <a:cubicBezTo>
                  <a:pt x="344" y="174"/>
                  <a:pt x="333" y="178"/>
                  <a:pt x="320" y="181"/>
                </a:cubicBezTo>
                <a:cubicBezTo>
                  <a:pt x="308" y="184"/>
                  <a:pt x="297" y="189"/>
                  <a:pt x="286" y="193"/>
                </a:cubicBezTo>
                <a:cubicBezTo>
                  <a:pt x="264" y="200"/>
                  <a:pt x="241" y="203"/>
                  <a:pt x="219" y="210"/>
                </a:cubicBezTo>
                <a:cubicBezTo>
                  <a:pt x="205" y="214"/>
                  <a:pt x="192" y="222"/>
                  <a:pt x="179" y="227"/>
                </a:cubicBezTo>
                <a:cubicBezTo>
                  <a:pt x="143" y="241"/>
                  <a:pt x="107" y="251"/>
                  <a:pt x="72" y="270"/>
                </a:cubicBezTo>
                <a:cubicBezTo>
                  <a:pt x="52" y="271"/>
                  <a:pt x="37" y="289"/>
                  <a:pt x="16" y="293"/>
                </a:cubicBezTo>
                <a:cubicBezTo>
                  <a:pt x="15" y="350"/>
                  <a:pt x="20" y="408"/>
                  <a:pt x="31" y="472"/>
                </a:cubicBezTo>
                <a:cubicBezTo>
                  <a:pt x="35" y="496"/>
                  <a:pt x="46" y="519"/>
                  <a:pt x="49" y="545"/>
                </a:cubicBezTo>
                <a:cubicBezTo>
                  <a:pt x="54" y="583"/>
                  <a:pt x="61" y="620"/>
                  <a:pt x="72" y="657"/>
                </a:cubicBezTo>
                <a:cubicBezTo>
                  <a:pt x="83" y="695"/>
                  <a:pt x="90" y="734"/>
                  <a:pt x="102" y="769"/>
                </a:cubicBezTo>
                <a:cubicBezTo>
                  <a:pt x="111" y="798"/>
                  <a:pt x="123" y="827"/>
                  <a:pt x="134" y="853"/>
                </a:cubicBezTo>
                <a:cubicBezTo>
                  <a:pt x="144" y="877"/>
                  <a:pt x="153" y="898"/>
                  <a:pt x="161" y="920"/>
                </a:cubicBezTo>
                <a:cubicBezTo>
                  <a:pt x="176" y="960"/>
                  <a:pt x="192" y="1000"/>
                  <a:pt x="212" y="1033"/>
                </a:cubicBezTo>
                <a:cubicBezTo>
                  <a:pt x="268" y="984"/>
                  <a:pt x="343" y="959"/>
                  <a:pt x="409" y="930"/>
                </a:cubicBezTo>
                <a:cubicBezTo>
                  <a:pt x="480" y="899"/>
                  <a:pt x="564" y="889"/>
                  <a:pt x="642" y="870"/>
                </a:cubicBezTo>
                <a:cubicBezTo>
                  <a:pt x="678" y="861"/>
                  <a:pt x="705" y="852"/>
                  <a:pt x="735" y="843"/>
                </a:cubicBezTo>
                <a:cubicBezTo>
                  <a:pt x="767" y="833"/>
                  <a:pt x="800" y="826"/>
                  <a:pt x="830" y="814"/>
                </a:cubicBezTo>
                <a:cubicBezTo>
                  <a:pt x="860" y="803"/>
                  <a:pt x="887" y="788"/>
                  <a:pt x="916" y="780"/>
                </a:cubicBezTo>
                <a:cubicBezTo>
                  <a:pt x="927" y="768"/>
                  <a:pt x="951" y="764"/>
                  <a:pt x="965" y="757"/>
                </a:cubicBezTo>
                <a:cubicBezTo>
                  <a:pt x="960" y="735"/>
                  <a:pt x="944" y="721"/>
                  <a:pt x="933" y="702"/>
                </a:cubicBezTo>
                <a:cubicBezTo>
                  <a:pt x="921" y="678"/>
                  <a:pt x="907" y="657"/>
                  <a:pt x="897" y="635"/>
                </a:cubicBezTo>
                <a:cubicBezTo>
                  <a:pt x="875" y="584"/>
                  <a:pt x="854" y="535"/>
                  <a:pt x="838" y="483"/>
                </a:cubicBezTo>
                <a:cubicBezTo>
                  <a:pt x="830" y="459"/>
                  <a:pt x="820" y="436"/>
                  <a:pt x="814" y="412"/>
                </a:cubicBezTo>
                <a:cubicBezTo>
                  <a:pt x="807" y="385"/>
                  <a:pt x="804" y="356"/>
                  <a:pt x="799" y="327"/>
                </a:cubicBezTo>
                <a:cubicBezTo>
                  <a:pt x="795" y="301"/>
                  <a:pt x="788" y="274"/>
                  <a:pt x="783" y="246"/>
                </a:cubicBezTo>
                <a:cubicBezTo>
                  <a:pt x="772" y="189"/>
                  <a:pt x="780" y="133"/>
                  <a:pt x="762" y="79"/>
                </a:cubicBezTo>
                <a:cubicBezTo>
                  <a:pt x="761" y="79"/>
                  <a:pt x="760" y="79"/>
                  <a:pt x="759" y="79"/>
                </a:cubicBezTo>
                <a:cubicBezTo>
                  <a:pt x="741" y="81"/>
                  <a:pt x="738" y="86"/>
                  <a:pt x="724" y="83"/>
                </a:cubicBezTo>
                <a:close/>
                <a:moveTo>
                  <a:pt x="527" y="362"/>
                </a:moveTo>
                <a:cubicBezTo>
                  <a:pt x="534" y="363"/>
                  <a:pt x="547" y="357"/>
                  <a:pt x="546" y="354"/>
                </a:cubicBezTo>
                <a:cubicBezTo>
                  <a:pt x="558" y="347"/>
                  <a:pt x="560" y="329"/>
                  <a:pt x="559" y="315"/>
                </a:cubicBezTo>
                <a:cubicBezTo>
                  <a:pt x="533" y="254"/>
                  <a:pt x="517" y="185"/>
                  <a:pt x="481" y="137"/>
                </a:cubicBezTo>
                <a:cubicBezTo>
                  <a:pt x="469" y="135"/>
                  <a:pt x="462" y="133"/>
                  <a:pt x="458" y="140"/>
                </a:cubicBezTo>
                <a:cubicBezTo>
                  <a:pt x="462" y="140"/>
                  <a:pt x="458" y="141"/>
                  <a:pt x="458" y="141"/>
                </a:cubicBezTo>
                <a:cubicBezTo>
                  <a:pt x="453" y="175"/>
                  <a:pt x="471" y="193"/>
                  <a:pt x="479" y="219"/>
                </a:cubicBezTo>
                <a:cubicBezTo>
                  <a:pt x="482" y="229"/>
                  <a:pt x="485" y="232"/>
                  <a:pt x="488" y="240"/>
                </a:cubicBezTo>
                <a:cubicBezTo>
                  <a:pt x="489" y="243"/>
                  <a:pt x="489" y="247"/>
                  <a:pt x="490" y="250"/>
                </a:cubicBezTo>
                <a:cubicBezTo>
                  <a:pt x="498" y="266"/>
                  <a:pt x="521" y="279"/>
                  <a:pt x="503" y="295"/>
                </a:cubicBezTo>
                <a:cubicBezTo>
                  <a:pt x="498" y="293"/>
                  <a:pt x="490" y="297"/>
                  <a:pt x="484" y="298"/>
                </a:cubicBezTo>
                <a:cubicBezTo>
                  <a:pt x="496" y="315"/>
                  <a:pt x="505" y="359"/>
                  <a:pt x="527" y="362"/>
                </a:cubicBezTo>
                <a:close/>
              </a:path>
            </a:pathLst>
          </a:custGeom>
          <a:solidFill>
            <a:srgbClr val="8DC029"/>
          </a:solidFill>
          <a:ln>
            <a:solidFill>
              <a:srgbClr val="8DC029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461379" y="5060013"/>
            <a:ext cx="752984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sz="1400" err="1">
                <a:solidFill>
                  <a:srgbClr val="38531F"/>
                </a:solidFill>
                <a:cs typeface="+mn-ea"/>
                <a:sym typeface="+mn-lt"/>
              </a:rPr>
              <a:t>请在此添加文字说明，</a:t>
            </a:r>
            <a:r>
              <a:rPr lang="zh-CN" altLang="en-US" sz="1400">
                <a:solidFill>
                  <a:srgbClr val="38531F"/>
                </a:solidFill>
                <a:cs typeface="+mn-ea"/>
                <a:sym typeface="+mn-lt"/>
              </a:rPr>
              <a:t>请在此添加文字说明</a:t>
            </a:r>
            <a:r>
              <a:rPr sz="1400">
                <a:solidFill>
                  <a:srgbClr val="38531F"/>
                </a:solidFill>
                <a:cs typeface="+mn-ea"/>
                <a:sym typeface="+mn-lt"/>
              </a:rPr>
              <a:t>。请在此添加文字说明，</a:t>
            </a:r>
            <a:r>
              <a:rPr lang="zh-CN" altLang="en-US" sz="1400">
                <a:solidFill>
                  <a:srgbClr val="38531F"/>
                </a:solidFill>
                <a:cs typeface="+mn-ea"/>
                <a:sym typeface="+mn-lt"/>
              </a:rPr>
              <a:t>请在此添加文字说明</a:t>
            </a:r>
            <a:r>
              <a:rPr sz="1400">
                <a:solidFill>
                  <a:srgbClr val="38531F"/>
                </a:solidFill>
                <a:cs typeface="+mn-ea"/>
                <a:sym typeface="+mn-lt"/>
              </a:rPr>
              <a:t>。请在此添加文字说明，</a:t>
            </a:r>
            <a:r>
              <a:rPr lang="zh-CN" altLang="en-US" sz="1400">
                <a:solidFill>
                  <a:srgbClr val="38531F"/>
                </a:solidFill>
                <a:cs typeface="+mn-ea"/>
                <a:sym typeface="+mn-lt"/>
              </a:rPr>
              <a:t>请在此添加文字说明</a:t>
            </a:r>
            <a:r>
              <a:rPr sz="1400">
                <a:solidFill>
                  <a:srgbClr val="38531F"/>
                </a:solidFill>
                <a:cs typeface="+mn-ea"/>
                <a:sym typeface="+mn-lt"/>
              </a:rPr>
              <a:t>。请在此添加文字说明，</a:t>
            </a:r>
            <a:r>
              <a:rPr lang="zh-CN" altLang="en-US" sz="1400">
                <a:solidFill>
                  <a:srgbClr val="38531F"/>
                </a:solidFill>
                <a:cs typeface="+mn-ea"/>
                <a:sym typeface="+mn-lt"/>
              </a:rPr>
              <a:t>请在此添加文字说明</a:t>
            </a:r>
            <a:r>
              <a:rPr sz="1400">
                <a:solidFill>
                  <a:srgbClr val="38531F"/>
                </a:solidFill>
                <a:cs typeface="+mn-ea"/>
                <a:sym typeface="+mn-lt"/>
              </a:rPr>
              <a:t>。请在此添加文字说明，</a:t>
            </a:r>
            <a:r>
              <a:rPr lang="zh-CN" altLang="en-US" sz="1400">
                <a:solidFill>
                  <a:srgbClr val="38531F"/>
                </a:solidFill>
                <a:cs typeface="+mn-ea"/>
                <a:sym typeface="+mn-lt"/>
              </a:rPr>
              <a:t>请在此添加文字说明</a:t>
            </a:r>
            <a:r>
              <a:rPr sz="1400">
                <a:solidFill>
                  <a:srgbClr val="38531F"/>
                </a:solidFill>
                <a:cs typeface="+mn-ea"/>
                <a:sym typeface="+mn-lt"/>
              </a:rPr>
              <a:t>。请在此添加文字说明，</a:t>
            </a:r>
            <a:r>
              <a:rPr lang="zh-CN" altLang="en-US" sz="1400">
                <a:solidFill>
                  <a:srgbClr val="38531F"/>
                </a:solidFill>
                <a:cs typeface="+mn-ea"/>
                <a:sym typeface="+mn-lt"/>
              </a:rPr>
              <a:t>请在此添加文字说明</a:t>
            </a:r>
            <a:r>
              <a:rPr sz="1400">
                <a:solidFill>
                  <a:srgbClr val="38531F"/>
                </a:solidFill>
                <a:cs typeface="+mn-ea"/>
                <a:sym typeface="+mn-lt"/>
              </a:rPr>
              <a:t>。请在此添加文字说明，</a:t>
            </a:r>
            <a:r>
              <a:rPr lang="zh-CN" altLang="en-US" sz="1400">
                <a:solidFill>
                  <a:srgbClr val="38531F"/>
                </a:solidFill>
                <a:cs typeface="+mn-ea"/>
                <a:sym typeface="+mn-lt"/>
              </a:rPr>
              <a:t>请在此添加文字说明</a:t>
            </a:r>
            <a:r>
              <a:rPr sz="1400">
                <a:solidFill>
                  <a:srgbClr val="38531F"/>
                </a:solidFill>
                <a:cs typeface="+mn-ea"/>
                <a:sym typeface="+mn-lt"/>
              </a:rPr>
              <a:t>。</a:t>
            </a:r>
            <a:endParaRPr sz="1400">
              <a:solidFill>
                <a:srgbClr val="38531F"/>
              </a:solidFill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476635" y="4667219"/>
            <a:ext cx="2654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200" b="1">
                <a:solidFill>
                  <a:srgbClr val="808080"/>
                </a:solidFill>
                <a:latin typeface="微软雅黑" panose="020b0503020204020204" charset="-122"/>
                <a:ea typeface="微软雅黑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srgbClr val="38531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单击输入标题文字</a:t>
            </a: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rgbClr val="38531F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776272" y="2934381"/>
            <a:ext cx="1097280" cy="3848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>
                <a:solidFill>
                  <a:srgbClr val="38531F"/>
                </a:solidFill>
                <a:cs typeface="+mn-ea"/>
                <a:sym typeface="+mn-lt"/>
              </a:rPr>
              <a:t>编辑标题</a:t>
            </a:r>
            <a:endParaRPr lang="zh-CN" altLang="en-US">
              <a:solidFill>
                <a:srgbClr val="38531F"/>
              </a:solidFill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189859" y="2937004"/>
            <a:ext cx="1097280" cy="3848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>
                <a:solidFill>
                  <a:srgbClr val="38531F"/>
                </a:solidFill>
                <a:cs typeface="+mn-ea"/>
                <a:sym typeface="+mn-lt"/>
              </a:rPr>
              <a:t>编辑标题</a:t>
            </a:r>
            <a:endParaRPr lang="zh-CN" altLang="en-US">
              <a:solidFill>
                <a:srgbClr val="38531F"/>
              </a:solidFill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363686" y="2934381"/>
            <a:ext cx="1097280" cy="3848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>
                <a:solidFill>
                  <a:srgbClr val="38531F"/>
                </a:solidFill>
                <a:cs typeface="+mn-ea"/>
                <a:sym typeface="+mn-lt"/>
              </a:rPr>
              <a:t>编辑标题</a:t>
            </a:r>
            <a:endParaRPr lang="zh-CN" altLang="en-US">
              <a:solidFill>
                <a:srgbClr val="38531F"/>
              </a:solidFill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454941" y="2934381"/>
            <a:ext cx="1097280" cy="3848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>
                <a:solidFill>
                  <a:srgbClr val="38531F"/>
                </a:solidFill>
                <a:cs typeface="+mn-ea"/>
                <a:sym typeface="+mn-lt"/>
              </a:rPr>
              <a:t>编辑标题</a:t>
            </a:r>
            <a:endParaRPr lang="zh-CN" altLang="en-US">
              <a:solidFill>
                <a:srgbClr val="38531F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-335658" y="91976"/>
            <a:ext cx="3474894" cy="911756"/>
            <a:chOff x="-335658" y="91976"/>
            <a:chExt cx="3474894" cy="911756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635" r="23201" b="71000"/>
            <a:stretch>
              <a:fillRect/>
            </a:stretch>
          </p:blipFill>
          <p:spPr>
            <a:xfrm rot="-1200000">
              <a:off x="-335658" y="91976"/>
              <a:ext cx="1628546" cy="911756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877078" y="363188"/>
              <a:ext cx="22621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>
                  <a:solidFill>
                    <a:srgbClr val="38531F"/>
                  </a:solidFill>
                  <a:cs typeface="+mn-ea"/>
                  <a:sym typeface="+mn-lt"/>
                </a:rPr>
                <a:t>点击此处添加小标题</a:t>
              </a:r>
              <a:endParaRPr lang="zh-CN" altLang="en-US">
                <a:solidFill>
                  <a:srgbClr val="38531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7" name="任意多边形 36"/>
          <p:cNvSpPr/>
          <p:nvPr/>
        </p:nvSpPr>
        <p:spPr>
          <a:xfrm rot="17467524">
            <a:off x="1730375" y="1708150"/>
            <a:ext cx="2441575" cy="1825625"/>
          </a:xfrm>
          <a:custGeom>
            <a:gdLst>
              <a:gd name="connsiteX0" fmla="*/ 1295476 w 2211688"/>
              <a:gd name="connsiteY0" fmla="*/ 5537 h 1695217"/>
              <a:gd name="connsiteX1" fmla="*/ 2205351 w 2211688"/>
              <a:gd name="connsiteY1" fmla="*/ 755862 h 1695217"/>
              <a:gd name="connsiteX2" fmla="*/ 1579231 w 2211688"/>
              <a:gd name="connsiteY2" fmla="*/ 1684582 h 1695217"/>
              <a:gd name="connsiteX3" fmla="*/ 1517747 w 2211688"/>
              <a:gd name="connsiteY3" fmla="*/ 1695217 h 1695217"/>
              <a:gd name="connsiteX4" fmla="*/ 1548511 w 2211688"/>
              <a:gd name="connsiteY4" fmla="*/ 1613493 h 1695217"/>
              <a:gd name="connsiteX5" fmla="*/ 1572868 w 2211688"/>
              <a:gd name="connsiteY5" fmla="*/ 1276378 h 1695217"/>
              <a:gd name="connsiteX6" fmla="*/ 828102 w 2211688"/>
              <a:gd name="connsiteY6" fmla="*/ 523845 h 1695217"/>
              <a:gd name="connsiteX7" fmla="*/ 815901 w 2211688"/>
              <a:gd name="connsiteY7" fmla="*/ 523358 h 1695217"/>
              <a:gd name="connsiteX8" fmla="*/ 713356 w 2211688"/>
              <a:gd name="connsiteY8" fmla="*/ 527562 h 1695217"/>
              <a:gd name="connsiteX9" fmla="*/ 78128 w 2211688"/>
              <a:gd name="connsiteY9" fmla="*/ 772891 h 1695217"/>
              <a:gd name="connsiteX10" fmla="*/ 0 w 2211688"/>
              <a:gd name="connsiteY10" fmla="*/ 849769 h 1695217"/>
              <a:gd name="connsiteX11" fmla="*/ 6987 w 2211688"/>
              <a:gd name="connsiteY11" fmla="*/ 822596 h 1695217"/>
              <a:gd name="connsiteX12" fmla="*/ 820734 w 2211688"/>
              <a:gd name="connsiteY12" fmla="*/ 223916 h 1695217"/>
              <a:gd name="connsiteX13" fmla="*/ 838327 w 2211688"/>
              <a:gd name="connsiteY13" fmla="*/ 225358 h 1695217"/>
              <a:gd name="connsiteX14" fmla="*/ 845690 w 2211688"/>
              <a:gd name="connsiteY14" fmla="*/ 217488 h 1695217"/>
              <a:gd name="connsiteX15" fmla="*/ 1295476 w 2211688"/>
              <a:gd name="connsiteY15" fmla="*/ 5537 h 169521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211688" h="1695217">
                <a:moveTo>
                  <a:pt x="1295476" y="5537"/>
                </a:moveTo>
                <a:cubicBezTo>
                  <a:pt x="1742329" y="-47652"/>
                  <a:pt x="2149695" y="288280"/>
                  <a:pt x="2205351" y="755862"/>
                </a:cubicBezTo>
                <a:cubicBezTo>
                  <a:pt x="2257529" y="1194219"/>
                  <a:pt x="1982063" y="1592663"/>
                  <a:pt x="1579231" y="1684582"/>
                </a:cubicBezTo>
                <a:lnTo>
                  <a:pt x="1517747" y="1695217"/>
                </a:lnTo>
                <a:lnTo>
                  <a:pt x="1548511" y="1613493"/>
                </a:lnTo>
                <a:cubicBezTo>
                  <a:pt x="1577397" y="1507331"/>
                  <a:pt x="1586782" y="1393274"/>
                  <a:pt x="1572868" y="1276378"/>
                </a:cubicBezTo>
                <a:cubicBezTo>
                  <a:pt x="1524169" y="867244"/>
                  <a:pt x="1206192" y="558905"/>
                  <a:pt x="828102" y="523845"/>
                </a:cubicBezTo>
                <a:lnTo>
                  <a:pt x="815901" y="523358"/>
                </a:lnTo>
                <a:lnTo>
                  <a:pt x="713356" y="527562"/>
                </a:lnTo>
                <a:cubicBezTo>
                  <a:pt x="466223" y="547939"/>
                  <a:pt x="244421" y="637882"/>
                  <a:pt x="78128" y="772891"/>
                </a:cubicBezTo>
                <a:lnTo>
                  <a:pt x="0" y="849769"/>
                </a:lnTo>
                <a:lnTo>
                  <a:pt x="6987" y="822596"/>
                </a:lnTo>
                <a:cubicBezTo>
                  <a:pt x="114867" y="475751"/>
                  <a:pt x="438391" y="223916"/>
                  <a:pt x="820734" y="223916"/>
                </a:cubicBezTo>
                <a:lnTo>
                  <a:pt x="838327" y="225358"/>
                </a:lnTo>
                <a:lnTo>
                  <a:pt x="845690" y="217488"/>
                </a:lnTo>
                <a:cubicBezTo>
                  <a:pt x="966165" y="103393"/>
                  <a:pt x="1120924" y="26314"/>
                  <a:pt x="1295476" y="5537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8" name="文本框 4"/>
          <p:cNvSpPr txBox="1">
            <a:spLocks noChangeArrowheads="1"/>
          </p:cNvSpPr>
          <p:nvPr/>
        </p:nvSpPr>
        <p:spPr bwMode="auto">
          <a:xfrm>
            <a:off x="2670175" y="1549400"/>
            <a:ext cx="8143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600" b="1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01</a:t>
            </a:r>
            <a:endParaRPr lang="zh-CN" altLang="en-US" sz="3600" b="1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2890098" y="2299013"/>
            <a:ext cx="2480371" cy="1826285"/>
            <a:chOff x="2890098" y="2299013"/>
            <a:chExt cx="2480371" cy="1826285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40" name="任意多边形 39"/>
            <p:cNvSpPr/>
            <p:nvPr/>
          </p:nvSpPr>
          <p:spPr>
            <a:xfrm rot="407279">
              <a:off x="2890098" y="2299013"/>
              <a:ext cx="2441778" cy="1826285"/>
            </a:xfrm>
            <a:custGeom>
              <a:gdLst>
                <a:gd name="connsiteX0" fmla="*/ 1295476 w 2211688"/>
                <a:gd name="connsiteY0" fmla="*/ 5537 h 1695217"/>
                <a:gd name="connsiteX1" fmla="*/ 2205351 w 2211688"/>
                <a:gd name="connsiteY1" fmla="*/ 755862 h 1695217"/>
                <a:gd name="connsiteX2" fmla="*/ 1579231 w 2211688"/>
                <a:gd name="connsiteY2" fmla="*/ 1684582 h 1695217"/>
                <a:gd name="connsiteX3" fmla="*/ 1517747 w 2211688"/>
                <a:gd name="connsiteY3" fmla="*/ 1695217 h 1695217"/>
                <a:gd name="connsiteX4" fmla="*/ 1548511 w 2211688"/>
                <a:gd name="connsiteY4" fmla="*/ 1613493 h 1695217"/>
                <a:gd name="connsiteX5" fmla="*/ 1572868 w 2211688"/>
                <a:gd name="connsiteY5" fmla="*/ 1276378 h 1695217"/>
                <a:gd name="connsiteX6" fmla="*/ 828102 w 2211688"/>
                <a:gd name="connsiteY6" fmla="*/ 523845 h 1695217"/>
                <a:gd name="connsiteX7" fmla="*/ 815901 w 2211688"/>
                <a:gd name="connsiteY7" fmla="*/ 523358 h 1695217"/>
                <a:gd name="connsiteX8" fmla="*/ 713356 w 2211688"/>
                <a:gd name="connsiteY8" fmla="*/ 527562 h 1695217"/>
                <a:gd name="connsiteX9" fmla="*/ 78128 w 2211688"/>
                <a:gd name="connsiteY9" fmla="*/ 772891 h 1695217"/>
                <a:gd name="connsiteX10" fmla="*/ 0 w 2211688"/>
                <a:gd name="connsiteY10" fmla="*/ 849769 h 1695217"/>
                <a:gd name="connsiteX11" fmla="*/ 6987 w 2211688"/>
                <a:gd name="connsiteY11" fmla="*/ 822596 h 1695217"/>
                <a:gd name="connsiteX12" fmla="*/ 820734 w 2211688"/>
                <a:gd name="connsiteY12" fmla="*/ 223916 h 1695217"/>
                <a:gd name="connsiteX13" fmla="*/ 838327 w 2211688"/>
                <a:gd name="connsiteY13" fmla="*/ 225358 h 1695217"/>
                <a:gd name="connsiteX14" fmla="*/ 845690 w 2211688"/>
                <a:gd name="connsiteY14" fmla="*/ 217488 h 1695217"/>
                <a:gd name="connsiteX15" fmla="*/ 1295476 w 2211688"/>
                <a:gd name="connsiteY15" fmla="*/ 5537 h 169521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211688" h="1695217">
                  <a:moveTo>
                    <a:pt x="1295476" y="5537"/>
                  </a:moveTo>
                  <a:cubicBezTo>
                    <a:pt x="1742329" y="-47652"/>
                    <a:pt x="2149695" y="288280"/>
                    <a:pt x="2205351" y="755862"/>
                  </a:cubicBezTo>
                  <a:cubicBezTo>
                    <a:pt x="2257529" y="1194219"/>
                    <a:pt x="1982063" y="1592663"/>
                    <a:pt x="1579231" y="1684582"/>
                  </a:cubicBezTo>
                  <a:lnTo>
                    <a:pt x="1517747" y="1695217"/>
                  </a:lnTo>
                  <a:lnTo>
                    <a:pt x="1548511" y="1613493"/>
                  </a:lnTo>
                  <a:cubicBezTo>
                    <a:pt x="1577397" y="1507331"/>
                    <a:pt x="1586782" y="1393274"/>
                    <a:pt x="1572868" y="1276378"/>
                  </a:cubicBezTo>
                  <a:cubicBezTo>
                    <a:pt x="1524169" y="867244"/>
                    <a:pt x="1206192" y="558905"/>
                    <a:pt x="828102" y="523845"/>
                  </a:cubicBezTo>
                  <a:lnTo>
                    <a:pt x="815901" y="523358"/>
                  </a:lnTo>
                  <a:lnTo>
                    <a:pt x="713356" y="527562"/>
                  </a:lnTo>
                  <a:cubicBezTo>
                    <a:pt x="466223" y="547939"/>
                    <a:pt x="244421" y="637882"/>
                    <a:pt x="78128" y="772891"/>
                  </a:cubicBezTo>
                  <a:lnTo>
                    <a:pt x="0" y="849769"/>
                  </a:lnTo>
                  <a:lnTo>
                    <a:pt x="6987" y="822596"/>
                  </a:lnTo>
                  <a:cubicBezTo>
                    <a:pt x="114867" y="475751"/>
                    <a:pt x="438391" y="223916"/>
                    <a:pt x="820734" y="223916"/>
                  </a:cubicBezTo>
                  <a:lnTo>
                    <a:pt x="838327" y="225358"/>
                  </a:lnTo>
                  <a:lnTo>
                    <a:pt x="845690" y="217488"/>
                  </a:lnTo>
                  <a:cubicBezTo>
                    <a:pt x="966165" y="103393"/>
                    <a:pt x="1120924" y="26314"/>
                    <a:pt x="1295476" y="553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4556533" y="2871527"/>
              <a:ext cx="813936" cy="646331"/>
            </a:xfrm>
            <a:prstGeom prst="rect">
              <a:avLst/>
            </a:prstGeom>
            <a:grpFill/>
            <a:ln>
              <a:noFill/>
            </a:ln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3600" b="1">
                  <a:solidFill>
                    <a:prstClr val="white"/>
                  </a:solidFill>
                  <a:cs typeface="+mn-ea"/>
                  <a:sym typeface="+mn-lt"/>
                </a:rPr>
                <a:t>02</a:t>
              </a:r>
              <a:endParaRPr lang="zh-CN" altLang="en-US" sz="3600" b="1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2966864" y="3289067"/>
            <a:ext cx="1826285" cy="2441777"/>
            <a:chOff x="2966864" y="3289067"/>
            <a:chExt cx="1826285" cy="2441777"/>
          </a:xfrm>
          <a:solidFill>
            <a:schemeClr val="accent6">
              <a:lumMod val="75000"/>
            </a:schemeClr>
          </a:solidFill>
        </p:grpSpPr>
        <p:sp>
          <p:nvSpPr>
            <p:cNvPr id="43" name="任意多边形 42"/>
            <p:cNvSpPr/>
            <p:nvPr/>
          </p:nvSpPr>
          <p:spPr>
            <a:xfrm rot="5015132">
              <a:off x="2659118" y="3596813"/>
              <a:ext cx="2441777" cy="1826285"/>
            </a:xfrm>
            <a:custGeom>
              <a:gdLst>
                <a:gd name="connsiteX0" fmla="*/ 1295476 w 2211688"/>
                <a:gd name="connsiteY0" fmla="*/ 5537 h 1695217"/>
                <a:gd name="connsiteX1" fmla="*/ 2205351 w 2211688"/>
                <a:gd name="connsiteY1" fmla="*/ 755862 h 1695217"/>
                <a:gd name="connsiteX2" fmla="*/ 1579231 w 2211688"/>
                <a:gd name="connsiteY2" fmla="*/ 1684582 h 1695217"/>
                <a:gd name="connsiteX3" fmla="*/ 1517747 w 2211688"/>
                <a:gd name="connsiteY3" fmla="*/ 1695217 h 1695217"/>
                <a:gd name="connsiteX4" fmla="*/ 1548511 w 2211688"/>
                <a:gd name="connsiteY4" fmla="*/ 1613493 h 1695217"/>
                <a:gd name="connsiteX5" fmla="*/ 1572868 w 2211688"/>
                <a:gd name="connsiteY5" fmla="*/ 1276378 h 1695217"/>
                <a:gd name="connsiteX6" fmla="*/ 828102 w 2211688"/>
                <a:gd name="connsiteY6" fmla="*/ 523845 h 1695217"/>
                <a:gd name="connsiteX7" fmla="*/ 815901 w 2211688"/>
                <a:gd name="connsiteY7" fmla="*/ 523358 h 1695217"/>
                <a:gd name="connsiteX8" fmla="*/ 713356 w 2211688"/>
                <a:gd name="connsiteY8" fmla="*/ 527562 h 1695217"/>
                <a:gd name="connsiteX9" fmla="*/ 78128 w 2211688"/>
                <a:gd name="connsiteY9" fmla="*/ 772891 h 1695217"/>
                <a:gd name="connsiteX10" fmla="*/ 0 w 2211688"/>
                <a:gd name="connsiteY10" fmla="*/ 849769 h 1695217"/>
                <a:gd name="connsiteX11" fmla="*/ 6987 w 2211688"/>
                <a:gd name="connsiteY11" fmla="*/ 822596 h 1695217"/>
                <a:gd name="connsiteX12" fmla="*/ 820734 w 2211688"/>
                <a:gd name="connsiteY12" fmla="*/ 223916 h 1695217"/>
                <a:gd name="connsiteX13" fmla="*/ 838327 w 2211688"/>
                <a:gd name="connsiteY13" fmla="*/ 225358 h 1695217"/>
                <a:gd name="connsiteX14" fmla="*/ 845690 w 2211688"/>
                <a:gd name="connsiteY14" fmla="*/ 217488 h 1695217"/>
                <a:gd name="connsiteX15" fmla="*/ 1295476 w 2211688"/>
                <a:gd name="connsiteY15" fmla="*/ 5537 h 169521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211688" h="1695217">
                  <a:moveTo>
                    <a:pt x="1295476" y="5537"/>
                  </a:moveTo>
                  <a:cubicBezTo>
                    <a:pt x="1742329" y="-47652"/>
                    <a:pt x="2149695" y="288280"/>
                    <a:pt x="2205351" y="755862"/>
                  </a:cubicBezTo>
                  <a:cubicBezTo>
                    <a:pt x="2257529" y="1194219"/>
                    <a:pt x="1982063" y="1592663"/>
                    <a:pt x="1579231" y="1684582"/>
                  </a:cubicBezTo>
                  <a:lnTo>
                    <a:pt x="1517747" y="1695217"/>
                  </a:lnTo>
                  <a:lnTo>
                    <a:pt x="1548511" y="1613493"/>
                  </a:lnTo>
                  <a:cubicBezTo>
                    <a:pt x="1577397" y="1507331"/>
                    <a:pt x="1586782" y="1393274"/>
                    <a:pt x="1572868" y="1276378"/>
                  </a:cubicBezTo>
                  <a:cubicBezTo>
                    <a:pt x="1524169" y="867244"/>
                    <a:pt x="1206192" y="558905"/>
                    <a:pt x="828102" y="523845"/>
                  </a:cubicBezTo>
                  <a:lnTo>
                    <a:pt x="815901" y="523358"/>
                  </a:lnTo>
                  <a:lnTo>
                    <a:pt x="713356" y="527562"/>
                  </a:lnTo>
                  <a:cubicBezTo>
                    <a:pt x="466223" y="547939"/>
                    <a:pt x="244421" y="637882"/>
                    <a:pt x="78128" y="772891"/>
                  </a:cubicBezTo>
                  <a:lnTo>
                    <a:pt x="0" y="849769"/>
                  </a:lnTo>
                  <a:lnTo>
                    <a:pt x="6987" y="822596"/>
                  </a:lnTo>
                  <a:cubicBezTo>
                    <a:pt x="114867" y="475751"/>
                    <a:pt x="438391" y="223916"/>
                    <a:pt x="820734" y="223916"/>
                  </a:cubicBezTo>
                  <a:lnTo>
                    <a:pt x="838327" y="225358"/>
                  </a:lnTo>
                  <a:lnTo>
                    <a:pt x="845690" y="217488"/>
                  </a:lnTo>
                  <a:cubicBezTo>
                    <a:pt x="966165" y="103393"/>
                    <a:pt x="1120924" y="26314"/>
                    <a:pt x="1295476" y="553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3769819" y="4966306"/>
              <a:ext cx="813936" cy="646331"/>
            </a:xfrm>
            <a:prstGeom prst="rect">
              <a:avLst/>
            </a:prstGeom>
            <a:grpFill/>
            <a:ln>
              <a:noFill/>
            </a:ln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3600" b="1">
                  <a:solidFill>
                    <a:prstClr val="white"/>
                  </a:solidFill>
                  <a:cs typeface="+mn-ea"/>
                  <a:sym typeface="+mn-lt"/>
                </a:rPr>
                <a:t>03</a:t>
              </a:r>
              <a:endParaRPr lang="zh-CN" altLang="en-US" sz="3600" b="1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1372812" y="3792378"/>
            <a:ext cx="2441778" cy="1826285"/>
            <a:chOff x="1372812" y="3792378"/>
            <a:chExt cx="2441778" cy="1826285"/>
          </a:xfrm>
          <a:solidFill>
            <a:schemeClr val="accent6">
              <a:lumMod val="75000"/>
            </a:schemeClr>
          </a:solidFill>
        </p:grpSpPr>
        <p:sp>
          <p:nvSpPr>
            <p:cNvPr id="46" name="任意多边形 45"/>
            <p:cNvSpPr/>
            <p:nvPr/>
          </p:nvSpPr>
          <p:spPr>
            <a:xfrm rot="8929173">
              <a:off x="1372812" y="3792378"/>
              <a:ext cx="2441778" cy="1826285"/>
            </a:xfrm>
            <a:custGeom>
              <a:gdLst>
                <a:gd name="connsiteX0" fmla="*/ 1295476 w 2211688"/>
                <a:gd name="connsiteY0" fmla="*/ 5537 h 1695217"/>
                <a:gd name="connsiteX1" fmla="*/ 2205351 w 2211688"/>
                <a:gd name="connsiteY1" fmla="*/ 755862 h 1695217"/>
                <a:gd name="connsiteX2" fmla="*/ 1579231 w 2211688"/>
                <a:gd name="connsiteY2" fmla="*/ 1684582 h 1695217"/>
                <a:gd name="connsiteX3" fmla="*/ 1517747 w 2211688"/>
                <a:gd name="connsiteY3" fmla="*/ 1695217 h 1695217"/>
                <a:gd name="connsiteX4" fmla="*/ 1548511 w 2211688"/>
                <a:gd name="connsiteY4" fmla="*/ 1613493 h 1695217"/>
                <a:gd name="connsiteX5" fmla="*/ 1572868 w 2211688"/>
                <a:gd name="connsiteY5" fmla="*/ 1276378 h 1695217"/>
                <a:gd name="connsiteX6" fmla="*/ 828102 w 2211688"/>
                <a:gd name="connsiteY6" fmla="*/ 523845 h 1695217"/>
                <a:gd name="connsiteX7" fmla="*/ 815901 w 2211688"/>
                <a:gd name="connsiteY7" fmla="*/ 523358 h 1695217"/>
                <a:gd name="connsiteX8" fmla="*/ 713356 w 2211688"/>
                <a:gd name="connsiteY8" fmla="*/ 527562 h 1695217"/>
                <a:gd name="connsiteX9" fmla="*/ 78128 w 2211688"/>
                <a:gd name="connsiteY9" fmla="*/ 772891 h 1695217"/>
                <a:gd name="connsiteX10" fmla="*/ 0 w 2211688"/>
                <a:gd name="connsiteY10" fmla="*/ 849769 h 1695217"/>
                <a:gd name="connsiteX11" fmla="*/ 6987 w 2211688"/>
                <a:gd name="connsiteY11" fmla="*/ 822596 h 1695217"/>
                <a:gd name="connsiteX12" fmla="*/ 820734 w 2211688"/>
                <a:gd name="connsiteY12" fmla="*/ 223916 h 1695217"/>
                <a:gd name="connsiteX13" fmla="*/ 838327 w 2211688"/>
                <a:gd name="connsiteY13" fmla="*/ 225358 h 1695217"/>
                <a:gd name="connsiteX14" fmla="*/ 845690 w 2211688"/>
                <a:gd name="connsiteY14" fmla="*/ 217488 h 1695217"/>
                <a:gd name="connsiteX15" fmla="*/ 1295476 w 2211688"/>
                <a:gd name="connsiteY15" fmla="*/ 5537 h 169521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211688" h="1695217">
                  <a:moveTo>
                    <a:pt x="1295476" y="5537"/>
                  </a:moveTo>
                  <a:cubicBezTo>
                    <a:pt x="1742329" y="-47652"/>
                    <a:pt x="2149695" y="288280"/>
                    <a:pt x="2205351" y="755862"/>
                  </a:cubicBezTo>
                  <a:cubicBezTo>
                    <a:pt x="2257529" y="1194219"/>
                    <a:pt x="1982063" y="1592663"/>
                    <a:pt x="1579231" y="1684582"/>
                  </a:cubicBezTo>
                  <a:lnTo>
                    <a:pt x="1517747" y="1695217"/>
                  </a:lnTo>
                  <a:lnTo>
                    <a:pt x="1548511" y="1613493"/>
                  </a:lnTo>
                  <a:cubicBezTo>
                    <a:pt x="1577397" y="1507331"/>
                    <a:pt x="1586782" y="1393274"/>
                    <a:pt x="1572868" y="1276378"/>
                  </a:cubicBezTo>
                  <a:cubicBezTo>
                    <a:pt x="1524169" y="867244"/>
                    <a:pt x="1206192" y="558905"/>
                    <a:pt x="828102" y="523845"/>
                  </a:cubicBezTo>
                  <a:lnTo>
                    <a:pt x="815901" y="523358"/>
                  </a:lnTo>
                  <a:lnTo>
                    <a:pt x="713356" y="527562"/>
                  </a:lnTo>
                  <a:cubicBezTo>
                    <a:pt x="466223" y="547939"/>
                    <a:pt x="244421" y="637882"/>
                    <a:pt x="78128" y="772891"/>
                  </a:cubicBezTo>
                  <a:lnTo>
                    <a:pt x="0" y="849769"/>
                  </a:lnTo>
                  <a:lnTo>
                    <a:pt x="6987" y="822596"/>
                  </a:lnTo>
                  <a:cubicBezTo>
                    <a:pt x="114867" y="475751"/>
                    <a:pt x="438391" y="223916"/>
                    <a:pt x="820734" y="223916"/>
                  </a:cubicBezTo>
                  <a:lnTo>
                    <a:pt x="838327" y="225358"/>
                  </a:lnTo>
                  <a:lnTo>
                    <a:pt x="845690" y="217488"/>
                  </a:lnTo>
                  <a:cubicBezTo>
                    <a:pt x="966165" y="103393"/>
                    <a:pt x="1120924" y="26314"/>
                    <a:pt x="1295476" y="553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1820853" y="4966307"/>
              <a:ext cx="813936" cy="646331"/>
            </a:xfrm>
            <a:prstGeom prst="rect">
              <a:avLst/>
            </a:prstGeom>
            <a:grpFill/>
            <a:ln>
              <a:noFill/>
            </a:ln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3600" b="1">
                  <a:solidFill>
                    <a:prstClr val="white"/>
                  </a:solidFill>
                  <a:cs typeface="+mn-ea"/>
                  <a:sym typeface="+mn-lt"/>
                </a:rPr>
                <a:t>04</a:t>
              </a:r>
              <a:endParaRPr lang="zh-CN" altLang="en-US" sz="3600" b="1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793795" y="2621841"/>
            <a:ext cx="2441778" cy="1826285"/>
            <a:chOff x="793795" y="2621841"/>
            <a:chExt cx="2441778" cy="1826285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49" name="任意多边形 48"/>
            <p:cNvSpPr/>
            <p:nvPr/>
          </p:nvSpPr>
          <p:spPr>
            <a:xfrm rot="13070320">
              <a:off x="793795" y="2621841"/>
              <a:ext cx="2441778" cy="1826285"/>
            </a:xfrm>
            <a:custGeom>
              <a:gdLst>
                <a:gd name="connsiteX0" fmla="*/ 1295476 w 2211688"/>
                <a:gd name="connsiteY0" fmla="*/ 5537 h 1695217"/>
                <a:gd name="connsiteX1" fmla="*/ 2205351 w 2211688"/>
                <a:gd name="connsiteY1" fmla="*/ 755862 h 1695217"/>
                <a:gd name="connsiteX2" fmla="*/ 1579231 w 2211688"/>
                <a:gd name="connsiteY2" fmla="*/ 1684582 h 1695217"/>
                <a:gd name="connsiteX3" fmla="*/ 1517747 w 2211688"/>
                <a:gd name="connsiteY3" fmla="*/ 1695217 h 1695217"/>
                <a:gd name="connsiteX4" fmla="*/ 1548511 w 2211688"/>
                <a:gd name="connsiteY4" fmla="*/ 1613493 h 1695217"/>
                <a:gd name="connsiteX5" fmla="*/ 1572868 w 2211688"/>
                <a:gd name="connsiteY5" fmla="*/ 1276378 h 1695217"/>
                <a:gd name="connsiteX6" fmla="*/ 828102 w 2211688"/>
                <a:gd name="connsiteY6" fmla="*/ 523845 h 1695217"/>
                <a:gd name="connsiteX7" fmla="*/ 815901 w 2211688"/>
                <a:gd name="connsiteY7" fmla="*/ 523358 h 1695217"/>
                <a:gd name="connsiteX8" fmla="*/ 713356 w 2211688"/>
                <a:gd name="connsiteY8" fmla="*/ 527562 h 1695217"/>
                <a:gd name="connsiteX9" fmla="*/ 78128 w 2211688"/>
                <a:gd name="connsiteY9" fmla="*/ 772891 h 1695217"/>
                <a:gd name="connsiteX10" fmla="*/ 0 w 2211688"/>
                <a:gd name="connsiteY10" fmla="*/ 849769 h 1695217"/>
                <a:gd name="connsiteX11" fmla="*/ 6987 w 2211688"/>
                <a:gd name="connsiteY11" fmla="*/ 822596 h 1695217"/>
                <a:gd name="connsiteX12" fmla="*/ 820734 w 2211688"/>
                <a:gd name="connsiteY12" fmla="*/ 223916 h 1695217"/>
                <a:gd name="connsiteX13" fmla="*/ 838327 w 2211688"/>
                <a:gd name="connsiteY13" fmla="*/ 225358 h 1695217"/>
                <a:gd name="connsiteX14" fmla="*/ 845690 w 2211688"/>
                <a:gd name="connsiteY14" fmla="*/ 217488 h 1695217"/>
                <a:gd name="connsiteX15" fmla="*/ 1295476 w 2211688"/>
                <a:gd name="connsiteY15" fmla="*/ 5537 h 169521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211688" h="1695217">
                  <a:moveTo>
                    <a:pt x="1295476" y="5537"/>
                  </a:moveTo>
                  <a:cubicBezTo>
                    <a:pt x="1742329" y="-47652"/>
                    <a:pt x="2149695" y="288280"/>
                    <a:pt x="2205351" y="755862"/>
                  </a:cubicBezTo>
                  <a:cubicBezTo>
                    <a:pt x="2257529" y="1194219"/>
                    <a:pt x="1982063" y="1592663"/>
                    <a:pt x="1579231" y="1684582"/>
                  </a:cubicBezTo>
                  <a:lnTo>
                    <a:pt x="1517747" y="1695217"/>
                  </a:lnTo>
                  <a:lnTo>
                    <a:pt x="1548511" y="1613493"/>
                  </a:lnTo>
                  <a:cubicBezTo>
                    <a:pt x="1577397" y="1507331"/>
                    <a:pt x="1586782" y="1393274"/>
                    <a:pt x="1572868" y="1276378"/>
                  </a:cubicBezTo>
                  <a:cubicBezTo>
                    <a:pt x="1524169" y="867244"/>
                    <a:pt x="1206192" y="558905"/>
                    <a:pt x="828102" y="523845"/>
                  </a:cubicBezTo>
                  <a:lnTo>
                    <a:pt x="815901" y="523358"/>
                  </a:lnTo>
                  <a:lnTo>
                    <a:pt x="713356" y="527562"/>
                  </a:lnTo>
                  <a:cubicBezTo>
                    <a:pt x="466223" y="547939"/>
                    <a:pt x="244421" y="637882"/>
                    <a:pt x="78128" y="772891"/>
                  </a:cubicBezTo>
                  <a:lnTo>
                    <a:pt x="0" y="849769"/>
                  </a:lnTo>
                  <a:lnTo>
                    <a:pt x="6987" y="822596"/>
                  </a:lnTo>
                  <a:cubicBezTo>
                    <a:pt x="114867" y="475751"/>
                    <a:pt x="438391" y="223916"/>
                    <a:pt x="820734" y="223916"/>
                  </a:cubicBezTo>
                  <a:lnTo>
                    <a:pt x="838327" y="225358"/>
                  </a:lnTo>
                  <a:lnTo>
                    <a:pt x="845690" y="217488"/>
                  </a:lnTo>
                  <a:cubicBezTo>
                    <a:pt x="966165" y="103393"/>
                    <a:pt x="1120924" y="26314"/>
                    <a:pt x="1295476" y="553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948062" y="3051088"/>
              <a:ext cx="813936" cy="646331"/>
            </a:xfrm>
            <a:prstGeom prst="rect">
              <a:avLst/>
            </a:prstGeom>
            <a:grpFill/>
            <a:ln>
              <a:noFill/>
            </a:ln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3600" b="1">
                  <a:solidFill>
                    <a:prstClr val="white"/>
                  </a:solidFill>
                  <a:cs typeface="+mn-ea"/>
                  <a:sym typeface="+mn-lt"/>
                </a:rPr>
                <a:t>05</a:t>
              </a:r>
              <a:endParaRPr lang="zh-CN" altLang="en-US" sz="3600" b="1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51" name="文本框 17"/>
          <p:cNvSpPr txBox="1">
            <a:spLocks noChangeArrowheads="1"/>
          </p:cNvSpPr>
          <p:nvPr/>
        </p:nvSpPr>
        <p:spPr bwMode="auto">
          <a:xfrm>
            <a:off x="2603500" y="3324225"/>
            <a:ext cx="14605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600" b="1">
                <a:solidFill>
                  <a:srgbClr val="38531F"/>
                </a:solidFill>
                <a:latin typeface="+mn-lt"/>
                <a:ea typeface="+mn-ea"/>
                <a:cs typeface="+mn-ea"/>
                <a:sym typeface="+mn-lt"/>
              </a:rPr>
              <a:t>标题</a:t>
            </a:r>
            <a:endParaRPr lang="zh-CN" altLang="en-US" sz="3600" b="1">
              <a:solidFill>
                <a:srgbClr val="38531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2" name="文本框 19"/>
          <p:cNvSpPr txBox="1">
            <a:spLocks noChangeArrowheads="1"/>
          </p:cNvSpPr>
          <p:nvPr/>
        </p:nvSpPr>
        <p:spPr bwMode="auto">
          <a:xfrm>
            <a:off x="6459538" y="4089400"/>
            <a:ext cx="1675056" cy="30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400" b="1">
                <a:solidFill>
                  <a:srgbClr val="38531F"/>
                </a:solidFill>
                <a:latin typeface="+mn-lt"/>
                <a:ea typeface="+mn-ea"/>
                <a:cs typeface="+mn-ea"/>
                <a:sym typeface="+mn-lt"/>
              </a:rPr>
              <a:t>单击此处添加标题</a:t>
            </a:r>
            <a:endParaRPr lang="zh-CN" altLang="en-US" sz="1400" b="1">
              <a:solidFill>
                <a:srgbClr val="38531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3" name="矩形 20"/>
          <p:cNvSpPr>
            <a:spLocks noChangeArrowheads="1"/>
          </p:cNvSpPr>
          <p:nvPr/>
        </p:nvSpPr>
        <p:spPr bwMode="auto">
          <a:xfrm>
            <a:off x="6459538" y="4372837"/>
            <a:ext cx="4375150" cy="549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sz="1100" err="1">
                <a:solidFill>
                  <a:srgbClr val="38531F"/>
                </a:solidFill>
                <a:latin typeface="+mn-lt"/>
                <a:ea typeface="+mn-ea"/>
                <a:cs typeface="+mn-ea"/>
                <a:sym typeface="+mn-lt"/>
              </a:rPr>
              <a:t>请在此添加文字说明，</a:t>
            </a:r>
            <a:r>
              <a:rPr lang="zh-CN" altLang="en-US" sz="1100">
                <a:solidFill>
                  <a:srgbClr val="38531F"/>
                </a:solidFill>
                <a:latin typeface="+mn-lt"/>
                <a:ea typeface="+mn-ea"/>
                <a:cs typeface="+mn-ea"/>
                <a:sym typeface="+mn-lt"/>
              </a:rPr>
              <a:t>请在此添加文字说明</a:t>
            </a:r>
            <a:r>
              <a:rPr sz="1100">
                <a:solidFill>
                  <a:srgbClr val="38531F"/>
                </a:solidFill>
                <a:latin typeface="+mn-lt"/>
                <a:ea typeface="+mn-ea"/>
                <a:cs typeface="+mn-ea"/>
                <a:sym typeface="+mn-lt"/>
              </a:rPr>
              <a:t>。请在此添加文字说明，</a:t>
            </a:r>
            <a:r>
              <a:rPr lang="zh-CN" altLang="en-US" sz="1100">
                <a:solidFill>
                  <a:srgbClr val="38531F"/>
                </a:solidFill>
                <a:latin typeface="+mn-lt"/>
                <a:ea typeface="+mn-ea"/>
                <a:cs typeface="+mn-ea"/>
                <a:sym typeface="+mn-lt"/>
              </a:rPr>
              <a:t>请在此添加文字说明</a:t>
            </a:r>
            <a:r>
              <a:rPr sz="1100">
                <a:solidFill>
                  <a:srgbClr val="38531F"/>
                </a:solidFill>
                <a:latin typeface="+mn-lt"/>
                <a:ea typeface="+mn-ea"/>
                <a:cs typeface="+mn-ea"/>
                <a:sym typeface="+mn-lt"/>
              </a:rPr>
              <a:t>。请在此添加文字说明，</a:t>
            </a:r>
            <a:r>
              <a:rPr lang="zh-CN" altLang="en-US" sz="1100">
                <a:solidFill>
                  <a:srgbClr val="38531F"/>
                </a:solidFill>
                <a:latin typeface="+mn-lt"/>
                <a:ea typeface="+mn-ea"/>
                <a:cs typeface="+mn-ea"/>
                <a:sym typeface="+mn-lt"/>
              </a:rPr>
              <a:t>请在此添加文字说明</a:t>
            </a:r>
            <a:r>
              <a:rPr sz="1100">
                <a:solidFill>
                  <a:srgbClr val="38531F"/>
                </a:solidFill>
                <a:latin typeface="+mn-lt"/>
                <a:ea typeface="+mn-ea"/>
                <a:cs typeface="+mn-ea"/>
                <a:sym typeface="+mn-lt"/>
              </a:rPr>
              <a:t>。</a:t>
            </a:r>
            <a:endParaRPr sz="1100">
              <a:solidFill>
                <a:srgbClr val="38531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4" name="文本框 22"/>
          <p:cNvSpPr txBox="1">
            <a:spLocks noChangeArrowheads="1"/>
          </p:cNvSpPr>
          <p:nvPr/>
        </p:nvSpPr>
        <p:spPr bwMode="auto">
          <a:xfrm>
            <a:off x="6459538" y="2508250"/>
            <a:ext cx="1675056" cy="30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400" b="1">
                <a:solidFill>
                  <a:srgbClr val="38531F"/>
                </a:solidFill>
                <a:latin typeface="+mn-lt"/>
                <a:ea typeface="+mn-ea"/>
                <a:cs typeface="+mn-ea"/>
                <a:sym typeface="+mn-lt"/>
              </a:rPr>
              <a:t>单击此处添加标题</a:t>
            </a:r>
            <a:endParaRPr lang="zh-CN" altLang="en-US" sz="1400" b="1">
              <a:solidFill>
                <a:srgbClr val="38531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5" name="矩形 23"/>
          <p:cNvSpPr>
            <a:spLocks noChangeArrowheads="1"/>
          </p:cNvSpPr>
          <p:nvPr/>
        </p:nvSpPr>
        <p:spPr bwMode="auto">
          <a:xfrm>
            <a:off x="6459538" y="2791687"/>
            <a:ext cx="4375150" cy="549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sz="1100" err="1">
                <a:solidFill>
                  <a:srgbClr val="38531F"/>
                </a:solidFill>
                <a:latin typeface="+mn-lt"/>
                <a:ea typeface="+mn-ea"/>
                <a:cs typeface="+mn-ea"/>
                <a:sym typeface="+mn-lt"/>
              </a:rPr>
              <a:t>请在此添加文字说明，</a:t>
            </a:r>
            <a:r>
              <a:rPr lang="zh-CN" altLang="en-US" sz="1100">
                <a:solidFill>
                  <a:srgbClr val="38531F"/>
                </a:solidFill>
                <a:latin typeface="+mn-lt"/>
                <a:ea typeface="+mn-ea"/>
                <a:cs typeface="+mn-ea"/>
                <a:sym typeface="+mn-lt"/>
              </a:rPr>
              <a:t>请在此添加文字说明</a:t>
            </a:r>
            <a:r>
              <a:rPr sz="1100">
                <a:solidFill>
                  <a:srgbClr val="38531F"/>
                </a:solidFill>
                <a:latin typeface="+mn-lt"/>
                <a:ea typeface="+mn-ea"/>
                <a:cs typeface="+mn-ea"/>
                <a:sym typeface="+mn-lt"/>
              </a:rPr>
              <a:t>。请在此添加文字说明，</a:t>
            </a:r>
            <a:r>
              <a:rPr lang="zh-CN" altLang="en-US" sz="1100">
                <a:solidFill>
                  <a:srgbClr val="38531F"/>
                </a:solidFill>
                <a:latin typeface="+mn-lt"/>
                <a:ea typeface="+mn-ea"/>
                <a:cs typeface="+mn-ea"/>
                <a:sym typeface="+mn-lt"/>
              </a:rPr>
              <a:t>请在此添加文字说明</a:t>
            </a:r>
            <a:r>
              <a:rPr sz="1100">
                <a:solidFill>
                  <a:srgbClr val="38531F"/>
                </a:solidFill>
                <a:latin typeface="+mn-lt"/>
                <a:ea typeface="+mn-ea"/>
                <a:cs typeface="+mn-ea"/>
                <a:sym typeface="+mn-lt"/>
              </a:rPr>
              <a:t>。请在此添加文字说明，</a:t>
            </a:r>
            <a:r>
              <a:rPr lang="zh-CN" altLang="en-US" sz="1100">
                <a:solidFill>
                  <a:srgbClr val="38531F"/>
                </a:solidFill>
                <a:latin typeface="+mn-lt"/>
                <a:ea typeface="+mn-ea"/>
                <a:cs typeface="+mn-ea"/>
                <a:sym typeface="+mn-lt"/>
              </a:rPr>
              <a:t>请在此添加文字说明</a:t>
            </a:r>
            <a:r>
              <a:rPr sz="1100">
                <a:solidFill>
                  <a:srgbClr val="38531F"/>
                </a:solidFill>
                <a:latin typeface="+mn-lt"/>
                <a:ea typeface="+mn-ea"/>
                <a:cs typeface="+mn-ea"/>
                <a:sym typeface="+mn-lt"/>
              </a:rPr>
              <a:t>。</a:t>
            </a:r>
            <a:endParaRPr sz="1100">
              <a:solidFill>
                <a:srgbClr val="38531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6" name="文本框 25"/>
          <p:cNvSpPr txBox="1">
            <a:spLocks noChangeArrowheads="1"/>
          </p:cNvSpPr>
          <p:nvPr/>
        </p:nvSpPr>
        <p:spPr bwMode="auto">
          <a:xfrm>
            <a:off x="6459538" y="3322638"/>
            <a:ext cx="1675056" cy="30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400" b="1">
                <a:solidFill>
                  <a:srgbClr val="38531F"/>
                </a:solidFill>
                <a:latin typeface="+mn-lt"/>
                <a:ea typeface="+mn-ea"/>
                <a:cs typeface="+mn-ea"/>
                <a:sym typeface="+mn-lt"/>
              </a:rPr>
              <a:t>单击此处添加标题</a:t>
            </a:r>
            <a:endParaRPr lang="zh-CN" altLang="en-US" sz="1400" b="1">
              <a:solidFill>
                <a:srgbClr val="38531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7" name="矩形 26"/>
          <p:cNvSpPr>
            <a:spLocks noChangeArrowheads="1"/>
          </p:cNvSpPr>
          <p:nvPr/>
        </p:nvSpPr>
        <p:spPr bwMode="auto">
          <a:xfrm>
            <a:off x="6459538" y="3606075"/>
            <a:ext cx="4375150" cy="549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sz="1100" err="1">
                <a:solidFill>
                  <a:srgbClr val="38531F"/>
                </a:solidFill>
                <a:latin typeface="+mn-lt"/>
                <a:ea typeface="+mn-ea"/>
                <a:cs typeface="+mn-ea"/>
                <a:sym typeface="+mn-lt"/>
              </a:rPr>
              <a:t>请在此添加文字说明，</a:t>
            </a:r>
            <a:r>
              <a:rPr lang="zh-CN" altLang="en-US" sz="1100">
                <a:solidFill>
                  <a:srgbClr val="38531F"/>
                </a:solidFill>
                <a:latin typeface="+mn-lt"/>
                <a:ea typeface="+mn-ea"/>
                <a:cs typeface="+mn-ea"/>
                <a:sym typeface="+mn-lt"/>
              </a:rPr>
              <a:t>请在此添加文字说明</a:t>
            </a:r>
            <a:r>
              <a:rPr sz="1100">
                <a:solidFill>
                  <a:srgbClr val="38531F"/>
                </a:solidFill>
                <a:latin typeface="+mn-lt"/>
                <a:ea typeface="+mn-ea"/>
                <a:cs typeface="+mn-ea"/>
                <a:sym typeface="+mn-lt"/>
              </a:rPr>
              <a:t>。请在此添加文字说明，</a:t>
            </a:r>
            <a:r>
              <a:rPr lang="zh-CN" altLang="en-US" sz="1100">
                <a:solidFill>
                  <a:srgbClr val="38531F"/>
                </a:solidFill>
                <a:latin typeface="+mn-lt"/>
                <a:ea typeface="+mn-ea"/>
                <a:cs typeface="+mn-ea"/>
                <a:sym typeface="+mn-lt"/>
              </a:rPr>
              <a:t>请在此添加文字说明</a:t>
            </a:r>
            <a:r>
              <a:rPr sz="1100">
                <a:solidFill>
                  <a:srgbClr val="38531F"/>
                </a:solidFill>
                <a:latin typeface="+mn-lt"/>
                <a:ea typeface="+mn-ea"/>
                <a:cs typeface="+mn-ea"/>
                <a:sym typeface="+mn-lt"/>
              </a:rPr>
              <a:t>。请在此添加文字说明，</a:t>
            </a:r>
            <a:r>
              <a:rPr lang="zh-CN" altLang="en-US" sz="1100">
                <a:solidFill>
                  <a:srgbClr val="38531F"/>
                </a:solidFill>
                <a:latin typeface="+mn-lt"/>
                <a:ea typeface="+mn-ea"/>
                <a:cs typeface="+mn-ea"/>
                <a:sym typeface="+mn-lt"/>
              </a:rPr>
              <a:t>请在此添加文字说明</a:t>
            </a:r>
            <a:r>
              <a:rPr sz="1100">
                <a:solidFill>
                  <a:srgbClr val="38531F"/>
                </a:solidFill>
                <a:latin typeface="+mn-lt"/>
                <a:ea typeface="+mn-ea"/>
                <a:cs typeface="+mn-ea"/>
                <a:sym typeface="+mn-lt"/>
              </a:rPr>
              <a:t>。</a:t>
            </a:r>
            <a:endParaRPr sz="1100">
              <a:solidFill>
                <a:srgbClr val="38531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dpi="0" rotWithShape="1">
          <a:blip r:embed="rId3">
            <a:lum/>
          </a:blip>
          <a:tile tx="952500" ty="0" sx="100000" sy="100000" flip="none" algn="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-628385" y="-229270"/>
            <a:ext cx="9591155" cy="5827661"/>
            <a:chOff x="-628385" y="-229270"/>
            <a:chExt cx="9591155" cy="5827661"/>
          </a:xfrm>
        </p:grpSpPr>
        <p:sp>
          <p:nvSpPr>
            <p:cNvPr id="3" name="椭圆 2"/>
            <p:cNvSpPr/>
            <p:nvPr/>
          </p:nvSpPr>
          <p:spPr>
            <a:xfrm>
              <a:off x="4647003" y="1980003"/>
              <a:ext cx="2897995" cy="2897995"/>
            </a:xfrm>
            <a:prstGeom prst="ellipse">
              <a:avLst/>
            </a:prstGeom>
            <a:solidFill>
              <a:schemeClr val="accent6">
                <a:lumMod val="20000"/>
                <a:lumOff val="80000"/>
                <a:alpha val="26000"/>
              </a:schemeClr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5375290" y="2705725"/>
              <a:ext cx="1441420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800">
                  <a:solidFill>
                    <a:srgbClr val="38531F"/>
                  </a:solidFill>
                  <a:cs typeface="+mn-ea"/>
                  <a:sym typeface="+mn-lt"/>
                </a:rPr>
                <a:t>03</a:t>
              </a:r>
              <a:endParaRPr lang="zh-CN" altLang="en-US" sz="8800">
                <a:solidFill>
                  <a:srgbClr val="38531F"/>
                </a:solidFill>
                <a:cs typeface="+mn-ea"/>
                <a:sym typeface="+mn-lt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3603201" y="4951706"/>
              <a:ext cx="49855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>
                  <a:solidFill>
                    <a:srgbClr val="38531F"/>
                  </a:solidFill>
                  <a:cs typeface="+mn-ea"/>
                  <a:sym typeface="+mn-lt"/>
                </a:rPr>
                <a:t>Add what you want and what you like here.</a:t>
              </a:r>
              <a:endParaRPr lang="zh-CN" altLang="en-US" sz="2000">
                <a:solidFill>
                  <a:srgbClr val="38531F"/>
                </a:solidFill>
                <a:cs typeface="+mn-ea"/>
                <a:sym typeface="+mn-lt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3333957" y="5219313"/>
              <a:ext cx="5524083" cy="3790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600">
                  <a:solidFill>
                    <a:srgbClr val="38531F"/>
                  </a:solidFill>
                  <a:cs typeface="+mn-ea"/>
                  <a:sym typeface="+mn-lt"/>
                </a:rPr>
                <a:t>In order to be irreplaceable , one must always be different.</a:t>
              </a:r>
              <a:endParaRPr lang="zh-CN" altLang="en-US" sz="1600">
                <a:solidFill>
                  <a:srgbClr val="38531F"/>
                </a:solidFill>
                <a:cs typeface="+mn-ea"/>
                <a:sym typeface="+mn-lt"/>
              </a:endParaRP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5717961" y="1058700"/>
              <a:ext cx="756078" cy="720075"/>
              <a:chOff x="5306845" y="430987"/>
              <a:chExt cx="481669" cy="458732"/>
            </a:xfrm>
          </p:grpSpPr>
          <p:sp>
            <p:nvSpPr>
              <p:cNvPr id="54" name="Freeform 221"/>
              <p:cNvSpPr/>
              <p:nvPr/>
            </p:nvSpPr>
            <p:spPr bwMode="auto">
              <a:xfrm>
                <a:off x="5459756" y="430987"/>
                <a:ext cx="174318" cy="218663"/>
              </a:xfrm>
              <a:custGeom>
                <a:gdLst>
                  <a:gd name="T0" fmla="*/ 18 w 35"/>
                  <a:gd name="T1" fmla="*/ 44 h 44"/>
                  <a:gd name="T2" fmla="*/ 4 w 35"/>
                  <a:gd name="T3" fmla="*/ 9 h 44"/>
                  <a:gd name="T4" fmla="*/ 18 w 35"/>
                  <a:gd name="T5" fmla="*/ 14 h 44"/>
                  <a:gd name="T6" fmla="*/ 32 w 35"/>
                  <a:gd name="T7" fmla="*/ 9 h 44"/>
                  <a:gd name="T8" fmla="*/ 18 w 35"/>
                  <a:gd name="T9" fmla="*/ 44 h 4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44">
                    <a:moveTo>
                      <a:pt x="18" y="44"/>
                    </a:moveTo>
                    <a:cubicBezTo>
                      <a:pt x="8" y="43"/>
                      <a:pt x="0" y="16"/>
                      <a:pt x="4" y="9"/>
                    </a:cubicBezTo>
                    <a:cubicBezTo>
                      <a:pt x="8" y="0"/>
                      <a:pt x="17" y="14"/>
                      <a:pt x="18" y="14"/>
                    </a:cubicBezTo>
                    <a:cubicBezTo>
                      <a:pt x="19" y="14"/>
                      <a:pt x="27" y="0"/>
                      <a:pt x="32" y="9"/>
                    </a:cubicBezTo>
                    <a:cubicBezTo>
                      <a:pt x="35" y="16"/>
                      <a:pt x="27" y="43"/>
                      <a:pt x="18" y="44"/>
                    </a:cubicBezTo>
                    <a:close/>
                  </a:path>
                </a:pathLst>
              </a:custGeom>
              <a:solidFill>
                <a:srgbClr val="457A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5" name="Freeform 222"/>
              <p:cNvSpPr/>
              <p:nvPr/>
            </p:nvSpPr>
            <p:spPr bwMode="auto">
              <a:xfrm>
                <a:off x="5554560" y="536495"/>
                <a:ext cx="233954" cy="174318"/>
              </a:xfrm>
              <a:custGeom>
                <a:gdLst>
                  <a:gd name="T0" fmla="*/ 2 w 47"/>
                  <a:gd name="T1" fmla="*/ 25 h 35"/>
                  <a:gd name="T2" fmla="*/ 31 w 47"/>
                  <a:gd name="T3" fmla="*/ 1 h 35"/>
                  <a:gd name="T4" fmla="*/ 31 w 47"/>
                  <a:gd name="T5" fmla="*/ 16 h 35"/>
                  <a:gd name="T6" fmla="*/ 39 w 47"/>
                  <a:gd name="T7" fmla="*/ 28 h 35"/>
                  <a:gd name="T8" fmla="*/ 2 w 47"/>
                  <a:gd name="T9" fmla="*/ 25 h 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5">
                    <a:moveTo>
                      <a:pt x="2" y="25"/>
                    </a:moveTo>
                    <a:cubicBezTo>
                      <a:pt x="0" y="16"/>
                      <a:pt x="23" y="0"/>
                      <a:pt x="31" y="1"/>
                    </a:cubicBezTo>
                    <a:cubicBezTo>
                      <a:pt x="41" y="3"/>
                      <a:pt x="30" y="15"/>
                      <a:pt x="31" y="16"/>
                    </a:cubicBezTo>
                    <a:cubicBezTo>
                      <a:pt x="31" y="17"/>
                      <a:pt x="47" y="21"/>
                      <a:pt x="39" y="28"/>
                    </a:cubicBezTo>
                    <a:cubicBezTo>
                      <a:pt x="34" y="33"/>
                      <a:pt x="6" y="35"/>
                      <a:pt x="2" y="25"/>
                    </a:cubicBezTo>
                    <a:close/>
                  </a:path>
                </a:pathLst>
              </a:custGeom>
              <a:solidFill>
                <a:srgbClr val="457A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6" name="Freeform 223"/>
              <p:cNvSpPr/>
              <p:nvPr/>
            </p:nvSpPr>
            <p:spPr bwMode="auto">
              <a:xfrm>
                <a:off x="5519392" y="655765"/>
                <a:ext cx="204900" cy="233954"/>
              </a:xfrm>
              <a:custGeom>
                <a:gdLst>
                  <a:gd name="T0" fmla="*/ 8 w 41"/>
                  <a:gd name="T1" fmla="*/ 6 h 47"/>
                  <a:gd name="T2" fmla="*/ 40 w 41"/>
                  <a:gd name="T3" fmla="*/ 25 h 47"/>
                  <a:gd name="T4" fmla="*/ 25 w 41"/>
                  <a:gd name="T5" fmla="*/ 30 h 47"/>
                  <a:gd name="T6" fmla="*/ 17 w 41"/>
                  <a:gd name="T7" fmla="*/ 42 h 47"/>
                  <a:gd name="T8" fmla="*/ 8 w 41"/>
                  <a:gd name="T9" fmla="*/ 6 h 4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47">
                    <a:moveTo>
                      <a:pt x="8" y="6"/>
                    </a:moveTo>
                    <a:cubicBezTo>
                      <a:pt x="16" y="0"/>
                      <a:pt x="38" y="18"/>
                      <a:pt x="40" y="25"/>
                    </a:cubicBezTo>
                    <a:cubicBezTo>
                      <a:pt x="41" y="36"/>
                      <a:pt x="26" y="29"/>
                      <a:pt x="25" y="30"/>
                    </a:cubicBezTo>
                    <a:cubicBezTo>
                      <a:pt x="25" y="30"/>
                      <a:pt x="26" y="47"/>
                      <a:pt x="17" y="42"/>
                    </a:cubicBezTo>
                    <a:cubicBezTo>
                      <a:pt x="10" y="38"/>
                      <a:pt x="0" y="12"/>
                      <a:pt x="8" y="6"/>
                    </a:cubicBezTo>
                    <a:close/>
                  </a:path>
                </a:pathLst>
              </a:custGeom>
              <a:solidFill>
                <a:srgbClr val="457A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7" name="Freeform 224"/>
              <p:cNvSpPr/>
              <p:nvPr/>
            </p:nvSpPr>
            <p:spPr bwMode="auto">
              <a:xfrm>
                <a:off x="5371068" y="655765"/>
                <a:ext cx="203372" cy="233954"/>
              </a:xfrm>
              <a:custGeom>
                <a:gdLst>
                  <a:gd name="T0" fmla="*/ 33 w 41"/>
                  <a:gd name="T1" fmla="*/ 6 h 47"/>
                  <a:gd name="T2" fmla="*/ 24 w 41"/>
                  <a:gd name="T3" fmla="*/ 42 h 47"/>
                  <a:gd name="T4" fmla="*/ 16 w 41"/>
                  <a:gd name="T5" fmla="*/ 30 h 47"/>
                  <a:gd name="T6" fmla="*/ 2 w 41"/>
                  <a:gd name="T7" fmla="*/ 25 h 47"/>
                  <a:gd name="T8" fmla="*/ 33 w 41"/>
                  <a:gd name="T9" fmla="*/ 6 h 4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47">
                    <a:moveTo>
                      <a:pt x="33" y="6"/>
                    </a:moveTo>
                    <a:cubicBezTo>
                      <a:pt x="41" y="12"/>
                      <a:pt x="31" y="38"/>
                      <a:pt x="24" y="42"/>
                    </a:cubicBezTo>
                    <a:cubicBezTo>
                      <a:pt x="15" y="47"/>
                      <a:pt x="17" y="30"/>
                      <a:pt x="16" y="30"/>
                    </a:cubicBezTo>
                    <a:cubicBezTo>
                      <a:pt x="15" y="29"/>
                      <a:pt x="0" y="36"/>
                      <a:pt x="2" y="25"/>
                    </a:cubicBezTo>
                    <a:cubicBezTo>
                      <a:pt x="3" y="18"/>
                      <a:pt x="25" y="0"/>
                      <a:pt x="33" y="6"/>
                    </a:cubicBezTo>
                    <a:close/>
                  </a:path>
                </a:pathLst>
              </a:custGeom>
              <a:solidFill>
                <a:srgbClr val="457A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8" name="Freeform 225"/>
              <p:cNvSpPr/>
              <p:nvPr/>
            </p:nvSpPr>
            <p:spPr bwMode="auto">
              <a:xfrm>
                <a:off x="5306845" y="536495"/>
                <a:ext cx="238541" cy="168202"/>
              </a:xfrm>
              <a:custGeom>
                <a:gdLst>
                  <a:gd name="T0" fmla="*/ 45 w 48"/>
                  <a:gd name="T1" fmla="*/ 25 h 34"/>
                  <a:gd name="T2" fmla="*/ 8 w 48"/>
                  <a:gd name="T3" fmla="*/ 28 h 34"/>
                  <a:gd name="T4" fmla="*/ 17 w 48"/>
                  <a:gd name="T5" fmla="*/ 16 h 34"/>
                  <a:gd name="T6" fmla="*/ 16 w 48"/>
                  <a:gd name="T7" fmla="*/ 1 h 34"/>
                  <a:gd name="T8" fmla="*/ 45 w 48"/>
                  <a:gd name="T9" fmla="*/ 25 h 3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4">
                    <a:moveTo>
                      <a:pt x="45" y="25"/>
                    </a:moveTo>
                    <a:cubicBezTo>
                      <a:pt x="42" y="34"/>
                      <a:pt x="13" y="33"/>
                      <a:pt x="8" y="28"/>
                    </a:cubicBezTo>
                    <a:cubicBezTo>
                      <a:pt x="0" y="21"/>
                      <a:pt x="16" y="17"/>
                      <a:pt x="17" y="16"/>
                    </a:cubicBezTo>
                    <a:cubicBezTo>
                      <a:pt x="17" y="15"/>
                      <a:pt x="6" y="3"/>
                      <a:pt x="16" y="1"/>
                    </a:cubicBezTo>
                    <a:cubicBezTo>
                      <a:pt x="24" y="0"/>
                      <a:pt x="48" y="16"/>
                      <a:pt x="45" y="25"/>
                    </a:cubicBezTo>
                    <a:close/>
                  </a:path>
                </a:pathLst>
              </a:custGeom>
              <a:solidFill>
                <a:srgbClr val="457A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9" name="Freeform 226"/>
              <p:cNvSpPr/>
              <p:nvPr/>
            </p:nvSpPr>
            <p:spPr bwMode="auto">
              <a:xfrm>
                <a:off x="5445994" y="556374"/>
                <a:ext cx="203372" cy="194197"/>
              </a:xfrm>
              <a:custGeom>
                <a:gdLst>
                  <a:gd name="T0" fmla="*/ 24 w 41"/>
                  <a:gd name="T1" fmla="*/ 23 h 39"/>
                  <a:gd name="T2" fmla="*/ 33 w 41"/>
                  <a:gd name="T3" fmla="*/ 27 h 39"/>
                  <a:gd name="T4" fmla="*/ 24 w 41"/>
                  <a:gd name="T5" fmla="*/ 25 h 39"/>
                  <a:gd name="T6" fmla="*/ 33 w 41"/>
                  <a:gd name="T7" fmla="*/ 39 h 39"/>
                  <a:gd name="T8" fmla="*/ 22 w 41"/>
                  <a:gd name="T9" fmla="*/ 25 h 39"/>
                  <a:gd name="T10" fmla="*/ 21 w 41"/>
                  <a:gd name="T11" fmla="*/ 26 h 39"/>
                  <a:gd name="T12" fmla="*/ 20 w 41"/>
                  <a:gd name="T13" fmla="*/ 36 h 39"/>
                  <a:gd name="T14" fmla="*/ 20 w 41"/>
                  <a:gd name="T15" fmla="*/ 26 h 39"/>
                  <a:gd name="T16" fmla="*/ 19 w 41"/>
                  <a:gd name="T17" fmla="*/ 25 h 39"/>
                  <a:gd name="T18" fmla="*/ 8 w 41"/>
                  <a:gd name="T19" fmla="*/ 39 h 39"/>
                  <a:gd name="T20" fmla="*/ 18 w 41"/>
                  <a:gd name="T21" fmla="*/ 24 h 39"/>
                  <a:gd name="T22" fmla="*/ 18 w 41"/>
                  <a:gd name="T23" fmla="*/ 24 h 39"/>
                  <a:gd name="T24" fmla="*/ 7 w 41"/>
                  <a:gd name="T25" fmla="*/ 27 h 39"/>
                  <a:gd name="T26" fmla="*/ 17 w 41"/>
                  <a:gd name="T27" fmla="*/ 23 h 39"/>
                  <a:gd name="T28" fmla="*/ 17 w 41"/>
                  <a:gd name="T29" fmla="*/ 23 h 39"/>
                  <a:gd name="T30" fmla="*/ 18 w 41"/>
                  <a:gd name="T31" fmla="*/ 21 h 39"/>
                  <a:gd name="T32" fmla="*/ 0 w 41"/>
                  <a:gd name="T33" fmla="*/ 15 h 39"/>
                  <a:gd name="T34" fmla="*/ 17 w 41"/>
                  <a:gd name="T35" fmla="*/ 19 h 39"/>
                  <a:gd name="T36" fmla="*/ 12 w 41"/>
                  <a:gd name="T37" fmla="*/ 12 h 39"/>
                  <a:gd name="T38" fmla="*/ 19 w 41"/>
                  <a:gd name="T39" fmla="*/ 20 h 39"/>
                  <a:gd name="T40" fmla="*/ 20 w 41"/>
                  <a:gd name="T41" fmla="*/ 19 h 39"/>
                  <a:gd name="T42" fmla="*/ 21 w 41"/>
                  <a:gd name="T43" fmla="*/ 0 h 39"/>
                  <a:gd name="T44" fmla="*/ 21 w 41"/>
                  <a:gd name="T45" fmla="*/ 19 h 39"/>
                  <a:gd name="T46" fmla="*/ 22 w 41"/>
                  <a:gd name="T47" fmla="*/ 19 h 39"/>
                  <a:gd name="T48" fmla="*/ 28 w 41"/>
                  <a:gd name="T49" fmla="*/ 12 h 39"/>
                  <a:gd name="T50" fmla="*/ 23 w 41"/>
                  <a:gd name="T51" fmla="*/ 20 h 39"/>
                  <a:gd name="T52" fmla="*/ 23 w 41"/>
                  <a:gd name="T53" fmla="*/ 20 h 39"/>
                  <a:gd name="T54" fmla="*/ 41 w 41"/>
                  <a:gd name="T55" fmla="*/ 15 h 39"/>
                  <a:gd name="T56" fmla="*/ 24 w 41"/>
                  <a:gd name="T57" fmla="*/ 21 h 39"/>
                  <a:gd name="T58" fmla="*/ 24 w 41"/>
                  <a:gd name="T59" fmla="*/ 23 h 39"/>
                  <a:gd name="T60" fmla="*/ 24 w 41"/>
                  <a:gd name="T61" fmla="*/ 23 h 3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1" h="39">
                    <a:moveTo>
                      <a:pt x="24" y="23"/>
                    </a:moveTo>
                    <a:cubicBezTo>
                      <a:pt x="27" y="24"/>
                      <a:pt x="31" y="25"/>
                      <a:pt x="33" y="27"/>
                    </a:cubicBezTo>
                    <a:cubicBezTo>
                      <a:pt x="31" y="27"/>
                      <a:pt x="27" y="26"/>
                      <a:pt x="24" y="25"/>
                    </a:cubicBezTo>
                    <a:cubicBezTo>
                      <a:pt x="28" y="29"/>
                      <a:pt x="32" y="35"/>
                      <a:pt x="33" y="39"/>
                    </a:cubicBezTo>
                    <a:cubicBezTo>
                      <a:pt x="29" y="37"/>
                      <a:pt x="25" y="30"/>
                      <a:pt x="22" y="25"/>
                    </a:cubicBezTo>
                    <a:cubicBezTo>
                      <a:pt x="22" y="26"/>
                      <a:pt x="21" y="26"/>
                      <a:pt x="21" y="26"/>
                    </a:cubicBezTo>
                    <a:cubicBezTo>
                      <a:pt x="21" y="29"/>
                      <a:pt x="21" y="34"/>
                      <a:pt x="20" y="36"/>
                    </a:cubicBezTo>
                    <a:cubicBezTo>
                      <a:pt x="19" y="34"/>
                      <a:pt x="19" y="29"/>
                      <a:pt x="20" y="26"/>
                    </a:cubicBezTo>
                    <a:cubicBezTo>
                      <a:pt x="19" y="26"/>
                      <a:pt x="19" y="26"/>
                      <a:pt x="19" y="25"/>
                    </a:cubicBezTo>
                    <a:cubicBezTo>
                      <a:pt x="17" y="30"/>
                      <a:pt x="12" y="37"/>
                      <a:pt x="8" y="39"/>
                    </a:cubicBezTo>
                    <a:cubicBezTo>
                      <a:pt x="9" y="35"/>
                      <a:pt x="14" y="28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5" y="25"/>
                      <a:pt x="10" y="27"/>
                      <a:pt x="7" y="27"/>
                    </a:cubicBezTo>
                    <a:cubicBezTo>
                      <a:pt x="9" y="25"/>
                      <a:pt x="14" y="24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2"/>
                      <a:pt x="17" y="22"/>
                      <a:pt x="18" y="21"/>
                    </a:cubicBezTo>
                    <a:cubicBezTo>
                      <a:pt x="13" y="21"/>
                      <a:pt x="3" y="18"/>
                      <a:pt x="0" y="15"/>
                    </a:cubicBezTo>
                    <a:cubicBezTo>
                      <a:pt x="4" y="14"/>
                      <a:pt x="12" y="17"/>
                      <a:pt x="17" y="19"/>
                    </a:cubicBezTo>
                    <a:cubicBezTo>
                      <a:pt x="15" y="17"/>
                      <a:pt x="13" y="14"/>
                      <a:pt x="12" y="12"/>
                    </a:cubicBezTo>
                    <a:cubicBezTo>
                      <a:pt x="14" y="13"/>
                      <a:pt x="17" y="17"/>
                      <a:pt x="19" y="20"/>
                    </a:cubicBezTo>
                    <a:cubicBezTo>
                      <a:pt x="19" y="20"/>
                      <a:pt x="20" y="19"/>
                      <a:pt x="20" y="19"/>
                    </a:cubicBezTo>
                    <a:cubicBezTo>
                      <a:pt x="19" y="15"/>
                      <a:pt x="19" y="4"/>
                      <a:pt x="21" y="0"/>
                    </a:cubicBezTo>
                    <a:cubicBezTo>
                      <a:pt x="23" y="4"/>
                      <a:pt x="22" y="15"/>
                      <a:pt x="21" y="19"/>
                    </a:cubicBezTo>
                    <a:cubicBezTo>
                      <a:pt x="21" y="19"/>
                      <a:pt x="22" y="19"/>
                      <a:pt x="22" y="19"/>
                    </a:cubicBezTo>
                    <a:cubicBezTo>
                      <a:pt x="23" y="17"/>
                      <a:pt x="26" y="13"/>
                      <a:pt x="28" y="12"/>
                    </a:cubicBezTo>
                    <a:cubicBezTo>
                      <a:pt x="28" y="14"/>
                      <a:pt x="25" y="18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7" y="18"/>
                      <a:pt x="37" y="14"/>
                      <a:pt x="41" y="15"/>
                    </a:cubicBezTo>
                    <a:cubicBezTo>
                      <a:pt x="38" y="18"/>
                      <a:pt x="28" y="21"/>
                      <a:pt x="24" y="21"/>
                    </a:cubicBezTo>
                    <a:cubicBezTo>
                      <a:pt x="24" y="22"/>
                      <a:pt x="24" y="22"/>
                      <a:pt x="24" y="23"/>
                    </a:cubicBezTo>
                    <a:cubicBezTo>
                      <a:pt x="24" y="23"/>
                      <a:pt x="24" y="23"/>
                      <a:pt x="24" y="23"/>
                    </a:cubicBezTo>
                    <a:close/>
                  </a:path>
                </a:pathLst>
              </a:custGeom>
              <a:solidFill>
                <a:srgbClr val="8AC6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0" name="Oval 227"/>
              <p:cNvSpPr>
                <a:spLocks noChangeArrowheads="1"/>
              </p:cNvSpPr>
              <p:nvPr/>
            </p:nvSpPr>
            <p:spPr bwMode="auto">
              <a:xfrm>
                <a:off x="5514804" y="635887"/>
                <a:ext cx="64222" cy="64222"/>
              </a:xfrm>
              <a:prstGeom prst="ellipse">
                <a:avLst/>
              </a:prstGeom>
              <a:solidFill>
                <a:srgbClr val="FDDF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 rot="10800000">
              <a:off x="6704323" y="2004602"/>
              <a:ext cx="2258447" cy="1122259"/>
              <a:chOff x="892954" y="2857337"/>
              <a:chExt cx="1664647" cy="827158"/>
            </a:xfrm>
          </p:grpSpPr>
          <p:sp>
            <p:nvSpPr>
              <p:cNvPr id="52" name="Freeform 5"/>
              <p:cNvSpPr/>
              <p:nvPr/>
            </p:nvSpPr>
            <p:spPr bwMode="auto">
              <a:xfrm rot="7709156">
                <a:off x="1551869" y="2678763"/>
                <a:ext cx="474887" cy="1536577"/>
              </a:xfrm>
              <a:custGeom>
                <a:gdLst>
                  <a:gd name="T0" fmla="*/ 0 w 67"/>
                  <a:gd name="T1" fmla="*/ 210 h 210"/>
                  <a:gd name="T2" fmla="*/ 19 w 67"/>
                  <a:gd name="T3" fmla="*/ 0 h 210"/>
                  <a:gd name="T4" fmla="*/ 45 w 67"/>
                  <a:gd name="T5" fmla="*/ 109 h 210"/>
                  <a:gd name="T6" fmla="*/ 0 w 67"/>
                  <a:gd name="T7" fmla="*/ 210 h 21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10">
                    <a:moveTo>
                      <a:pt x="0" y="210"/>
                    </a:moveTo>
                    <a:cubicBezTo>
                      <a:pt x="67" y="103"/>
                      <a:pt x="38" y="28"/>
                      <a:pt x="19" y="0"/>
                    </a:cubicBezTo>
                    <a:cubicBezTo>
                      <a:pt x="29" y="1"/>
                      <a:pt x="52" y="57"/>
                      <a:pt x="45" y="109"/>
                    </a:cubicBezTo>
                    <a:cubicBezTo>
                      <a:pt x="40" y="139"/>
                      <a:pt x="14" y="202"/>
                      <a:pt x="0" y="210"/>
                    </a:cubicBezTo>
                    <a:close/>
                  </a:path>
                </a:pathLst>
              </a:custGeom>
              <a:solidFill>
                <a:srgbClr val="5B78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3" name="Freeform 6"/>
              <p:cNvSpPr>
                <a:spLocks noEditPoints="1"/>
              </p:cNvSpPr>
              <p:nvPr/>
            </p:nvSpPr>
            <p:spPr bwMode="auto">
              <a:xfrm rot="7709156">
                <a:off x="1264999" y="2485292"/>
                <a:ext cx="786438" cy="1530527"/>
              </a:xfrm>
              <a:custGeom>
                <a:gdLst>
                  <a:gd name="T0" fmla="*/ 86 w 111"/>
                  <a:gd name="T1" fmla="*/ 123 h 209"/>
                  <a:gd name="T2" fmla="*/ 86 w 111"/>
                  <a:gd name="T3" fmla="*/ 144 h 209"/>
                  <a:gd name="T4" fmla="*/ 86 w 111"/>
                  <a:gd name="T5" fmla="*/ 91 h 209"/>
                  <a:gd name="T6" fmla="*/ 86 w 111"/>
                  <a:gd name="T7" fmla="*/ 110 h 209"/>
                  <a:gd name="T8" fmla="*/ 86 w 111"/>
                  <a:gd name="T9" fmla="*/ 60 h 209"/>
                  <a:gd name="T10" fmla="*/ 86 w 111"/>
                  <a:gd name="T11" fmla="*/ 74 h 209"/>
                  <a:gd name="T12" fmla="*/ 86 w 111"/>
                  <a:gd name="T13" fmla="*/ 30 h 209"/>
                  <a:gd name="T14" fmla="*/ 86 w 111"/>
                  <a:gd name="T15" fmla="*/ 44 h 209"/>
                  <a:gd name="T16" fmla="*/ 86 w 111"/>
                  <a:gd name="T17" fmla="*/ 3 h 209"/>
                  <a:gd name="T18" fmla="*/ 86 w 111"/>
                  <a:gd name="T19" fmla="*/ 18 h 209"/>
                  <a:gd name="T20" fmla="*/ 86 w 111"/>
                  <a:gd name="T21" fmla="*/ 18 h 209"/>
                  <a:gd name="T22" fmla="*/ 86 w 111"/>
                  <a:gd name="T23" fmla="*/ 3 h 209"/>
                  <a:gd name="T24" fmla="*/ 86 w 111"/>
                  <a:gd name="T25" fmla="*/ 44 h 209"/>
                  <a:gd name="T26" fmla="*/ 86 w 111"/>
                  <a:gd name="T27" fmla="*/ 30 h 209"/>
                  <a:gd name="T28" fmla="*/ 86 w 111"/>
                  <a:gd name="T29" fmla="*/ 74 h 209"/>
                  <a:gd name="T30" fmla="*/ 86 w 111"/>
                  <a:gd name="T31" fmla="*/ 60 h 209"/>
                  <a:gd name="T32" fmla="*/ 86 w 111"/>
                  <a:gd name="T33" fmla="*/ 110 h 209"/>
                  <a:gd name="T34" fmla="*/ 86 w 111"/>
                  <a:gd name="T35" fmla="*/ 91 h 209"/>
                  <a:gd name="T36" fmla="*/ 86 w 111"/>
                  <a:gd name="T37" fmla="*/ 144 h 209"/>
                  <a:gd name="T38" fmla="*/ 75 w 111"/>
                  <a:gd name="T39" fmla="*/ 117 h 209"/>
                  <a:gd name="T40" fmla="*/ 75 w 111"/>
                  <a:gd name="T41" fmla="*/ 173 h 209"/>
                  <a:gd name="T42" fmla="*/ 78 w 111"/>
                  <a:gd name="T43" fmla="*/ 175 h 209"/>
                  <a:gd name="T44" fmla="*/ 59 w 111"/>
                  <a:gd name="T45" fmla="*/ 202 h 209"/>
                  <a:gd name="T46" fmla="*/ 59 w 111"/>
                  <a:gd name="T47" fmla="*/ 202 h 209"/>
                  <a:gd name="T48" fmla="*/ 75 w 111"/>
                  <a:gd name="T49" fmla="*/ 135 h 209"/>
                  <a:gd name="T50" fmla="*/ 75 w 111"/>
                  <a:gd name="T51" fmla="*/ 117 h 209"/>
                  <a:gd name="T52" fmla="*/ 75 w 111"/>
                  <a:gd name="T53" fmla="*/ 173 h 209"/>
                  <a:gd name="T54" fmla="*/ 59 w 111"/>
                  <a:gd name="T55" fmla="*/ 143 h 209"/>
                  <a:gd name="T56" fmla="*/ 75 w 111"/>
                  <a:gd name="T57" fmla="*/ 152 h 209"/>
                  <a:gd name="T58" fmla="*/ 59 w 111"/>
                  <a:gd name="T59" fmla="*/ 103 h 209"/>
                  <a:gd name="T60" fmla="*/ 59 w 111"/>
                  <a:gd name="T61" fmla="*/ 112 h 209"/>
                  <a:gd name="T62" fmla="*/ 59 w 111"/>
                  <a:gd name="T63" fmla="*/ 76 h 209"/>
                  <a:gd name="T64" fmla="*/ 59 w 111"/>
                  <a:gd name="T65" fmla="*/ 91 h 209"/>
                  <a:gd name="T66" fmla="*/ 59 w 111"/>
                  <a:gd name="T67" fmla="*/ 50 h 209"/>
                  <a:gd name="T68" fmla="*/ 59 w 111"/>
                  <a:gd name="T69" fmla="*/ 66 h 209"/>
                  <a:gd name="T70" fmla="*/ 59 w 111"/>
                  <a:gd name="T71" fmla="*/ 26 h 209"/>
                  <a:gd name="T72" fmla="*/ 59 w 111"/>
                  <a:gd name="T73" fmla="*/ 42 h 209"/>
                  <a:gd name="T74" fmla="*/ 59 w 111"/>
                  <a:gd name="T75" fmla="*/ 1 h 209"/>
                  <a:gd name="T76" fmla="*/ 59 w 111"/>
                  <a:gd name="T77" fmla="*/ 14 h 209"/>
                  <a:gd name="T78" fmla="*/ 59 w 111"/>
                  <a:gd name="T79" fmla="*/ 204 h 209"/>
                  <a:gd name="T80" fmla="*/ 59 w 111"/>
                  <a:gd name="T81" fmla="*/ 180 h 209"/>
                  <a:gd name="T82" fmla="*/ 59 w 111"/>
                  <a:gd name="T83" fmla="*/ 1 h 209"/>
                  <a:gd name="T84" fmla="*/ 31 w 111"/>
                  <a:gd name="T85" fmla="*/ 20 h 209"/>
                  <a:gd name="T86" fmla="*/ 59 w 111"/>
                  <a:gd name="T87" fmla="*/ 26 h 209"/>
                  <a:gd name="T88" fmla="*/ 35 w 111"/>
                  <a:gd name="T89" fmla="*/ 45 h 209"/>
                  <a:gd name="T90" fmla="*/ 59 w 111"/>
                  <a:gd name="T91" fmla="*/ 50 h 209"/>
                  <a:gd name="T92" fmla="*/ 35 w 111"/>
                  <a:gd name="T93" fmla="*/ 65 h 209"/>
                  <a:gd name="T94" fmla="*/ 59 w 111"/>
                  <a:gd name="T95" fmla="*/ 76 h 209"/>
                  <a:gd name="T96" fmla="*/ 32 w 111"/>
                  <a:gd name="T97" fmla="*/ 89 h 209"/>
                  <a:gd name="T98" fmla="*/ 59 w 111"/>
                  <a:gd name="T99" fmla="*/ 103 h 209"/>
                  <a:gd name="T100" fmla="*/ 26 w 111"/>
                  <a:gd name="T101" fmla="*/ 110 h 209"/>
                  <a:gd name="T102" fmla="*/ 59 w 111"/>
                  <a:gd name="T103" fmla="*/ 143 h 209"/>
                  <a:gd name="T104" fmla="*/ 59 w 111"/>
                  <a:gd name="T105" fmla="*/ 143 h 209"/>
                  <a:gd name="T106" fmla="*/ 13 w 111"/>
                  <a:gd name="T107" fmla="*/ 132 h 209"/>
                  <a:gd name="T108" fmla="*/ 38 w 111"/>
                  <a:gd name="T109" fmla="*/ 159 h 209"/>
                  <a:gd name="T110" fmla="*/ 38 w 111"/>
                  <a:gd name="T111" fmla="*/ 159 h 209"/>
                  <a:gd name="T112" fmla="*/ 6 w 111"/>
                  <a:gd name="T113" fmla="*/ 209 h 20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10" h="209">
                    <a:moveTo>
                      <a:pt x="86" y="144"/>
                    </a:moveTo>
                    <a:cubicBezTo>
                      <a:pt x="86" y="123"/>
                      <a:pt x="86" y="123"/>
                      <a:pt x="86" y="123"/>
                    </a:cubicBezTo>
                    <a:cubicBezTo>
                      <a:pt x="90" y="128"/>
                      <a:pt x="93" y="135"/>
                      <a:pt x="94" y="148"/>
                    </a:cubicBezTo>
                    <a:cubicBezTo>
                      <a:pt x="91" y="147"/>
                      <a:pt x="88" y="146"/>
                      <a:pt x="86" y="144"/>
                    </a:cubicBezTo>
                    <a:close/>
                    <a:moveTo>
                      <a:pt x="86" y="110"/>
                    </a:moveTo>
                    <a:cubicBezTo>
                      <a:pt x="86" y="91"/>
                      <a:pt x="86" y="91"/>
                      <a:pt x="86" y="91"/>
                    </a:cubicBezTo>
                    <a:cubicBezTo>
                      <a:pt x="93" y="93"/>
                      <a:pt x="100" y="99"/>
                      <a:pt x="103" y="119"/>
                    </a:cubicBezTo>
                    <a:cubicBezTo>
                      <a:pt x="95" y="116"/>
                      <a:pt x="90" y="113"/>
                      <a:pt x="86" y="110"/>
                    </a:cubicBezTo>
                    <a:close/>
                    <a:moveTo>
                      <a:pt x="86" y="74"/>
                    </a:moveTo>
                    <a:cubicBezTo>
                      <a:pt x="86" y="60"/>
                      <a:pt x="86" y="60"/>
                      <a:pt x="86" y="60"/>
                    </a:cubicBezTo>
                    <a:cubicBezTo>
                      <a:pt x="93" y="60"/>
                      <a:pt x="104" y="63"/>
                      <a:pt x="111" y="86"/>
                    </a:cubicBezTo>
                    <a:cubicBezTo>
                      <a:pt x="97" y="84"/>
                      <a:pt x="89" y="79"/>
                      <a:pt x="86" y="74"/>
                    </a:cubicBezTo>
                    <a:close/>
                    <a:moveTo>
                      <a:pt x="86" y="44"/>
                    </a:moveTo>
                    <a:cubicBezTo>
                      <a:pt x="86" y="30"/>
                      <a:pt x="86" y="30"/>
                      <a:pt x="86" y="30"/>
                    </a:cubicBezTo>
                    <a:cubicBezTo>
                      <a:pt x="93" y="30"/>
                      <a:pt x="104" y="34"/>
                      <a:pt x="111" y="55"/>
                    </a:cubicBezTo>
                    <a:cubicBezTo>
                      <a:pt x="97" y="53"/>
                      <a:pt x="90" y="49"/>
                      <a:pt x="86" y="44"/>
                    </a:cubicBezTo>
                    <a:close/>
                    <a:moveTo>
                      <a:pt x="86" y="18"/>
                    </a:moveTo>
                    <a:cubicBezTo>
                      <a:pt x="86" y="3"/>
                      <a:pt x="86" y="3"/>
                      <a:pt x="86" y="3"/>
                    </a:cubicBezTo>
                    <a:cubicBezTo>
                      <a:pt x="93" y="3"/>
                      <a:pt x="102" y="7"/>
                      <a:pt x="110" y="24"/>
                    </a:cubicBezTo>
                    <a:cubicBezTo>
                      <a:pt x="98" y="24"/>
                      <a:pt x="91" y="22"/>
                      <a:pt x="86" y="18"/>
                    </a:cubicBezTo>
                    <a:close/>
                    <a:moveTo>
                      <a:pt x="86" y="3"/>
                    </a:moveTo>
                    <a:cubicBezTo>
                      <a:pt x="86" y="18"/>
                      <a:pt x="86" y="18"/>
                      <a:pt x="86" y="18"/>
                    </a:cubicBezTo>
                    <a:cubicBezTo>
                      <a:pt x="80" y="14"/>
                      <a:pt x="78" y="8"/>
                      <a:pt x="78" y="4"/>
                    </a:cubicBezTo>
                    <a:cubicBezTo>
                      <a:pt x="80" y="3"/>
                      <a:pt x="83" y="3"/>
                      <a:pt x="86" y="3"/>
                    </a:cubicBezTo>
                    <a:close/>
                    <a:moveTo>
                      <a:pt x="86" y="30"/>
                    </a:moveTo>
                    <a:cubicBezTo>
                      <a:pt x="86" y="44"/>
                      <a:pt x="86" y="44"/>
                      <a:pt x="86" y="44"/>
                    </a:cubicBezTo>
                    <a:cubicBezTo>
                      <a:pt x="82" y="40"/>
                      <a:pt x="81" y="35"/>
                      <a:pt x="82" y="31"/>
                    </a:cubicBezTo>
                    <a:cubicBezTo>
                      <a:pt x="83" y="31"/>
                      <a:pt x="84" y="31"/>
                      <a:pt x="86" y="30"/>
                    </a:cubicBezTo>
                    <a:close/>
                    <a:moveTo>
                      <a:pt x="86" y="60"/>
                    </a:moveTo>
                    <a:cubicBezTo>
                      <a:pt x="86" y="74"/>
                      <a:pt x="86" y="74"/>
                      <a:pt x="86" y="74"/>
                    </a:cubicBezTo>
                    <a:cubicBezTo>
                      <a:pt x="82" y="69"/>
                      <a:pt x="82" y="64"/>
                      <a:pt x="83" y="61"/>
                    </a:cubicBezTo>
                    <a:cubicBezTo>
                      <a:pt x="84" y="61"/>
                      <a:pt x="85" y="60"/>
                      <a:pt x="86" y="60"/>
                    </a:cubicBezTo>
                    <a:close/>
                    <a:moveTo>
                      <a:pt x="86" y="91"/>
                    </a:moveTo>
                    <a:cubicBezTo>
                      <a:pt x="86" y="110"/>
                      <a:pt x="86" y="110"/>
                      <a:pt x="86" y="110"/>
                    </a:cubicBezTo>
                    <a:cubicBezTo>
                      <a:pt x="77" y="103"/>
                      <a:pt x="77" y="95"/>
                      <a:pt x="79" y="90"/>
                    </a:cubicBezTo>
                    <a:cubicBezTo>
                      <a:pt x="81" y="90"/>
                      <a:pt x="83" y="90"/>
                      <a:pt x="86" y="91"/>
                    </a:cubicBezTo>
                    <a:close/>
                    <a:moveTo>
                      <a:pt x="86" y="123"/>
                    </a:moveTo>
                    <a:cubicBezTo>
                      <a:pt x="86" y="144"/>
                      <a:pt x="86" y="144"/>
                      <a:pt x="86" y="144"/>
                    </a:cubicBezTo>
                    <a:cubicBezTo>
                      <a:pt x="80" y="141"/>
                      <a:pt x="77" y="138"/>
                      <a:pt x="75" y="135"/>
                    </a:cubicBezTo>
                    <a:cubicBezTo>
                      <a:pt x="75" y="117"/>
                      <a:pt x="75" y="117"/>
                      <a:pt x="75" y="117"/>
                    </a:cubicBezTo>
                    <a:cubicBezTo>
                      <a:pt x="78" y="118"/>
                      <a:pt x="82" y="119"/>
                      <a:pt x="86" y="123"/>
                    </a:cubicBezTo>
                    <a:close/>
                    <a:moveTo>
                      <a:pt x="75" y="173"/>
                    </a:moveTo>
                    <a:cubicBezTo>
                      <a:pt x="75" y="152"/>
                      <a:pt x="75" y="152"/>
                      <a:pt x="75" y="152"/>
                    </a:cubicBezTo>
                    <a:cubicBezTo>
                      <a:pt x="77" y="157"/>
                      <a:pt x="79" y="164"/>
                      <a:pt x="78" y="175"/>
                    </a:cubicBezTo>
                    <a:cubicBezTo>
                      <a:pt x="77" y="174"/>
                      <a:pt x="76" y="173"/>
                      <a:pt x="75" y="173"/>
                    </a:cubicBezTo>
                    <a:close/>
                    <a:moveTo>
                      <a:pt x="59" y="202"/>
                    </a:moveTo>
                    <a:cubicBezTo>
                      <a:pt x="61" y="192"/>
                      <a:pt x="61" y="185"/>
                      <a:pt x="59" y="180"/>
                    </a:cubicBezTo>
                    <a:cubicBezTo>
                      <a:pt x="59" y="202"/>
                      <a:pt x="59" y="202"/>
                      <a:pt x="59" y="202"/>
                    </a:cubicBezTo>
                    <a:close/>
                    <a:moveTo>
                      <a:pt x="75" y="117"/>
                    </a:moveTo>
                    <a:cubicBezTo>
                      <a:pt x="75" y="135"/>
                      <a:pt x="75" y="135"/>
                      <a:pt x="75" y="135"/>
                    </a:cubicBezTo>
                    <a:cubicBezTo>
                      <a:pt x="70" y="128"/>
                      <a:pt x="71" y="121"/>
                      <a:pt x="72" y="117"/>
                    </a:cubicBezTo>
                    <a:cubicBezTo>
                      <a:pt x="73" y="117"/>
                      <a:pt x="74" y="117"/>
                      <a:pt x="75" y="117"/>
                    </a:cubicBezTo>
                    <a:close/>
                    <a:moveTo>
                      <a:pt x="75" y="152"/>
                    </a:moveTo>
                    <a:cubicBezTo>
                      <a:pt x="75" y="173"/>
                      <a:pt x="75" y="173"/>
                      <a:pt x="75" y="173"/>
                    </a:cubicBezTo>
                    <a:cubicBezTo>
                      <a:pt x="66" y="167"/>
                      <a:pt x="61" y="162"/>
                      <a:pt x="59" y="157"/>
                    </a:cubicBezTo>
                    <a:cubicBezTo>
                      <a:pt x="59" y="143"/>
                      <a:pt x="59" y="143"/>
                      <a:pt x="59" y="143"/>
                    </a:cubicBezTo>
                    <a:cubicBezTo>
                      <a:pt x="59" y="143"/>
                      <a:pt x="60" y="142"/>
                      <a:pt x="60" y="142"/>
                    </a:cubicBezTo>
                    <a:cubicBezTo>
                      <a:pt x="64" y="142"/>
                      <a:pt x="71" y="144"/>
                      <a:pt x="75" y="152"/>
                    </a:cubicBezTo>
                    <a:close/>
                    <a:moveTo>
                      <a:pt x="59" y="112"/>
                    </a:moveTo>
                    <a:cubicBezTo>
                      <a:pt x="59" y="103"/>
                      <a:pt x="59" y="103"/>
                      <a:pt x="59" y="103"/>
                    </a:cubicBezTo>
                    <a:cubicBezTo>
                      <a:pt x="61" y="104"/>
                      <a:pt x="62" y="106"/>
                      <a:pt x="63" y="107"/>
                    </a:cubicBezTo>
                    <a:cubicBezTo>
                      <a:pt x="62" y="108"/>
                      <a:pt x="61" y="110"/>
                      <a:pt x="59" y="112"/>
                    </a:cubicBezTo>
                    <a:close/>
                    <a:moveTo>
                      <a:pt x="59" y="91"/>
                    </a:moveTo>
                    <a:cubicBezTo>
                      <a:pt x="59" y="76"/>
                      <a:pt x="59" y="76"/>
                      <a:pt x="59" y="76"/>
                    </a:cubicBezTo>
                    <a:cubicBezTo>
                      <a:pt x="64" y="76"/>
                      <a:pt x="67" y="79"/>
                      <a:pt x="69" y="81"/>
                    </a:cubicBezTo>
                    <a:cubicBezTo>
                      <a:pt x="68" y="84"/>
                      <a:pt x="65" y="88"/>
                      <a:pt x="59" y="91"/>
                    </a:cubicBezTo>
                    <a:close/>
                    <a:moveTo>
                      <a:pt x="59" y="66"/>
                    </a:moveTo>
                    <a:cubicBezTo>
                      <a:pt x="59" y="50"/>
                      <a:pt x="59" y="50"/>
                      <a:pt x="59" y="50"/>
                    </a:cubicBezTo>
                    <a:cubicBezTo>
                      <a:pt x="64" y="50"/>
                      <a:pt x="68" y="52"/>
                      <a:pt x="71" y="54"/>
                    </a:cubicBezTo>
                    <a:cubicBezTo>
                      <a:pt x="70" y="58"/>
                      <a:pt x="67" y="64"/>
                      <a:pt x="59" y="66"/>
                    </a:cubicBezTo>
                    <a:close/>
                    <a:moveTo>
                      <a:pt x="59" y="42"/>
                    </a:moveTo>
                    <a:cubicBezTo>
                      <a:pt x="59" y="26"/>
                      <a:pt x="59" y="26"/>
                      <a:pt x="59" y="26"/>
                    </a:cubicBezTo>
                    <a:cubicBezTo>
                      <a:pt x="63" y="26"/>
                      <a:pt x="67" y="27"/>
                      <a:pt x="69" y="29"/>
                    </a:cubicBezTo>
                    <a:cubicBezTo>
                      <a:pt x="69" y="33"/>
                      <a:pt x="66" y="39"/>
                      <a:pt x="59" y="42"/>
                    </a:cubicBezTo>
                    <a:close/>
                    <a:moveTo>
                      <a:pt x="59" y="14"/>
                    </a:moveTo>
                    <a:cubicBezTo>
                      <a:pt x="59" y="1"/>
                      <a:pt x="59" y="1"/>
                      <a:pt x="59" y="1"/>
                    </a:cubicBezTo>
                    <a:cubicBezTo>
                      <a:pt x="62" y="2"/>
                      <a:pt x="64" y="2"/>
                      <a:pt x="65" y="3"/>
                    </a:cubicBezTo>
                    <a:cubicBezTo>
                      <a:pt x="65" y="7"/>
                      <a:pt x="63" y="11"/>
                      <a:pt x="59" y="14"/>
                    </a:cubicBezTo>
                    <a:close/>
                    <a:moveTo>
                      <a:pt x="47" y="168"/>
                    </a:moveTo>
                    <a:cubicBezTo>
                      <a:pt x="42" y="173"/>
                      <a:pt x="38" y="186"/>
                      <a:pt x="59" y="204"/>
                    </a:cubicBezTo>
                    <a:cubicBezTo>
                      <a:pt x="59" y="202"/>
                      <a:pt x="59" y="202"/>
                      <a:pt x="59" y="202"/>
                    </a:cubicBezTo>
                    <a:cubicBezTo>
                      <a:pt x="59" y="180"/>
                      <a:pt x="59" y="180"/>
                      <a:pt x="59" y="180"/>
                    </a:cubicBezTo>
                    <a:cubicBezTo>
                      <a:pt x="57" y="172"/>
                      <a:pt x="51" y="169"/>
                      <a:pt x="47" y="168"/>
                    </a:cubicBezTo>
                    <a:close/>
                    <a:moveTo>
                      <a:pt x="59" y="1"/>
                    </a:moveTo>
                    <a:cubicBezTo>
                      <a:pt x="59" y="14"/>
                      <a:pt x="59" y="14"/>
                      <a:pt x="59" y="14"/>
                    </a:cubicBezTo>
                    <a:cubicBezTo>
                      <a:pt x="54" y="19"/>
                      <a:pt x="46" y="21"/>
                      <a:pt x="31" y="20"/>
                    </a:cubicBezTo>
                    <a:cubicBezTo>
                      <a:pt x="42" y="3"/>
                      <a:pt x="52" y="0"/>
                      <a:pt x="59" y="1"/>
                    </a:cubicBezTo>
                    <a:close/>
                    <a:moveTo>
                      <a:pt x="59" y="26"/>
                    </a:moveTo>
                    <a:cubicBezTo>
                      <a:pt x="59" y="42"/>
                      <a:pt x="59" y="42"/>
                      <a:pt x="59" y="42"/>
                    </a:cubicBezTo>
                    <a:cubicBezTo>
                      <a:pt x="54" y="45"/>
                      <a:pt x="46" y="46"/>
                      <a:pt x="35" y="45"/>
                    </a:cubicBezTo>
                    <a:cubicBezTo>
                      <a:pt x="44" y="31"/>
                      <a:pt x="53" y="26"/>
                      <a:pt x="59" y="26"/>
                    </a:cubicBezTo>
                    <a:close/>
                    <a:moveTo>
                      <a:pt x="59" y="50"/>
                    </a:moveTo>
                    <a:cubicBezTo>
                      <a:pt x="59" y="66"/>
                      <a:pt x="59" y="66"/>
                      <a:pt x="59" y="66"/>
                    </a:cubicBezTo>
                    <a:cubicBezTo>
                      <a:pt x="54" y="68"/>
                      <a:pt x="46" y="68"/>
                      <a:pt x="35" y="65"/>
                    </a:cubicBezTo>
                    <a:cubicBezTo>
                      <a:pt x="45" y="54"/>
                      <a:pt x="53" y="50"/>
                      <a:pt x="59" y="50"/>
                    </a:cubicBezTo>
                    <a:close/>
                    <a:moveTo>
                      <a:pt x="59" y="76"/>
                    </a:moveTo>
                    <a:cubicBezTo>
                      <a:pt x="59" y="91"/>
                      <a:pt x="59" y="91"/>
                      <a:pt x="59" y="91"/>
                    </a:cubicBezTo>
                    <a:cubicBezTo>
                      <a:pt x="54" y="93"/>
                      <a:pt x="45" y="93"/>
                      <a:pt x="32" y="89"/>
                    </a:cubicBezTo>
                    <a:cubicBezTo>
                      <a:pt x="44" y="77"/>
                      <a:pt x="53" y="75"/>
                      <a:pt x="59" y="76"/>
                    </a:cubicBezTo>
                    <a:close/>
                    <a:moveTo>
                      <a:pt x="59" y="103"/>
                    </a:moveTo>
                    <a:cubicBezTo>
                      <a:pt x="59" y="112"/>
                      <a:pt x="59" y="112"/>
                      <a:pt x="59" y="112"/>
                    </a:cubicBezTo>
                    <a:cubicBezTo>
                      <a:pt x="54" y="117"/>
                      <a:pt x="44" y="119"/>
                      <a:pt x="26" y="110"/>
                    </a:cubicBezTo>
                    <a:cubicBezTo>
                      <a:pt x="43" y="97"/>
                      <a:pt x="53" y="99"/>
                      <a:pt x="59" y="103"/>
                    </a:cubicBezTo>
                    <a:close/>
                    <a:moveTo>
                      <a:pt x="59" y="143"/>
                    </a:moveTo>
                    <a:cubicBezTo>
                      <a:pt x="59" y="157"/>
                      <a:pt x="59" y="157"/>
                      <a:pt x="59" y="157"/>
                    </a:cubicBezTo>
                    <a:cubicBezTo>
                      <a:pt x="57" y="151"/>
                      <a:pt x="58" y="146"/>
                      <a:pt x="59" y="143"/>
                    </a:cubicBezTo>
                    <a:close/>
                    <a:moveTo>
                      <a:pt x="51" y="133"/>
                    </a:moveTo>
                    <a:cubicBezTo>
                      <a:pt x="47" y="127"/>
                      <a:pt x="37" y="118"/>
                      <a:pt x="13" y="132"/>
                    </a:cubicBezTo>
                    <a:cubicBezTo>
                      <a:pt x="36" y="147"/>
                      <a:pt x="47" y="139"/>
                      <a:pt x="51" y="133"/>
                    </a:cubicBezTo>
                    <a:close/>
                    <a:moveTo>
                      <a:pt x="38" y="159"/>
                    </a:moveTo>
                    <a:cubicBezTo>
                      <a:pt x="34" y="165"/>
                      <a:pt x="23" y="173"/>
                      <a:pt x="0" y="158"/>
                    </a:cubicBezTo>
                    <a:cubicBezTo>
                      <a:pt x="24" y="144"/>
                      <a:pt x="34" y="152"/>
                      <a:pt x="38" y="159"/>
                    </a:cubicBezTo>
                    <a:close/>
                    <a:moveTo>
                      <a:pt x="30" y="180"/>
                    </a:moveTo>
                    <a:cubicBezTo>
                      <a:pt x="23" y="179"/>
                      <a:pt x="9" y="182"/>
                      <a:pt x="6" y="209"/>
                    </a:cubicBezTo>
                    <a:cubicBezTo>
                      <a:pt x="32" y="201"/>
                      <a:pt x="32" y="187"/>
                      <a:pt x="30" y="180"/>
                    </a:cubicBezTo>
                    <a:close/>
                  </a:path>
                </a:pathLst>
              </a:custGeom>
              <a:solidFill>
                <a:srgbClr val="5B78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 rot="4815057">
              <a:off x="3259679" y="1840294"/>
              <a:ext cx="2183099" cy="2020246"/>
              <a:chOff x="284924" y="78994"/>
              <a:chExt cx="1809750" cy="1674814"/>
            </a:xfrm>
            <a:solidFill>
              <a:schemeClr val="accent6">
                <a:lumMod val="75000"/>
              </a:schemeClr>
            </a:solidFill>
          </p:grpSpPr>
          <p:sp>
            <p:nvSpPr>
              <p:cNvPr id="50" name="Freeform 197"/>
              <p:cNvSpPr/>
              <p:nvPr/>
            </p:nvSpPr>
            <p:spPr bwMode="auto">
              <a:xfrm>
                <a:off x="356363" y="78994"/>
                <a:ext cx="1366838" cy="1374775"/>
              </a:xfrm>
              <a:custGeom>
                <a:gdLst>
                  <a:gd name="T0" fmla="*/ 265 w 265"/>
                  <a:gd name="T1" fmla="*/ 260 h 266"/>
                  <a:gd name="T2" fmla="*/ 12 w 265"/>
                  <a:gd name="T3" fmla="*/ 0 h 266"/>
                  <a:gd name="T4" fmla="*/ 96 w 265"/>
                  <a:gd name="T5" fmla="*/ 174 h 266"/>
                  <a:gd name="T6" fmla="*/ 265 w 265"/>
                  <a:gd name="T7" fmla="*/ 260 h 26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5" h="266">
                    <a:moveTo>
                      <a:pt x="265" y="260"/>
                    </a:moveTo>
                    <a:cubicBezTo>
                      <a:pt x="60" y="191"/>
                      <a:pt x="17" y="59"/>
                      <a:pt x="12" y="0"/>
                    </a:cubicBezTo>
                    <a:cubicBezTo>
                      <a:pt x="0" y="12"/>
                      <a:pt x="30" y="113"/>
                      <a:pt x="96" y="174"/>
                    </a:cubicBezTo>
                    <a:cubicBezTo>
                      <a:pt x="134" y="209"/>
                      <a:pt x="238" y="266"/>
                      <a:pt x="265" y="2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1" name="Freeform 198"/>
              <p:cNvSpPr>
                <a:spLocks noEditPoints="1"/>
              </p:cNvSpPr>
              <p:nvPr/>
            </p:nvSpPr>
            <p:spPr bwMode="auto">
              <a:xfrm>
                <a:off x="284924" y="253620"/>
                <a:ext cx="1809750" cy="1500188"/>
              </a:xfrm>
              <a:custGeom>
                <a:gdLst>
                  <a:gd name="T0" fmla="*/ 273 w 351"/>
                  <a:gd name="T1" fmla="*/ 290 h 290"/>
                  <a:gd name="T2" fmla="*/ 255 w 351"/>
                  <a:gd name="T3" fmla="*/ 230 h 290"/>
                  <a:gd name="T4" fmla="*/ 255 w 351"/>
                  <a:gd name="T5" fmla="*/ 191 h 290"/>
                  <a:gd name="T6" fmla="*/ 255 w 351"/>
                  <a:gd name="T7" fmla="*/ 208 h 290"/>
                  <a:gd name="T8" fmla="*/ 255 w 351"/>
                  <a:gd name="T9" fmla="*/ 146 h 290"/>
                  <a:gd name="T10" fmla="*/ 255 w 351"/>
                  <a:gd name="T11" fmla="*/ 153 h 290"/>
                  <a:gd name="T12" fmla="*/ 351 w 351"/>
                  <a:gd name="T13" fmla="*/ 240 h 290"/>
                  <a:gd name="T14" fmla="*/ 251 w 351"/>
                  <a:gd name="T15" fmla="*/ 229 h 290"/>
                  <a:gd name="T16" fmla="*/ 255 w 351"/>
                  <a:gd name="T17" fmla="*/ 272 h 290"/>
                  <a:gd name="T18" fmla="*/ 255 w 351"/>
                  <a:gd name="T19" fmla="*/ 146 h 290"/>
                  <a:gd name="T20" fmla="*/ 212 w 351"/>
                  <a:gd name="T21" fmla="*/ 188 h 290"/>
                  <a:gd name="T22" fmla="*/ 255 w 351"/>
                  <a:gd name="T23" fmla="*/ 146 h 290"/>
                  <a:gd name="T24" fmla="*/ 255 w 351"/>
                  <a:gd name="T25" fmla="*/ 208 h 290"/>
                  <a:gd name="T26" fmla="*/ 255 w 351"/>
                  <a:gd name="T27" fmla="*/ 191 h 290"/>
                  <a:gd name="T28" fmla="*/ 212 w 351"/>
                  <a:gd name="T29" fmla="*/ 213 h 290"/>
                  <a:gd name="T30" fmla="*/ 212 w 351"/>
                  <a:gd name="T31" fmla="*/ 267 h 290"/>
                  <a:gd name="T32" fmla="*/ 212 w 351"/>
                  <a:gd name="T33" fmla="*/ 130 h 290"/>
                  <a:gd name="T34" fmla="*/ 212 w 351"/>
                  <a:gd name="T35" fmla="*/ 139 h 290"/>
                  <a:gd name="T36" fmla="*/ 212 w 351"/>
                  <a:gd name="T37" fmla="*/ 139 h 290"/>
                  <a:gd name="T38" fmla="*/ 174 w 351"/>
                  <a:gd name="T39" fmla="*/ 142 h 290"/>
                  <a:gd name="T40" fmla="*/ 212 w 351"/>
                  <a:gd name="T41" fmla="*/ 167 h 290"/>
                  <a:gd name="T42" fmla="*/ 212 w 351"/>
                  <a:gd name="T43" fmla="*/ 188 h 290"/>
                  <a:gd name="T44" fmla="*/ 212 w 351"/>
                  <a:gd name="T45" fmla="*/ 213 h 290"/>
                  <a:gd name="T46" fmla="*/ 205 w 351"/>
                  <a:gd name="T47" fmla="*/ 208 h 290"/>
                  <a:gd name="T48" fmla="*/ 174 w 351"/>
                  <a:gd name="T49" fmla="*/ 238 h 290"/>
                  <a:gd name="T50" fmla="*/ 174 w 351"/>
                  <a:gd name="T51" fmla="*/ 238 h 290"/>
                  <a:gd name="T52" fmla="*/ 174 w 351"/>
                  <a:gd name="T53" fmla="*/ 107 h 290"/>
                  <a:gd name="T54" fmla="*/ 174 w 351"/>
                  <a:gd name="T55" fmla="*/ 123 h 290"/>
                  <a:gd name="T56" fmla="*/ 174 w 351"/>
                  <a:gd name="T57" fmla="*/ 123 h 290"/>
                  <a:gd name="T58" fmla="*/ 142 w 351"/>
                  <a:gd name="T59" fmla="*/ 114 h 290"/>
                  <a:gd name="T60" fmla="*/ 174 w 351"/>
                  <a:gd name="T61" fmla="*/ 142 h 290"/>
                  <a:gd name="T62" fmla="*/ 163 w 351"/>
                  <a:gd name="T63" fmla="*/ 165 h 290"/>
                  <a:gd name="T64" fmla="*/ 174 w 351"/>
                  <a:gd name="T65" fmla="*/ 201 h 290"/>
                  <a:gd name="T66" fmla="*/ 167 w 351"/>
                  <a:gd name="T67" fmla="*/ 254 h 290"/>
                  <a:gd name="T68" fmla="*/ 174 w 351"/>
                  <a:gd name="T69" fmla="*/ 201 h 290"/>
                  <a:gd name="T70" fmla="*/ 142 w 351"/>
                  <a:gd name="T71" fmla="*/ 78 h 290"/>
                  <a:gd name="T72" fmla="*/ 142 w 351"/>
                  <a:gd name="T73" fmla="*/ 96 h 290"/>
                  <a:gd name="T74" fmla="*/ 142 w 351"/>
                  <a:gd name="T75" fmla="*/ 96 h 290"/>
                  <a:gd name="T76" fmla="*/ 142 w 351"/>
                  <a:gd name="T77" fmla="*/ 78 h 290"/>
                  <a:gd name="T78" fmla="*/ 127 w 351"/>
                  <a:gd name="T79" fmla="*/ 137 h 290"/>
                  <a:gd name="T80" fmla="*/ 142 w 351"/>
                  <a:gd name="T81" fmla="*/ 114 h 290"/>
                  <a:gd name="T82" fmla="*/ 37 w 351"/>
                  <a:gd name="T83" fmla="*/ 108 h 290"/>
                  <a:gd name="T84" fmla="*/ 43 w 351"/>
                  <a:gd name="T85" fmla="*/ 148 h 290"/>
                  <a:gd name="T86" fmla="*/ 37 w 351"/>
                  <a:gd name="T87" fmla="*/ 70 h 290"/>
                  <a:gd name="T88" fmla="*/ 37 w 351"/>
                  <a:gd name="T89" fmla="*/ 70 h 290"/>
                  <a:gd name="T90" fmla="*/ 123 w 351"/>
                  <a:gd name="T91" fmla="*/ 225 h 290"/>
                  <a:gd name="T92" fmla="*/ 87 w 351"/>
                  <a:gd name="T93" fmla="*/ 125 h 290"/>
                  <a:gd name="T94" fmla="*/ 87 w 351"/>
                  <a:gd name="T95" fmla="*/ 125 h 290"/>
                  <a:gd name="T96" fmla="*/ 112 w 351"/>
                  <a:gd name="T97" fmla="*/ 14 h 290"/>
                  <a:gd name="T98" fmla="*/ 71 w 351"/>
                  <a:gd name="T99" fmla="*/ 67 h 290"/>
                  <a:gd name="T100" fmla="*/ 71 w 351"/>
                  <a:gd name="T101" fmla="*/ 67 h 290"/>
                  <a:gd name="T102" fmla="*/ 37 w 351"/>
                  <a:gd name="T103" fmla="*/ 70 h 290"/>
                  <a:gd name="T104" fmla="*/ 32 w 351"/>
                  <a:gd name="T105" fmla="*/ 45 h 290"/>
                  <a:gd name="T106" fmla="*/ 37 w 351"/>
                  <a:gd name="T107" fmla="*/ 108 h 290"/>
                  <a:gd name="T108" fmla="*/ 37 w 351"/>
                  <a:gd name="T109" fmla="*/ 108 h 29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51" h="290">
                    <a:moveTo>
                      <a:pt x="255" y="230"/>
                    </a:moveTo>
                    <a:cubicBezTo>
                      <a:pt x="267" y="234"/>
                      <a:pt x="282" y="248"/>
                      <a:pt x="273" y="290"/>
                    </a:cubicBezTo>
                    <a:cubicBezTo>
                      <a:pt x="265" y="284"/>
                      <a:pt x="259" y="277"/>
                      <a:pt x="255" y="272"/>
                    </a:cubicBezTo>
                    <a:cubicBezTo>
                      <a:pt x="255" y="230"/>
                      <a:pt x="255" y="230"/>
                      <a:pt x="255" y="230"/>
                    </a:cubicBezTo>
                    <a:close/>
                    <a:moveTo>
                      <a:pt x="255" y="208"/>
                    </a:moveTo>
                    <a:cubicBezTo>
                      <a:pt x="255" y="191"/>
                      <a:pt x="255" y="191"/>
                      <a:pt x="255" y="191"/>
                    </a:cubicBezTo>
                    <a:cubicBezTo>
                      <a:pt x="259" y="181"/>
                      <a:pt x="272" y="170"/>
                      <a:pt x="302" y="165"/>
                    </a:cubicBezTo>
                    <a:cubicBezTo>
                      <a:pt x="288" y="208"/>
                      <a:pt x="267" y="211"/>
                      <a:pt x="255" y="208"/>
                    </a:cubicBezTo>
                    <a:close/>
                    <a:moveTo>
                      <a:pt x="255" y="153"/>
                    </a:moveTo>
                    <a:cubicBezTo>
                      <a:pt x="255" y="146"/>
                      <a:pt x="255" y="146"/>
                      <a:pt x="255" y="146"/>
                    </a:cubicBezTo>
                    <a:cubicBezTo>
                      <a:pt x="255" y="146"/>
                      <a:pt x="256" y="145"/>
                      <a:pt x="257" y="145"/>
                    </a:cubicBezTo>
                    <a:cubicBezTo>
                      <a:pt x="256" y="148"/>
                      <a:pt x="256" y="150"/>
                      <a:pt x="255" y="153"/>
                    </a:cubicBezTo>
                    <a:close/>
                    <a:moveTo>
                      <a:pt x="287" y="228"/>
                    </a:moveTo>
                    <a:cubicBezTo>
                      <a:pt x="291" y="239"/>
                      <a:pt x="307" y="257"/>
                      <a:pt x="351" y="240"/>
                    </a:cubicBezTo>
                    <a:cubicBezTo>
                      <a:pt x="316" y="208"/>
                      <a:pt x="295" y="219"/>
                      <a:pt x="287" y="228"/>
                    </a:cubicBezTo>
                    <a:close/>
                    <a:moveTo>
                      <a:pt x="251" y="229"/>
                    </a:moveTo>
                    <a:cubicBezTo>
                      <a:pt x="252" y="229"/>
                      <a:pt x="253" y="230"/>
                      <a:pt x="255" y="230"/>
                    </a:cubicBezTo>
                    <a:cubicBezTo>
                      <a:pt x="255" y="272"/>
                      <a:pt x="255" y="272"/>
                      <a:pt x="255" y="272"/>
                    </a:cubicBezTo>
                    <a:cubicBezTo>
                      <a:pt x="240" y="252"/>
                      <a:pt x="245" y="237"/>
                      <a:pt x="251" y="229"/>
                    </a:cubicBezTo>
                    <a:close/>
                    <a:moveTo>
                      <a:pt x="255" y="146"/>
                    </a:moveTo>
                    <a:cubicBezTo>
                      <a:pt x="255" y="153"/>
                      <a:pt x="255" y="153"/>
                      <a:pt x="255" y="153"/>
                    </a:cubicBezTo>
                    <a:cubicBezTo>
                      <a:pt x="242" y="186"/>
                      <a:pt x="224" y="190"/>
                      <a:pt x="212" y="188"/>
                    </a:cubicBezTo>
                    <a:cubicBezTo>
                      <a:pt x="212" y="167"/>
                      <a:pt x="212" y="167"/>
                      <a:pt x="212" y="167"/>
                    </a:cubicBezTo>
                    <a:cubicBezTo>
                      <a:pt x="218" y="158"/>
                      <a:pt x="230" y="150"/>
                      <a:pt x="255" y="146"/>
                    </a:cubicBezTo>
                    <a:close/>
                    <a:moveTo>
                      <a:pt x="255" y="191"/>
                    </a:moveTo>
                    <a:cubicBezTo>
                      <a:pt x="255" y="208"/>
                      <a:pt x="255" y="208"/>
                      <a:pt x="255" y="208"/>
                    </a:cubicBezTo>
                    <a:cubicBezTo>
                      <a:pt x="254" y="208"/>
                      <a:pt x="253" y="208"/>
                      <a:pt x="252" y="207"/>
                    </a:cubicBezTo>
                    <a:cubicBezTo>
                      <a:pt x="252" y="203"/>
                      <a:pt x="252" y="197"/>
                      <a:pt x="255" y="191"/>
                    </a:cubicBezTo>
                    <a:close/>
                    <a:moveTo>
                      <a:pt x="212" y="267"/>
                    </a:moveTo>
                    <a:cubicBezTo>
                      <a:pt x="212" y="213"/>
                      <a:pt x="212" y="213"/>
                      <a:pt x="212" y="213"/>
                    </a:cubicBezTo>
                    <a:cubicBezTo>
                      <a:pt x="222" y="220"/>
                      <a:pt x="230" y="237"/>
                      <a:pt x="216" y="272"/>
                    </a:cubicBezTo>
                    <a:cubicBezTo>
                      <a:pt x="215" y="271"/>
                      <a:pt x="214" y="269"/>
                      <a:pt x="212" y="267"/>
                    </a:cubicBezTo>
                    <a:close/>
                    <a:moveTo>
                      <a:pt x="212" y="139"/>
                    </a:moveTo>
                    <a:cubicBezTo>
                      <a:pt x="212" y="130"/>
                      <a:pt x="212" y="130"/>
                      <a:pt x="212" y="130"/>
                    </a:cubicBezTo>
                    <a:cubicBezTo>
                      <a:pt x="214" y="130"/>
                      <a:pt x="215" y="130"/>
                      <a:pt x="217" y="129"/>
                    </a:cubicBezTo>
                    <a:cubicBezTo>
                      <a:pt x="215" y="133"/>
                      <a:pt x="214" y="136"/>
                      <a:pt x="212" y="139"/>
                    </a:cubicBezTo>
                    <a:close/>
                    <a:moveTo>
                      <a:pt x="212" y="130"/>
                    </a:moveTo>
                    <a:cubicBezTo>
                      <a:pt x="212" y="139"/>
                      <a:pt x="212" y="139"/>
                      <a:pt x="212" y="139"/>
                    </a:cubicBezTo>
                    <a:cubicBezTo>
                      <a:pt x="199" y="162"/>
                      <a:pt x="185" y="168"/>
                      <a:pt x="174" y="168"/>
                    </a:cubicBezTo>
                    <a:cubicBezTo>
                      <a:pt x="174" y="142"/>
                      <a:pt x="174" y="142"/>
                      <a:pt x="174" y="142"/>
                    </a:cubicBezTo>
                    <a:cubicBezTo>
                      <a:pt x="181" y="136"/>
                      <a:pt x="193" y="131"/>
                      <a:pt x="212" y="130"/>
                    </a:cubicBezTo>
                    <a:close/>
                    <a:moveTo>
                      <a:pt x="212" y="167"/>
                    </a:moveTo>
                    <a:cubicBezTo>
                      <a:pt x="207" y="175"/>
                      <a:pt x="207" y="182"/>
                      <a:pt x="208" y="187"/>
                    </a:cubicBezTo>
                    <a:cubicBezTo>
                      <a:pt x="209" y="188"/>
                      <a:pt x="211" y="188"/>
                      <a:pt x="212" y="188"/>
                    </a:cubicBezTo>
                    <a:cubicBezTo>
                      <a:pt x="212" y="167"/>
                      <a:pt x="212" y="167"/>
                      <a:pt x="212" y="167"/>
                    </a:cubicBezTo>
                    <a:close/>
                    <a:moveTo>
                      <a:pt x="212" y="213"/>
                    </a:moveTo>
                    <a:cubicBezTo>
                      <a:pt x="212" y="267"/>
                      <a:pt x="212" y="267"/>
                      <a:pt x="212" y="267"/>
                    </a:cubicBezTo>
                    <a:cubicBezTo>
                      <a:pt x="186" y="235"/>
                      <a:pt x="196" y="216"/>
                      <a:pt x="205" y="208"/>
                    </a:cubicBezTo>
                    <a:cubicBezTo>
                      <a:pt x="207" y="209"/>
                      <a:pt x="210" y="211"/>
                      <a:pt x="212" y="213"/>
                    </a:cubicBezTo>
                    <a:close/>
                    <a:moveTo>
                      <a:pt x="174" y="238"/>
                    </a:moveTo>
                    <a:cubicBezTo>
                      <a:pt x="174" y="201"/>
                      <a:pt x="174" y="201"/>
                      <a:pt x="174" y="201"/>
                    </a:cubicBezTo>
                    <a:cubicBezTo>
                      <a:pt x="178" y="209"/>
                      <a:pt x="180" y="221"/>
                      <a:pt x="174" y="238"/>
                    </a:cubicBezTo>
                    <a:close/>
                    <a:moveTo>
                      <a:pt x="174" y="123"/>
                    </a:moveTo>
                    <a:cubicBezTo>
                      <a:pt x="174" y="107"/>
                      <a:pt x="174" y="107"/>
                      <a:pt x="174" y="107"/>
                    </a:cubicBezTo>
                    <a:cubicBezTo>
                      <a:pt x="177" y="107"/>
                      <a:pt x="181" y="107"/>
                      <a:pt x="185" y="107"/>
                    </a:cubicBezTo>
                    <a:cubicBezTo>
                      <a:pt x="181" y="113"/>
                      <a:pt x="178" y="118"/>
                      <a:pt x="174" y="123"/>
                    </a:cubicBezTo>
                    <a:close/>
                    <a:moveTo>
                      <a:pt x="174" y="107"/>
                    </a:moveTo>
                    <a:cubicBezTo>
                      <a:pt x="174" y="123"/>
                      <a:pt x="174" y="123"/>
                      <a:pt x="174" y="123"/>
                    </a:cubicBezTo>
                    <a:cubicBezTo>
                      <a:pt x="162" y="137"/>
                      <a:pt x="151" y="141"/>
                      <a:pt x="142" y="141"/>
                    </a:cubicBezTo>
                    <a:cubicBezTo>
                      <a:pt x="142" y="114"/>
                      <a:pt x="142" y="114"/>
                      <a:pt x="142" y="114"/>
                    </a:cubicBezTo>
                    <a:cubicBezTo>
                      <a:pt x="149" y="110"/>
                      <a:pt x="159" y="107"/>
                      <a:pt x="174" y="107"/>
                    </a:cubicBezTo>
                    <a:close/>
                    <a:moveTo>
                      <a:pt x="174" y="142"/>
                    </a:moveTo>
                    <a:cubicBezTo>
                      <a:pt x="174" y="168"/>
                      <a:pt x="174" y="168"/>
                      <a:pt x="174" y="168"/>
                    </a:cubicBezTo>
                    <a:cubicBezTo>
                      <a:pt x="170" y="168"/>
                      <a:pt x="166" y="167"/>
                      <a:pt x="163" y="165"/>
                    </a:cubicBezTo>
                    <a:cubicBezTo>
                      <a:pt x="163" y="159"/>
                      <a:pt x="165" y="149"/>
                      <a:pt x="174" y="142"/>
                    </a:cubicBezTo>
                    <a:close/>
                    <a:moveTo>
                      <a:pt x="174" y="201"/>
                    </a:moveTo>
                    <a:cubicBezTo>
                      <a:pt x="174" y="238"/>
                      <a:pt x="174" y="238"/>
                      <a:pt x="174" y="238"/>
                    </a:cubicBezTo>
                    <a:cubicBezTo>
                      <a:pt x="172" y="243"/>
                      <a:pt x="170" y="248"/>
                      <a:pt x="167" y="254"/>
                    </a:cubicBezTo>
                    <a:cubicBezTo>
                      <a:pt x="139" y="216"/>
                      <a:pt x="152" y="196"/>
                      <a:pt x="162" y="189"/>
                    </a:cubicBezTo>
                    <a:cubicBezTo>
                      <a:pt x="166" y="191"/>
                      <a:pt x="171" y="195"/>
                      <a:pt x="174" y="201"/>
                    </a:cubicBezTo>
                    <a:close/>
                    <a:moveTo>
                      <a:pt x="142" y="96"/>
                    </a:moveTo>
                    <a:cubicBezTo>
                      <a:pt x="142" y="78"/>
                      <a:pt x="142" y="78"/>
                      <a:pt x="142" y="78"/>
                    </a:cubicBezTo>
                    <a:cubicBezTo>
                      <a:pt x="146" y="78"/>
                      <a:pt x="151" y="79"/>
                      <a:pt x="156" y="80"/>
                    </a:cubicBezTo>
                    <a:cubicBezTo>
                      <a:pt x="151" y="86"/>
                      <a:pt x="146" y="92"/>
                      <a:pt x="142" y="96"/>
                    </a:cubicBezTo>
                    <a:close/>
                    <a:moveTo>
                      <a:pt x="142" y="78"/>
                    </a:moveTo>
                    <a:cubicBezTo>
                      <a:pt x="142" y="96"/>
                      <a:pt x="142" y="96"/>
                      <a:pt x="142" y="96"/>
                    </a:cubicBezTo>
                    <a:cubicBezTo>
                      <a:pt x="120" y="115"/>
                      <a:pt x="104" y="109"/>
                      <a:pt x="96" y="103"/>
                    </a:cubicBezTo>
                    <a:cubicBezTo>
                      <a:pt x="98" y="93"/>
                      <a:pt x="107" y="76"/>
                      <a:pt x="142" y="78"/>
                    </a:cubicBezTo>
                    <a:close/>
                    <a:moveTo>
                      <a:pt x="142" y="114"/>
                    </a:moveTo>
                    <a:cubicBezTo>
                      <a:pt x="131" y="120"/>
                      <a:pt x="128" y="130"/>
                      <a:pt x="127" y="137"/>
                    </a:cubicBezTo>
                    <a:cubicBezTo>
                      <a:pt x="131" y="139"/>
                      <a:pt x="136" y="141"/>
                      <a:pt x="142" y="141"/>
                    </a:cubicBezTo>
                    <a:cubicBezTo>
                      <a:pt x="142" y="114"/>
                      <a:pt x="142" y="114"/>
                      <a:pt x="142" y="114"/>
                    </a:cubicBezTo>
                    <a:close/>
                    <a:moveTo>
                      <a:pt x="37" y="128"/>
                    </a:moveTo>
                    <a:cubicBezTo>
                      <a:pt x="37" y="108"/>
                      <a:pt x="37" y="108"/>
                      <a:pt x="37" y="108"/>
                    </a:cubicBezTo>
                    <a:cubicBezTo>
                      <a:pt x="40" y="94"/>
                      <a:pt x="49" y="87"/>
                      <a:pt x="56" y="85"/>
                    </a:cubicBezTo>
                    <a:cubicBezTo>
                      <a:pt x="65" y="93"/>
                      <a:pt x="75" y="114"/>
                      <a:pt x="43" y="148"/>
                    </a:cubicBezTo>
                    <a:cubicBezTo>
                      <a:pt x="40" y="140"/>
                      <a:pt x="38" y="134"/>
                      <a:pt x="37" y="128"/>
                    </a:cubicBezTo>
                    <a:close/>
                    <a:moveTo>
                      <a:pt x="37" y="70"/>
                    </a:moveTo>
                    <a:cubicBezTo>
                      <a:pt x="37" y="56"/>
                      <a:pt x="37" y="56"/>
                      <a:pt x="37" y="56"/>
                    </a:cubicBezTo>
                    <a:cubicBezTo>
                      <a:pt x="38" y="60"/>
                      <a:pt x="38" y="65"/>
                      <a:pt x="37" y="70"/>
                    </a:cubicBezTo>
                    <a:close/>
                    <a:moveTo>
                      <a:pt x="124" y="160"/>
                    </a:moveTo>
                    <a:cubicBezTo>
                      <a:pt x="134" y="167"/>
                      <a:pt x="148" y="185"/>
                      <a:pt x="123" y="225"/>
                    </a:cubicBezTo>
                    <a:cubicBezTo>
                      <a:pt x="99" y="185"/>
                      <a:pt x="113" y="166"/>
                      <a:pt x="124" y="160"/>
                    </a:cubicBezTo>
                    <a:close/>
                    <a:moveTo>
                      <a:pt x="87" y="125"/>
                    </a:moveTo>
                    <a:cubicBezTo>
                      <a:pt x="76" y="130"/>
                      <a:pt x="59" y="146"/>
                      <a:pt x="78" y="189"/>
                    </a:cubicBezTo>
                    <a:cubicBezTo>
                      <a:pt x="108" y="153"/>
                      <a:pt x="96" y="133"/>
                      <a:pt x="87" y="125"/>
                    </a:cubicBezTo>
                    <a:close/>
                    <a:moveTo>
                      <a:pt x="49" y="29"/>
                    </a:moveTo>
                    <a:cubicBezTo>
                      <a:pt x="52" y="18"/>
                      <a:pt x="67" y="0"/>
                      <a:pt x="112" y="14"/>
                    </a:cubicBezTo>
                    <a:cubicBezTo>
                      <a:pt x="78" y="48"/>
                      <a:pt x="57" y="38"/>
                      <a:pt x="49" y="29"/>
                    </a:cubicBezTo>
                    <a:close/>
                    <a:moveTo>
                      <a:pt x="71" y="67"/>
                    </a:moveTo>
                    <a:cubicBezTo>
                      <a:pt x="79" y="76"/>
                      <a:pt x="101" y="86"/>
                      <a:pt x="134" y="52"/>
                    </a:cubicBezTo>
                    <a:cubicBezTo>
                      <a:pt x="89" y="37"/>
                      <a:pt x="74" y="56"/>
                      <a:pt x="71" y="67"/>
                    </a:cubicBezTo>
                    <a:close/>
                    <a:moveTo>
                      <a:pt x="37" y="56"/>
                    </a:moveTo>
                    <a:cubicBezTo>
                      <a:pt x="37" y="70"/>
                      <a:pt x="37" y="70"/>
                      <a:pt x="37" y="70"/>
                    </a:cubicBezTo>
                    <a:cubicBezTo>
                      <a:pt x="35" y="80"/>
                      <a:pt x="28" y="93"/>
                      <a:pt x="11" y="106"/>
                    </a:cubicBezTo>
                    <a:cubicBezTo>
                      <a:pt x="0" y="61"/>
                      <a:pt x="20" y="48"/>
                      <a:pt x="32" y="45"/>
                    </a:cubicBezTo>
                    <a:cubicBezTo>
                      <a:pt x="34" y="48"/>
                      <a:pt x="36" y="52"/>
                      <a:pt x="37" y="56"/>
                    </a:cubicBezTo>
                    <a:close/>
                    <a:moveTo>
                      <a:pt x="37" y="108"/>
                    </a:moveTo>
                    <a:cubicBezTo>
                      <a:pt x="37" y="128"/>
                      <a:pt x="37" y="128"/>
                      <a:pt x="37" y="128"/>
                    </a:cubicBezTo>
                    <a:cubicBezTo>
                      <a:pt x="36" y="120"/>
                      <a:pt x="36" y="113"/>
                      <a:pt x="37" y="10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 rot="2577494">
              <a:off x="-628385" y="217578"/>
              <a:ext cx="2363999" cy="1813520"/>
              <a:chOff x="650749" y="43303"/>
              <a:chExt cx="2363999" cy="1813520"/>
            </a:xfrm>
          </p:grpSpPr>
          <p:sp>
            <p:nvSpPr>
              <p:cNvPr id="12" name="Freeform 171"/>
              <p:cNvSpPr/>
              <p:nvPr/>
            </p:nvSpPr>
            <p:spPr bwMode="auto">
              <a:xfrm>
                <a:off x="2528492" y="711522"/>
                <a:ext cx="313467" cy="293588"/>
              </a:xfrm>
              <a:custGeom>
                <a:gdLst>
                  <a:gd name="T0" fmla="*/ 32 w 63"/>
                  <a:gd name="T1" fmla="*/ 59 h 59"/>
                  <a:gd name="T2" fmla="*/ 6 w 63"/>
                  <a:gd name="T3" fmla="*/ 15 h 59"/>
                  <a:gd name="T4" fmla="*/ 31 w 63"/>
                  <a:gd name="T5" fmla="*/ 11 h 59"/>
                  <a:gd name="T6" fmla="*/ 57 w 63"/>
                  <a:gd name="T7" fmla="*/ 15 h 59"/>
                  <a:gd name="T8" fmla="*/ 32 w 63"/>
                  <a:gd name="T9" fmla="*/ 59 h 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" h="59">
                    <a:moveTo>
                      <a:pt x="32" y="59"/>
                    </a:moveTo>
                    <a:cubicBezTo>
                      <a:pt x="14" y="58"/>
                      <a:pt x="0" y="26"/>
                      <a:pt x="6" y="15"/>
                    </a:cubicBezTo>
                    <a:cubicBezTo>
                      <a:pt x="14" y="0"/>
                      <a:pt x="30" y="11"/>
                      <a:pt x="31" y="11"/>
                    </a:cubicBezTo>
                    <a:cubicBezTo>
                      <a:pt x="33" y="11"/>
                      <a:pt x="49" y="0"/>
                      <a:pt x="57" y="15"/>
                    </a:cubicBezTo>
                    <a:cubicBezTo>
                      <a:pt x="63" y="26"/>
                      <a:pt x="50" y="58"/>
                      <a:pt x="32" y="59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" name="Freeform 172"/>
              <p:cNvSpPr/>
              <p:nvPr/>
            </p:nvSpPr>
            <p:spPr bwMode="auto">
              <a:xfrm>
                <a:off x="2692106" y="826205"/>
                <a:ext cx="322642" cy="298176"/>
              </a:xfrm>
              <a:custGeom>
                <a:gdLst>
                  <a:gd name="T0" fmla="*/ 5 w 65"/>
                  <a:gd name="T1" fmla="*/ 40 h 60"/>
                  <a:gd name="T2" fmla="*/ 38 w 65"/>
                  <a:gd name="T3" fmla="*/ 2 h 60"/>
                  <a:gd name="T4" fmla="*/ 50 w 65"/>
                  <a:gd name="T5" fmla="*/ 25 h 60"/>
                  <a:gd name="T6" fmla="*/ 54 w 65"/>
                  <a:gd name="T7" fmla="*/ 51 h 60"/>
                  <a:gd name="T8" fmla="*/ 5 w 65"/>
                  <a:gd name="T9" fmla="*/ 40 h 6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60">
                    <a:moveTo>
                      <a:pt x="5" y="40"/>
                    </a:moveTo>
                    <a:cubicBezTo>
                      <a:pt x="0" y="23"/>
                      <a:pt x="25" y="0"/>
                      <a:pt x="38" y="2"/>
                    </a:cubicBezTo>
                    <a:cubicBezTo>
                      <a:pt x="55" y="6"/>
                      <a:pt x="50" y="23"/>
                      <a:pt x="50" y="25"/>
                    </a:cubicBezTo>
                    <a:cubicBezTo>
                      <a:pt x="51" y="27"/>
                      <a:pt x="65" y="38"/>
                      <a:pt x="54" y="51"/>
                    </a:cubicBezTo>
                    <a:cubicBezTo>
                      <a:pt x="45" y="60"/>
                      <a:pt x="11" y="57"/>
                      <a:pt x="5" y="40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" name="Freeform 173"/>
              <p:cNvSpPr/>
              <p:nvPr/>
            </p:nvSpPr>
            <p:spPr bwMode="auto">
              <a:xfrm>
                <a:off x="2632471" y="1009698"/>
                <a:ext cx="308879" cy="334875"/>
              </a:xfrm>
              <a:custGeom>
                <a:gdLst>
                  <a:gd name="T0" fmla="*/ 14 w 62"/>
                  <a:gd name="T1" fmla="*/ 10 h 67"/>
                  <a:gd name="T2" fmla="*/ 60 w 62"/>
                  <a:gd name="T3" fmla="*/ 30 h 67"/>
                  <a:gd name="T4" fmla="*/ 42 w 62"/>
                  <a:gd name="T5" fmla="*/ 49 h 67"/>
                  <a:gd name="T6" fmla="*/ 19 w 62"/>
                  <a:gd name="T7" fmla="*/ 60 h 67"/>
                  <a:gd name="T8" fmla="*/ 14 w 62"/>
                  <a:gd name="T9" fmla="*/ 10 h 6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" h="67">
                    <a:moveTo>
                      <a:pt x="14" y="10"/>
                    </a:moveTo>
                    <a:cubicBezTo>
                      <a:pt x="28" y="0"/>
                      <a:pt x="59" y="17"/>
                      <a:pt x="60" y="30"/>
                    </a:cubicBezTo>
                    <a:cubicBezTo>
                      <a:pt x="62" y="47"/>
                      <a:pt x="44" y="48"/>
                      <a:pt x="42" y="49"/>
                    </a:cubicBezTo>
                    <a:cubicBezTo>
                      <a:pt x="41" y="50"/>
                      <a:pt x="34" y="67"/>
                      <a:pt x="19" y="60"/>
                    </a:cubicBezTo>
                    <a:cubicBezTo>
                      <a:pt x="7" y="55"/>
                      <a:pt x="0" y="21"/>
                      <a:pt x="14" y="10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" name="Freeform 174"/>
              <p:cNvSpPr/>
              <p:nvPr/>
            </p:nvSpPr>
            <p:spPr bwMode="auto">
              <a:xfrm>
                <a:off x="2429100" y="1009698"/>
                <a:ext cx="302763" cy="334875"/>
              </a:xfrm>
              <a:custGeom>
                <a:gdLst>
                  <a:gd name="T0" fmla="*/ 48 w 61"/>
                  <a:gd name="T1" fmla="*/ 10 h 67"/>
                  <a:gd name="T2" fmla="*/ 43 w 61"/>
                  <a:gd name="T3" fmla="*/ 60 h 67"/>
                  <a:gd name="T4" fmla="*/ 20 w 61"/>
                  <a:gd name="T5" fmla="*/ 49 h 67"/>
                  <a:gd name="T6" fmla="*/ 2 w 61"/>
                  <a:gd name="T7" fmla="*/ 30 h 67"/>
                  <a:gd name="T8" fmla="*/ 48 w 61"/>
                  <a:gd name="T9" fmla="*/ 10 h 6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67">
                    <a:moveTo>
                      <a:pt x="48" y="10"/>
                    </a:moveTo>
                    <a:cubicBezTo>
                      <a:pt x="61" y="21"/>
                      <a:pt x="55" y="55"/>
                      <a:pt x="43" y="60"/>
                    </a:cubicBezTo>
                    <a:cubicBezTo>
                      <a:pt x="28" y="67"/>
                      <a:pt x="21" y="50"/>
                      <a:pt x="20" y="49"/>
                    </a:cubicBezTo>
                    <a:cubicBezTo>
                      <a:pt x="18" y="48"/>
                      <a:pt x="0" y="47"/>
                      <a:pt x="2" y="30"/>
                    </a:cubicBezTo>
                    <a:cubicBezTo>
                      <a:pt x="3" y="17"/>
                      <a:pt x="33" y="0"/>
                      <a:pt x="48" y="10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" name="Freeform 175"/>
              <p:cNvSpPr/>
              <p:nvPr/>
            </p:nvSpPr>
            <p:spPr bwMode="auto">
              <a:xfrm>
                <a:off x="2354173" y="826205"/>
                <a:ext cx="328758" cy="298176"/>
              </a:xfrm>
              <a:custGeom>
                <a:gdLst>
                  <a:gd name="T0" fmla="*/ 61 w 66"/>
                  <a:gd name="T1" fmla="*/ 40 h 60"/>
                  <a:gd name="T2" fmla="*/ 12 w 66"/>
                  <a:gd name="T3" fmla="*/ 51 h 60"/>
                  <a:gd name="T4" fmla="*/ 15 w 66"/>
                  <a:gd name="T5" fmla="*/ 25 h 60"/>
                  <a:gd name="T6" fmla="*/ 27 w 66"/>
                  <a:gd name="T7" fmla="*/ 2 h 60"/>
                  <a:gd name="T8" fmla="*/ 61 w 66"/>
                  <a:gd name="T9" fmla="*/ 40 h 6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60">
                    <a:moveTo>
                      <a:pt x="61" y="40"/>
                    </a:moveTo>
                    <a:cubicBezTo>
                      <a:pt x="55" y="56"/>
                      <a:pt x="20" y="60"/>
                      <a:pt x="12" y="51"/>
                    </a:cubicBezTo>
                    <a:cubicBezTo>
                      <a:pt x="0" y="38"/>
                      <a:pt x="14" y="27"/>
                      <a:pt x="15" y="25"/>
                    </a:cubicBezTo>
                    <a:cubicBezTo>
                      <a:pt x="16" y="23"/>
                      <a:pt x="11" y="5"/>
                      <a:pt x="27" y="2"/>
                    </a:cubicBezTo>
                    <a:cubicBezTo>
                      <a:pt x="40" y="0"/>
                      <a:pt x="66" y="23"/>
                      <a:pt x="61" y="40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" name="Freeform 176"/>
              <p:cNvSpPr/>
              <p:nvPr/>
            </p:nvSpPr>
            <p:spPr bwMode="auto">
              <a:xfrm>
                <a:off x="2513200" y="850671"/>
                <a:ext cx="353224" cy="368515"/>
              </a:xfrm>
              <a:custGeom>
                <a:gdLst>
                  <a:gd name="T0" fmla="*/ 37 w 71"/>
                  <a:gd name="T1" fmla="*/ 23 h 74"/>
                  <a:gd name="T2" fmla="*/ 41 w 71"/>
                  <a:gd name="T3" fmla="*/ 17 h 74"/>
                  <a:gd name="T4" fmla="*/ 40 w 71"/>
                  <a:gd name="T5" fmla="*/ 25 h 74"/>
                  <a:gd name="T6" fmla="*/ 56 w 71"/>
                  <a:gd name="T7" fmla="*/ 7 h 74"/>
                  <a:gd name="T8" fmla="*/ 44 w 71"/>
                  <a:gd name="T9" fmla="*/ 29 h 74"/>
                  <a:gd name="T10" fmla="*/ 52 w 71"/>
                  <a:gd name="T11" fmla="*/ 25 h 74"/>
                  <a:gd name="T12" fmla="*/ 47 w 71"/>
                  <a:gd name="T13" fmla="*/ 31 h 74"/>
                  <a:gd name="T14" fmla="*/ 71 w 71"/>
                  <a:gd name="T15" fmla="*/ 27 h 74"/>
                  <a:gd name="T16" fmla="*/ 49 w 71"/>
                  <a:gd name="T17" fmla="*/ 36 h 74"/>
                  <a:gd name="T18" fmla="*/ 56 w 71"/>
                  <a:gd name="T19" fmla="*/ 37 h 74"/>
                  <a:gd name="T20" fmla="*/ 51 w 71"/>
                  <a:gd name="T21" fmla="*/ 39 h 74"/>
                  <a:gd name="T22" fmla="*/ 70 w 71"/>
                  <a:gd name="T23" fmla="*/ 48 h 74"/>
                  <a:gd name="T24" fmla="*/ 45 w 71"/>
                  <a:gd name="T25" fmla="*/ 43 h 74"/>
                  <a:gd name="T26" fmla="*/ 51 w 71"/>
                  <a:gd name="T27" fmla="*/ 49 h 74"/>
                  <a:gd name="T28" fmla="*/ 43 w 71"/>
                  <a:gd name="T29" fmla="*/ 45 h 74"/>
                  <a:gd name="T30" fmla="*/ 55 w 71"/>
                  <a:gd name="T31" fmla="*/ 68 h 74"/>
                  <a:gd name="T32" fmla="*/ 40 w 71"/>
                  <a:gd name="T33" fmla="*/ 51 h 74"/>
                  <a:gd name="T34" fmla="*/ 41 w 71"/>
                  <a:gd name="T35" fmla="*/ 57 h 74"/>
                  <a:gd name="T36" fmla="*/ 37 w 71"/>
                  <a:gd name="T37" fmla="*/ 52 h 74"/>
                  <a:gd name="T38" fmla="*/ 35 w 71"/>
                  <a:gd name="T39" fmla="*/ 74 h 74"/>
                  <a:gd name="T40" fmla="*/ 32 w 71"/>
                  <a:gd name="T41" fmla="*/ 49 h 74"/>
                  <a:gd name="T42" fmla="*/ 28 w 71"/>
                  <a:gd name="T43" fmla="*/ 56 h 74"/>
                  <a:gd name="T44" fmla="*/ 29 w 71"/>
                  <a:gd name="T45" fmla="*/ 48 h 74"/>
                  <a:gd name="T46" fmla="*/ 12 w 71"/>
                  <a:gd name="T47" fmla="*/ 66 h 74"/>
                  <a:gd name="T48" fmla="*/ 23 w 71"/>
                  <a:gd name="T49" fmla="*/ 47 h 74"/>
                  <a:gd name="T50" fmla="*/ 18 w 71"/>
                  <a:gd name="T51" fmla="*/ 49 h 74"/>
                  <a:gd name="T52" fmla="*/ 21 w 71"/>
                  <a:gd name="T53" fmla="*/ 45 h 74"/>
                  <a:gd name="T54" fmla="*/ 0 w 71"/>
                  <a:gd name="T55" fmla="*/ 50 h 74"/>
                  <a:gd name="T56" fmla="*/ 22 w 71"/>
                  <a:gd name="T57" fmla="*/ 39 h 74"/>
                  <a:gd name="T58" fmla="*/ 14 w 71"/>
                  <a:gd name="T59" fmla="*/ 37 h 74"/>
                  <a:gd name="T60" fmla="*/ 23 w 71"/>
                  <a:gd name="T61" fmla="*/ 35 h 74"/>
                  <a:gd name="T62" fmla="*/ 0 w 71"/>
                  <a:gd name="T63" fmla="*/ 24 h 74"/>
                  <a:gd name="T64" fmla="*/ 23 w 71"/>
                  <a:gd name="T65" fmla="*/ 30 h 74"/>
                  <a:gd name="T66" fmla="*/ 19 w 71"/>
                  <a:gd name="T67" fmla="*/ 24 h 74"/>
                  <a:gd name="T68" fmla="*/ 24 w 71"/>
                  <a:gd name="T69" fmla="*/ 26 h 74"/>
                  <a:gd name="T70" fmla="*/ 13 w 71"/>
                  <a:gd name="T71" fmla="*/ 6 h 74"/>
                  <a:gd name="T72" fmla="*/ 29 w 71"/>
                  <a:gd name="T73" fmla="*/ 24 h 74"/>
                  <a:gd name="T74" fmla="*/ 28 w 71"/>
                  <a:gd name="T75" fmla="*/ 17 h 74"/>
                  <a:gd name="T76" fmla="*/ 32 w 71"/>
                  <a:gd name="T77" fmla="*/ 23 h 74"/>
                  <a:gd name="T78" fmla="*/ 35 w 71"/>
                  <a:gd name="T79" fmla="*/ 0 h 74"/>
                  <a:gd name="T80" fmla="*/ 37 w 71"/>
                  <a:gd name="T81" fmla="*/ 23 h 7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71" h="74">
                    <a:moveTo>
                      <a:pt x="37" y="23"/>
                    </a:moveTo>
                    <a:cubicBezTo>
                      <a:pt x="38" y="20"/>
                      <a:pt x="39" y="18"/>
                      <a:pt x="41" y="17"/>
                    </a:cubicBezTo>
                    <a:cubicBezTo>
                      <a:pt x="41" y="19"/>
                      <a:pt x="41" y="22"/>
                      <a:pt x="40" y="25"/>
                    </a:cubicBezTo>
                    <a:cubicBezTo>
                      <a:pt x="44" y="17"/>
                      <a:pt x="51" y="9"/>
                      <a:pt x="56" y="7"/>
                    </a:cubicBezTo>
                    <a:cubicBezTo>
                      <a:pt x="56" y="13"/>
                      <a:pt x="49" y="22"/>
                      <a:pt x="44" y="29"/>
                    </a:cubicBezTo>
                    <a:cubicBezTo>
                      <a:pt x="46" y="27"/>
                      <a:pt x="49" y="25"/>
                      <a:pt x="52" y="25"/>
                    </a:cubicBezTo>
                    <a:cubicBezTo>
                      <a:pt x="51" y="28"/>
                      <a:pt x="50" y="29"/>
                      <a:pt x="47" y="31"/>
                    </a:cubicBezTo>
                    <a:cubicBezTo>
                      <a:pt x="54" y="29"/>
                      <a:pt x="65" y="27"/>
                      <a:pt x="71" y="27"/>
                    </a:cubicBezTo>
                    <a:cubicBezTo>
                      <a:pt x="66" y="31"/>
                      <a:pt x="56" y="34"/>
                      <a:pt x="49" y="36"/>
                    </a:cubicBezTo>
                    <a:cubicBezTo>
                      <a:pt x="51" y="36"/>
                      <a:pt x="55" y="37"/>
                      <a:pt x="56" y="37"/>
                    </a:cubicBezTo>
                    <a:cubicBezTo>
                      <a:pt x="55" y="38"/>
                      <a:pt x="52" y="39"/>
                      <a:pt x="51" y="39"/>
                    </a:cubicBezTo>
                    <a:cubicBezTo>
                      <a:pt x="58" y="41"/>
                      <a:pt x="67" y="44"/>
                      <a:pt x="70" y="48"/>
                    </a:cubicBezTo>
                    <a:cubicBezTo>
                      <a:pt x="64" y="49"/>
                      <a:pt x="53" y="46"/>
                      <a:pt x="45" y="43"/>
                    </a:cubicBezTo>
                    <a:cubicBezTo>
                      <a:pt x="48" y="45"/>
                      <a:pt x="50" y="47"/>
                      <a:pt x="51" y="49"/>
                    </a:cubicBezTo>
                    <a:cubicBezTo>
                      <a:pt x="49" y="49"/>
                      <a:pt x="46" y="47"/>
                      <a:pt x="43" y="45"/>
                    </a:cubicBezTo>
                    <a:cubicBezTo>
                      <a:pt x="48" y="52"/>
                      <a:pt x="55" y="62"/>
                      <a:pt x="55" y="68"/>
                    </a:cubicBezTo>
                    <a:cubicBezTo>
                      <a:pt x="50" y="66"/>
                      <a:pt x="44" y="58"/>
                      <a:pt x="40" y="51"/>
                    </a:cubicBezTo>
                    <a:cubicBezTo>
                      <a:pt x="41" y="53"/>
                      <a:pt x="41" y="55"/>
                      <a:pt x="41" y="57"/>
                    </a:cubicBezTo>
                    <a:cubicBezTo>
                      <a:pt x="39" y="56"/>
                      <a:pt x="38" y="54"/>
                      <a:pt x="37" y="52"/>
                    </a:cubicBezTo>
                    <a:cubicBezTo>
                      <a:pt x="38" y="60"/>
                      <a:pt x="38" y="69"/>
                      <a:pt x="35" y="74"/>
                    </a:cubicBezTo>
                    <a:cubicBezTo>
                      <a:pt x="32" y="69"/>
                      <a:pt x="31" y="58"/>
                      <a:pt x="32" y="49"/>
                    </a:cubicBezTo>
                    <a:cubicBezTo>
                      <a:pt x="31" y="52"/>
                      <a:pt x="29" y="55"/>
                      <a:pt x="28" y="56"/>
                    </a:cubicBezTo>
                    <a:cubicBezTo>
                      <a:pt x="27" y="54"/>
                      <a:pt x="28" y="51"/>
                      <a:pt x="29" y="48"/>
                    </a:cubicBezTo>
                    <a:cubicBezTo>
                      <a:pt x="24" y="56"/>
                      <a:pt x="17" y="64"/>
                      <a:pt x="12" y="66"/>
                    </a:cubicBezTo>
                    <a:cubicBezTo>
                      <a:pt x="12" y="61"/>
                      <a:pt x="18" y="53"/>
                      <a:pt x="23" y="47"/>
                    </a:cubicBezTo>
                    <a:cubicBezTo>
                      <a:pt x="21" y="48"/>
                      <a:pt x="19" y="49"/>
                      <a:pt x="18" y="49"/>
                    </a:cubicBezTo>
                    <a:cubicBezTo>
                      <a:pt x="18" y="48"/>
                      <a:pt x="20" y="46"/>
                      <a:pt x="21" y="45"/>
                    </a:cubicBezTo>
                    <a:cubicBezTo>
                      <a:pt x="14" y="48"/>
                      <a:pt x="5" y="51"/>
                      <a:pt x="0" y="50"/>
                    </a:cubicBezTo>
                    <a:cubicBezTo>
                      <a:pt x="3" y="45"/>
                      <a:pt x="14" y="41"/>
                      <a:pt x="22" y="39"/>
                    </a:cubicBezTo>
                    <a:cubicBezTo>
                      <a:pt x="19" y="39"/>
                      <a:pt x="16" y="38"/>
                      <a:pt x="14" y="37"/>
                    </a:cubicBezTo>
                    <a:cubicBezTo>
                      <a:pt x="16" y="36"/>
                      <a:pt x="19" y="35"/>
                      <a:pt x="23" y="35"/>
                    </a:cubicBezTo>
                    <a:cubicBezTo>
                      <a:pt x="14" y="33"/>
                      <a:pt x="3" y="29"/>
                      <a:pt x="0" y="24"/>
                    </a:cubicBezTo>
                    <a:cubicBezTo>
                      <a:pt x="5" y="23"/>
                      <a:pt x="15" y="26"/>
                      <a:pt x="23" y="30"/>
                    </a:cubicBezTo>
                    <a:cubicBezTo>
                      <a:pt x="21" y="28"/>
                      <a:pt x="19" y="26"/>
                      <a:pt x="19" y="24"/>
                    </a:cubicBezTo>
                    <a:cubicBezTo>
                      <a:pt x="20" y="24"/>
                      <a:pt x="22" y="25"/>
                      <a:pt x="24" y="26"/>
                    </a:cubicBezTo>
                    <a:cubicBezTo>
                      <a:pt x="19" y="20"/>
                      <a:pt x="14" y="12"/>
                      <a:pt x="13" y="6"/>
                    </a:cubicBezTo>
                    <a:cubicBezTo>
                      <a:pt x="19" y="9"/>
                      <a:pt x="25" y="17"/>
                      <a:pt x="29" y="24"/>
                    </a:cubicBezTo>
                    <a:cubicBezTo>
                      <a:pt x="28" y="21"/>
                      <a:pt x="28" y="19"/>
                      <a:pt x="28" y="17"/>
                    </a:cubicBezTo>
                    <a:cubicBezTo>
                      <a:pt x="30" y="18"/>
                      <a:pt x="31" y="20"/>
                      <a:pt x="32" y="23"/>
                    </a:cubicBezTo>
                    <a:cubicBezTo>
                      <a:pt x="31" y="14"/>
                      <a:pt x="32" y="4"/>
                      <a:pt x="35" y="0"/>
                    </a:cubicBezTo>
                    <a:cubicBezTo>
                      <a:pt x="37" y="4"/>
                      <a:pt x="38" y="14"/>
                      <a:pt x="37" y="23"/>
                    </a:cubicBezTo>
                    <a:close/>
                  </a:path>
                </a:pathLst>
              </a:custGeom>
              <a:solidFill>
                <a:srgbClr val="F5B7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" name="Oval 177"/>
              <p:cNvSpPr>
                <a:spLocks noChangeArrowheads="1"/>
              </p:cNvSpPr>
              <p:nvPr/>
            </p:nvSpPr>
            <p:spPr bwMode="auto">
              <a:xfrm>
                <a:off x="2632471" y="980645"/>
                <a:ext cx="103979" cy="108567"/>
              </a:xfrm>
              <a:prstGeom prst="ellipse">
                <a:avLst/>
              </a:prstGeom>
              <a:solidFill>
                <a:srgbClr val="BE54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" name="Freeform 178"/>
              <p:cNvSpPr/>
              <p:nvPr/>
            </p:nvSpPr>
            <p:spPr bwMode="auto">
              <a:xfrm>
                <a:off x="650749" y="442399"/>
                <a:ext cx="1256925" cy="990861"/>
              </a:xfrm>
              <a:custGeom>
                <a:gdLst>
                  <a:gd name="T0" fmla="*/ 5 w 253"/>
                  <a:gd name="T1" fmla="*/ 18 h 199"/>
                  <a:gd name="T2" fmla="*/ 0 w 253"/>
                  <a:gd name="T3" fmla="*/ 16 h 199"/>
                  <a:gd name="T4" fmla="*/ 3 w 253"/>
                  <a:gd name="T5" fmla="*/ 11 h 199"/>
                  <a:gd name="T6" fmla="*/ 44 w 253"/>
                  <a:gd name="T7" fmla="*/ 3 h 199"/>
                  <a:gd name="T8" fmla="*/ 166 w 253"/>
                  <a:gd name="T9" fmla="*/ 33 h 199"/>
                  <a:gd name="T10" fmla="*/ 244 w 253"/>
                  <a:gd name="T11" fmla="*/ 144 h 199"/>
                  <a:gd name="T12" fmla="*/ 252 w 253"/>
                  <a:gd name="T13" fmla="*/ 195 h 199"/>
                  <a:gd name="T14" fmla="*/ 249 w 253"/>
                  <a:gd name="T15" fmla="*/ 199 h 199"/>
                  <a:gd name="T16" fmla="*/ 244 w 253"/>
                  <a:gd name="T17" fmla="*/ 195 h 199"/>
                  <a:gd name="T18" fmla="*/ 236 w 253"/>
                  <a:gd name="T19" fmla="*/ 147 h 199"/>
                  <a:gd name="T20" fmla="*/ 162 w 253"/>
                  <a:gd name="T21" fmla="*/ 40 h 199"/>
                  <a:gd name="T22" fmla="*/ 45 w 253"/>
                  <a:gd name="T23" fmla="*/ 11 h 199"/>
                  <a:gd name="T24" fmla="*/ 5 w 253"/>
                  <a:gd name="T25" fmla="*/ 18 h 19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3" h="199">
                    <a:moveTo>
                      <a:pt x="5" y="18"/>
                    </a:moveTo>
                    <a:cubicBezTo>
                      <a:pt x="3" y="19"/>
                      <a:pt x="1" y="18"/>
                      <a:pt x="0" y="16"/>
                    </a:cubicBezTo>
                    <a:cubicBezTo>
                      <a:pt x="0" y="14"/>
                      <a:pt x="1" y="11"/>
                      <a:pt x="3" y="11"/>
                    </a:cubicBezTo>
                    <a:cubicBezTo>
                      <a:pt x="17" y="7"/>
                      <a:pt x="31" y="5"/>
                      <a:pt x="44" y="3"/>
                    </a:cubicBezTo>
                    <a:cubicBezTo>
                      <a:pt x="88" y="0"/>
                      <a:pt x="131" y="10"/>
                      <a:pt x="166" y="33"/>
                    </a:cubicBezTo>
                    <a:cubicBezTo>
                      <a:pt x="202" y="57"/>
                      <a:pt x="230" y="94"/>
                      <a:pt x="244" y="144"/>
                    </a:cubicBezTo>
                    <a:cubicBezTo>
                      <a:pt x="248" y="160"/>
                      <a:pt x="251" y="177"/>
                      <a:pt x="252" y="195"/>
                    </a:cubicBezTo>
                    <a:cubicBezTo>
                      <a:pt x="253" y="197"/>
                      <a:pt x="251" y="199"/>
                      <a:pt x="249" y="199"/>
                    </a:cubicBezTo>
                    <a:cubicBezTo>
                      <a:pt x="247" y="199"/>
                      <a:pt x="245" y="198"/>
                      <a:pt x="244" y="195"/>
                    </a:cubicBezTo>
                    <a:cubicBezTo>
                      <a:pt x="243" y="178"/>
                      <a:pt x="240" y="162"/>
                      <a:pt x="236" y="147"/>
                    </a:cubicBezTo>
                    <a:cubicBezTo>
                      <a:pt x="222" y="98"/>
                      <a:pt x="196" y="62"/>
                      <a:pt x="162" y="40"/>
                    </a:cubicBezTo>
                    <a:cubicBezTo>
                      <a:pt x="128" y="17"/>
                      <a:pt x="87" y="8"/>
                      <a:pt x="45" y="11"/>
                    </a:cubicBezTo>
                    <a:cubicBezTo>
                      <a:pt x="32" y="13"/>
                      <a:pt x="19" y="15"/>
                      <a:pt x="5" y="18"/>
                    </a:cubicBezTo>
                    <a:close/>
                  </a:path>
                </a:pathLst>
              </a:custGeom>
              <a:solidFill>
                <a:srgbClr val="457A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" name="Freeform 179"/>
              <p:cNvSpPr/>
              <p:nvPr/>
            </p:nvSpPr>
            <p:spPr bwMode="auto">
              <a:xfrm>
                <a:off x="1837336" y="925597"/>
                <a:ext cx="472494" cy="542833"/>
              </a:xfrm>
              <a:custGeom>
                <a:gdLst>
                  <a:gd name="T0" fmla="*/ 1 w 95"/>
                  <a:gd name="T1" fmla="*/ 36 h 109"/>
                  <a:gd name="T2" fmla="*/ 95 w 95"/>
                  <a:gd name="T3" fmla="*/ 72 h 109"/>
                  <a:gd name="T4" fmla="*/ 0 w 95"/>
                  <a:gd name="T5" fmla="*/ 41 h 109"/>
                  <a:gd name="T6" fmla="*/ 1 w 95"/>
                  <a:gd name="T7" fmla="*/ 36 h 10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5" h="109">
                    <a:moveTo>
                      <a:pt x="1" y="36"/>
                    </a:moveTo>
                    <a:cubicBezTo>
                      <a:pt x="19" y="21"/>
                      <a:pt x="67" y="0"/>
                      <a:pt x="95" y="72"/>
                    </a:cubicBezTo>
                    <a:cubicBezTo>
                      <a:pt x="29" y="109"/>
                      <a:pt x="5" y="64"/>
                      <a:pt x="0" y="41"/>
                    </a:cubicBezTo>
                    <a:lnTo>
                      <a:pt x="1" y="36"/>
                    </a:lnTo>
                    <a:close/>
                  </a:path>
                </a:pathLst>
              </a:custGeom>
              <a:solidFill>
                <a:srgbClr val="457A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" name="Freeform 180"/>
              <p:cNvSpPr/>
              <p:nvPr/>
            </p:nvSpPr>
            <p:spPr bwMode="auto">
              <a:xfrm>
                <a:off x="1837336" y="925597"/>
                <a:ext cx="472494" cy="542833"/>
              </a:xfrm>
              <a:custGeom>
                <a:gdLst>
                  <a:gd name="T0" fmla="*/ 1 w 95"/>
                  <a:gd name="T1" fmla="*/ 36 h 109"/>
                  <a:gd name="T2" fmla="*/ 95 w 95"/>
                  <a:gd name="T3" fmla="*/ 72 h 109"/>
                  <a:gd name="T4" fmla="*/ 0 w 95"/>
                  <a:gd name="T5" fmla="*/ 41 h 109"/>
                  <a:gd name="T6" fmla="*/ 21 w 95"/>
                  <a:gd name="T7" fmla="*/ 50 h 109"/>
                  <a:gd name="T8" fmla="*/ 30 w 95"/>
                  <a:gd name="T9" fmla="*/ 73 h 109"/>
                  <a:gd name="T10" fmla="*/ 23 w 95"/>
                  <a:gd name="T11" fmla="*/ 51 h 109"/>
                  <a:gd name="T12" fmla="*/ 35 w 95"/>
                  <a:gd name="T13" fmla="*/ 56 h 109"/>
                  <a:gd name="T14" fmla="*/ 44 w 95"/>
                  <a:gd name="T15" fmla="*/ 79 h 109"/>
                  <a:gd name="T16" fmla="*/ 37 w 95"/>
                  <a:gd name="T17" fmla="*/ 57 h 109"/>
                  <a:gd name="T18" fmla="*/ 48 w 95"/>
                  <a:gd name="T19" fmla="*/ 60 h 109"/>
                  <a:gd name="T20" fmla="*/ 58 w 95"/>
                  <a:gd name="T21" fmla="*/ 79 h 109"/>
                  <a:gd name="T22" fmla="*/ 50 w 95"/>
                  <a:gd name="T23" fmla="*/ 61 h 109"/>
                  <a:gd name="T24" fmla="*/ 82 w 95"/>
                  <a:gd name="T25" fmla="*/ 69 h 109"/>
                  <a:gd name="T26" fmla="*/ 48 w 95"/>
                  <a:gd name="T27" fmla="*/ 58 h 109"/>
                  <a:gd name="T28" fmla="*/ 66 w 95"/>
                  <a:gd name="T29" fmla="*/ 49 h 109"/>
                  <a:gd name="T30" fmla="*/ 45 w 95"/>
                  <a:gd name="T31" fmla="*/ 57 h 109"/>
                  <a:gd name="T32" fmla="*/ 34 w 95"/>
                  <a:gd name="T33" fmla="*/ 53 h 109"/>
                  <a:gd name="T34" fmla="*/ 54 w 95"/>
                  <a:gd name="T35" fmla="*/ 40 h 109"/>
                  <a:gd name="T36" fmla="*/ 32 w 95"/>
                  <a:gd name="T37" fmla="*/ 52 h 109"/>
                  <a:gd name="T38" fmla="*/ 21 w 95"/>
                  <a:gd name="T39" fmla="*/ 46 h 109"/>
                  <a:gd name="T40" fmla="*/ 41 w 95"/>
                  <a:gd name="T41" fmla="*/ 34 h 109"/>
                  <a:gd name="T42" fmla="*/ 19 w 95"/>
                  <a:gd name="T43" fmla="*/ 45 h 109"/>
                  <a:gd name="T44" fmla="*/ 1 w 95"/>
                  <a:gd name="T45" fmla="*/ 36 h 10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95" h="109">
                    <a:moveTo>
                      <a:pt x="1" y="36"/>
                    </a:moveTo>
                    <a:cubicBezTo>
                      <a:pt x="19" y="21"/>
                      <a:pt x="67" y="0"/>
                      <a:pt x="95" y="72"/>
                    </a:cubicBezTo>
                    <a:cubicBezTo>
                      <a:pt x="29" y="109"/>
                      <a:pt x="5" y="64"/>
                      <a:pt x="0" y="41"/>
                    </a:cubicBezTo>
                    <a:cubicBezTo>
                      <a:pt x="7" y="44"/>
                      <a:pt x="14" y="47"/>
                      <a:pt x="21" y="50"/>
                    </a:cubicBezTo>
                    <a:cubicBezTo>
                      <a:pt x="21" y="62"/>
                      <a:pt x="25" y="68"/>
                      <a:pt x="30" y="73"/>
                    </a:cubicBezTo>
                    <a:cubicBezTo>
                      <a:pt x="25" y="66"/>
                      <a:pt x="23" y="59"/>
                      <a:pt x="23" y="51"/>
                    </a:cubicBezTo>
                    <a:cubicBezTo>
                      <a:pt x="27" y="53"/>
                      <a:pt x="31" y="54"/>
                      <a:pt x="35" y="56"/>
                    </a:cubicBezTo>
                    <a:cubicBezTo>
                      <a:pt x="35" y="68"/>
                      <a:pt x="39" y="74"/>
                      <a:pt x="44" y="79"/>
                    </a:cubicBezTo>
                    <a:cubicBezTo>
                      <a:pt x="39" y="72"/>
                      <a:pt x="37" y="65"/>
                      <a:pt x="37" y="57"/>
                    </a:cubicBezTo>
                    <a:cubicBezTo>
                      <a:pt x="41" y="58"/>
                      <a:pt x="44" y="59"/>
                      <a:pt x="48" y="60"/>
                    </a:cubicBezTo>
                    <a:cubicBezTo>
                      <a:pt x="49" y="71"/>
                      <a:pt x="54" y="76"/>
                      <a:pt x="58" y="79"/>
                    </a:cubicBezTo>
                    <a:cubicBezTo>
                      <a:pt x="53" y="74"/>
                      <a:pt x="51" y="68"/>
                      <a:pt x="50" y="61"/>
                    </a:cubicBezTo>
                    <a:cubicBezTo>
                      <a:pt x="62" y="65"/>
                      <a:pt x="74" y="68"/>
                      <a:pt x="82" y="69"/>
                    </a:cubicBezTo>
                    <a:cubicBezTo>
                      <a:pt x="73" y="67"/>
                      <a:pt x="61" y="63"/>
                      <a:pt x="48" y="58"/>
                    </a:cubicBezTo>
                    <a:cubicBezTo>
                      <a:pt x="53" y="52"/>
                      <a:pt x="59" y="49"/>
                      <a:pt x="66" y="49"/>
                    </a:cubicBezTo>
                    <a:cubicBezTo>
                      <a:pt x="61" y="48"/>
                      <a:pt x="53" y="49"/>
                      <a:pt x="45" y="57"/>
                    </a:cubicBezTo>
                    <a:cubicBezTo>
                      <a:pt x="42" y="56"/>
                      <a:pt x="38" y="54"/>
                      <a:pt x="34" y="53"/>
                    </a:cubicBezTo>
                    <a:cubicBezTo>
                      <a:pt x="40" y="46"/>
                      <a:pt x="46" y="41"/>
                      <a:pt x="54" y="40"/>
                    </a:cubicBezTo>
                    <a:cubicBezTo>
                      <a:pt x="47" y="40"/>
                      <a:pt x="40" y="42"/>
                      <a:pt x="32" y="52"/>
                    </a:cubicBezTo>
                    <a:cubicBezTo>
                      <a:pt x="29" y="50"/>
                      <a:pt x="25" y="48"/>
                      <a:pt x="21" y="46"/>
                    </a:cubicBezTo>
                    <a:cubicBezTo>
                      <a:pt x="26" y="40"/>
                      <a:pt x="32" y="36"/>
                      <a:pt x="41" y="34"/>
                    </a:cubicBezTo>
                    <a:cubicBezTo>
                      <a:pt x="34" y="34"/>
                      <a:pt x="26" y="37"/>
                      <a:pt x="19" y="45"/>
                    </a:cubicBezTo>
                    <a:cubicBezTo>
                      <a:pt x="13" y="42"/>
                      <a:pt x="7" y="39"/>
                      <a:pt x="1" y="36"/>
                    </a:cubicBezTo>
                    <a:close/>
                  </a:path>
                </a:pathLst>
              </a:custGeom>
              <a:solidFill>
                <a:srgbClr val="8AC6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" name="Freeform 181"/>
              <p:cNvSpPr/>
              <p:nvPr/>
            </p:nvSpPr>
            <p:spPr bwMode="auto">
              <a:xfrm>
                <a:off x="1693600" y="497447"/>
                <a:ext cx="496960" cy="571886"/>
              </a:xfrm>
              <a:custGeom>
                <a:gdLst>
                  <a:gd name="T0" fmla="*/ 0 w 100"/>
                  <a:gd name="T1" fmla="*/ 61 h 115"/>
                  <a:gd name="T2" fmla="*/ 100 w 100"/>
                  <a:gd name="T3" fmla="*/ 52 h 115"/>
                  <a:gd name="T4" fmla="*/ 1 w 100"/>
                  <a:gd name="T5" fmla="*/ 66 h 115"/>
                  <a:gd name="T6" fmla="*/ 0 w 100"/>
                  <a:gd name="T7" fmla="*/ 61 h 1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0" h="115">
                    <a:moveTo>
                      <a:pt x="0" y="61"/>
                    </a:moveTo>
                    <a:cubicBezTo>
                      <a:pt x="9" y="40"/>
                      <a:pt x="43" y="0"/>
                      <a:pt x="100" y="52"/>
                    </a:cubicBezTo>
                    <a:cubicBezTo>
                      <a:pt x="56" y="115"/>
                      <a:pt x="16" y="85"/>
                      <a:pt x="1" y="66"/>
                    </a:cubicBez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457A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" name="Freeform 182"/>
              <p:cNvSpPr/>
              <p:nvPr/>
            </p:nvSpPr>
            <p:spPr bwMode="auto">
              <a:xfrm>
                <a:off x="1693600" y="497447"/>
                <a:ext cx="496960" cy="571886"/>
              </a:xfrm>
              <a:custGeom>
                <a:gdLst>
                  <a:gd name="T0" fmla="*/ 0 w 100"/>
                  <a:gd name="T1" fmla="*/ 61 h 115"/>
                  <a:gd name="T2" fmla="*/ 100 w 100"/>
                  <a:gd name="T3" fmla="*/ 52 h 115"/>
                  <a:gd name="T4" fmla="*/ 1 w 100"/>
                  <a:gd name="T5" fmla="*/ 66 h 115"/>
                  <a:gd name="T6" fmla="*/ 24 w 100"/>
                  <a:gd name="T7" fmla="*/ 65 h 115"/>
                  <a:gd name="T8" fmla="*/ 42 w 100"/>
                  <a:gd name="T9" fmla="*/ 82 h 115"/>
                  <a:gd name="T10" fmla="*/ 26 w 100"/>
                  <a:gd name="T11" fmla="*/ 65 h 115"/>
                  <a:gd name="T12" fmla="*/ 39 w 100"/>
                  <a:gd name="T13" fmla="*/ 64 h 115"/>
                  <a:gd name="T14" fmla="*/ 57 w 100"/>
                  <a:gd name="T15" fmla="*/ 81 h 115"/>
                  <a:gd name="T16" fmla="*/ 41 w 100"/>
                  <a:gd name="T17" fmla="*/ 64 h 115"/>
                  <a:gd name="T18" fmla="*/ 52 w 100"/>
                  <a:gd name="T19" fmla="*/ 63 h 115"/>
                  <a:gd name="T20" fmla="*/ 70 w 100"/>
                  <a:gd name="T21" fmla="*/ 75 h 115"/>
                  <a:gd name="T22" fmla="*/ 55 w 100"/>
                  <a:gd name="T23" fmla="*/ 62 h 115"/>
                  <a:gd name="T24" fmla="*/ 87 w 100"/>
                  <a:gd name="T25" fmla="*/ 55 h 115"/>
                  <a:gd name="T26" fmla="*/ 51 w 100"/>
                  <a:gd name="T27" fmla="*/ 61 h 115"/>
                  <a:gd name="T28" fmla="*/ 64 w 100"/>
                  <a:gd name="T29" fmla="*/ 44 h 115"/>
                  <a:gd name="T30" fmla="*/ 49 w 100"/>
                  <a:gd name="T31" fmla="*/ 61 h 115"/>
                  <a:gd name="T32" fmla="*/ 37 w 100"/>
                  <a:gd name="T33" fmla="*/ 62 h 115"/>
                  <a:gd name="T34" fmla="*/ 49 w 100"/>
                  <a:gd name="T35" fmla="*/ 41 h 115"/>
                  <a:gd name="T36" fmla="*/ 34 w 100"/>
                  <a:gd name="T37" fmla="*/ 62 h 115"/>
                  <a:gd name="T38" fmla="*/ 22 w 100"/>
                  <a:gd name="T39" fmla="*/ 62 h 115"/>
                  <a:gd name="T40" fmla="*/ 34 w 100"/>
                  <a:gd name="T41" fmla="*/ 42 h 115"/>
                  <a:gd name="T42" fmla="*/ 20 w 100"/>
                  <a:gd name="T43" fmla="*/ 62 h 115"/>
                  <a:gd name="T44" fmla="*/ 0 w 100"/>
                  <a:gd name="T45" fmla="*/ 61 h 1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0" h="115">
                    <a:moveTo>
                      <a:pt x="0" y="61"/>
                    </a:moveTo>
                    <a:cubicBezTo>
                      <a:pt x="9" y="40"/>
                      <a:pt x="43" y="0"/>
                      <a:pt x="100" y="52"/>
                    </a:cubicBezTo>
                    <a:cubicBezTo>
                      <a:pt x="56" y="115"/>
                      <a:pt x="16" y="85"/>
                      <a:pt x="1" y="66"/>
                    </a:cubicBezTo>
                    <a:cubicBezTo>
                      <a:pt x="8" y="66"/>
                      <a:pt x="16" y="66"/>
                      <a:pt x="24" y="65"/>
                    </a:cubicBezTo>
                    <a:cubicBezTo>
                      <a:pt x="29" y="76"/>
                      <a:pt x="35" y="80"/>
                      <a:pt x="42" y="82"/>
                    </a:cubicBezTo>
                    <a:cubicBezTo>
                      <a:pt x="34" y="78"/>
                      <a:pt x="29" y="73"/>
                      <a:pt x="26" y="65"/>
                    </a:cubicBezTo>
                    <a:cubicBezTo>
                      <a:pt x="30" y="65"/>
                      <a:pt x="35" y="65"/>
                      <a:pt x="39" y="64"/>
                    </a:cubicBezTo>
                    <a:cubicBezTo>
                      <a:pt x="44" y="75"/>
                      <a:pt x="51" y="79"/>
                      <a:pt x="57" y="81"/>
                    </a:cubicBezTo>
                    <a:cubicBezTo>
                      <a:pt x="50" y="77"/>
                      <a:pt x="44" y="72"/>
                      <a:pt x="41" y="64"/>
                    </a:cubicBezTo>
                    <a:cubicBezTo>
                      <a:pt x="45" y="64"/>
                      <a:pt x="48" y="63"/>
                      <a:pt x="52" y="63"/>
                    </a:cubicBezTo>
                    <a:cubicBezTo>
                      <a:pt x="58" y="72"/>
                      <a:pt x="64" y="74"/>
                      <a:pt x="70" y="75"/>
                    </a:cubicBezTo>
                    <a:cubicBezTo>
                      <a:pt x="63" y="73"/>
                      <a:pt x="58" y="69"/>
                      <a:pt x="55" y="62"/>
                    </a:cubicBezTo>
                    <a:cubicBezTo>
                      <a:pt x="67" y="60"/>
                      <a:pt x="78" y="58"/>
                      <a:pt x="87" y="55"/>
                    </a:cubicBezTo>
                    <a:cubicBezTo>
                      <a:pt x="78" y="58"/>
                      <a:pt x="65" y="60"/>
                      <a:pt x="51" y="61"/>
                    </a:cubicBezTo>
                    <a:cubicBezTo>
                      <a:pt x="53" y="53"/>
                      <a:pt x="58" y="48"/>
                      <a:pt x="64" y="44"/>
                    </a:cubicBezTo>
                    <a:cubicBezTo>
                      <a:pt x="58" y="46"/>
                      <a:pt x="52" y="50"/>
                      <a:pt x="49" y="61"/>
                    </a:cubicBezTo>
                    <a:cubicBezTo>
                      <a:pt x="45" y="61"/>
                      <a:pt x="41" y="62"/>
                      <a:pt x="37" y="62"/>
                    </a:cubicBezTo>
                    <a:cubicBezTo>
                      <a:pt x="38" y="53"/>
                      <a:pt x="42" y="47"/>
                      <a:pt x="49" y="41"/>
                    </a:cubicBezTo>
                    <a:cubicBezTo>
                      <a:pt x="43" y="45"/>
                      <a:pt x="37" y="50"/>
                      <a:pt x="34" y="62"/>
                    </a:cubicBezTo>
                    <a:cubicBezTo>
                      <a:pt x="30" y="62"/>
                      <a:pt x="26" y="62"/>
                      <a:pt x="22" y="62"/>
                    </a:cubicBezTo>
                    <a:cubicBezTo>
                      <a:pt x="24" y="54"/>
                      <a:pt x="27" y="47"/>
                      <a:pt x="34" y="42"/>
                    </a:cubicBezTo>
                    <a:cubicBezTo>
                      <a:pt x="28" y="46"/>
                      <a:pt x="22" y="51"/>
                      <a:pt x="20" y="62"/>
                    </a:cubicBezTo>
                    <a:cubicBezTo>
                      <a:pt x="13" y="62"/>
                      <a:pt x="6" y="62"/>
                      <a:pt x="0" y="61"/>
                    </a:cubicBezTo>
                    <a:close/>
                  </a:path>
                </a:pathLst>
              </a:custGeom>
              <a:solidFill>
                <a:srgbClr val="8AC6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" name="Freeform 183"/>
              <p:cNvSpPr/>
              <p:nvPr/>
            </p:nvSpPr>
            <p:spPr bwMode="auto">
              <a:xfrm>
                <a:off x="944338" y="43303"/>
                <a:ext cx="481669" cy="423563"/>
              </a:xfrm>
              <a:custGeom>
                <a:gdLst>
                  <a:gd name="T0" fmla="*/ 20 w 97"/>
                  <a:gd name="T1" fmla="*/ 83 h 85"/>
                  <a:gd name="T2" fmla="*/ 77 w 97"/>
                  <a:gd name="T3" fmla="*/ 0 h 85"/>
                  <a:gd name="T4" fmla="*/ 24 w 97"/>
                  <a:gd name="T5" fmla="*/ 85 h 85"/>
                  <a:gd name="T6" fmla="*/ 20 w 97"/>
                  <a:gd name="T7" fmla="*/ 83 h 8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7" h="85">
                    <a:moveTo>
                      <a:pt x="20" y="83"/>
                    </a:moveTo>
                    <a:cubicBezTo>
                      <a:pt x="10" y="62"/>
                      <a:pt x="0" y="10"/>
                      <a:pt x="77" y="0"/>
                    </a:cubicBezTo>
                    <a:cubicBezTo>
                      <a:pt x="97" y="74"/>
                      <a:pt x="48" y="85"/>
                      <a:pt x="24" y="85"/>
                    </a:cubicBezTo>
                    <a:lnTo>
                      <a:pt x="20" y="83"/>
                    </a:lnTo>
                    <a:close/>
                  </a:path>
                </a:pathLst>
              </a:custGeom>
              <a:solidFill>
                <a:srgbClr val="457A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" name="Freeform 184"/>
              <p:cNvSpPr/>
              <p:nvPr/>
            </p:nvSpPr>
            <p:spPr bwMode="auto">
              <a:xfrm>
                <a:off x="944338" y="43303"/>
                <a:ext cx="481669" cy="423563"/>
              </a:xfrm>
              <a:custGeom>
                <a:gdLst>
                  <a:gd name="T0" fmla="*/ 20 w 97"/>
                  <a:gd name="T1" fmla="*/ 83 h 85"/>
                  <a:gd name="T2" fmla="*/ 77 w 97"/>
                  <a:gd name="T3" fmla="*/ 0 h 85"/>
                  <a:gd name="T4" fmla="*/ 24 w 97"/>
                  <a:gd name="T5" fmla="*/ 85 h 85"/>
                  <a:gd name="T6" fmla="*/ 38 w 97"/>
                  <a:gd name="T7" fmla="*/ 67 h 85"/>
                  <a:gd name="T8" fmla="*/ 62 w 97"/>
                  <a:gd name="T9" fmla="*/ 63 h 85"/>
                  <a:gd name="T10" fmla="*/ 40 w 97"/>
                  <a:gd name="T11" fmla="*/ 65 h 85"/>
                  <a:gd name="T12" fmla="*/ 47 w 97"/>
                  <a:gd name="T13" fmla="*/ 55 h 85"/>
                  <a:gd name="T14" fmla="*/ 72 w 97"/>
                  <a:gd name="T15" fmla="*/ 51 h 85"/>
                  <a:gd name="T16" fmla="*/ 48 w 97"/>
                  <a:gd name="T17" fmla="*/ 53 h 85"/>
                  <a:gd name="T18" fmla="*/ 54 w 97"/>
                  <a:gd name="T19" fmla="*/ 43 h 85"/>
                  <a:gd name="T20" fmla="*/ 75 w 97"/>
                  <a:gd name="T21" fmla="*/ 38 h 85"/>
                  <a:gd name="T22" fmla="*/ 56 w 97"/>
                  <a:gd name="T23" fmla="*/ 41 h 85"/>
                  <a:gd name="T24" fmla="*/ 71 w 97"/>
                  <a:gd name="T25" fmla="*/ 12 h 85"/>
                  <a:gd name="T26" fmla="*/ 53 w 97"/>
                  <a:gd name="T27" fmla="*/ 43 h 85"/>
                  <a:gd name="T28" fmla="*/ 48 w 97"/>
                  <a:gd name="T29" fmla="*/ 23 h 85"/>
                  <a:gd name="T30" fmla="*/ 51 w 97"/>
                  <a:gd name="T31" fmla="*/ 45 h 85"/>
                  <a:gd name="T32" fmla="*/ 44 w 97"/>
                  <a:gd name="T33" fmla="*/ 54 h 85"/>
                  <a:gd name="T34" fmla="*/ 36 w 97"/>
                  <a:gd name="T35" fmla="*/ 32 h 85"/>
                  <a:gd name="T36" fmla="*/ 42 w 97"/>
                  <a:gd name="T37" fmla="*/ 56 h 85"/>
                  <a:gd name="T38" fmla="*/ 35 w 97"/>
                  <a:gd name="T39" fmla="*/ 66 h 85"/>
                  <a:gd name="T40" fmla="*/ 27 w 97"/>
                  <a:gd name="T41" fmla="*/ 44 h 85"/>
                  <a:gd name="T42" fmla="*/ 33 w 97"/>
                  <a:gd name="T43" fmla="*/ 68 h 85"/>
                  <a:gd name="T44" fmla="*/ 20 w 97"/>
                  <a:gd name="T45" fmla="*/ 83 h 8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97" h="85">
                    <a:moveTo>
                      <a:pt x="20" y="83"/>
                    </a:moveTo>
                    <a:cubicBezTo>
                      <a:pt x="10" y="62"/>
                      <a:pt x="0" y="10"/>
                      <a:pt x="77" y="0"/>
                    </a:cubicBezTo>
                    <a:cubicBezTo>
                      <a:pt x="97" y="74"/>
                      <a:pt x="48" y="85"/>
                      <a:pt x="24" y="85"/>
                    </a:cubicBezTo>
                    <a:cubicBezTo>
                      <a:pt x="29" y="79"/>
                      <a:pt x="34" y="73"/>
                      <a:pt x="38" y="67"/>
                    </a:cubicBezTo>
                    <a:cubicBezTo>
                      <a:pt x="50" y="70"/>
                      <a:pt x="57" y="67"/>
                      <a:pt x="62" y="63"/>
                    </a:cubicBezTo>
                    <a:cubicBezTo>
                      <a:pt x="55" y="67"/>
                      <a:pt x="48" y="67"/>
                      <a:pt x="40" y="65"/>
                    </a:cubicBezTo>
                    <a:cubicBezTo>
                      <a:pt x="42" y="61"/>
                      <a:pt x="45" y="58"/>
                      <a:pt x="47" y="55"/>
                    </a:cubicBezTo>
                    <a:cubicBezTo>
                      <a:pt x="59" y="57"/>
                      <a:pt x="66" y="55"/>
                      <a:pt x="72" y="51"/>
                    </a:cubicBezTo>
                    <a:cubicBezTo>
                      <a:pt x="64" y="55"/>
                      <a:pt x="57" y="55"/>
                      <a:pt x="48" y="53"/>
                    </a:cubicBezTo>
                    <a:cubicBezTo>
                      <a:pt x="50" y="49"/>
                      <a:pt x="52" y="46"/>
                      <a:pt x="54" y="43"/>
                    </a:cubicBezTo>
                    <a:cubicBezTo>
                      <a:pt x="65" y="45"/>
                      <a:pt x="71" y="41"/>
                      <a:pt x="75" y="38"/>
                    </a:cubicBezTo>
                    <a:cubicBezTo>
                      <a:pt x="70" y="41"/>
                      <a:pt x="63" y="42"/>
                      <a:pt x="56" y="41"/>
                    </a:cubicBezTo>
                    <a:cubicBezTo>
                      <a:pt x="63" y="30"/>
                      <a:pt x="68" y="20"/>
                      <a:pt x="71" y="12"/>
                    </a:cubicBezTo>
                    <a:cubicBezTo>
                      <a:pt x="67" y="20"/>
                      <a:pt x="61" y="31"/>
                      <a:pt x="53" y="43"/>
                    </a:cubicBezTo>
                    <a:cubicBezTo>
                      <a:pt x="48" y="36"/>
                      <a:pt x="47" y="30"/>
                      <a:pt x="48" y="23"/>
                    </a:cubicBezTo>
                    <a:cubicBezTo>
                      <a:pt x="46" y="28"/>
                      <a:pt x="45" y="35"/>
                      <a:pt x="51" y="45"/>
                    </a:cubicBezTo>
                    <a:cubicBezTo>
                      <a:pt x="49" y="48"/>
                      <a:pt x="46" y="51"/>
                      <a:pt x="44" y="54"/>
                    </a:cubicBezTo>
                    <a:cubicBezTo>
                      <a:pt x="38" y="48"/>
                      <a:pt x="36" y="41"/>
                      <a:pt x="36" y="32"/>
                    </a:cubicBezTo>
                    <a:cubicBezTo>
                      <a:pt x="35" y="39"/>
                      <a:pt x="35" y="47"/>
                      <a:pt x="42" y="56"/>
                    </a:cubicBezTo>
                    <a:cubicBezTo>
                      <a:pt x="40" y="59"/>
                      <a:pt x="37" y="63"/>
                      <a:pt x="35" y="66"/>
                    </a:cubicBezTo>
                    <a:cubicBezTo>
                      <a:pt x="29" y="59"/>
                      <a:pt x="27" y="52"/>
                      <a:pt x="27" y="44"/>
                    </a:cubicBezTo>
                    <a:cubicBezTo>
                      <a:pt x="26" y="51"/>
                      <a:pt x="26" y="58"/>
                      <a:pt x="33" y="68"/>
                    </a:cubicBezTo>
                    <a:cubicBezTo>
                      <a:pt x="29" y="73"/>
                      <a:pt x="24" y="78"/>
                      <a:pt x="20" y="83"/>
                    </a:cubicBezTo>
                    <a:close/>
                  </a:path>
                </a:pathLst>
              </a:custGeom>
              <a:solidFill>
                <a:srgbClr val="8AC6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" name="Freeform 185"/>
              <p:cNvSpPr/>
              <p:nvPr/>
            </p:nvSpPr>
            <p:spPr bwMode="auto">
              <a:xfrm>
                <a:off x="1401541" y="1009698"/>
                <a:ext cx="510721" cy="448029"/>
              </a:xfrm>
              <a:custGeom>
                <a:gdLst>
                  <a:gd name="T0" fmla="*/ 73 w 103"/>
                  <a:gd name="T1" fmla="*/ 0 h 90"/>
                  <a:gd name="T2" fmla="*/ 29 w 103"/>
                  <a:gd name="T3" fmla="*/ 90 h 90"/>
                  <a:gd name="T4" fmla="*/ 77 w 103"/>
                  <a:gd name="T5" fmla="*/ 3 h 90"/>
                  <a:gd name="T6" fmla="*/ 73 w 103"/>
                  <a:gd name="T7" fmla="*/ 0 h 9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3" h="90">
                    <a:moveTo>
                      <a:pt x="73" y="0"/>
                    </a:moveTo>
                    <a:cubicBezTo>
                      <a:pt x="50" y="1"/>
                      <a:pt x="0" y="18"/>
                      <a:pt x="29" y="90"/>
                    </a:cubicBezTo>
                    <a:cubicBezTo>
                      <a:pt x="103" y="72"/>
                      <a:pt x="89" y="23"/>
                      <a:pt x="77" y="3"/>
                    </a:cubicBezTo>
                    <a:lnTo>
                      <a:pt x="73" y="0"/>
                    </a:lnTo>
                    <a:close/>
                  </a:path>
                </a:pathLst>
              </a:custGeom>
              <a:solidFill>
                <a:srgbClr val="457A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" name="Freeform 186"/>
              <p:cNvSpPr/>
              <p:nvPr/>
            </p:nvSpPr>
            <p:spPr bwMode="auto">
              <a:xfrm>
                <a:off x="1401541" y="1009698"/>
                <a:ext cx="510721" cy="448029"/>
              </a:xfrm>
              <a:custGeom>
                <a:gdLst>
                  <a:gd name="T0" fmla="*/ 73 w 103"/>
                  <a:gd name="T1" fmla="*/ 0 h 90"/>
                  <a:gd name="T2" fmla="*/ 29 w 103"/>
                  <a:gd name="T3" fmla="*/ 90 h 90"/>
                  <a:gd name="T4" fmla="*/ 77 w 103"/>
                  <a:gd name="T5" fmla="*/ 3 h 90"/>
                  <a:gd name="T6" fmla="*/ 68 w 103"/>
                  <a:gd name="T7" fmla="*/ 24 h 90"/>
                  <a:gd name="T8" fmla="*/ 77 w 103"/>
                  <a:gd name="T9" fmla="*/ 46 h 90"/>
                  <a:gd name="T10" fmla="*/ 67 w 103"/>
                  <a:gd name="T11" fmla="*/ 26 h 90"/>
                  <a:gd name="T12" fmla="*/ 62 w 103"/>
                  <a:gd name="T13" fmla="*/ 37 h 90"/>
                  <a:gd name="T14" fmla="*/ 71 w 103"/>
                  <a:gd name="T15" fmla="*/ 60 h 90"/>
                  <a:gd name="T16" fmla="*/ 61 w 103"/>
                  <a:gd name="T17" fmla="*/ 39 h 90"/>
                  <a:gd name="T18" fmla="*/ 56 w 103"/>
                  <a:gd name="T19" fmla="*/ 49 h 90"/>
                  <a:gd name="T20" fmla="*/ 61 w 103"/>
                  <a:gd name="T21" fmla="*/ 70 h 90"/>
                  <a:gd name="T22" fmla="*/ 54 w 103"/>
                  <a:gd name="T23" fmla="*/ 51 h 90"/>
                  <a:gd name="T24" fmla="*/ 37 w 103"/>
                  <a:gd name="T25" fmla="*/ 79 h 90"/>
                  <a:gd name="T26" fmla="*/ 54 w 103"/>
                  <a:gd name="T27" fmla="*/ 48 h 90"/>
                  <a:gd name="T28" fmla="*/ 34 w 103"/>
                  <a:gd name="T29" fmla="*/ 53 h 90"/>
                  <a:gd name="T30" fmla="*/ 55 w 103"/>
                  <a:gd name="T31" fmla="*/ 45 h 90"/>
                  <a:gd name="T32" fmla="*/ 60 w 103"/>
                  <a:gd name="T33" fmla="*/ 35 h 90"/>
                  <a:gd name="T34" fmla="*/ 37 w 103"/>
                  <a:gd name="T35" fmla="*/ 39 h 90"/>
                  <a:gd name="T36" fmla="*/ 61 w 103"/>
                  <a:gd name="T37" fmla="*/ 32 h 90"/>
                  <a:gd name="T38" fmla="*/ 66 w 103"/>
                  <a:gd name="T39" fmla="*/ 21 h 90"/>
                  <a:gd name="T40" fmla="*/ 43 w 103"/>
                  <a:gd name="T41" fmla="*/ 25 h 90"/>
                  <a:gd name="T42" fmla="*/ 66 w 103"/>
                  <a:gd name="T43" fmla="*/ 19 h 90"/>
                  <a:gd name="T44" fmla="*/ 73 w 103"/>
                  <a:gd name="T45" fmla="*/ 0 h 9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3" h="90">
                    <a:moveTo>
                      <a:pt x="73" y="0"/>
                    </a:moveTo>
                    <a:cubicBezTo>
                      <a:pt x="50" y="1"/>
                      <a:pt x="0" y="18"/>
                      <a:pt x="29" y="90"/>
                    </a:cubicBezTo>
                    <a:cubicBezTo>
                      <a:pt x="103" y="72"/>
                      <a:pt x="89" y="23"/>
                      <a:pt x="77" y="3"/>
                    </a:cubicBezTo>
                    <a:cubicBezTo>
                      <a:pt x="74" y="10"/>
                      <a:pt x="71" y="17"/>
                      <a:pt x="68" y="24"/>
                    </a:cubicBezTo>
                    <a:cubicBezTo>
                      <a:pt x="76" y="32"/>
                      <a:pt x="78" y="39"/>
                      <a:pt x="77" y="46"/>
                    </a:cubicBezTo>
                    <a:cubicBezTo>
                      <a:pt x="76" y="38"/>
                      <a:pt x="73" y="32"/>
                      <a:pt x="67" y="26"/>
                    </a:cubicBezTo>
                    <a:cubicBezTo>
                      <a:pt x="66" y="30"/>
                      <a:pt x="64" y="34"/>
                      <a:pt x="62" y="37"/>
                    </a:cubicBezTo>
                    <a:cubicBezTo>
                      <a:pt x="70" y="46"/>
                      <a:pt x="71" y="54"/>
                      <a:pt x="71" y="60"/>
                    </a:cubicBezTo>
                    <a:cubicBezTo>
                      <a:pt x="70" y="52"/>
                      <a:pt x="67" y="45"/>
                      <a:pt x="61" y="39"/>
                    </a:cubicBezTo>
                    <a:cubicBezTo>
                      <a:pt x="59" y="43"/>
                      <a:pt x="57" y="46"/>
                      <a:pt x="56" y="49"/>
                    </a:cubicBezTo>
                    <a:cubicBezTo>
                      <a:pt x="62" y="58"/>
                      <a:pt x="62" y="65"/>
                      <a:pt x="61" y="70"/>
                    </a:cubicBezTo>
                    <a:cubicBezTo>
                      <a:pt x="61" y="63"/>
                      <a:pt x="59" y="57"/>
                      <a:pt x="54" y="51"/>
                    </a:cubicBezTo>
                    <a:cubicBezTo>
                      <a:pt x="48" y="63"/>
                      <a:pt x="42" y="72"/>
                      <a:pt x="37" y="79"/>
                    </a:cubicBezTo>
                    <a:cubicBezTo>
                      <a:pt x="42" y="72"/>
                      <a:pt x="48" y="61"/>
                      <a:pt x="54" y="48"/>
                    </a:cubicBezTo>
                    <a:cubicBezTo>
                      <a:pt x="46" y="47"/>
                      <a:pt x="40" y="49"/>
                      <a:pt x="34" y="53"/>
                    </a:cubicBezTo>
                    <a:cubicBezTo>
                      <a:pt x="38" y="49"/>
                      <a:pt x="44" y="45"/>
                      <a:pt x="55" y="45"/>
                    </a:cubicBezTo>
                    <a:cubicBezTo>
                      <a:pt x="57" y="42"/>
                      <a:pt x="59" y="38"/>
                      <a:pt x="60" y="35"/>
                    </a:cubicBezTo>
                    <a:cubicBezTo>
                      <a:pt x="52" y="33"/>
                      <a:pt x="44" y="34"/>
                      <a:pt x="37" y="39"/>
                    </a:cubicBezTo>
                    <a:cubicBezTo>
                      <a:pt x="42" y="34"/>
                      <a:pt x="49" y="31"/>
                      <a:pt x="61" y="32"/>
                    </a:cubicBezTo>
                    <a:cubicBezTo>
                      <a:pt x="63" y="29"/>
                      <a:pt x="64" y="25"/>
                      <a:pt x="66" y="21"/>
                    </a:cubicBezTo>
                    <a:cubicBezTo>
                      <a:pt x="57" y="19"/>
                      <a:pt x="50" y="21"/>
                      <a:pt x="43" y="25"/>
                    </a:cubicBezTo>
                    <a:cubicBezTo>
                      <a:pt x="48" y="21"/>
                      <a:pt x="55" y="17"/>
                      <a:pt x="66" y="19"/>
                    </a:cubicBezTo>
                    <a:cubicBezTo>
                      <a:pt x="69" y="13"/>
                      <a:pt x="71" y="6"/>
                      <a:pt x="73" y="0"/>
                    </a:cubicBezTo>
                    <a:close/>
                  </a:path>
                </a:pathLst>
              </a:custGeom>
              <a:solidFill>
                <a:srgbClr val="8AC6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" name="Freeform 187"/>
              <p:cNvSpPr/>
              <p:nvPr/>
            </p:nvSpPr>
            <p:spPr bwMode="auto">
              <a:xfrm>
                <a:off x="1187466" y="700819"/>
                <a:ext cx="556595" cy="489314"/>
              </a:xfrm>
              <a:custGeom>
                <a:gdLst>
                  <a:gd name="T0" fmla="*/ 68 w 112"/>
                  <a:gd name="T1" fmla="*/ 0 h 98"/>
                  <a:gd name="T2" fmla="*/ 43 w 112"/>
                  <a:gd name="T3" fmla="*/ 98 h 98"/>
                  <a:gd name="T4" fmla="*/ 72 w 112"/>
                  <a:gd name="T5" fmla="*/ 2 h 98"/>
                  <a:gd name="T6" fmla="*/ 68 w 112"/>
                  <a:gd name="T7" fmla="*/ 0 h 9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2" h="98">
                    <a:moveTo>
                      <a:pt x="68" y="0"/>
                    </a:moveTo>
                    <a:cubicBezTo>
                      <a:pt x="45" y="6"/>
                      <a:pt x="0" y="33"/>
                      <a:pt x="43" y="98"/>
                    </a:cubicBezTo>
                    <a:cubicBezTo>
                      <a:pt x="112" y="64"/>
                      <a:pt x="88" y="19"/>
                      <a:pt x="72" y="2"/>
                    </a:cubicBez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457A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" name="Freeform 188"/>
              <p:cNvSpPr/>
              <p:nvPr/>
            </p:nvSpPr>
            <p:spPr bwMode="auto">
              <a:xfrm>
                <a:off x="1187466" y="700819"/>
                <a:ext cx="556595" cy="489314"/>
              </a:xfrm>
              <a:custGeom>
                <a:gdLst>
                  <a:gd name="T0" fmla="*/ 68 w 112"/>
                  <a:gd name="T1" fmla="*/ 0 h 98"/>
                  <a:gd name="T2" fmla="*/ 43 w 112"/>
                  <a:gd name="T3" fmla="*/ 98 h 98"/>
                  <a:gd name="T4" fmla="*/ 72 w 112"/>
                  <a:gd name="T5" fmla="*/ 2 h 98"/>
                  <a:gd name="T6" fmla="*/ 68 w 112"/>
                  <a:gd name="T7" fmla="*/ 24 h 98"/>
                  <a:gd name="T8" fmla="*/ 81 w 112"/>
                  <a:gd name="T9" fmla="*/ 45 h 98"/>
                  <a:gd name="T10" fmla="*/ 67 w 112"/>
                  <a:gd name="T11" fmla="*/ 27 h 98"/>
                  <a:gd name="T12" fmla="*/ 64 w 112"/>
                  <a:gd name="T13" fmla="*/ 39 h 98"/>
                  <a:gd name="T14" fmla="*/ 78 w 112"/>
                  <a:gd name="T15" fmla="*/ 60 h 98"/>
                  <a:gd name="T16" fmla="*/ 64 w 112"/>
                  <a:gd name="T17" fmla="*/ 41 h 98"/>
                  <a:gd name="T18" fmla="*/ 61 w 112"/>
                  <a:gd name="T19" fmla="*/ 52 h 98"/>
                  <a:gd name="T20" fmla="*/ 70 w 112"/>
                  <a:gd name="T21" fmla="*/ 71 h 98"/>
                  <a:gd name="T22" fmla="*/ 60 w 112"/>
                  <a:gd name="T23" fmla="*/ 54 h 98"/>
                  <a:gd name="T24" fmla="*/ 48 w 112"/>
                  <a:gd name="T25" fmla="*/ 85 h 98"/>
                  <a:gd name="T26" fmla="*/ 59 w 112"/>
                  <a:gd name="T27" fmla="*/ 51 h 98"/>
                  <a:gd name="T28" fmla="*/ 41 w 112"/>
                  <a:gd name="T29" fmla="*/ 61 h 98"/>
                  <a:gd name="T30" fmla="*/ 60 w 112"/>
                  <a:gd name="T31" fmla="*/ 48 h 98"/>
                  <a:gd name="T32" fmla="*/ 62 w 112"/>
                  <a:gd name="T33" fmla="*/ 37 h 98"/>
                  <a:gd name="T34" fmla="*/ 40 w 112"/>
                  <a:gd name="T35" fmla="*/ 46 h 98"/>
                  <a:gd name="T36" fmla="*/ 63 w 112"/>
                  <a:gd name="T37" fmla="*/ 34 h 98"/>
                  <a:gd name="T38" fmla="*/ 65 w 112"/>
                  <a:gd name="T39" fmla="*/ 22 h 98"/>
                  <a:gd name="T40" fmla="*/ 43 w 112"/>
                  <a:gd name="T41" fmla="*/ 31 h 98"/>
                  <a:gd name="T42" fmla="*/ 65 w 112"/>
                  <a:gd name="T43" fmla="*/ 20 h 98"/>
                  <a:gd name="T44" fmla="*/ 68 w 112"/>
                  <a:gd name="T45" fmla="*/ 0 h 9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12" h="98">
                    <a:moveTo>
                      <a:pt x="68" y="0"/>
                    </a:moveTo>
                    <a:cubicBezTo>
                      <a:pt x="45" y="6"/>
                      <a:pt x="0" y="33"/>
                      <a:pt x="43" y="98"/>
                    </a:cubicBezTo>
                    <a:cubicBezTo>
                      <a:pt x="112" y="64"/>
                      <a:pt x="88" y="19"/>
                      <a:pt x="72" y="2"/>
                    </a:cubicBezTo>
                    <a:cubicBezTo>
                      <a:pt x="71" y="9"/>
                      <a:pt x="69" y="17"/>
                      <a:pt x="68" y="24"/>
                    </a:cubicBezTo>
                    <a:cubicBezTo>
                      <a:pt x="78" y="31"/>
                      <a:pt x="80" y="38"/>
                      <a:pt x="81" y="45"/>
                    </a:cubicBezTo>
                    <a:cubicBezTo>
                      <a:pt x="79" y="37"/>
                      <a:pt x="75" y="31"/>
                      <a:pt x="67" y="27"/>
                    </a:cubicBezTo>
                    <a:cubicBezTo>
                      <a:pt x="66" y="31"/>
                      <a:pt x="65" y="35"/>
                      <a:pt x="64" y="39"/>
                    </a:cubicBezTo>
                    <a:cubicBezTo>
                      <a:pt x="74" y="46"/>
                      <a:pt x="77" y="53"/>
                      <a:pt x="78" y="60"/>
                    </a:cubicBezTo>
                    <a:cubicBezTo>
                      <a:pt x="76" y="52"/>
                      <a:pt x="71" y="46"/>
                      <a:pt x="64" y="41"/>
                    </a:cubicBezTo>
                    <a:cubicBezTo>
                      <a:pt x="63" y="45"/>
                      <a:pt x="62" y="49"/>
                      <a:pt x="61" y="52"/>
                    </a:cubicBezTo>
                    <a:cubicBezTo>
                      <a:pt x="69" y="59"/>
                      <a:pt x="71" y="66"/>
                      <a:pt x="70" y="71"/>
                    </a:cubicBezTo>
                    <a:cubicBezTo>
                      <a:pt x="69" y="65"/>
                      <a:pt x="66" y="59"/>
                      <a:pt x="60" y="54"/>
                    </a:cubicBezTo>
                    <a:cubicBezTo>
                      <a:pt x="56" y="67"/>
                      <a:pt x="52" y="77"/>
                      <a:pt x="48" y="85"/>
                    </a:cubicBezTo>
                    <a:cubicBezTo>
                      <a:pt x="52" y="77"/>
                      <a:pt x="56" y="65"/>
                      <a:pt x="59" y="51"/>
                    </a:cubicBezTo>
                    <a:cubicBezTo>
                      <a:pt x="51" y="52"/>
                      <a:pt x="45" y="55"/>
                      <a:pt x="41" y="61"/>
                    </a:cubicBezTo>
                    <a:cubicBezTo>
                      <a:pt x="44" y="56"/>
                      <a:pt x="49" y="50"/>
                      <a:pt x="60" y="48"/>
                    </a:cubicBezTo>
                    <a:cubicBezTo>
                      <a:pt x="61" y="45"/>
                      <a:pt x="61" y="41"/>
                      <a:pt x="62" y="37"/>
                    </a:cubicBezTo>
                    <a:cubicBezTo>
                      <a:pt x="53" y="37"/>
                      <a:pt x="47" y="40"/>
                      <a:pt x="40" y="46"/>
                    </a:cubicBezTo>
                    <a:cubicBezTo>
                      <a:pt x="45" y="40"/>
                      <a:pt x="51" y="35"/>
                      <a:pt x="63" y="34"/>
                    </a:cubicBezTo>
                    <a:cubicBezTo>
                      <a:pt x="63" y="31"/>
                      <a:pt x="64" y="26"/>
                      <a:pt x="65" y="22"/>
                    </a:cubicBezTo>
                    <a:cubicBezTo>
                      <a:pt x="56" y="23"/>
                      <a:pt x="50" y="25"/>
                      <a:pt x="43" y="31"/>
                    </a:cubicBezTo>
                    <a:cubicBezTo>
                      <a:pt x="48" y="26"/>
                      <a:pt x="54" y="21"/>
                      <a:pt x="65" y="20"/>
                    </a:cubicBezTo>
                    <a:cubicBezTo>
                      <a:pt x="66" y="13"/>
                      <a:pt x="67" y="7"/>
                      <a:pt x="68" y="0"/>
                    </a:cubicBezTo>
                    <a:close/>
                  </a:path>
                </a:pathLst>
              </a:custGeom>
              <a:solidFill>
                <a:srgbClr val="8AC6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" name="Freeform 189"/>
              <p:cNvSpPr/>
              <p:nvPr/>
            </p:nvSpPr>
            <p:spPr bwMode="auto">
              <a:xfrm>
                <a:off x="880115" y="526501"/>
                <a:ext cx="561182" cy="493902"/>
              </a:xfrm>
              <a:custGeom>
                <a:gdLst>
                  <a:gd name="T0" fmla="*/ 67 w 113"/>
                  <a:gd name="T1" fmla="*/ 0 h 99"/>
                  <a:gd name="T2" fmla="*/ 46 w 113"/>
                  <a:gd name="T3" fmla="*/ 99 h 99"/>
                  <a:gd name="T4" fmla="*/ 71 w 113"/>
                  <a:gd name="T5" fmla="*/ 2 h 99"/>
                  <a:gd name="T6" fmla="*/ 67 w 113"/>
                  <a:gd name="T7" fmla="*/ 0 h 9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3" h="99">
                    <a:moveTo>
                      <a:pt x="67" y="0"/>
                    </a:moveTo>
                    <a:cubicBezTo>
                      <a:pt x="45" y="7"/>
                      <a:pt x="0" y="36"/>
                      <a:pt x="46" y="99"/>
                    </a:cubicBezTo>
                    <a:cubicBezTo>
                      <a:pt x="113" y="63"/>
                      <a:pt x="88" y="19"/>
                      <a:pt x="71" y="2"/>
                    </a:cubicBez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457A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" name="Freeform 190"/>
              <p:cNvSpPr/>
              <p:nvPr/>
            </p:nvSpPr>
            <p:spPr bwMode="auto">
              <a:xfrm>
                <a:off x="880115" y="526501"/>
                <a:ext cx="561182" cy="493902"/>
              </a:xfrm>
              <a:custGeom>
                <a:gdLst>
                  <a:gd name="T0" fmla="*/ 67 w 113"/>
                  <a:gd name="T1" fmla="*/ 0 h 99"/>
                  <a:gd name="T2" fmla="*/ 46 w 113"/>
                  <a:gd name="T3" fmla="*/ 99 h 99"/>
                  <a:gd name="T4" fmla="*/ 71 w 113"/>
                  <a:gd name="T5" fmla="*/ 2 h 99"/>
                  <a:gd name="T6" fmla="*/ 68 w 113"/>
                  <a:gd name="T7" fmla="*/ 25 h 99"/>
                  <a:gd name="T8" fmla="*/ 82 w 113"/>
                  <a:gd name="T9" fmla="*/ 45 h 99"/>
                  <a:gd name="T10" fmla="*/ 68 w 113"/>
                  <a:gd name="T11" fmla="*/ 27 h 99"/>
                  <a:gd name="T12" fmla="*/ 65 w 113"/>
                  <a:gd name="T13" fmla="*/ 39 h 99"/>
                  <a:gd name="T14" fmla="*/ 79 w 113"/>
                  <a:gd name="T15" fmla="*/ 60 h 99"/>
                  <a:gd name="T16" fmla="*/ 64 w 113"/>
                  <a:gd name="T17" fmla="*/ 42 h 99"/>
                  <a:gd name="T18" fmla="*/ 62 w 113"/>
                  <a:gd name="T19" fmla="*/ 52 h 99"/>
                  <a:gd name="T20" fmla="*/ 72 w 113"/>
                  <a:gd name="T21" fmla="*/ 72 h 99"/>
                  <a:gd name="T22" fmla="*/ 61 w 113"/>
                  <a:gd name="T23" fmla="*/ 55 h 99"/>
                  <a:gd name="T24" fmla="*/ 51 w 113"/>
                  <a:gd name="T25" fmla="*/ 86 h 99"/>
                  <a:gd name="T26" fmla="*/ 60 w 113"/>
                  <a:gd name="T27" fmla="*/ 52 h 99"/>
                  <a:gd name="T28" fmla="*/ 42 w 113"/>
                  <a:gd name="T29" fmla="*/ 62 h 99"/>
                  <a:gd name="T30" fmla="*/ 61 w 113"/>
                  <a:gd name="T31" fmla="*/ 49 h 99"/>
                  <a:gd name="T32" fmla="*/ 63 w 113"/>
                  <a:gd name="T33" fmla="*/ 37 h 99"/>
                  <a:gd name="T34" fmla="*/ 41 w 113"/>
                  <a:gd name="T35" fmla="*/ 47 h 99"/>
                  <a:gd name="T36" fmla="*/ 63 w 113"/>
                  <a:gd name="T37" fmla="*/ 35 h 99"/>
                  <a:gd name="T38" fmla="*/ 65 w 113"/>
                  <a:gd name="T39" fmla="*/ 23 h 99"/>
                  <a:gd name="T40" fmla="*/ 44 w 113"/>
                  <a:gd name="T41" fmla="*/ 32 h 99"/>
                  <a:gd name="T42" fmla="*/ 65 w 113"/>
                  <a:gd name="T43" fmla="*/ 20 h 99"/>
                  <a:gd name="T44" fmla="*/ 67 w 113"/>
                  <a:gd name="T45" fmla="*/ 0 h 9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13" h="99">
                    <a:moveTo>
                      <a:pt x="67" y="0"/>
                    </a:moveTo>
                    <a:cubicBezTo>
                      <a:pt x="45" y="7"/>
                      <a:pt x="0" y="36"/>
                      <a:pt x="46" y="99"/>
                    </a:cubicBezTo>
                    <a:cubicBezTo>
                      <a:pt x="113" y="63"/>
                      <a:pt x="88" y="19"/>
                      <a:pt x="71" y="2"/>
                    </a:cubicBezTo>
                    <a:cubicBezTo>
                      <a:pt x="71" y="10"/>
                      <a:pt x="69" y="17"/>
                      <a:pt x="68" y="25"/>
                    </a:cubicBezTo>
                    <a:cubicBezTo>
                      <a:pt x="78" y="31"/>
                      <a:pt x="81" y="38"/>
                      <a:pt x="82" y="45"/>
                    </a:cubicBezTo>
                    <a:cubicBezTo>
                      <a:pt x="79" y="37"/>
                      <a:pt x="75" y="31"/>
                      <a:pt x="68" y="27"/>
                    </a:cubicBezTo>
                    <a:cubicBezTo>
                      <a:pt x="67" y="31"/>
                      <a:pt x="66" y="35"/>
                      <a:pt x="65" y="39"/>
                    </a:cubicBezTo>
                    <a:cubicBezTo>
                      <a:pt x="75" y="46"/>
                      <a:pt x="78" y="53"/>
                      <a:pt x="79" y="60"/>
                    </a:cubicBezTo>
                    <a:cubicBezTo>
                      <a:pt x="77" y="52"/>
                      <a:pt x="72" y="46"/>
                      <a:pt x="64" y="42"/>
                    </a:cubicBezTo>
                    <a:cubicBezTo>
                      <a:pt x="64" y="45"/>
                      <a:pt x="63" y="49"/>
                      <a:pt x="62" y="52"/>
                    </a:cubicBezTo>
                    <a:cubicBezTo>
                      <a:pt x="70" y="59"/>
                      <a:pt x="72" y="66"/>
                      <a:pt x="72" y="72"/>
                    </a:cubicBezTo>
                    <a:cubicBezTo>
                      <a:pt x="71" y="65"/>
                      <a:pt x="67" y="59"/>
                      <a:pt x="61" y="55"/>
                    </a:cubicBezTo>
                    <a:cubicBezTo>
                      <a:pt x="58" y="67"/>
                      <a:pt x="54" y="78"/>
                      <a:pt x="51" y="86"/>
                    </a:cubicBezTo>
                    <a:cubicBezTo>
                      <a:pt x="54" y="77"/>
                      <a:pt x="57" y="65"/>
                      <a:pt x="60" y="52"/>
                    </a:cubicBezTo>
                    <a:cubicBezTo>
                      <a:pt x="52" y="53"/>
                      <a:pt x="46" y="56"/>
                      <a:pt x="42" y="62"/>
                    </a:cubicBezTo>
                    <a:cubicBezTo>
                      <a:pt x="45" y="57"/>
                      <a:pt x="50" y="51"/>
                      <a:pt x="61" y="49"/>
                    </a:cubicBezTo>
                    <a:cubicBezTo>
                      <a:pt x="61" y="45"/>
                      <a:pt x="62" y="41"/>
                      <a:pt x="63" y="37"/>
                    </a:cubicBezTo>
                    <a:cubicBezTo>
                      <a:pt x="54" y="38"/>
                      <a:pt x="47" y="41"/>
                      <a:pt x="41" y="47"/>
                    </a:cubicBezTo>
                    <a:cubicBezTo>
                      <a:pt x="45" y="41"/>
                      <a:pt x="51" y="36"/>
                      <a:pt x="63" y="35"/>
                    </a:cubicBezTo>
                    <a:cubicBezTo>
                      <a:pt x="64" y="31"/>
                      <a:pt x="64" y="27"/>
                      <a:pt x="65" y="23"/>
                    </a:cubicBezTo>
                    <a:cubicBezTo>
                      <a:pt x="56" y="23"/>
                      <a:pt x="50" y="26"/>
                      <a:pt x="44" y="32"/>
                    </a:cubicBezTo>
                    <a:cubicBezTo>
                      <a:pt x="48" y="26"/>
                      <a:pt x="54" y="22"/>
                      <a:pt x="65" y="20"/>
                    </a:cubicBezTo>
                    <a:cubicBezTo>
                      <a:pt x="66" y="14"/>
                      <a:pt x="67" y="7"/>
                      <a:pt x="67" y="0"/>
                    </a:cubicBezTo>
                    <a:close/>
                  </a:path>
                </a:pathLst>
              </a:custGeom>
              <a:solidFill>
                <a:srgbClr val="8AC6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" name="Freeform 191"/>
              <p:cNvSpPr/>
              <p:nvPr/>
            </p:nvSpPr>
            <p:spPr bwMode="auto">
              <a:xfrm>
                <a:off x="1406128" y="188568"/>
                <a:ext cx="431208" cy="448029"/>
              </a:xfrm>
              <a:custGeom>
                <a:gdLst>
                  <a:gd name="T0" fmla="*/ 3 w 87"/>
                  <a:gd name="T1" fmla="*/ 77 h 90"/>
                  <a:gd name="T2" fmla="*/ 87 w 87"/>
                  <a:gd name="T3" fmla="*/ 12 h 90"/>
                  <a:gd name="T4" fmla="*/ 6 w 87"/>
                  <a:gd name="T5" fmla="*/ 80 h 90"/>
                  <a:gd name="T6" fmla="*/ 3 w 87"/>
                  <a:gd name="T7" fmla="*/ 77 h 9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7" h="90">
                    <a:moveTo>
                      <a:pt x="3" y="77"/>
                    </a:moveTo>
                    <a:cubicBezTo>
                      <a:pt x="0" y="54"/>
                      <a:pt x="8" y="0"/>
                      <a:pt x="87" y="12"/>
                    </a:cubicBezTo>
                    <a:cubicBezTo>
                      <a:pt x="81" y="90"/>
                      <a:pt x="29" y="88"/>
                      <a:pt x="6" y="80"/>
                    </a:cubicBezTo>
                    <a:lnTo>
                      <a:pt x="3" y="77"/>
                    </a:lnTo>
                    <a:close/>
                  </a:path>
                </a:pathLst>
              </a:custGeom>
              <a:solidFill>
                <a:srgbClr val="457A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" name="Freeform 192"/>
              <p:cNvSpPr/>
              <p:nvPr/>
            </p:nvSpPr>
            <p:spPr bwMode="auto">
              <a:xfrm>
                <a:off x="1406128" y="188568"/>
                <a:ext cx="431208" cy="448029"/>
              </a:xfrm>
              <a:custGeom>
                <a:gdLst>
                  <a:gd name="T0" fmla="*/ 3 w 87"/>
                  <a:gd name="T1" fmla="*/ 77 h 90"/>
                  <a:gd name="T2" fmla="*/ 87 w 87"/>
                  <a:gd name="T3" fmla="*/ 12 h 90"/>
                  <a:gd name="T4" fmla="*/ 6 w 87"/>
                  <a:gd name="T5" fmla="*/ 80 h 90"/>
                  <a:gd name="T6" fmla="*/ 26 w 87"/>
                  <a:gd name="T7" fmla="*/ 67 h 90"/>
                  <a:gd name="T8" fmla="*/ 51 w 87"/>
                  <a:gd name="T9" fmla="*/ 70 h 90"/>
                  <a:gd name="T10" fmla="*/ 28 w 87"/>
                  <a:gd name="T11" fmla="*/ 65 h 90"/>
                  <a:gd name="T12" fmla="*/ 39 w 87"/>
                  <a:gd name="T13" fmla="*/ 57 h 90"/>
                  <a:gd name="T14" fmla="*/ 64 w 87"/>
                  <a:gd name="T15" fmla="*/ 60 h 90"/>
                  <a:gd name="T16" fmla="*/ 41 w 87"/>
                  <a:gd name="T17" fmla="*/ 55 h 90"/>
                  <a:gd name="T18" fmla="*/ 50 w 87"/>
                  <a:gd name="T19" fmla="*/ 48 h 90"/>
                  <a:gd name="T20" fmla="*/ 72 w 87"/>
                  <a:gd name="T21" fmla="*/ 48 h 90"/>
                  <a:gd name="T22" fmla="*/ 52 w 87"/>
                  <a:gd name="T23" fmla="*/ 46 h 90"/>
                  <a:gd name="T24" fmla="*/ 77 w 87"/>
                  <a:gd name="T25" fmla="*/ 22 h 90"/>
                  <a:gd name="T26" fmla="*/ 48 w 87"/>
                  <a:gd name="T27" fmla="*/ 47 h 90"/>
                  <a:gd name="T28" fmla="*/ 50 w 87"/>
                  <a:gd name="T29" fmla="*/ 26 h 90"/>
                  <a:gd name="T30" fmla="*/ 46 w 87"/>
                  <a:gd name="T31" fmla="*/ 49 h 90"/>
                  <a:gd name="T32" fmla="*/ 36 w 87"/>
                  <a:gd name="T33" fmla="*/ 56 h 90"/>
                  <a:gd name="T34" fmla="*/ 36 w 87"/>
                  <a:gd name="T35" fmla="*/ 32 h 90"/>
                  <a:gd name="T36" fmla="*/ 34 w 87"/>
                  <a:gd name="T37" fmla="*/ 57 h 90"/>
                  <a:gd name="T38" fmla="*/ 23 w 87"/>
                  <a:gd name="T39" fmla="*/ 65 h 90"/>
                  <a:gd name="T40" fmla="*/ 23 w 87"/>
                  <a:gd name="T41" fmla="*/ 41 h 90"/>
                  <a:gd name="T42" fmla="*/ 21 w 87"/>
                  <a:gd name="T43" fmla="*/ 66 h 90"/>
                  <a:gd name="T44" fmla="*/ 3 w 87"/>
                  <a:gd name="T45" fmla="*/ 77 h 9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7" h="90">
                    <a:moveTo>
                      <a:pt x="3" y="77"/>
                    </a:moveTo>
                    <a:cubicBezTo>
                      <a:pt x="0" y="54"/>
                      <a:pt x="8" y="0"/>
                      <a:pt x="87" y="12"/>
                    </a:cubicBezTo>
                    <a:cubicBezTo>
                      <a:pt x="81" y="90"/>
                      <a:pt x="29" y="88"/>
                      <a:pt x="6" y="80"/>
                    </a:cubicBezTo>
                    <a:cubicBezTo>
                      <a:pt x="13" y="76"/>
                      <a:pt x="19" y="72"/>
                      <a:pt x="26" y="67"/>
                    </a:cubicBezTo>
                    <a:cubicBezTo>
                      <a:pt x="36" y="73"/>
                      <a:pt x="44" y="72"/>
                      <a:pt x="51" y="70"/>
                    </a:cubicBezTo>
                    <a:cubicBezTo>
                      <a:pt x="42" y="72"/>
                      <a:pt x="35" y="70"/>
                      <a:pt x="28" y="65"/>
                    </a:cubicBezTo>
                    <a:cubicBezTo>
                      <a:pt x="32" y="63"/>
                      <a:pt x="35" y="60"/>
                      <a:pt x="39" y="57"/>
                    </a:cubicBezTo>
                    <a:cubicBezTo>
                      <a:pt x="49" y="63"/>
                      <a:pt x="57" y="63"/>
                      <a:pt x="64" y="60"/>
                    </a:cubicBezTo>
                    <a:cubicBezTo>
                      <a:pt x="55" y="62"/>
                      <a:pt x="48" y="60"/>
                      <a:pt x="41" y="55"/>
                    </a:cubicBezTo>
                    <a:cubicBezTo>
                      <a:pt x="44" y="53"/>
                      <a:pt x="47" y="50"/>
                      <a:pt x="50" y="48"/>
                    </a:cubicBezTo>
                    <a:cubicBezTo>
                      <a:pt x="59" y="52"/>
                      <a:pt x="67" y="51"/>
                      <a:pt x="72" y="48"/>
                    </a:cubicBezTo>
                    <a:cubicBezTo>
                      <a:pt x="65" y="50"/>
                      <a:pt x="58" y="50"/>
                      <a:pt x="52" y="46"/>
                    </a:cubicBezTo>
                    <a:cubicBezTo>
                      <a:pt x="62" y="37"/>
                      <a:pt x="71" y="29"/>
                      <a:pt x="77" y="22"/>
                    </a:cubicBezTo>
                    <a:cubicBezTo>
                      <a:pt x="70" y="29"/>
                      <a:pt x="60" y="38"/>
                      <a:pt x="48" y="47"/>
                    </a:cubicBezTo>
                    <a:cubicBezTo>
                      <a:pt x="46" y="39"/>
                      <a:pt x="47" y="32"/>
                      <a:pt x="50" y="26"/>
                    </a:cubicBezTo>
                    <a:cubicBezTo>
                      <a:pt x="46" y="30"/>
                      <a:pt x="43" y="38"/>
                      <a:pt x="46" y="49"/>
                    </a:cubicBezTo>
                    <a:cubicBezTo>
                      <a:pt x="43" y="51"/>
                      <a:pt x="39" y="54"/>
                      <a:pt x="36" y="56"/>
                    </a:cubicBezTo>
                    <a:cubicBezTo>
                      <a:pt x="32" y="48"/>
                      <a:pt x="32" y="40"/>
                      <a:pt x="36" y="32"/>
                    </a:cubicBezTo>
                    <a:cubicBezTo>
                      <a:pt x="32" y="38"/>
                      <a:pt x="30" y="46"/>
                      <a:pt x="34" y="57"/>
                    </a:cubicBezTo>
                    <a:cubicBezTo>
                      <a:pt x="30" y="60"/>
                      <a:pt x="26" y="62"/>
                      <a:pt x="23" y="65"/>
                    </a:cubicBezTo>
                    <a:cubicBezTo>
                      <a:pt x="20" y="57"/>
                      <a:pt x="20" y="49"/>
                      <a:pt x="23" y="41"/>
                    </a:cubicBezTo>
                    <a:cubicBezTo>
                      <a:pt x="19" y="47"/>
                      <a:pt x="17" y="55"/>
                      <a:pt x="21" y="66"/>
                    </a:cubicBezTo>
                    <a:cubicBezTo>
                      <a:pt x="15" y="70"/>
                      <a:pt x="9" y="74"/>
                      <a:pt x="3" y="77"/>
                    </a:cubicBezTo>
                    <a:close/>
                  </a:path>
                </a:pathLst>
              </a:custGeom>
              <a:solidFill>
                <a:srgbClr val="8AC6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" name="Freeform 195"/>
              <p:cNvSpPr/>
              <p:nvPr/>
            </p:nvSpPr>
            <p:spPr bwMode="auto">
              <a:xfrm>
                <a:off x="1580446" y="1358334"/>
                <a:ext cx="574944" cy="498489"/>
              </a:xfrm>
              <a:custGeom>
                <a:gdLst>
                  <a:gd name="T0" fmla="*/ 63 w 116"/>
                  <a:gd name="T1" fmla="*/ 0 h 100"/>
                  <a:gd name="T2" fmla="*/ 55 w 116"/>
                  <a:gd name="T3" fmla="*/ 100 h 100"/>
                  <a:gd name="T4" fmla="*/ 58 w 116"/>
                  <a:gd name="T5" fmla="*/ 0 h 100"/>
                  <a:gd name="T6" fmla="*/ 63 w 116"/>
                  <a:gd name="T7" fmla="*/ 0 h 10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5" h="100">
                    <a:moveTo>
                      <a:pt x="63" y="0"/>
                    </a:moveTo>
                    <a:cubicBezTo>
                      <a:pt x="82" y="13"/>
                      <a:pt x="116" y="52"/>
                      <a:pt x="55" y="100"/>
                    </a:cubicBezTo>
                    <a:cubicBezTo>
                      <a:pt x="0" y="47"/>
                      <a:pt x="37" y="11"/>
                      <a:pt x="58" y="0"/>
                    </a:cubicBez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457A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" name="Freeform 196"/>
              <p:cNvSpPr/>
              <p:nvPr/>
            </p:nvSpPr>
            <p:spPr bwMode="auto">
              <a:xfrm>
                <a:off x="1580446" y="1358334"/>
                <a:ext cx="574944" cy="498489"/>
              </a:xfrm>
              <a:custGeom>
                <a:gdLst>
                  <a:gd name="T0" fmla="*/ 63 w 116"/>
                  <a:gd name="T1" fmla="*/ 0 h 100"/>
                  <a:gd name="T2" fmla="*/ 55 w 116"/>
                  <a:gd name="T3" fmla="*/ 100 h 100"/>
                  <a:gd name="T4" fmla="*/ 58 w 116"/>
                  <a:gd name="T5" fmla="*/ 0 h 100"/>
                  <a:gd name="T6" fmla="*/ 55 w 116"/>
                  <a:gd name="T7" fmla="*/ 22 h 100"/>
                  <a:gd name="T8" fmla="*/ 36 w 116"/>
                  <a:gd name="T9" fmla="*/ 38 h 100"/>
                  <a:gd name="T10" fmla="*/ 54 w 116"/>
                  <a:gd name="T11" fmla="*/ 25 h 100"/>
                  <a:gd name="T12" fmla="*/ 53 w 116"/>
                  <a:gd name="T13" fmla="*/ 38 h 100"/>
                  <a:gd name="T14" fmla="*/ 34 w 116"/>
                  <a:gd name="T15" fmla="*/ 53 h 100"/>
                  <a:gd name="T16" fmla="*/ 53 w 116"/>
                  <a:gd name="T17" fmla="*/ 40 h 100"/>
                  <a:gd name="T18" fmla="*/ 53 w 116"/>
                  <a:gd name="T19" fmla="*/ 51 h 100"/>
                  <a:gd name="T20" fmla="*/ 38 w 116"/>
                  <a:gd name="T21" fmla="*/ 66 h 100"/>
                  <a:gd name="T22" fmla="*/ 53 w 116"/>
                  <a:gd name="T23" fmla="*/ 54 h 100"/>
                  <a:gd name="T24" fmla="*/ 54 w 116"/>
                  <a:gd name="T25" fmla="*/ 87 h 100"/>
                  <a:gd name="T26" fmla="*/ 55 w 116"/>
                  <a:gd name="T27" fmla="*/ 51 h 100"/>
                  <a:gd name="T28" fmla="*/ 69 w 116"/>
                  <a:gd name="T29" fmla="*/ 65 h 100"/>
                  <a:gd name="T30" fmla="*/ 55 w 116"/>
                  <a:gd name="T31" fmla="*/ 48 h 100"/>
                  <a:gd name="T32" fmla="*/ 56 w 116"/>
                  <a:gd name="T33" fmla="*/ 36 h 100"/>
                  <a:gd name="T34" fmla="*/ 74 w 116"/>
                  <a:gd name="T35" fmla="*/ 51 h 100"/>
                  <a:gd name="T36" fmla="*/ 56 w 116"/>
                  <a:gd name="T37" fmla="*/ 34 h 100"/>
                  <a:gd name="T38" fmla="*/ 58 w 116"/>
                  <a:gd name="T39" fmla="*/ 22 h 100"/>
                  <a:gd name="T40" fmla="*/ 76 w 116"/>
                  <a:gd name="T41" fmla="*/ 37 h 100"/>
                  <a:gd name="T42" fmla="*/ 59 w 116"/>
                  <a:gd name="T43" fmla="*/ 19 h 100"/>
                  <a:gd name="T44" fmla="*/ 63 w 116"/>
                  <a:gd name="T45" fmla="*/ 0 h 10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15" h="100">
                    <a:moveTo>
                      <a:pt x="63" y="0"/>
                    </a:moveTo>
                    <a:cubicBezTo>
                      <a:pt x="82" y="13"/>
                      <a:pt x="116" y="52"/>
                      <a:pt x="55" y="100"/>
                    </a:cubicBezTo>
                    <a:cubicBezTo>
                      <a:pt x="0" y="47"/>
                      <a:pt x="37" y="11"/>
                      <a:pt x="58" y="0"/>
                    </a:cubicBezTo>
                    <a:cubicBezTo>
                      <a:pt x="57" y="7"/>
                      <a:pt x="55" y="15"/>
                      <a:pt x="55" y="22"/>
                    </a:cubicBezTo>
                    <a:cubicBezTo>
                      <a:pt x="43" y="26"/>
                      <a:pt x="39" y="31"/>
                      <a:pt x="36" y="38"/>
                    </a:cubicBezTo>
                    <a:cubicBezTo>
                      <a:pt x="40" y="31"/>
                      <a:pt x="46" y="27"/>
                      <a:pt x="54" y="25"/>
                    </a:cubicBezTo>
                    <a:cubicBezTo>
                      <a:pt x="54" y="29"/>
                      <a:pt x="54" y="33"/>
                      <a:pt x="53" y="38"/>
                    </a:cubicBezTo>
                    <a:cubicBezTo>
                      <a:pt x="42" y="41"/>
                      <a:pt x="37" y="47"/>
                      <a:pt x="34" y="53"/>
                    </a:cubicBezTo>
                    <a:cubicBezTo>
                      <a:pt x="39" y="46"/>
                      <a:pt x="45" y="42"/>
                      <a:pt x="53" y="40"/>
                    </a:cubicBezTo>
                    <a:cubicBezTo>
                      <a:pt x="53" y="44"/>
                      <a:pt x="53" y="47"/>
                      <a:pt x="53" y="51"/>
                    </a:cubicBezTo>
                    <a:cubicBezTo>
                      <a:pt x="43" y="55"/>
                      <a:pt x="39" y="61"/>
                      <a:pt x="38" y="66"/>
                    </a:cubicBezTo>
                    <a:cubicBezTo>
                      <a:pt x="41" y="61"/>
                      <a:pt x="46" y="56"/>
                      <a:pt x="53" y="54"/>
                    </a:cubicBezTo>
                    <a:cubicBezTo>
                      <a:pt x="52" y="66"/>
                      <a:pt x="53" y="78"/>
                      <a:pt x="54" y="87"/>
                    </a:cubicBezTo>
                    <a:cubicBezTo>
                      <a:pt x="53" y="77"/>
                      <a:pt x="54" y="65"/>
                      <a:pt x="55" y="51"/>
                    </a:cubicBezTo>
                    <a:cubicBezTo>
                      <a:pt x="62" y="54"/>
                      <a:pt x="66" y="59"/>
                      <a:pt x="69" y="65"/>
                    </a:cubicBezTo>
                    <a:cubicBezTo>
                      <a:pt x="68" y="60"/>
                      <a:pt x="65" y="53"/>
                      <a:pt x="55" y="48"/>
                    </a:cubicBezTo>
                    <a:cubicBezTo>
                      <a:pt x="55" y="44"/>
                      <a:pt x="56" y="40"/>
                      <a:pt x="56" y="36"/>
                    </a:cubicBezTo>
                    <a:cubicBezTo>
                      <a:pt x="64" y="39"/>
                      <a:pt x="70" y="44"/>
                      <a:pt x="74" y="51"/>
                    </a:cubicBezTo>
                    <a:cubicBezTo>
                      <a:pt x="72" y="45"/>
                      <a:pt x="68" y="38"/>
                      <a:pt x="56" y="34"/>
                    </a:cubicBezTo>
                    <a:cubicBezTo>
                      <a:pt x="57" y="30"/>
                      <a:pt x="58" y="26"/>
                      <a:pt x="58" y="22"/>
                    </a:cubicBezTo>
                    <a:cubicBezTo>
                      <a:pt x="66" y="24"/>
                      <a:pt x="72" y="29"/>
                      <a:pt x="76" y="37"/>
                    </a:cubicBezTo>
                    <a:cubicBezTo>
                      <a:pt x="74" y="30"/>
                      <a:pt x="69" y="24"/>
                      <a:pt x="59" y="19"/>
                    </a:cubicBezTo>
                    <a:cubicBezTo>
                      <a:pt x="60" y="13"/>
                      <a:pt x="61" y="6"/>
                      <a:pt x="63" y="0"/>
                    </a:cubicBezTo>
                    <a:close/>
                  </a:path>
                </a:pathLst>
              </a:custGeom>
              <a:solidFill>
                <a:srgbClr val="8AC6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" name="Freeform 207"/>
              <p:cNvSpPr/>
              <p:nvPr/>
            </p:nvSpPr>
            <p:spPr bwMode="auto">
              <a:xfrm>
                <a:off x="1311323" y="208447"/>
                <a:ext cx="501547" cy="458732"/>
              </a:xfrm>
              <a:custGeom>
                <a:gdLst>
                  <a:gd name="T0" fmla="*/ 51 w 101"/>
                  <a:gd name="T1" fmla="*/ 92 h 92"/>
                  <a:gd name="T2" fmla="*/ 10 w 101"/>
                  <a:gd name="T3" fmla="*/ 23 h 92"/>
                  <a:gd name="T4" fmla="*/ 50 w 101"/>
                  <a:gd name="T5" fmla="*/ 16 h 92"/>
                  <a:gd name="T6" fmla="*/ 91 w 101"/>
                  <a:gd name="T7" fmla="*/ 23 h 92"/>
                  <a:gd name="T8" fmla="*/ 51 w 101"/>
                  <a:gd name="T9" fmla="*/ 92 h 9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92">
                    <a:moveTo>
                      <a:pt x="51" y="92"/>
                    </a:moveTo>
                    <a:cubicBezTo>
                      <a:pt x="23" y="91"/>
                      <a:pt x="0" y="41"/>
                      <a:pt x="10" y="23"/>
                    </a:cubicBezTo>
                    <a:cubicBezTo>
                      <a:pt x="23" y="0"/>
                      <a:pt x="48" y="16"/>
                      <a:pt x="50" y="16"/>
                    </a:cubicBezTo>
                    <a:cubicBezTo>
                      <a:pt x="53" y="16"/>
                      <a:pt x="78" y="0"/>
                      <a:pt x="91" y="23"/>
                    </a:cubicBezTo>
                    <a:cubicBezTo>
                      <a:pt x="101" y="41"/>
                      <a:pt x="79" y="91"/>
                      <a:pt x="51" y="92"/>
                    </a:cubicBezTo>
                    <a:close/>
                  </a:path>
                </a:pathLst>
              </a:custGeom>
              <a:solidFill>
                <a:srgbClr val="BDCB8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" name="Freeform 208"/>
              <p:cNvSpPr/>
              <p:nvPr/>
            </p:nvSpPr>
            <p:spPr bwMode="auto">
              <a:xfrm>
                <a:off x="1569743" y="382765"/>
                <a:ext cx="521426" cy="483197"/>
              </a:xfrm>
              <a:custGeom>
                <a:gdLst>
                  <a:gd name="T0" fmla="*/ 8 w 105"/>
                  <a:gd name="T1" fmla="*/ 65 h 97"/>
                  <a:gd name="T2" fmla="*/ 61 w 105"/>
                  <a:gd name="T3" fmla="*/ 4 h 97"/>
                  <a:gd name="T4" fmla="*/ 81 w 105"/>
                  <a:gd name="T5" fmla="*/ 41 h 97"/>
                  <a:gd name="T6" fmla="*/ 86 w 105"/>
                  <a:gd name="T7" fmla="*/ 82 h 97"/>
                  <a:gd name="T8" fmla="*/ 8 w 105"/>
                  <a:gd name="T9" fmla="*/ 65 h 9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97">
                    <a:moveTo>
                      <a:pt x="8" y="65"/>
                    </a:moveTo>
                    <a:cubicBezTo>
                      <a:pt x="0" y="38"/>
                      <a:pt x="41" y="0"/>
                      <a:pt x="61" y="4"/>
                    </a:cubicBezTo>
                    <a:cubicBezTo>
                      <a:pt x="88" y="9"/>
                      <a:pt x="80" y="38"/>
                      <a:pt x="81" y="41"/>
                    </a:cubicBezTo>
                    <a:cubicBezTo>
                      <a:pt x="81" y="43"/>
                      <a:pt x="105" y="62"/>
                      <a:pt x="86" y="82"/>
                    </a:cubicBezTo>
                    <a:cubicBezTo>
                      <a:pt x="72" y="97"/>
                      <a:pt x="18" y="91"/>
                      <a:pt x="8" y="65"/>
                    </a:cubicBezTo>
                    <a:close/>
                  </a:path>
                </a:pathLst>
              </a:custGeom>
              <a:solidFill>
                <a:srgbClr val="BDCB8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" name="Freeform 209"/>
              <p:cNvSpPr/>
              <p:nvPr/>
            </p:nvSpPr>
            <p:spPr bwMode="auto">
              <a:xfrm>
                <a:off x="1481054" y="680940"/>
                <a:ext cx="490844" cy="529071"/>
              </a:xfrm>
              <a:custGeom>
                <a:gdLst>
                  <a:gd name="T0" fmla="*/ 22 w 99"/>
                  <a:gd name="T1" fmla="*/ 16 h 106"/>
                  <a:gd name="T2" fmla="*/ 96 w 99"/>
                  <a:gd name="T3" fmla="*/ 47 h 106"/>
                  <a:gd name="T4" fmla="*/ 67 w 99"/>
                  <a:gd name="T5" fmla="*/ 77 h 106"/>
                  <a:gd name="T6" fmla="*/ 30 w 99"/>
                  <a:gd name="T7" fmla="*/ 95 h 106"/>
                  <a:gd name="T8" fmla="*/ 22 w 99"/>
                  <a:gd name="T9" fmla="*/ 16 h 10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105">
                    <a:moveTo>
                      <a:pt x="22" y="16"/>
                    </a:moveTo>
                    <a:cubicBezTo>
                      <a:pt x="45" y="0"/>
                      <a:pt x="94" y="27"/>
                      <a:pt x="96" y="47"/>
                    </a:cubicBezTo>
                    <a:cubicBezTo>
                      <a:pt x="99" y="74"/>
                      <a:pt x="69" y="75"/>
                      <a:pt x="67" y="77"/>
                    </a:cubicBezTo>
                    <a:cubicBezTo>
                      <a:pt x="65" y="79"/>
                      <a:pt x="55" y="106"/>
                      <a:pt x="30" y="95"/>
                    </a:cubicBezTo>
                    <a:cubicBezTo>
                      <a:pt x="11" y="87"/>
                      <a:pt x="0" y="33"/>
                      <a:pt x="22" y="16"/>
                    </a:cubicBezTo>
                    <a:close/>
                  </a:path>
                </a:pathLst>
              </a:custGeom>
              <a:solidFill>
                <a:srgbClr val="BDCB8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" name="Freeform 210"/>
              <p:cNvSpPr/>
              <p:nvPr/>
            </p:nvSpPr>
            <p:spPr bwMode="auto">
              <a:xfrm>
                <a:off x="1152296" y="676353"/>
                <a:ext cx="487785" cy="533658"/>
              </a:xfrm>
              <a:custGeom>
                <a:gdLst>
                  <a:gd name="T0" fmla="*/ 76 w 98"/>
                  <a:gd name="T1" fmla="*/ 16 h 107"/>
                  <a:gd name="T2" fmla="*/ 69 w 98"/>
                  <a:gd name="T3" fmla="*/ 96 h 107"/>
                  <a:gd name="T4" fmla="*/ 32 w 98"/>
                  <a:gd name="T5" fmla="*/ 78 h 107"/>
                  <a:gd name="T6" fmla="*/ 3 w 98"/>
                  <a:gd name="T7" fmla="*/ 48 h 107"/>
                  <a:gd name="T8" fmla="*/ 76 w 98"/>
                  <a:gd name="T9" fmla="*/ 16 h 10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8" h="107">
                    <a:moveTo>
                      <a:pt x="76" y="16"/>
                    </a:moveTo>
                    <a:cubicBezTo>
                      <a:pt x="98" y="33"/>
                      <a:pt x="87" y="88"/>
                      <a:pt x="69" y="96"/>
                    </a:cubicBezTo>
                    <a:cubicBezTo>
                      <a:pt x="44" y="107"/>
                      <a:pt x="34" y="80"/>
                      <a:pt x="32" y="78"/>
                    </a:cubicBezTo>
                    <a:cubicBezTo>
                      <a:pt x="29" y="76"/>
                      <a:pt x="0" y="75"/>
                      <a:pt x="3" y="48"/>
                    </a:cubicBezTo>
                    <a:cubicBezTo>
                      <a:pt x="5" y="28"/>
                      <a:pt x="53" y="0"/>
                      <a:pt x="76" y="16"/>
                    </a:cubicBezTo>
                    <a:close/>
                  </a:path>
                </a:pathLst>
              </a:custGeom>
              <a:solidFill>
                <a:srgbClr val="BDCB8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" name="Freeform 211"/>
              <p:cNvSpPr/>
              <p:nvPr/>
            </p:nvSpPr>
            <p:spPr bwMode="auto">
              <a:xfrm>
                <a:off x="1033026" y="382765"/>
                <a:ext cx="521426" cy="478611"/>
              </a:xfrm>
              <a:custGeom>
                <a:gdLst>
                  <a:gd name="T0" fmla="*/ 97 w 105"/>
                  <a:gd name="T1" fmla="*/ 64 h 96"/>
                  <a:gd name="T2" fmla="*/ 19 w 105"/>
                  <a:gd name="T3" fmla="*/ 82 h 96"/>
                  <a:gd name="T4" fmla="*/ 24 w 105"/>
                  <a:gd name="T5" fmla="*/ 40 h 96"/>
                  <a:gd name="T6" fmla="*/ 44 w 105"/>
                  <a:gd name="T7" fmla="*/ 4 h 96"/>
                  <a:gd name="T8" fmla="*/ 97 w 105"/>
                  <a:gd name="T9" fmla="*/ 64 h 9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96">
                    <a:moveTo>
                      <a:pt x="97" y="64"/>
                    </a:moveTo>
                    <a:cubicBezTo>
                      <a:pt x="88" y="90"/>
                      <a:pt x="32" y="96"/>
                      <a:pt x="19" y="82"/>
                    </a:cubicBezTo>
                    <a:cubicBezTo>
                      <a:pt x="0" y="62"/>
                      <a:pt x="24" y="43"/>
                      <a:pt x="24" y="40"/>
                    </a:cubicBezTo>
                    <a:cubicBezTo>
                      <a:pt x="25" y="38"/>
                      <a:pt x="17" y="9"/>
                      <a:pt x="44" y="4"/>
                    </a:cubicBezTo>
                    <a:cubicBezTo>
                      <a:pt x="64" y="0"/>
                      <a:pt x="105" y="37"/>
                      <a:pt x="97" y="64"/>
                    </a:cubicBezTo>
                    <a:close/>
                  </a:path>
                </a:pathLst>
              </a:custGeom>
              <a:solidFill>
                <a:srgbClr val="BDCB8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" name="Freeform 212"/>
              <p:cNvSpPr/>
              <p:nvPr/>
            </p:nvSpPr>
            <p:spPr bwMode="auto">
              <a:xfrm>
                <a:off x="1286857" y="422521"/>
                <a:ext cx="565769" cy="593293"/>
              </a:xfrm>
              <a:custGeom>
                <a:gdLst>
                  <a:gd name="T0" fmla="*/ 60 w 114"/>
                  <a:gd name="T1" fmla="*/ 37 h 119"/>
                  <a:gd name="T2" fmla="*/ 65 w 114"/>
                  <a:gd name="T3" fmla="*/ 28 h 119"/>
                  <a:gd name="T4" fmla="*/ 64 w 114"/>
                  <a:gd name="T5" fmla="*/ 40 h 119"/>
                  <a:gd name="T6" fmla="*/ 90 w 114"/>
                  <a:gd name="T7" fmla="*/ 11 h 119"/>
                  <a:gd name="T8" fmla="*/ 70 w 114"/>
                  <a:gd name="T9" fmla="*/ 46 h 119"/>
                  <a:gd name="T10" fmla="*/ 83 w 114"/>
                  <a:gd name="T11" fmla="*/ 41 h 119"/>
                  <a:gd name="T12" fmla="*/ 75 w 114"/>
                  <a:gd name="T13" fmla="*/ 50 h 119"/>
                  <a:gd name="T14" fmla="*/ 114 w 114"/>
                  <a:gd name="T15" fmla="*/ 44 h 119"/>
                  <a:gd name="T16" fmla="*/ 79 w 114"/>
                  <a:gd name="T17" fmla="*/ 58 h 119"/>
                  <a:gd name="T18" fmla="*/ 89 w 114"/>
                  <a:gd name="T19" fmla="*/ 60 h 119"/>
                  <a:gd name="T20" fmla="*/ 81 w 114"/>
                  <a:gd name="T21" fmla="*/ 62 h 119"/>
                  <a:gd name="T22" fmla="*/ 112 w 114"/>
                  <a:gd name="T23" fmla="*/ 77 h 119"/>
                  <a:gd name="T24" fmla="*/ 72 w 114"/>
                  <a:gd name="T25" fmla="*/ 69 h 119"/>
                  <a:gd name="T26" fmla="*/ 82 w 114"/>
                  <a:gd name="T27" fmla="*/ 79 h 119"/>
                  <a:gd name="T28" fmla="*/ 69 w 114"/>
                  <a:gd name="T29" fmla="*/ 73 h 119"/>
                  <a:gd name="T30" fmla="*/ 88 w 114"/>
                  <a:gd name="T31" fmla="*/ 109 h 119"/>
                  <a:gd name="T32" fmla="*/ 65 w 114"/>
                  <a:gd name="T33" fmla="*/ 82 h 119"/>
                  <a:gd name="T34" fmla="*/ 65 w 114"/>
                  <a:gd name="T35" fmla="*/ 91 h 119"/>
                  <a:gd name="T36" fmla="*/ 60 w 114"/>
                  <a:gd name="T37" fmla="*/ 83 h 119"/>
                  <a:gd name="T38" fmla="*/ 56 w 114"/>
                  <a:gd name="T39" fmla="*/ 119 h 119"/>
                  <a:gd name="T40" fmla="*/ 52 w 114"/>
                  <a:gd name="T41" fmla="*/ 79 h 119"/>
                  <a:gd name="T42" fmla="*/ 45 w 114"/>
                  <a:gd name="T43" fmla="*/ 90 h 119"/>
                  <a:gd name="T44" fmla="*/ 46 w 114"/>
                  <a:gd name="T45" fmla="*/ 78 h 119"/>
                  <a:gd name="T46" fmla="*/ 19 w 114"/>
                  <a:gd name="T47" fmla="*/ 106 h 119"/>
                  <a:gd name="T48" fmla="*/ 37 w 114"/>
                  <a:gd name="T49" fmla="*/ 75 h 119"/>
                  <a:gd name="T50" fmla="*/ 29 w 114"/>
                  <a:gd name="T51" fmla="*/ 78 h 119"/>
                  <a:gd name="T52" fmla="*/ 34 w 114"/>
                  <a:gd name="T53" fmla="*/ 72 h 119"/>
                  <a:gd name="T54" fmla="*/ 0 w 114"/>
                  <a:gd name="T55" fmla="*/ 80 h 119"/>
                  <a:gd name="T56" fmla="*/ 36 w 114"/>
                  <a:gd name="T57" fmla="*/ 62 h 119"/>
                  <a:gd name="T58" fmla="*/ 23 w 114"/>
                  <a:gd name="T59" fmla="*/ 59 h 119"/>
                  <a:gd name="T60" fmla="*/ 37 w 114"/>
                  <a:gd name="T61" fmla="*/ 57 h 119"/>
                  <a:gd name="T62" fmla="*/ 0 w 114"/>
                  <a:gd name="T63" fmla="*/ 38 h 119"/>
                  <a:gd name="T64" fmla="*/ 37 w 114"/>
                  <a:gd name="T65" fmla="*/ 48 h 119"/>
                  <a:gd name="T66" fmla="*/ 30 w 114"/>
                  <a:gd name="T67" fmla="*/ 39 h 119"/>
                  <a:gd name="T68" fmla="*/ 38 w 114"/>
                  <a:gd name="T69" fmla="*/ 42 h 119"/>
                  <a:gd name="T70" fmla="*/ 22 w 114"/>
                  <a:gd name="T71" fmla="*/ 10 h 119"/>
                  <a:gd name="T72" fmla="*/ 47 w 114"/>
                  <a:gd name="T73" fmla="*/ 39 h 119"/>
                  <a:gd name="T74" fmla="*/ 46 w 114"/>
                  <a:gd name="T75" fmla="*/ 28 h 119"/>
                  <a:gd name="T76" fmla="*/ 51 w 114"/>
                  <a:gd name="T77" fmla="*/ 37 h 119"/>
                  <a:gd name="T78" fmla="*/ 56 w 114"/>
                  <a:gd name="T79" fmla="*/ 0 h 119"/>
                  <a:gd name="T80" fmla="*/ 60 w 114"/>
                  <a:gd name="T81" fmla="*/ 37 h 1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14" h="119">
                    <a:moveTo>
                      <a:pt x="60" y="37"/>
                    </a:moveTo>
                    <a:cubicBezTo>
                      <a:pt x="61" y="33"/>
                      <a:pt x="63" y="30"/>
                      <a:pt x="65" y="28"/>
                    </a:cubicBezTo>
                    <a:cubicBezTo>
                      <a:pt x="66" y="31"/>
                      <a:pt x="65" y="35"/>
                      <a:pt x="64" y="40"/>
                    </a:cubicBezTo>
                    <a:cubicBezTo>
                      <a:pt x="71" y="28"/>
                      <a:pt x="82" y="15"/>
                      <a:pt x="90" y="11"/>
                    </a:cubicBezTo>
                    <a:cubicBezTo>
                      <a:pt x="89" y="21"/>
                      <a:pt x="79" y="36"/>
                      <a:pt x="70" y="46"/>
                    </a:cubicBezTo>
                    <a:cubicBezTo>
                      <a:pt x="74" y="43"/>
                      <a:pt x="79" y="41"/>
                      <a:pt x="83" y="41"/>
                    </a:cubicBezTo>
                    <a:cubicBezTo>
                      <a:pt x="81" y="44"/>
                      <a:pt x="80" y="47"/>
                      <a:pt x="75" y="50"/>
                    </a:cubicBezTo>
                    <a:cubicBezTo>
                      <a:pt x="87" y="47"/>
                      <a:pt x="104" y="43"/>
                      <a:pt x="114" y="44"/>
                    </a:cubicBezTo>
                    <a:cubicBezTo>
                      <a:pt x="105" y="50"/>
                      <a:pt x="90" y="55"/>
                      <a:pt x="79" y="58"/>
                    </a:cubicBezTo>
                    <a:cubicBezTo>
                      <a:pt x="82" y="58"/>
                      <a:pt x="88" y="59"/>
                      <a:pt x="89" y="60"/>
                    </a:cubicBezTo>
                    <a:cubicBezTo>
                      <a:pt x="88" y="61"/>
                      <a:pt x="84" y="62"/>
                      <a:pt x="81" y="62"/>
                    </a:cubicBezTo>
                    <a:cubicBezTo>
                      <a:pt x="94" y="66"/>
                      <a:pt x="107" y="71"/>
                      <a:pt x="112" y="77"/>
                    </a:cubicBezTo>
                    <a:cubicBezTo>
                      <a:pt x="103" y="79"/>
                      <a:pt x="85" y="74"/>
                      <a:pt x="72" y="69"/>
                    </a:cubicBezTo>
                    <a:cubicBezTo>
                      <a:pt x="77" y="72"/>
                      <a:pt x="80" y="76"/>
                      <a:pt x="82" y="79"/>
                    </a:cubicBezTo>
                    <a:cubicBezTo>
                      <a:pt x="78" y="79"/>
                      <a:pt x="73" y="76"/>
                      <a:pt x="69" y="73"/>
                    </a:cubicBezTo>
                    <a:cubicBezTo>
                      <a:pt x="78" y="84"/>
                      <a:pt x="87" y="99"/>
                      <a:pt x="88" y="109"/>
                    </a:cubicBezTo>
                    <a:cubicBezTo>
                      <a:pt x="80" y="105"/>
                      <a:pt x="71" y="94"/>
                      <a:pt x="65" y="82"/>
                    </a:cubicBezTo>
                    <a:cubicBezTo>
                      <a:pt x="65" y="85"/>
                      <a:pt x="66" y="88"/>
                      <a:pt x="65" y="91"/>
                    </a:cubicBezTo>
                    <a:cubicBezTo>
                      <a:pt x="63" y="89"/>
                      <a:pt x="62" y="86"/>
                      <a:pt x="60" y="83"/>
                    </a:cubicBezTo>
                    <a:cubicBezTo>
                      <a:pt x="61" y="96"/>
                      <a:pt x="60" y="111"/>
                      <a:pt x="56" y="119"/>
                    </a:cubicBezTo>
                    <a:cubicBezTo>
                      <a:pt x="51" y="110"/>
                      <a:pt x="50" y="93"/>
                      <a:pt x="52" y="79"/>
                    </a:cubicBezTo>
                    <a:cubicBezTo>
                      <a:pt x="50" y="84"/>
                      <a:pt x="47" y="88"/>
                      <a:pt x="45" y="90"/>
                    </a:cubicBezTo>
                    <a:cubicBezTo>
                      <a:pt x="44" y="87"/>
                      <a:pt x="45" y="82"/>
                      <a:pt x="46" y="78"/>
                    </a:cubicBezTo>
                    <a:cubicBezTo>
                      <a:pt x="39" y="89"/>
                      <a:pt x="28" y="103"/>
                      <a:pt x="19" y="106"/>
                    </a:cubicBezTo>
                    <a:cubicBezTo>
                      <a:pt x="20" y="97"/>
                      <a:pt x="28" y="85"/>
                      <a:pt x="37" y="75"/>
                    </a:cubicBezTo>
                    <a:cubicBezTo>
                      <a:pt x="34" y="77"/>
                      <a:pt x="31" y="78"/>
                      <a:pt x="29" y="78"/>
                    </a:cubicBezTo>
                    <a:cubicBezTo>
                      <a:pt x="30" y="76"/>
                      <a:pt x="32" y="74"/>
                      <a:pt x="34" y="72"/>
                    </a:cubicBezTo>
                    <a:cubicBezTo>
                      <a:pt x="22" y="77"/>
                      <a:pt x="8" y="81"/>
                      <a:pt x="0" y="80"/>
                    </a:cubicBezTo>
                    <a:cubicBezTo>
                      <a:pt x="6" y="72"/>
                      <a:pt x="23" y="65"/>
                      <a:pt x="36" y="62"/>
                    </a:cubicBezTo>
                    <a:cubicBezTo>
                      <a:pt x="31" y="62"/>
                      <a:pt x="26" y="61"/>
                      <a:pt x="23" y="59"/>
                    </a:cubicBezTo>
                    <a:cubicBezTo>
                      <a:pt x="26" y="57"/>
                      <a:pt x="31" y="57"/>
                      <a:pt x="37" y="57"/>
                    </a:cubicBezTo>
                    <a:cubicBezTo>
                      <a:pt x="23" y="53"/>
                      <a:pt x="6" y="46"/>
                      <a:pt x="0" y="38"/>
                    </a:cubicBezTo>
                    <a:cubicBezTo>
                      <a:pt x="9" y="37"/>
                      <a:pt x="25" y="42"/>
                      <a:pt x="37" y="48"/>
                    </a:cubicBezTo>
                    <a:cubicBezTo>
                      <a:pt x="34" y="45"/>
                      <a:pt x="31" y="41"/>
                      <a:pt x="30" y="39"/>
                    </a:cubicBezTo>
                    <a:cubicBezTo>
                      <a:pt x="32" y="39"/>
                      <a:pt x="35" y="40"/>
                      <a:pt x="38" y="42"/>
                    </a:cubicBezTo>
                    <a:cubicBezTo>
                      <a:pt x="30" y="32"/>
                      <a:pt x="22" y="19"/>
                      <a:pt x="22" y="10"/>
                    </a:cubicBezTo>
                    <a:cubicBezTo>
                      <a:pt x="30" y="14"/>
                      <a:pt x="40" y="27"/>
                      <a:pt x="47" y="39"/>
                    </a:cubicBezTo>
                    <a:cubicBezTo>
                      <a:pt x="46" y="35"/>
                      <a:pt x="45" y="31"/>
                      <a:pt x="46" y="28"/>
                    </a:cubicBezTo>
                    <a:cubicBezTo>
                      <a:pt x="48" y="30"/>
                      <a:pt x="50" y="33"/>
                      <a:pt x="51" y="37"/>
                    </a:cubicBezTo>
                    <a:cubicBezTo>
                      <a:pt x="50" y="23"/>
                      <a:pt x="51" y="7"/>
                      <a:pt x="56" y="0"/>
                    </a:cubicBezTo>
                    <a:cubicBezTo>
                      <a:pt x="60" y="8"/>
                      <a:pt x="61" y="23"/>
                      <a:pt x="60" y="37"/>
                    </a:cubicBezTo>
                    <a:close/>
                  </a:path>
                </a:pathLst>
              </a:custGeom>
              <a:solidFill>
                <a:srgbClr val="C395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" name="Oval 213"/>
              <p:cNvSpPr>
                <a:spLocks noChangeArrowheads="1"/>
              </p:cNvSpPr>
              <p:nvPr/>
            </p:nvSpPr>
            <p:spPr bwMode="auto">
              <a:xfrm>
                <a:off x="1474938" y="632008"/>
                <a:ext cx="174318" cy="174318"/>
              </a:xfrm>
              <a:prstGeom prst="ellipse">
                <a:avLst/>
              </a:prstGeom>
              <a:solidFill>
                <a:srgbClr val="FDDF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" name="Freeform 228"/>
              <p:cNvSpPr/>
              <p:nvPr/>
            </p:nvSpPr>
            <p:spPr bwMode="auto">
              <a:xfrm>
                <a:off x="2294539" y="228324"/>
                <a:ext cx="218663" cy="253832"/>
              </a:xfrm>
              <a:custGeom>
                <a:gdLst>
                  <a:gd name="T0" fmla="*/ 12 w 44"/>
                  <a:gd name="T1" fmla="*/ 46 h 51"/>
                  <a:gd name="T2" fmla="*/ 8 w 44"/>
                  <a:gd name="T3" fmla="*/ 7 h 51"/>
                  <a:gd name="T4" fmla="*/ 27 w 44"/>
                  <a:gd name="T5" fmla="*/ 12 h 51"/>
                  <a:gd name="T6" fmla="*/ 43 w 44"/>
                  <a:gd name="T7" fmla="*/ 24 h 51"/>
                  <a:gd name="T8" fmla="*/ 12 w 44"/>
                  <a:gd name="T9" fmla="*/ 46 h 5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51">
                    <a:moveTo>
                      <a:pt x="12" y="46"/>
                    </a:moveTo>
                    <a:cubicBezTo>
                      <a:pt x="0" y="40"/>
                      <a:pt x="0" y="13"/>
                      <a:pt x="8" y="7"/>
                    </a:cubicBezTo>
                    <a:cubicBezTo>
                      <a:pt x="19" y="0"/>
                      <a:pt x="26" y="12"/>
                      <a:pt x="27" y="12"/>
                    </a:cubicBezTo>
                    <a:cubicBezTo>
                      <a:pt x="28" y="13"/>
                      <a:pt x="42" y="11"/>
                      <a:pt x="43" y="24"/>
                    </a:cubicBezTo>
                    <a:cubicBezTo>
                      <a:pt x="44" y="34"/>
                      <a:pt x="24" y="51"/>
                      <a:pt x="12" y="46"/>
                    </a:cubicBezTo>
                    <a:close/>
                  </a:path>
                </a:pathLst>
              </a:custGeom>
              <a:solidFill>
                <a:srgbClr val="8AC6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4" name="Freeform 229"/>
              <p:cNvSpPr/>
              <p:nvPr/>
            </p:nvSpPr>
            <p:spPr bwMode="auto">
              <a:xfrm>
                <a:off x="2360290" y="372060"/>
                <a:ext cx="232424" cy="244657"/>
              </a:xfrm>
              <a:custGeom>
                <a:gdLst>
                  <a:gd name="T0" fmla="*/ 1 w 47"/>
                  <a:gd name="T1" fmla="*/ 22 h 49"/>
                  <a:gd name="T2" fmla="*/ 37 w 47"/>
                  <a:gd name="T3" fmla="*/ 6 h 49"/>
                  <a:gd name="T4" fmla="*/ 38 w 47"/>
                  <a:gd name="T5" fmla="*/ 26 h 49"/>
                  <a:gd name="T6" fmla="*/ 32 w 47"/>
                  <a:gd name="T7" fmla="*/ 45 h 49"/>
                  <a:gd name="T8" fmla="*/ 1 w 47"/>
                  <a:gd name="T9" fmla="*/ 22 h 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49">
                    <a:moveTo>
                      <a:pt x="1" y="22"/>
                    </a:moveTo>
                    <a:cubicBezTo>
                      <a:pt x="3" y="8"/>
                      <a:pt x="29" y="0"/>
                      <a:pt x="37" y="6"/>
                    </a:cubicBezTo>
                    <a:cubicBezTo>
                      <a:pt x="47" y="14"/>
                      <a:pt x="38" y="25"/>
                      <a:pt x="38" y="26"/>
                    </a:cubicBezTo>
                    <a:cubicBezTo>
                      <a:pt x="38" y="27"/>
                      <a:pt x="44" y="40"/>
                      <a:pt x="32" y="45"/>
                    </a:cubicBezTo>
                    <a:cubicBezTo>
                      <a:pt x="23" y="49"/>
                      <a:pt x="0" y="35"/>
                      <a:pt x="1" y="22"/>
                    </a:cubicBezTo>
                    <a:close/>
                  </a:path>
                </a:pathLst>
              </a:custGeom>
              <a:solidFill>
                <a:srgbClr val="8AC6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5" name="Freeform 230"/>
              <p:cNvSpPr/>
              <p:nvPr/>
            </p:nvSpPr>
            <p:spPr bwMode="auto">
              <a:xfrm>
                <a:off x="2250194" y="492860"/>
                <a:ext cx="238541" cy="238541"/>
              </a:xfrm>
              <a:custGeom>
                <a:gdLst>
                  <a:gd name="T0" fmla="*/ 19 w 48"/>
                  <a:gd name="T1" fmla="*/ 2 h 48"/>
                  <a:gd name="T2" fmla="*/ 45 w 48"/>
                  <a:gd name="T3" fmla="*/ 30 h 48"/>
                  <a:gd name="T4" fmla="*/ 26 w 48"/>
                  <a:gd name="T5" fmla="*/ 38 h 48"/>
                  <a:gd name="T6" fmla="*/ 6 w 48"/>
                  <a:gd name="T7" fmla="*/ 38 h 48"/>
                  <a:gd name="T8" fmla="*/ 19 w 48"/>
                  <a:gd name="T9" fmla="*/ 2 h 4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19" y="2"/>
                    </a:moveTo>
                    <a:cubicBezTo>
                      <a:pt x="33" y="0"/>
                      <a:pt x="48" y="21"/>
                      <a:pt x="45" y="30"/>
                    </a:cubicBezTo>
                    <a:cubicBezTo>
                      <a:pt x="41" y="43"/>
                      <a:pt x="28" y="37"/>
                      <a:pt x="26" y="38"/>
                    </a:cubicBezTo>
                    <a:cubicBezTo>
                      <a:pt x="25" y="38"/>
                      <a:pt x="15" y="48"/>
                      <a:pt x="6" y="38"/>
                    </a:cubicBezTo>
                    <a:cubicBezTo>
                      <a:pt x="0" y="30"/>
                      <a:pt x="6" y="5"/>
                      <a:pt x="19" y="2"/>
                    </a:cubicBezTo>
                    <a:close/>
                  </a:path>
                </a:pathLst>
              </a:custGeom>
              <a:solidFill>
                <a:srgbClr val="8AC6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6" name="Freeform 231"/>
              <p:cNvSpPr/>
              <p:nvPr/>
            </p:nvSpPr>
            <p:spPr bwMode="auto">
              <a:xfrm>
                <a:off x="2095755" y="427108"/>
                <a:ext cx="253832" cy="229366"/>
              </a:xfrm>
              <a:custGeom>
                <a:gdLst>
                  <a:gd name="T0" fmla="*/ 45 w 51"/>
                  <a:gd name="T1" fmla="*/ 12 h 46"/>
                  <a:gd name="T2" fmla="*/ 26 w 51"/>
                  <a:gd name="T3" fmla="*/ 45 h 46"/>
                  <a:gd name="T4" fmla="*/ 13 w 51"/>
                  <a:gd name="T5" fmla="*/ 30 h 46"/>
                  <a:gd name="T6" fmla="*/ 7 w 51"/>
                  <a:gd name="T7" fmla="*/ 11 h 46"/>
                  <a:gd name="T8" fmla="*/ 45 w 51"/>
                  <a:gd name="T9" fmla="*/ 12 h 4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6">
                    <a:moveTo>
                      <a:pt x="45" y="12"/>
                    </a:moveTo>
                    <a:cubicBezTo>
                      <a:pt x="51" y="24"/>
                      <a:pt x="36" y="46"/>
                      <a:pt x="26" y="45"/>
                    </a:cubicBezTo>
                    <a:cubicBezTo>
                      <a:pt x="13" y="45"/>
                      <a:pt x="14" y="31"/>
                      <a:pt x="13" y="30"/>
                    </a:cubicBezTo>
                    <a:cubicBezTo>
                      <a:pt x="13" y="29"/>
                      <a:pt x="0" y="22"/>
                      <a:pt x="7" y="11"/>
                    </a:cubicBezTo>
                    <a:cubicBezTo>
                      <a:pt x="12" y="3"/>
                      <a:pt x="38" y="0"/>
                      <a:pt x="45" y="12"/>
                    </a:cubicBezTo>
                    <a:close/>
                  </a:path>
                </a:pathLst>
              </a:custGeom>
              <a:solidFill>
                <a:srgbClr val="8AC6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7" name="Freeform 232"/>
              <p:cNvSpPr/>
              <p:nvPr/>
            </p:nvSpPr>
            <p:spPr bwMode="auto">
              <a:xfrm>
                <a:off x="2121749" y="257378"/>
                <a:ext cx="247715" cy="249245"/>
              </a:xfrm>
              <a:custGeom>
                <a:gdLst>
                  <a:gd name="T0" fmla="*/ 41 w 50"/>
                  <a:gd name="T1" fmla="*/ 40 h 50"/>
                  <a:gd name="T2" fmla="*/ 3 w 50"/>
                  <a:gd name="T3" fmla="*/ 32 h 50"/>
                  <a:gd name="T4" fmla="*/ 14 w 50"/>
                  <a:gd name="T5" fmla="*/ 16 h 50"/>
                  <a:gd name="T6" fmla="*/ 30 w 50"/>
                  <a:gd name="T7" fmla="*/ 4 h 50"/>
                  <a:gd name="T8" fmla="*/ 41 w 50"/>
                  <a:gd name="T9" fmla="*/ 40 h 5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50">
                    <a:moveTo>
                      <a:pt x="41" y="40"/>
                    </a:moveTo>
                    <a:cubicBezTo>
                      <a:pt x="32" y="50"/>
                      <a:pt x="6" y="42"/>
                      <a:pt x="3" y="32"/>
                    </a:cubicBezTo>
                    <a:cubicBezTo>
                      <a:pt x="0" y="20"/>
                      <a:pt x="13" y="16"/>
                      <a:pt x="14" y="16"/>
                    </a:cubicBezTo>
                    <a:cubicBezTo>
                      <a:pt x="15" y="15"/>
                      <a:pt x="18" y="0"/>
                      <a:pt x="30" y="4"/>
                    </a:cubicBezTo>
                    <a:cubicBezTo>
                      <a:pt x="40" y="6"/>
                      <a:pt x="50" y="30"/>
                      <a:pt x="41" y="40"/>
                    </a:cubicBezTo>
                    <a:close/>
                  </a:path>
                </a:pathLst>
              </a:custGeom>
              <a:solidFill>
                <a:srgbClr val="8AC6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8" name="Freeform 233"/>
              <p:cNvSpPr/>
              <p:nvPr/>
            </p:nvSpPr>
            <p:spPr bwMode="auto">
              <a:xfrm>
                <a:off x="2201263" y="338420"/>
                <a:ext cx="282885" cy="278297"/>
              </a:xfrm>
              <a:custGeom>
                <a:gdLst>
                  <a:gd name="T0" fmla="*/ 35 w 57"/>
                  <a:gd name="T1" fmla="*/ 19 h 56"/>
                  <a:gd name="T2" fmla="*/ 39 w 57"/>
                  <a:gd name="T3" fmla="*/ 16 h 56"/>
                  <a:gd name="T4" fmla="*/ 36 w 57"/>
                  <a:gd name="T5" fmla="*/ 21 h 56"/>
                  <a:gd name="T6" fmla="*/ 54 w 57"/>
                  <a:gd name="T7" fmla="*/ 14 h 56"/>
                  <a:gd name="T8" fmla="*/ 37 w 57"/>
                  <a:gd name="T9" fmla="*/ 25 h 56"/>
                  <a:gd name="T10" fmla="*/ 44 w 57"/>
                  <a:gd name="T11" fmla="*/ 25 h 56"/>
                  <a:gd name="T12" fmla="*/ 39 w 57"/>
                  <a:gd name="T13" fmla="*/ 28 h 56"/>
                  <a:gd name="T14" fmla="*/ 57 w 57"/>
                  <a:gd name="T15" fmla="*/ 33 h 56"/>
                  <a:gd name="T16" fmla="*/ 39 w 57"/>
                  <a:gd name="T17" fmla="*/ 32 h 56"/>
                  <a:gd name="T18" fmla="*/ 43 w 57"/>
                  <a:gd name="T19" fmla="*/ 35 h 56"/>
                  <a:gd name="T20" fmla="*/ 39 w 57"/>
                  <a:gd name="T21" fmla="*/ 35 h 56"/>
                  <a:gd name="T22" fmla="*/ 50 w 57"/>
                  <a:gd name="T23" fmla="*/ 47 h 56"/>
                  <a:gd name="T24" fmla="*/ 34 w 57"/>
                  <a:gd name="T25" fmla="*/ 36 h 56"/>
                  <a:gd name="T26" fmla="*/ 36 w 57"/>
                  <a:gd name="T27" fmla="*/ 42 h 56"/>
                  <a:gd name="T28" fmla="*/ 32 w 57"/>
                  <a:gd name="T29" fmla="*/ 37 h 56"/>
                  <a:gd name="T30" fmla="*/ 32 w 57"/>
                  <a:gd name="T31" fmla="*/ 56 h 56"/>
                  <a:gd name="T32" fmla="*/ 28 w 57"/>
                  <a:gd name="T33" fmla="*/ 40 h 56"/>
                  <a:gd name="T34" fmla="*/ 26 w 57"/>
                  <a:gd name="T35" fmla="*/ 44 h 56"/>
                  <a:gd name="T36" fmla="*/ 26 w 57"/>
                  <a:gd name="T37" fmla="*/ 39 h 56"/>
                  <a:gd name="T38" fmla="*/ 17 w 57"/>
                  <a:gd name="T39" fmla="*/ 54 h 56"/>
                  <a:gd name="T40" fmla="*/ 23 w 57"/>
                  <a:gd name="T41" fmla="*/ 36 h 56"/>
                  <a:gd name="T42" fmla="*/ 18 w 57"/>
                  <a:gd name="T43" fmla="*/ 39 h 56"/>
                  <a:gd name="T44" fmla="*/ 21 w 57"/>
                  <a:gd name="T45" fmla="*/ 34 h 56"/>
                  <a:gd name="T46" fmla="*/ 3 w 57"/>
                  <a:gd name="T47" fmla="*/ 41 h 56"/>
                  <a:gd name="T48" fmla="*/ 17 w 57"/>
                  <a:gd name="T49" fmla="*/ 31 h 56"/>
                  <a:gd name="T50" fmla="*/ 13 w 57"/>
                  <a:gd name="T51" fmla="*/ 31 h 56"/>
                  <a:gd name="T52" fmla="*/ 17 w 57"/>
                  <a:gd name="T53" fmla="*/ 29 h 56"/>
                  <a:gd name="T54" fmla="*/ 0 w 57"/>
                  <a:gd name="T55" fmla="*/ 25 h 56"/>
                  <a:gd name="T56" fmla="*/ 20 w 57"/>
                  <a:gd name="T57" fmla="*/ 25 h 56"/>
                  <a:gd name="T58" fmla="*/ 14 w 57"/>
                  <a:gd name="T59" fmla="*/ 21 h 56"/>
                  <a:gd name="T60" fmla="*/ 21 w 57"/>
                  <a:gd name="T61" fmla="*/ 23 h 56"/>
                  <a:gd name="T62" fmla="*/ 9 w 57"/>
                  <a:gd name="T63" fmla="*/ 8 h 56"/>
                  <a:gd name="T64" fmla="*/ 23 w 57"/>
                  <a:gd name="T65" fmla="*/ 19 h 56"/>
                  <a:gd name="T66" fmla="*/ 22 w 57"/>
                  <a:gd name="T67" fmla="*/ 14 h 56"/>
                  <a:gd name="T68" fmla="*/ 25 w 57"/>
                  <a:gd name="T69" fmla="*/ 17 h 56"/>
                  <a:gd name="T70" fmla="*/ 24 w 57"/>
                  <a:gd name="T71" fmla="*/ 0 h 56"/>
                  <a:gd name="T72" fmla="*/ 29 w 57"/>
                  <a:gd name="T73" fmla="*/ 17 h 56"/>
                  <a:gd name="T74" fmla="*/ 31 w 57"/>
                  <a:gd name="T75" fmla="*/ 12 h 56"/>
                  <a:gd name="T76" fmla="*/ 31 w 57"/>
                  <a:gd name="T77" fmla="*/ 17 h 56"/>
                  <a:gd name="T78" fmla="*/ 41 w 57"/>
                  <a:gd name="T79" fmla="*/ 2 h 56"/>
                  <a:gd name="T80" fmla="*/ 35 w 57"/>
                  <a:gd name="T81" fmla="*/ 19 h 5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57" h="56">
                    <a:moveTo>
                      <a:pt x="35" y="19"/>
                    </a:moveTo>
                    <a:cubicBezTo>
                      <a:pt x="37" y="18"/>
                      <a:pt x="38" y="17"/>
                      <a:pt x="39" y="16"/>
                    </a:cubicBezTo>
                    <a:cubicBezTo>
                      <a:pt x="39" y="18"/>
                      <a:pt x="38" y="20"/>
                      <a:pt x="36" y="21"/>
                    </a:cubicBezTo>
                    <a:cubicBezTo>
                      <a:pt x="42" y="18"/>
                      <a:pt x="49" y="14"/>
                      <a:pt x="54" y="14"/>
                    </a:cubicBezTo>
                    <a:cubicBezTo>
                      <a:pt x="51" y="18"/>
                      <a:pt x="44" y="23"/>
                      <a:pt x="37" y="25"/>
                    </a:cubicBezTo>
                    <a:cubicBezTo>
                      <a:pt x="40" y="25"/>
                      <a:pt x="43" y="25"/>
                      <a:pt x="44" y="25"/>
                    </a:cubicBezTo>
                    <a:cubicBezTo>
                      <a:pt x="43" y="27"/>
                      <a:pt x="42" y="28"/>
                      <a:pt x="39" y="28"/>
                    </a:cubicBezTo>
                    <a:cubicBezTo>
                      <a:pt x="45" y="29"/>
                      <a:pt x="53" y="31"/>
                      <a:pt x="57" y="33"/>
                    </a:cubicBezTo>
                    <a:cubicBezTo>
                      <a:pt x="52" y="34"/>
                      <a:pt x="44" y="33"/>
                      <a:pt x="39" y="32"/>
                    </a:cubicBezTo>
                    <a:cubicBezTo>
                      <a:pt x="40" y="33"/>
                      <a:pt x="43" y="34"/>
                      <a:pt x="43" y="35"/>
                    </a:cubicBezTo>
                    <a:cubicBezTo>
                      <a:pt x="42" y="35"/>
                      <a:pt x="40" y="35"/>
                      <a:pt x="39" y="35"/>
                    </a:cubicBezTo>
                    <a:cubicBezTo>
                      <a:pt x="44" y="38"/>
                      <a:pt x="49" y="43"/>
                      <a:pt x="50" y="47"/>
                    </a:cubicBezTo>
                    <a:cubicBezTo>
                      <a:pt x="45" y="46"/>
                      <a:pt x="39" y="41"/>
                      <a:pt x="34" y="36"/>
                    </a:cubicBezTo>
                    <a:cubicBezTo>
                      <a:pt x="35" y="38"/>
                      <a:pt x="36" y="40"/>
                      <a:pt x="36" y="42"/>
                    </a:cubicBezTo>
                    <a:cubicBezTo>
                      <a:pt x="34" y="41"/>
                      <a:pt x="33" y="39"/>
                      <a:pt x="32" y="37"/>
                    </a:cubicBezTo>
                    <a:cubicBezTo>
                      <a:pt x="33" y="43"/>
                      <a:pt x="34" y="52"/>
                      <a:pt x="32" y="56"/>
                    </a:cubicBezTo>
                    <a:cubicBezTo>
                      <a:pt x="30" y="53"/>
                      <a:pt x="28" y="46"/>
                      <a:pt x="28" y="40"/>
                    </a:cubicBezTo>
                    <a:cubicBezTo>
                      <a:pt x="28" y="41"/>
                      <a:pt x="27" y="43"/>
                      <a:pt x="26" y="44"/>
                    </a:cubicBezTo>
                    <a:cubicBezTo>
                      <a:pt x="26" y="42"/>
                      <a:pt x="26" y="41"/>
                      <a:pt x="26" y="39"/>
                    </a:cubicBezTo>
                    <a:cubicBezTo>
                      <a:pt x="24" y="45"/>
                      <a:pt x="20" y="52"/>
                      <a:pt x="17" y="54"/>
                    </a:cubicBezTo>
                    <a:cubicBezTo>
                      <a:pt x="16" y="49"/>
                      <a:pt x="19" y="42"/>
                      <a:pt x="23" y="36"/>
                    </a:cubicBezTo>
                    <a:cubicBezTo>
                      <a:pt x="21" y="37"/>
                      <a:pt x="19" y="39"/>
                      <a:pt x="18" y="39"/>
                    </a:cubicBezTo>
                    <a:cubicBezTo>
                      <a:pt x="18" y="38"/>
                      <a:pt x="19" y="36"/>
                      <a:pt x="21" y="34"/>
                    </a:cubicBezTo>
                    <a:cubicBezTo>
                      <a:pt x="15" y="38"/>
                      <a:pt x="8" y="41"/>
                      <a:pt x="3" y="41"/>
                    </a:cubicBezTo>
                    <a:cubicBezTo>
                      <a:pt x="5" y="37"/>
                      <a:pt x="12" y="34"/>
                      <a:pt x="17" y="31"/>
                    </a:cubicBezTo>
                    <a:cubicBezTo>
                      <a:pt x="16" y="31"/>
                      <a:pt x="14" y="31"/>
                      <a:pt x="13" y="31"/>
                    </a:cubicBezTo>
                    <a:cubicBezTo>
                      <a:pt x="14" y="30"/>
                      <a:pt x="15" y="30"/>
                      <a:pt x="17" y="29"/>
                    </a:cubicBezTo>
                    <a:cubicBezTo>
                      <a:pt x="10" y="29"/>
                      <a:pt x="3" y="28"/>
                      <a:pt x="0" y="25"/>
                    </a:cubicBezTo>
                    <a:cubicBezTo>
                      <a:pt x="4" y="23"/>
                      <a:pt x="13" y="24"/>
                      <a:pt x="20" y="25"/>
                    </a:cubicBezTo>
                    <a:cubicBezTo>
                      <a:pt x="17" y="24"/>
                      <a:pt x="15" y="23"/>
                      <a:pt x="14" y="21"/>
                    </a:cubicBezTo>
                    <a:cubicBezTo>
                      <a:pt x="16" y="21"/>
                      <a:pt x="19" y="22"/>
                      <a:pt x="21" y="23"/>
                    </a:cubicBezTo>
                    <a:cubicBezTo>
                      <a:pt x="16" y="19"/>
                      <a:pt x="10" y="12"/>
                      <a:pt x="9" y="8"/>
                    </a:cubicBezTo>
                    <a:cubicBezTo>
                      <a:pt x="13" y="9"/>
                      <a:pt x="19" y="14"/>
                      <a:pt x="23" y="19"/>
                    </a:cubicBezTo>
                    <a:cubicBezTo>
                      <a:pt x="22" y="17"/>
                      <a:pt x="22" y="15"/>
                      <a:pt x="22" y="14"/>
                    </a:cubicBezTo>
                    <a:cubicBezTo>
                      <a:pt x="23" y="14"/>
                      <a:pt x="24" y="16"/>
                      <a:pt x="25" y="17"/>
                    </a:cubicBezTo>
                    <a:cubicBezTo>
                      <a:pt x="23" y="11"/>
                      <a:pt x="22" y="4"/>
                      <a:pt x="24" y="0"/>
                    </a:cubicBezTo>
                    <a:cubicBezTo>
                      <a:pt x="27" y="3"/>
                      <a:pt x="28" y="11"/>
                      <a:pt x="29" y="17"/>
                    </a:cubicBezTo>
                    <a:cubicBezTo>
                      <a:pt x="29" y="15"/>
                      <a:pt x="30" y="13"/>
                      <a:pt x="31" y="12"/>
                    </a:cubicBezTo>
                    <a:cubicBezTo>
                      <a:pt x="31" y="13"/>
                      <a:pt x="31" y="15"/>
                      <a:pt x="31" y="17"/>
                    </a:cubicBezTo>
                    <a:cubicBezTo>
                      <a:pt x="34" y="11"/>
                      <a:pt x="37" y="4"/>
                      <a:pt x="41" y="2"/>
                    </a:cubicBezTo>
                    <a:cubicBezTo>
                      <a:pt x="41" y="6"/>
                      <a:pt x="38" y="13"/>
                      <a:pt x="35" y="19"/>
                    </a:cubicBezTo>
                    <a:close/>
                  </a:path>
                </a:pathLst>
              </a:custGeom>
              <a:solidFill>
                <a:srgbClr val="457A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9" name="Freeform 234"/>
              <p:cNvSpPr/>
              <p:nvPr/>
            </p:nvSpPr>
            <p:spPr bwMode="auto">
              <a:xfrm>
                <a:off x="2294539" y="427108"/>
                <a:ext cx="94805" cy="99392"/>
              </a:xfrm>
              <a:custGeom>
                <a:gdLst>
                  <a:gd name="T0" fmla="*/ 13 w 19"/>
                  <a:gd name="T1" fmla="*/ 2 h 20"/>
                  <a:gd name="T2" fmla="*/ 17 w 19"/>
                  <a:gd name="T3" fmla="*/ 14 h 20"/>
                  <a:gd name="T4" fmla="*/ 6 w 19"/>
                  <a:gd name="T5" fmla="*/ 18 h 20"/>
                  <a:gd name="T6" fmla="*/ 2 w 19"/>
                  <a:gd name="T7" fmla="*/ 6 h 20"/>
                  <a:gd name="T8" fmla="*/ 13 w 19"/>
                  <a:gd name="T9" fmla="*/ 2 h 2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0">
                    <a:moveTo>
                      <a:pt x="13" y="2"/>
                    </a:moveTo>
                    <a:cubicBezTo>
                      <a:pt x="17" y="4"/>
                      <a:pt x="19" y="9"/>
                      <a:pt x="17" y="14"/>
                    </a:cubicBezTo>
                    <a:cubicBezTo>
                      <a:pt x="15" y="18"/>
                      <a:pt x="10" y="20"/>
                      <a:pt x="6" y="18"/>
                    </a:cubicBezTo>
                    <a:cubicBezTo>
                      <a:pt x="2" y="16"/>
                      <a:pt x="0" y="11"/>
                      <a:pt x="2" y="6"/>
                    </a:cubicBezTo>
                    <a:cubicBezTo>
                      <a:pt x="4" y="2"/>
                      <a:pt x="9" y="0"/>
                      <a:pt x="13" y="2"/>
                    </a:cubicBezTo>
                    <a:close/>
                  </a:path>
                </a:pathLst>
              </a:custGeom>
              <a:solidFill>
                <a:srgbClr val="FDDF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635" r="23201" b="71000"/>
            <a:stretch>
              <a:fillRect/>
            </a:stretch>
          </p:blipFill>
          <p:spPr>
            <a:xfrm rot="-1200000">
              <a:off x="319259" y="-229270"/>
              <a:ext cx="2348711" cy="1314947"/>
            </a:xfrm>
            <a:prstGeom prst="rect">
              <a:avLst/>
            </a:prstGeom>
          </p:spPr>
        </p:pic>
      </p:grpSp>
    </p:spTree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-335658" y="91976"/>
            <a:ext cx="3474894" cy="911756"/>
            <a:chOff x="-335658" y="91976"/>
            <a:chExt cx="3474894" cy="911756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635" r="23201" b="71000"/>
            <a:stretch>
              <a:fillRect/>
            </a:stretch>
          </p:blipFill>
          <p:spPr>
            <a:xfrm rot="-1200000">
              <a:off x="-335658" y="91976"/>
              <a:ext cx="1628546" cy="911756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877078" y="363188"/>
              <a:ext cx="22621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>
                  <a:solidFill>
                    <a:srgbClr val="38531F"/>
                  </a:solidFill>
                  <a:cs typeface="+mn-ea"/>
                  <a:sym typeface="+mn-lt"/>
                </a:rPr>
                <a:t>点击此处添加小标题</a:t>
              </a:r>
              <a:endParaRPr lang="zh-CN" altLang="en-US">
                <a:solidFill>
                  <a:srgbClr val="38531F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5" name="直接连接符 4"/>
          <p:cNvCxnSpPr/>
          <p:nvPr/>
        </p:nvCxnSpPr>
        <p:spPr>
          <a:xfrm>
            <a:off x="5212670" y="1254737"/>
            <a:ext cx="175461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reeform 29"/>
          <p:cNvSpPr/>
          <p:nvPr/>
        </p:nvSpPr>
        <p:spPr bwMode="auto">
          <a:xfrm>
            <a:off x="6516496" y="3004593"/>
            <a:ext cx="205204" cy="20520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721700" y="3316008"/>
            <a:ext cx="3735365" cy="469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sz="1200" err="1">
                <a:solidFill>
                  <a:srgbClr val="38531F"/>
                </a:solidFill>
                <a:cs typeface="+mn-ea"/>
                <a:sym typeface="+mn-lt"/>
              </a:rPr>
              <a:t>请在此添加文字说明，</a:t>
            </a:r>
            <a:r>
              <a:rPr lang="zh-CN" altLang="en-US" sz="1200">
                <a:solidFill>
                  <a:srgbClr val="38531F"/>
                </a:solidFill>
                <a:cs typeface="+mn-ea"/>
                <a:sym typeface="+mn-lt"/>
              </a:rPr>
              <a:t>请在此添加文字说明</a:t>
            </a:r>
            <a:r>
              <a:rPr sz="1200">
                <a:solidFill>
                  <a:srgbClr val="38531F"/>
                </a:solidFill>
                <a:cs typeface="+mn-ea"/>
                <a:sym typeface="+mn-lt"/>
              </a:rPr>
              <a:t>。请在此添加文字说明，</a:t>
            </a:r>
            <a:r>
              <a:rPr lang="zh-CN" altLang="en-US" sz="1200">
                <a:solidFill>
                  <a:srgbClr val="38531F"/>
                </a:solidFill>
                <a:cs typeface="+mn-ea"/>
                <a:sym typeface="+mn-lt"/>
              </a:rPr>
              <a:t>请在此添加文字说明</a:t>
            </a:r>
            <a:r>
              <a:rPr sz="1200">
                <a:solidFill>
                  <a:srgbClr val="38531F"/>
                </a:solidFill>
                <a:cs typeface="+mn-ea"/>
                <a:sym typeface="+mn-lt"/>
              </a:rPr>
              <a:t>。</a:t>
            </a:r>
            <a:endParaRPr sz="1200">
              <a:solidFill>
                <a:srgbClr val="38531F"/>
              </a:solidFill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721700" y="2916538"/>
            <a:ext cx="215653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0" cap="none" spc="0" normalizeH="0" baseline="0" noProof="0">
                <a:ln>
                  <a:noFill/>
                </a:ln>
                <a:solidFill>
                  <a:srgbClr val="38531F"/>
                </a:solidFill>
                <a:effectLst/>
                <a:uLnTx/>
                <a:uFillTx/>
                <a:cs typeface="+mn-ea"/>
                <a:sym typeface="+mn-lt"/>
              </a:rPr>
              <a:t>意义一</a:t>
            </a:r>
            <a:endParaRPr kumimoji="0" lang="zh-CN" altLang="en-US" sz="1600" b="1" i="0" u="none" strike="noStrike" kern="0" cap="none" spc="0" normalizeH="0" baseline="0" noProof="0">
              <a:ln>
                <a:noFill/>
              </a:ln>
              <a:solidFill>
                <a:srgbClr val="38531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Freeform 29"/>
          <p:cNvSpPr/>
          <p:nvPr/>
        </p:nvSpPr>
        <p:spPr bwMode="auto">
          <a:xfrm>
            <a:off x="6516496" y="4186275"/>
            <a:ext cx="205204" cy="20520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721700" y="4497691"/>
            <a:ext cx="3735365" cy="469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sz="1200" err="1">
                <a:solidFill>
                  <a:srgbClr val="38531F"/>
                </a:solidFill>
                <a:cs typeface="+mn-ea"/>
                <a:sym typeface="+mn-lt"/>
              </a:rPr>
              <a:t>请在此添加文字说明，</a:t>
            </a:r>
            <a:r>
              <a:rPr lang="zh-CN" altLang="en-US" sz="1200">
                <a:solidFill>
                  <a:srgbClr val="38531F"/>
                </a:solidFill>
                <a:cs typeface="+mn-ea"/>
                <a:sym typeface="+mn-lt"/>
              </a:rPr>
              <a:t>请在此添加文字说明</a:t>
            </a:r>
            <a:r>
              <a:rPr sz="1200">
                <a:solidFill>
                  <a:srgbClr val="38531F"/>
                </a:solidFill>
                <a:cs typeface="+mn-ea"/>
                <a:sym typeface="+mn-lt"/>
              </a:rPr>
              <a:t>。请在此添加文字说明，</a:t>
            </a:r>
            <a:r>
              <a:rPr lang="zh-CN" altLang="en-US" sz="1200">
                <a:solidFill>
                  <a:srgbClr val="38531F"/>
                </a:solidFill>
                <a:cs typeface="+mn-ea"/>
                <a:sym typeface="+mn-lt"/>
              </a:rPr>
              <a:t>请在此添加文字说明</a:t>
            </a:r>
            <a:r>
              <a:rPr sz="1200">
                <a:solidFill>
                  <a:srgbClr val="38531F"/>
                </a:solidFill>
                <a:cs typeface="+mn-ea"/>
                <a:sym typeface="+mn-lt"/>
              </a:rPr>
              <a:t>。</a:t>
            </a:r>
            <a:endParaRPr sz="1200">
              <a:solidFill>
                <a:srgbClr val="38531F"/>
              </a:solidFill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721700" y="4098221"/>
            <a:ext cx="215653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0" cap="none" spc="0" normalizeH="0" baseline="0" noProof="0">
                <a:ln>
                  <a:noFill/>
                </a:ln>
                <a:solidFill>
                  <a:srgbClr val="38531F"/>
                </a:solidFill>
                <a:effectLst/>
                <a:uLnTx/>
                <a:uFillTx/>
                <a:cs typeface="+mn-ea"/>
                <a:sym typeface="+mn-lt"/>
              </a:rPr>
              <a:t>意义</a:t>
            </a:r>
            <a:r>
              <a:rPr lang="zh-CN" altLang="en-US" sz="1600" b="1" kern="0">
                <a:solidFill>
                  <a:srgbClr val="38531F"/>
                </a:solidFill>
                <a:cs typeface="+mn-ea"/>
                <a:sym typeface="+mn-lt"/>
              </a:rPr>
              <a:t>二</a:t>
            </a:r>
            <a:endParaRPr kumimoji="0" lang="zh-CN" altLang="en-US" sz="1600" b="1" i="0" u="none" strike="noStrike" kern="0" cap="none" spc="0" normalizeH="0" baseline="0" noProof="0">
              <a:ln>
                <a:noFill/>
              </a:ln>
              <a:solidFill>
                <a:srgbClr val="38531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Freeform 29"/>
          <p:cNvSpPr/>
          <p:nvPr/>
        </p:nvSpPr>
        <p:spPr bwMode="auto">
          <a:xfrm>
            <a:off x="6516496" y="5367958"/>
            <a:ext cx="205204" cy="20520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721700" y="5679373"/>
            <a:ext cx="3735365" cy="469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sz="1200" err="1">
                <a:solidFill>
                  <a:srgbClr val="38531F"/>
                </a:solidFill>
                <a:cs typeface="+mn-ea"/>
                <a:sym typeface="+mn-lt"/>
              </a:rPr>
              <a:t>请在此添加文字说明，</a:t>
            </a:r>
            <a:r>
              <a:rPr lang="zh-CN" altLang="en-US" sz="1200">
                <a:solidFill>
                  <a:srgbClr val="38531F"/>
                </a:solidFill>
                <a:cs typeface="+mn-ea"/>
                <a:sym typeface="+mn-lt"/>
              </a:rPr>
              <a:t>请在此添加文字说明</a:t>
            </a:r>
            <a:r>
              <a:rPr sz="1200">
                <a:solidFill>
                  <a:srgbClr val="38531F"/>
                </a:solidFill>
                <a:cs typeface="+mn-ea"/>
                <a:sym typeface="+mn-lt"/>
              </a:rPr>
              <a:t>。请在此添加文字说明，</a:t>
            </a:r>
            <a:r>
              <a:rPr lang="zh-CN" altLang="en-US" sz="1200">
                <a:solidFill>
                  <a:srgbClr val="38531F"/>
                </a:solidFill>
                <a:cs typeface="+mn-ea"/>
                <a:sym typeface="+mn-lt"/>
              </a:rPr>
              <a:t>请在此添加文字说明</a:t>
            </a:r>
            <a:r>
              <a:rPr sz="1200">
                <a:solidFill>
                  <a:srgbClr val="38531F"/>
                </a:solidFill>
                <a:cs typeface="+mn-ea"/>
                <a:sym typeface="+mn-lt"/>
              </a:rPr>
              <a:t>。</a:t>
            </a:r>
            <a:endParaRPr sz="1200">
              <a:solidFill>
                <a:srgbClr val="38531F"/>
              </a:solidFill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721700" y="5279903"/>
            <a:ext cx="215653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0" cap="none" spc="0" normalizeH="0" baseline="0" noProof="0">
                <a:ln>
                  <a:noFill/>
                </a:ln>
                <a:solidFill>
                  <a:srgbClr val="38531F"/>
                </a:solidFill>
                <a:effectLst/>
                <a:uLnTx/>
                <a:uFillTx/>
                <a:cs typeface="+mn-ea"/>
                <a:sym typeface="+mn-lt"/>
              </a:rPr>
              <a:t>意义三</a:t>
            </a:r>
            <a:endParaRPr kumimoji="0" lang="zh-CN" altLang="en-US" sz="1600" b="1" i="0" u="none" strike="noStrike" kern="0" cap="none" spc="0" normalizeH="0" baseline="0" noProof="0">
              <a:ln>
                <a:noFill/>
              </a:ln>
              <a:solidFill>
                <a:srgbClr val="38531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5" name="Group 4"/>
          <p:cNvGrpSpPr>
            <a:grpSpLocks noChangeAspect="1"/>
          </p:cNvGrpSpPr>
          <p:nvPr/>
        </p:nvGrpSpPr>
        <p:grpSpPr>
          <a:xfrm>
            <a:off x="1734935" y="2372417"/>
            <a:ext cx="3851170" cy="3851170"/>
            <a:chOff x="555" y="1350"/>
            <a:chExt cx="2056" cy="2056"/>
          </a:xfrm>
        </p:grpSpPr>
        <p:sp>
          <p:nvSpPr>
            <p:cNvPr id="16" name="AutoShape 3"/>
            <p:cNvSpPr>
              <a:spLocks noChangeAspect="1" noChangeArrowheads="1" noTextEdit="1"/>
            </p:cNvSpPr>
            <p:nvPr/>
          </p:nvSpPr>
          <p:spPr bwMode="auto">
            <a:xfrm>
              <a:off x="555" y="1350"/>
              <a:ext cx="2056" cy="2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Freeform 5"/>
            <p:cNvSpPr/>
            <p:nvPr/>
          </p:nvSpPr>
          <p:spPr bwMode="auto">
            <a:xfrm>
              <a:off x="1291" y="1521"/>
              <a:ext cx="576" cy="329"/>
            </a:xfrm>
            <a:custGeom>
              <a:gdLst>
                <a:gd name="T0" fmla="*/ 576 w 576"/>
                <a:gd name="T1" fmla="*/ 329 h 329"/>
                <a:gd name="T2" fmla="*/ 0 w 576"/>
                <a:gd name="T3" fmla="*/ 329 h 329"/>
                <a:gd name="T4" fmla="*/ 0 w 576"/>
                <a:gd name="T5" fmla="*/ 0 h 329"/>
                <a:gd name="T6" fmla="*/ 576 w 576"/>
                <a:gd name="T7" fmla="*/ 0 h 329"/>
                <a:gd name="T8" fmla="*/ 412 w 576"/>
                <a:gd name="T9" fmla="*/ 164 h 329"/>
                <a:gd name="T10" fmla="*/ 576 w 576"/>
                <a:gd name="T11" fmla="*/ 329 h 3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6" h="329">
                  <a:moveTo>
                    <a:pt x="576" y="329"/>
                  </a:moveTo>
                  <a:lnTo>
                    <a:pt x="0" y="329"/>
                  </a:lnTo>
                  <a:lnTo>
                    <a:pt x="0" y="0"/>
                  </a:lnTo>
                  <a:lnTo>
                    <a:pt x="576" y="0"/>
                  </a:lnTo>
                  <a:lnTo>
                    <a:pt x="412" y="164"/>
                  </a:lnTo>
                  <a:lnTo>
                    <a:pt x="576" y="329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Freeform 6"/>
            <p:cNvSpPr/>
            <p:nvPr/>
          </p:nvSpPr>
          <p:spPr bwMode="auto">
            <a:xfrm>
              <a:off x="1660" y="2527"/>
              <a:ext cx="951" cy="879"/>
            </a:xfrm>
            <a:custGeom>
              <a:gdLst>
                <a:gd name="T0" fmla="*/ 0 w 951"/>
                <a:gd name="T1" fmla="*/ 879 h 879"/>
                <a:gd name="T2" fmla="*/ 951 w 951"/>
                <a:gd name="T3" fmla="*/ 879 h 879"/>
                <a:gd name="T4" fmla="*/ 951 w 951"/>
                <a:gd name="T5" fmla="*/ 854 h 879"/>
                <a:gd name="T6" fmla="*/ 482 w 951"/>
                <a:gd name="T7" fmla="*/ 0 h 879"/>
                <a:gd name="T8" fmla="*/ 0 w 951"/>
                <a:gd name="T9" fmla="*/ 879 h 8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1" h="879">
                  <a:moveTo>
                    <a:pt x="0" y="879"/>
                  </a:moveTo>
                  <a:lnTo>
                    <a:pt x="951" y="879"/>
                  </a:lnTo>
                  <a:lnTo>
                    <a:pt x="951" y="854"/>
                  </a:lnTo>
                  <a:lnTo>
                    <a:pt x="482" y="0"/>
                  </a:lnTo>
                  <a:lnTo>
                    <a:pt x="0" y="879"/>
                  </a:lnTo>
                  <a:close/>
                </a:path>
              </a:pathLst>
            </a:custGeom>
            <a:solidFill>
              <a:srgbClr val="C1C7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Freeform 7"/>
            <p:cNvSpPr/>
            <p:nvPr/>
          </p:nvSpPr>
          <p:spPr bwMode="auto">
            <a:xfrm>
              <a:off x="1762" y="2527"/>
              <a:ext cx="802" cy="868"/>
            </a:xfrm>
            <a:custGeom>
              <a:gdLst>
                <a:gd name="T0" fmla="*/ 1848 w 3898"/>
                <a:gd name="T1" fmla="*/ 0 h 4219"/>
                <a:gd name="T2" fmla="*/ 3898 w 3898"/>
                <a:gd name="T3" fmla="*/ 3734 h 4219"/>
                <a:gd name="T4" fmla="*/ 2353 w 3898"/>
                <a:gd name="T5" fmla="*/ 2352 h 4219"/>
                <a:gd name="T6" fmla="*/ 2471 w 3898"/>
                <a:gd name="T7" fmla="*/ 4219 h 4219"/>
                <a:gd name="T8" fmla="*/ 1762 w 3898"/>
                <a:gd name="T9" fmla="*/ 3099 h 4219"/>
                <a:gd name="T10" fmla="*/ 815 w 3898"/>
                <a:gd name="T11" fmla="*/ 3721 h 4219"/>
                <a:gd name="T12" fmla="*/ 697 w 3898"/>
                <a:gd name="T13" fmla="*/ 2726 h 4219"/>
                <a:gd name="T14" fmla="*/ 0 w 3898"/>
                <a:gd name="T15" fmla="*/ 3367 h 4219"/>
                <a:gd name="T16" fmla="*/ 1848 w 3898"/>
                <a:gd name="T17" fmla="*/ 0 h 42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98" h="4219">
                  <a:moveTo>
                    <a:pt x="1848" y="0"/>
                  </a:moveTo>
                  <a:cubicBezTo>
                    <a:pt x="3898" y="3734"/>
                    <a:pt x="3898" y="3734"/>
                    <a:pt x="3898" y="3734"/>
                  </a:cubicBezTo>
                  <a:cubicBezTo>
                    <a:pt x="2353" y="2352"/>
                    <a:pt x="2353" y="2352"/>
                    <a:pt x="2353" y="2352"/>
                  </a:cubicBezTo>
                  <a:cubicBezTo>
                    <a:pt x="2353" y="2352"/>
                    <a:pt x="2589" y="4219"/>
                    <a:pt x="2471" y="4219"/>
                  </a:cubicBezTo>
                  <a:cubicBezTo>
                    <a:pt x="2353" y="4219"/>
                    <a:pt x="1762" y="3223"/>
                    <a:pt x="1762" y="3099"/>
                  </a:cubicBezTo>
                  <a:cubicBezTo>
                    <a:pt x="1762" y="2975"/>
                    <a:pt x="815" y="3721"/>
                    <a:pt x="815" y="3721"/>
                  </a:cubicBezTo>
                  <a:cubicBezTo>
                    <a:pt x="697" y="2726"/>
                    <a:pt x="697" y="2726"/>
                    <a:pt x="697" y="2726"/>
                  </a:cubicBezTo>
                  <a:cubicBezTo>
                    <a:pt x="0" y="3367"/>
                    <a:pt x="0" y="3367"/>
                    <a:pt x="0" y="3367"/>
                  </a:cubicBezTo>
                  <a:lnTo>
                    <a:pt x="1848" y="0"/>
                  </a:lnTo>
                  <a:close/>
                </a:path>
              </a:pathLst>
            </a:custGeom>
            <a:solidFill>
              <a:srgbClr val="D6DA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Rectangle 8"/>
            <p:cNvSpPr>
              <a:spLocks noChangeArrowheads="1"/>
            </p:cNvSpPr>
            <p:nvPr/>
          </p:nvSpPr>
          <p:spPr bwMode="auto">
            <a:xfrm>
              <a:off x="1250" y="1521"/>
              <a:ext cx="64" cy="740"/>
            </a:xfrm>
            <a:prstGeom prst="rect">
              <a:avLst/>
            </a:pr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Freeform 9"/>
            <p:cNvSpPr/>
            <p:nvPr/>
          </p:nvSpPr>
          <p:spPr bwMode="auto">
            <a:xfrm>
              <a:off x="555" y="2055"/>
              <a:ext cx="1465" cy="1351"/>
            </a:xfrm>
            <a:custGeom>
              <a:gdLst>
                <a:gd name="T0" fmla="*/ 724 w 1465"/>
                <a:gd name="T1" fmla="*/ 0 h 1351"/>
                <a:gd name="T2" fmla="*/ 0 w 1465"/>
                <a:gd name="T3" fmla="*/ 1318 h 1351"/>
                <a:gd name="T4" fmla="*/ 0 w 1465"/>
                <a:gd name="T5" fmla="*/ 1351 h 1351"/>
                <a:gd name="T6" fmla="*/ 1465 w 1465"/>
                <a:gd name="T7" fmla="*/ 1351 h 1351"/>
                <a:gd name="T8" fmla="*/ 724 w 1465"/>
                <a:gd name="T9" fmla="*/ 0 h 13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65" h="1351">
                  <a:moveTo>
                    <a:pt x="724" y="0"/>
                  </a:moveTo>
                  <a:lnTo>
                    <a:pt x="0" y="1318"/>
                  </a:lnTo>
                  <a:lnTo>
                    <a:pt x="0" y="1351"/>
                  </a:lnTo>
                  <a:lnTo>
                    <a:pt x="1465" y="1351"/>
                  </a:lnTo>
                  <a:lnTo>
                    <a:pt x="724" y="0"/>
                  </a:lnTo>
                  <a:close/>
                </a:path>
              </a:pathLst>
            </a:custGeom>
            <a:solidFill>
              <a:srgbClr val="C1C7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Freeform 10"/>
            <p:cNvSpPr/>
            <p:nvPr/>
          </p:nvSpPr>
          <p:spPr bwMode="auto">
            <a:xfrm>
              <a:off x="565" y="2055"/>
              <a:ext cx="1357" cy="1351"/>
            </a:xfrm>
            <a:custGeom>
              <a:gdLst>
                <a:gd name="T0" fmla="*/ 0 w 6596"/>
                <a:gd name="T1" fmla="*/ 6318 h 6570"/>
                <a:gd name="T2" fmla="*/ 2615 w 6596"/>
                <a:gd name="T3" fmla="*/ 3981 h 6570"/>
                <a:gd name="T4" fmla="*/ 2364 w 6596"/>
                <a:gd name="T5" fmla="*/ 6570 h 6570"/>
                <a:gd name="T6" fmla="*/ 2898 w 6596"/>
                <a:gd name="T7" fmla="*/ 6570 h 6570"/>
                <a:gd name="T8" fmla="*/ 3615 w 6596"/>
                <a:gd name="T9" fmla="*/ 5244 h 6570"/>
                <a:gd name="T10" fmla="*/ 5216 w 6596"/>
                <a:gd name="T11" fmla="*/ 6296 h 6570"/>
                <a:gd name="T12" fmla="*/ 5416 w 6596"/>
                <a:gd name="T13" fmla="*/ 4612 h 6570"/>
                <a:gd name="T14" fmla="*/ 6596 w 6596"/>
                <a:gd name="T15" fmla="*/ 5698 h 6570"/>
                <a:gd name="T16" fmla="*/ 3468 w 6596"/>
                <a:gd name="T17" fmla="*/ 0 h 6570"/>
                <a:gd name="T18" fmla="*/ 0 w 6596"/>
                <a:gd name="T19" fmla="*/ 6318 h 657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96" h="6570">
                  <a:moveTo>
                    <a:pt x="0" y="6318"/>
                  </a:moveTo>
                  <a:cubicBezTo>
                    <a:pt x="2615" y="3981"/>
                    <a:pt x="2615" y="3981"/>
                    <a:pt x="2615" y="3981"/>
                  </a:cubicBezTo>
                  <a:cubicBezTo>
                    <a:pt x="2615" y="3981"/>
                    <a:pt x="2402" y="5661"/>
                    <a:pt x="2364" y="6570"/>
                  </a:cubicBezTo>
                  <a:cubicBezTo>
                    <a:pt x="2898" y="6570"/>
                    <a:pt x="2898" y="6570"/>
                    <a:pt x="2898" y="6570"/>
                  </a:cubicBezTo>
                  <a:cubicBezTo>
                    <a:pt x="3236" y="6060"/>
                    <a:pt x="3615" y="5373"/>
                    <a:pt x="3615" y="5244"/>
                  </a:cubicBezTo>
                  <a:cubicBezTo>
                    <a:pt x="3615" y="5033"/>
                    <a:pt x="5216" y="6296"/>
                    <a:pt x="5216" y="6296"/>
                  </a:cubicBezTo>
                  <a:cubicBezTo>
                    <a:pt x="5416" y="4612"/>
                    <a:pt x="5416" y="4612"/>
                    <a:pt x="5416" y="4612"/>
                  </a:cubicBezTo>
                  <a:cubicBezTo>
                    <a:pt x="6596" y="5698"/>
                    <a:pt x="6596" y="5698"/>
                    <a:pt x="6596" y="5698"/>
                  </a:cubicBezTo>
                  <a:cubicBezTo>
                    <a:pt x="3468" y="0"/>
                    <a:pt x="3468" y="0"/>
                    <a:pt x="3468" y="0"/>
                  </a:cubicBezTo>
                  <a:lnTo>
                    <a:pt x="0" y="6318"/>
                  </a:lnTo>
                  <a:close/>
                </a:path>
              </a:pathLst>
            </a:custGeom>
            <a:solidFill>
              <a:srgbClr val="D6DA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Freeform 11"/>
            <p:cNvSpPr/>
            <p:nvPr/>
          </p:nvSpPr>
          <p:spPr bwMode="auto">
            <a:xfrm>
              <a:off x="971" y="2055"/>
              <a:ext cx="614" cy="732"/>
            </a:xfrm>
            <a:custGeom>
              <a:gdLst>
                <a:gd name="T0" fmla="*/ 2990 w 2990"/>
                <a:gd name="T1" fmla="*/ 2718 h 3560"/>
                <a:gd name="T2" fmla="*/ 1498 w 2990"/>
                <a:gd name="T3" fmla="*/ 0 h 3560"/>
                <a:gd name="T4" fmla="*/ 0 w 2990"/>
                <a:gd name="T5" fmla="*/ 2729 h 3560"/>
                <a:gd name="T6" fmla="*/ 845 w 2990"/>
                <a:gd name="T7" fmla="*/ 2507 h 3560"/>
                <a:gd name="T8" fmla="*/ 1245 w 2990"/>
                <a:gd name="T9" fmla="*/ 3560 h 3560"/>
                <a:gd name="T10" fmla="*/ 2246 w 2990"/>
                <a:gd name="T11" fmla="*/ 2718 h 3560"/>
                <a:gd name="T12" fmla="*/ 2990 w 2990"/>
                <a:gd name="T13" fmla="*/ 2718 h 356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90" h="3560">
                  <a:moveTo>
                    <a:pt x="2990" y="2718"/>
                  </a:moveTo>
                  <a:cubicBezTo>
                    <a:pt x="1498" y="0"/>
                    <a:pt x="1498" y="0"/>
                    <a:pt x="1498" y="0"/>
                  </a:cubicBezTo>
                  <a:cubicBezTo>
                    <a:pt x="0" y="2729"/>
                    <a:pt x="0" y="2729"/>
                    <a:pt x="0" y="2729"/>
                  </a:cubicBezTo>
                  <a:cubicBezTo>
                    <a:pt x="481" y="2603"/>
                    <a:pt x="845" y="2507"/>
                    <a:pt x="845" y="2507"/>
                  </a:cubicBezTo>
                  <a:cubicBezTo>
                    <a:pt x="1245" y="3560"/>
                    <a:pt x="1245" y="3560"/>
                    <a:pt x="1245" y="3560"/>
                  </a:cubicBezTo>
                  <a:cubicBezTo>
                    <a:pt x="1245" y="3560"/>
                    <a:pt x="2045" y="2718"/>
                    <a:pt x="2246" y="2718"/>
                  </a:cubicBezTo>
                  <a:cubicBezTo>
                    <a:pt x="2372" y="2718"/>
                    <a:pt x="2738" y="2718"/>
                    <a:pt x="2990" y="2718"/>
                  </a:cubicBezTo>
                  <a:close/>
                </a:path>
              </a:pathLst>
            </a:custGeom>
            <a:solidFill>
              <a:srgbClr val="ECEE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Freeform 12"/>
            <p:cNvSpPr/>
            <p:nvPr/>
          </p:nvSpPr>
          <p:spPr bwMode="auto">
            <a:xfrm>
              <a:off x="1724" y="1350"/>
              <a:ext cx="84" cy="74"/>
            </a:xfrm>
            <a:custGeom>
              <a:gdLst>
                <a:gd name="T0" fmla="*/ 203 w 409"/>
                <a:gd name="T1" fmla="*/ 0 h 360"/>
                <a:gd name="T2" fmla="*/ 28 w 409"/>
                <a:gd name="T3" fmla="*/ 219 h 360"/>
                <a:gd name="T4" fmla="*/ 41 w 409"/>
                <a:gd name="T5" fmla="*/ 332 h 360"/>
                <a:gd name="T6" fmla="*/ 154 w 409"/>
                <a:gd name="T7" fmla="*/ 320 h 360"/>
                <a:gd name="T8" fmla="*/ 409 w 409"/>
                <a:gd name="T9" fmla="*/ 0 h 360"/>
                <a:gd name="T10" fmla="*/ 203 w 409"/>
                <a:gd name="T11" fmla="*/ 0 h 36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9" h="360">
                  <a:moveTo>
                    <a:pt x="203" y="0"/>
                  </a:moveTo>
                  <a:cubicBezTo>
                    <a:pt x="28" y="219"/>
                    <a:pt x="28" y="219"/>
                    <a:pt x="28" y="219"/>
                  </a:cubicBezTo>
                  <a:cubicBezTo>
                    <a:pt x="0" y="254"/>
                    <a:pt x="6" y="305"/>
                    <a:pt x="41" y="332"/>
                  </a:cubicBezTo>
                  <a:cubicBezTo>
                    <a:pt x="75" y="360"/>
                    <a:pt x="126" y="354"/>
                    <a:pt x="154" y="320"/>
                  </a:cubicBezTo>
                  <a:cubicBezTo>
                    <a:pt x="409" y="0"/>
                    <a:pt x="409" y="0"/>
                    <a:pt x="409" y="0"/>
                  </a:cubicBezTo>
                  <a:lnTo>
                    <a:pt x="203" y="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Freeform 13"/>
            <p:cNvSpPr/>
            <p:nvPr/>
          </p:nvSpPr>
          <p:spPr bwMode="auto">
            <a:xfrm>
              <a:off x="1892" y="1583"/>
              <a:ext cx="154" cy="57"/>
            </a:xfrm>
            <a:custGeom>
              <a:gdLst>
                <a:gd name="T0" fmla="*/ 101 w 747"/>
                <a:gd name="T1" fmla="*/ 272 h 280"/>
                <a:gd name="T2" fmla="*/ 8 w 747"/>
                <a:gd name="T3" fmla="*/ 207 h 280"/>
                <a:gd name="T4" fmla="*/ 8 w 747"/>
                <a:gd name="T5" fmla="*/ 207 h 280"/>
                <a:gd name="T6" fmla="*/ 72 w 747"/>
                <a:gd name="T7" fmla="*/ 113 h 280"/>
                <a:gd name="T8" fmla="*/ 645 w 747"/>
                <a:gd name="T9" fmla="*/ 8 h 280"/>
                <a:gd name="T10" fmla="*/ 739 w 747"/>
                <a:gd name="T11" fmla="*/ 72 h 280"/>
                <a:gd name="T12" fmla="*/ 739 w 747"/>
                <a:gd name="T13" fmla="*/ 72 h 280"/>
                <a:gd name="T14" fmla="*/ 674 w 747"/>
                <a:gd name="T15" fmla="*/ 166 h 280"/>
                <a:gd name="T16" fmla="*/ 101 w 747"/>
                <a:gd name="T17" fmla="*/ 272 h 28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7" h="280">
                  <a:moveTo>
                    <a:pt x="101" y="272"/>
                  </a:moveTo>
                  <a:cubicBezTo>
                    <a:pt x="58" y="280"/>
                    <a:pt x="16" y="251"/>
                    <a:pt x="8" y="207"/>
                  </a:cubicBezTo>
                  <a:cubicBezTo>
                    <a:pt x="8" y="207"/>
                    <a:pt x="8" y="207"/>
                    <a:pt x="8" y="207"/>
                  </a:cubicBezTo>
                  <a:cubicBezTo>
                    <a:pt x="0" y="163"/>
                    <a:pt x="28" y="121"/>
                    <a:pt x="72" y="113"/>
                  </a:cubicBezTo>
                  <a:cubicBezTo>
                    <a:pt x="645" y="8"/>
                    <a:pt x="645" y="8"/>
                    <a:pt x="645" y="8"/>
                  </a:cubicBezTo>
                  <a:cubicBezTo>
                    <a:pt x="689" y="0"/>
                    <a:pt x="731" y="29"/>
                    <a:pt x="739" y="72"/>
                  </a:cubicBezTo>
                  <a:cubicBezTo>
                    <a:pt x="739" y="72"/>
                    <a:pt x="739" y="72"/>
                    <a:pt x="739" y="72"/>
                  </a:cubicBezTo>
                  <a:cubicBezTo>
                    <a:pt x="747" y="116"/>
                    <a:pt x="718" y="158"/>
                    <a:pt x="674" y="166"/>
                  </a:cubicBezTo>
                  <a:lnTo>
                    <a:pt x="101" y="272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Freeform 14"/>
            <p:cNvSpPr/>
            <p:nvPr/>
          </p:nvSpPr>
          <p:spPr bwMode="auto">
            <a:xfrm>
              <a:off x="1664" y="2106"/>
              <a:ext cx="79" cy="150"/>
            </a:xfrm>
            <a:custGeom>
              <a:gdLst>
                <a:gd name="T0" fmla="*/ 16 w 385"/>
                <a:gd name="T1" fmla="*/ 119 h 728"/>
                <a:gd name="T2" fmla="*/ 63 w 385"/>
                <a:gd name="T3" fmla="*/ 16 h 728"/>
                <a:gd name="T4" fmla="*/ 63 w 385"/>
                <a:gd name="T5" fmla="*/ 16 h 728"/>
                <a:gd name="T6" fmla="*/ 166 w 385"/>
                <a:gd name="T7" fmla="*/ 63 h 728"/>
                <a:gd name="T8" fmla="*/ 370 w 385"/>
                <a:gd name="T9" fmla="*/ 609 h 728"/>
                <a:gd name="T10" fmla="*/ 322 w 385"/>
                <a:gd name="T11" fmla="*/ 712 h 728"/>
                <a:gd name="T12" fmla="*/ 322 w 385"/>
                <a:gd name="T13" fmla="*/ 712 h 728"/>
                <a:gd name="T14" fmla="*/ 219 w 385"/>
                <a:gd name="T15" fmla="*/ 665 h 728"/>
                <a:gd name="T16" fmla="*/ 16 w 385"/>
                <a:gd name="T17" fmla="*/ 119 h 72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5" h="728">
                  <a:moveTo>
                    <a:pt x="16" y="119"/>
                  </a:moveTo>
                  <a:cubicBezTo>
                    <a:pt x="0" y="77"/>
                    <a:pt x="21" y="31"/>
                    <a:pt x="63" y="16"/>
                  </a:cubicBezTo>
                  <a:cubicBezTo>
                    <a:pt x="63" y="16"/>
                    <a:pt x="63" y="16"/>
                    <a:pt x="63" y="16"/>
                  </a:cubicBezTo>
                  <a:cubicBezTo>
                    <a:pt x="105" y="0"/>
                    <a:pt x="151" y="21"/>
                    <a:pt x="166" y="63"/>
                  </a:cubicBezTo>
                  <a:cubicBezTo>
                    <a:pt x="370" y="609"/>
                    <a:pt x="370" y="609"/>
                    <a:pt x="370" y="609"/>
                  </a:cubicBezTo>
                  <a:cubicBezTo>
                    <a:pt x="385" y="651"/>
                    <a:pt x="364" y="697"/>
                    <a:pt x="322" y="712"/>
                  </a:cubicBezTo>
                  <a:cubicBezTo>
                    <a:pt x="322" y="712"/>
                    <a:pt x="322" y="712"/>
                    <a:pt x="322" y="712"/>
                  </a:cubicBezTo>
                  <a:cubicBezTo>
                    <a:pt x="281" y="728"/>
                    <a:pt x="234" y="707"/>
                    <a:pt x="219" y="665"/>
                  </a:cubicBezTo>
                  <a:lnTo>
                    <a:pt x="16" y="119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Freeform 15"/>
            <p:cNvSpPr/>
            <p:nvPr/>
          </p:nvSpPr>
          <p:spPr bwMode="auto">
            <a:xfrm>
              <a:off x="1023" y="1946"/>
              <a:ext cx="133" cy="109"/>
            </a:xfrm>
            <a:custGeom>
              <a:gdLst>
                <a:gd name="T0" fmla="*/ 605 w 648"/>
                <a:gd name="T1" fmla="*/ 156 h 532"/>
                <a:gd name="T2" fmla="*/ 622 w 648"/>
                <a:gd name="T3" fmla="*/ 43 h 532"/>
                <a:gd name="T4" fmla="*/ 622 w 648"/>
                <a:gd name="T5" fmla="*/ 43 h 532"/>
                <a:gd name="T6" fmla="*/ 509 w 648"/>
                <a:gd name="T7" fmla="*/ 27 h 532"/>
                <a:gd name="T8" fmla="*/ 42 w 648"/>
                <a:gd name="T9" fmla="*/ 376 h 532"/>
                <a:gd name="T10" fmla="*/ 26 w 648"/>
                <a:gd name="T11" fmla="*/ 489 h 532"/>
                <a:gd name="T12" fmla="*/ 26 w 648"/>
                <a:gd name="T13" fmla="*/ 489 h 532"/>
                <a:gd name="T14" fmla="*/ 139 w 648"/>
                <a:gd name="T15" fmla="*/ 505 h 532"/>
                <a:gd name="T16" fmla="*/ 605 w 648"/>
                <a:gd name="T17" fmla="*/ 156 h 53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8" h="532">
                  <a:moveTo>
                    <a:pt x="605" y="156"/>
                  </a:moveTo>
                  <a:cubicBezTo>
                    <a:pt x="641" y="129"/>
                    <a:pt x="648" y="79"/>
                    <a:pt x="622" y="43"/>
                  </a:cubicBezTo>
                  <a:cubicBezTo>
                    <a:pt x="622" y="43"/>
                    <a:pt x="622" y="43"/>
                    <a:pt x="622" y="43"/>
                  </a:cubicBezTo>
                  <a:cubicBezTo>
                    <a:pt x="595" y="8"/>
                    <a:pt x="544" y="0"/>
                    <a:pt x="509" y="27"/>
                  </a:cubicBezTo>
                  <a:cubicBezTo>
                    <a:pt x="42" y="376"/>
                    <a:pt x="42" y="376"/>
                    <a:pt x="42" y="376"/>
                  </a:cubicBezTo>
                  <a:cubicBezTo>
                    <a:pt x="7" y="403"/>
                    <a:pt x="0" y="453"/>
                    <a:pt x="26" y="489"/>
                  </a:cubicBezTo>
                  <a:cubicBezTo>
                    <a:pt x="26" y="489"/>
                    <a:pt x="26" y="489"/>
                    <a:pt x="26" y="489"/>
                  </a:cubicBezTo>
                  <a:cubicBezTo>
                    <a:pt x="53" y="524"/>
                    <a:pt x="103" y="532"/>
                    <a:pt x="139" y="505"/>
                  </a:cubicBezTo>
                  <a:lnTo>
                    <a:pt x="605" y="156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Freeform 16"/>
            <p:cNvSpPr/>
            <p:nvPr/>
          </p:nvSpPr>
          <p:spPr bwMode="auto">
            <a:xfrm>
              <a:off x="1139" y="1350"/>
              <a:ext cx="103" cy="89"/>
            </a:xfrm>
            <a:custGeom>
              <a:gdLst>
                <a:gd name="T0" fmla="*/ 349 w 499"/>
                <a:gd name="T1" fmla="*/ 395 h 432"/>
                <a:gd name="T2" fmla="*/ 463 w 499"/>
                <a:gd name="T3" fmla="*/ 402 h 432"/>
                <a:gd name="T4" fmla="*/ 470 w 499"/>
                <a:gd name="T5" fmla="*/ 289 h 432"/>
                <a:gd name="T6" fmla="*/ 215 w 499"/>
                <a:gd name="T7" fmla="*/ 0 h 432"/>
                <a:gd name="T8" fmla="*/ 0 w 499"/>
                <a:gd name="T9" fmla="*/ 0 h 432"/>
                <a:gd name="T10" fmla="*/ 349 w 499"/>
                <a:gd name="T11" fmla="*/ 395 h 43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9" h="432">
                  <a:moveTo>
                    <a:pt x="349" y="395"/>
                  </a:moveTo>
                  <a:cubicBezTo>
                    <a:pt x="378" y="428"/>
                    <a:pt x="429" y="432"/>
                    <a:pt x="463" y="402"/>
                  </a:cubicBezTo>
                  <a:cubicBezTo>
                    <a:pt x="496" y="373"/>
                    <a:pt x="499" y="322"/>
                    <a:pt x="470" y="289"/>
                  </a:cubicBezTo>
                  <a:cubicBezTo>
                    <a:pt x="215" y="0"/>
                    <a:pt x="215" y="0"/>
                    <a:pt x="215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49" y="395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Freeform 17"/>
            <p:cNvSpPr/>
            <p:nvPr/>
          </p:nvSpPr>
          <p:spPr bwMode="auto">
            <a:xfrm>
              <a:off x="938" y="1602"/>
              <a:ext cx="154" cy="54"/>
            </a:xfrm>
            <a:custGeom>
              <a:gdLst>
                <a:gd name="T0" fmla="*/ 674 w 749"/>
                <a:gd name="T1" fmla="*/ 94 h 260"/>
                <a:gd name="T2" fmla="*/ 742 w 749"/>
                <a:gd name="T3" fmla="*/ 185 h 260"/>
                <a:gd name="T4" fmla="*/ 742 w 749"/>
                <a:gd name="T5" fmla="*/ 185 h 260"/>
                <a:gd name="T6" fmla="*/ 650 w 749"/>
                <a:gd name="T7" fmla="*/ 253 h 260"/>
                <a:gd name="T8" fmla="*/ 74 w 749"/>
                <a:gd name="T9" fmla="*/ 166 h 260"/>
                <a:gd name="T10" fmla="*/ 7 w 749"/>
                <a:gd name="T11" fmla="*/ 75 h 260"/>
                <a:gd name="T12" fmla="*/ 7 w 749"/>
                <a:gd name="T13" fmla="*/ 75 h 260"/>
                <a:gd name="T14" fmla="*/ 98 w 749"/>
                <a:gd name="T15" fmla="*/ 7 h 260"/>
                <a:gd name="T16" fmla="*/ 674 w 749"/>
                <a:gd name="T17" fmla="*/ 94 h 26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9" h="260">
                  <a:moveTo>
                    <a:pt x="674" y="94"/>
                  </a:moveTo>
                  <a:cubicBezTo>
                    <a:pt x="718" y="100"/>
                    <a:pt x="749" y="141"/>
                    <a:pt x="742" y="185"/>
                  </a:cubicBezTo>
                  <a:cubicBezTo>
                    <a:pt x="742" y="185"/>
                    <a:pt x="742" y="185"/>
                    <a:pt x="742" y="185"/>
                  </a:cubicBezTo>
                  <a:cubicBezTo>
                    <a:pt x="735" y="229"/>
                    <a:pt x="694" y="260"/>
                    <a:pt x="650" y="253"/>
                  </a:cubicBezTo>
                  <a:cubicBezTo>
                    <a:pt x="74" y="166"/>
                    <a:pt x="74" y="166"/>
                    <a:pt x="74" y="166"/>
                  </a:cubicBezTo>
                  <a:cubicBezTo>
                    <a:pt x="30" y="160"/>
                    <a:pt x="0" y="119"/>
                    <a:pt x="7" y="75"/>
                  </a:cubicBezTo>
                  <a:cubicBezTo>
                    <a:pt x="7" y="75"/>
                    <a:pt x="7" y="75"/>
                    <a:pt x="7" y="75"/>
                  </a:cubicBezTo>
                  <a:cubicBezTo>
                    <a:pt x="13" y="31"/>
                    <a:pt x="54" y="0"/>
                    <a:pt x="98" y="7"/>
                  </a:cubicBezTo>
                  <a:lnTo>
                    <a:pt x="674" y="94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Freeform 18"/>
            <p:cNvSpPr/>
            <p:nvPr/>
          </p:nvSpPr>
          <p:spPr bwMode="auto">
            <a:xfrm>
              <a:off x="1898" y="1867"/>
              <a:ext cx="147" cy="87"/>
            </a:xfrm>
            <a:custGeom>
              <a:gdLst>
                <a:gd name="T0" fmla="*/ 125 w 715"/>
                <a:gd name="T1" fmla="*/ 19 h 423"/>
                <a:gd name="T2" fmla="*/ 18 w 715"/>
                <a:gd name="T3" fmla="*/ 59 h 423"/>
                <a:gd name="T4" fmla="*/ 18 w 715"/>
                <a:gd name="T5" fmla="*/ 59 h 423"/>
                <a:gd name="T6" fmla="*/ 59 w 715"/>
                <a:gd name="T7" fmla="*/ 166 h 423"/>
                <a:gd name="T8" fmla="*/ 590 w 715"/>
                <a:gd name="T9" fmla="*/ 404 h 423"/>
                <a:gd name="T10" fmla="*/ 696 w 715"/>
                <a:gd name="T11" fmla="*/ 364 h 423"/>
                <a:gd name="T12" fmla="*/ 696 w 715"/>
                <a:gd name="T13" fmla="*/ 364 h 423"/>
                <a:gd name="T14" fmla="*/ 656 w 715"/>
                <a:gd name="T15" fmla="*/ 257 h 423"/>
                <a:gd name="T16" fmla="*/ 125 w 715"/>
                <a:gd name="T17" fmla="*/ 19 h 4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5" h="422">
                  <a:moveTo>
                    <a:pt x="125" y="19"/>
                  </a:moveTo>
                  <a:cubicBezTo>
                    <a:pt x="84" y="0"/>
                    <a:pt x="36" y="18"/>
                    <a:pt x="18" y="59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0" y="100"/>
                    <a:pt x="18" y="147"/>
                    <a:pt x="59" y="166"/>
                  </a:cubicBezTo>
                  <a:cubicBezTo>
                    <a:pt x="590" y="404"/>
                    <a:pt x="590" y="404"/>
                    <a:pt x="590" y="404"/>
                  </a:cubicBezTo>
                  <a:cubicBezTo>
                    <a:pt x="631" y="423"/>
                    <a:pt x="678" y="404"/>
                    <a:pt x="696" y="364"/>
                  </a:cubicBezTo>
                  <a:cubicBezTo>
                    <a:pt x="696" y="364"/>
                    <a:pt x="696" y="364"/>
                    <a:pt x="696" y="364"/>
                  </a:cubicBezTo>
                  <a:cubicBezTo>
                    <a:pt x="715" y="323"/>
                    <a:pt x="697" y="276"/>
                    <a:pt x="656" y="257"/>
                  </a:cubicBezTo>
                  <a:lnTo>
                    <a:pt x="125" y="19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-335658" y="91976"/>
            <a:ext cx="3474894" cy="911756"/>
            <a:chOff x="-335658" y="91976"/>
            <a:chExt cx="3474894" cy="911756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635" r="23201" b="71000"/>
            <a:stretch>
              <a:fillRect/>
            </a:stretch>
          </p:blipFill>
          <p:spPr>
            <a:xfrm rot="-1200000">
              <a:off x="-335658" y="91976"/>
              <a:ext cx="1628546" cy="911756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877078" y="363188"/>
              <a:ext cx="22621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>
                  <a:solidFill>
                    <a:srgbClr val="38531F"/>
                  </a:solidFill>
                  <a:cs typeface="+mn-ea"/>
                  <a:sym typeface="+mn-lt"/>
                </a:rPr>
                <a:t>点击此处添加小标题</a:t>
              </a:r>
              <a:endParaRPr lang="zh-CN" altLang="en-US">
                <a:solidFill>
                  <a:srgbClr val="38531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5" name="菱形 4"/>
          <p:cNvSpPr/>
          <p:nvPr/>
        </p:nvSpPr>
        <p:spPr>
          <a:xfrm>
            <a:off x="3108325" y="3187700"/>
            <a:ext cx="1949450" cy="1949450"/>
          </a:xfrm>
          <a:prstGeom prst="diamond">
            <a:avLst/>
          </a:prstGeom>
          <a:solidFill>
            <a:schemeClr val="accent6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菱形 5"/>
          <p:cNvSpPr/>
          <p:nvPr/>
        </p:nvSpPr>
        <p:spPr>
          <a:xfrm>
            <a:off x="5175250" y="3187700"/>
            <a:ext cx="1949450" cy="1949450"/>
          </a:xfrm>
          <a:prstGeom prst="diamond">
            <a:avLst/>
          </a:prstGeom>
          <a:solidFill>
            <a:schemeClr val="accent6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菱形 6"/>
          <p:cNvSpPr/>
          <p:nvPr/>
        </p:nvSpPr>
        <p:spPr>
          <a:xfrm>
            <a:off x="7240588" y="3187700"/>
            <a:ext cx="1949450" cy="1949450"/>
          </a:xfrm>
          <a:prstGeom prst="diamond">
            <a:avLst/>
          </a:prstGeom>
          <a:solidFill>
            <a:schemeClr val="accent6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6999" y="2178149"/>
            <a:ext cx="1948941" cy="1936896"/>
          </a:xfrm>
          <a:custGeom>
            <a:gdLst>
              <a:gd name="connsiteX0" fmla="*/ 974471 w 1948941"/>
              <a:gd name="connsiteY0" fmla="*/ 0 h 1936896"/>
              <a:gd name="connsiteX1" fmla="*/ 1948941 w 1948941"/>
              <a:gd name="connsiteY1" fmla="*/ 974471 h 1936896"/>
              <a:gd name="connsiteX2" fmla="*/ 986516 w 1948941"/>
              <a:gd name="connsiteY2" fmla="*/ 1936896 h 1936896"/>
              <a:gd name="connsiteX3" fmla="*/ 962426 w 1948941"/>
              <a:gd name="connsiteY3" fmla="*/ 1936896 h 1936896"/>
              <a:gd name="connsiteX4" fmla="*/ 0 w 1948941"/>
              <a:gd name="connsiteY4" fmla="*/ 974471 h 193689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8941" h="1936896">
                <a:moveTo>
                  <a:pt x="974471" y="0"/>
                </a:moveTo>
                <a:lnTo>
                  <a:pt x="1948941" y="974471"/>
                </a:lnTo>
                <a:lnTo>
                  <a:pt x="986516" y="1936896"/>
                </a:lnTo>
                <a:lnTo>
                  <a:pt x="962426" y="1936896"/>
                </a:lnTo>
                <a:lnTo>
                  <a:pt x="0" y="974471"/>
                </a:lnTo>
                <a:close/>
              </a:path>
            </a:pathLst>
          </a:cu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7003" y="2193094"/>
            <a:ext cx="1948941" cy="1921951"/>
          </a:xfrm>
          <a:custGeom>
            <a:gdLst>
              <a:gd name="connsiteX0" fmla="*/ 960975 w 1948941"/>
              <a:gd name="connsiteY0" fmla="*/ 0 h 1921951"/>
              <a:gd name="connsiteX1" fmla="*/ 987967 w 1948941"/>
              <a:gd name="connsiteY1" fmla="*/ 0 h 1921951"/>
              <a:gd name="connsiteX2" fmla="*/ 1948941 w 1948941"/>
              <a:gd name="connsiteY2" fmla="*/ 960975 h 1921951"/>
              <a:gd name="connsiteX3" fmla="*/ 987965 w 1948941"/>
              <a:gd name="connsiteY3" fmla="*/ 1921951 h 1921951"/>
              <a:gd name="connsiteX4" fmla="*/ 960977 w 1948941"/>
              <a:gd name="connsiteY4" fmla="*/ 1921951 h 1921951"/>
              <a:gd name="connsiteX5" fmla="*/ 0 w 1948941"/>
              <a:gd name="connsiteY5" fmla="*/ 960975 h 192195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48941" h="1921951">
                <a:moveTo>
                  <a:pt x="960975" y="0"/>
                </a:moveTo>
                <a:lnTo>
                  <a:pt x="987967" y="0"/>
                </a:lnTo>
                <a:lnTo>
                  <a:pt x="1948941" y="960975"/>
                </a:lnTo>
                <a:lnTo>
                  <a:pt x="987965" y="1921951"/>
                </a:lnTo>
                <a:lnTo>
                  <a:pt x="960977" y="1921951"/>
                </a:lnTo>
                <a:lnTo>
                  <a:pt x="0" y="960975"/>
                </a:lnTo>
                <a:close/>
              </a:path>
            </a:pathLst>
          </a:cu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8466" y="2207541"/>
            <a:ext cx="1948941" cy="1907504"/>
          </a:xfrm>
          <a:custGeom>
            <a:gdLst>
              <a:gd name="connsiteX0" fmla="*/ 933034 w 1948941"/>
              <a:gd name="connsiteY0" fmla="*/ 0 h 1907504"/>
              <a:gd name="connsiteX1" fmla="*/ 1015908 w 1948941"/>
              <a:gd name="connsiteY1" fmla="*/ 0 h 1907504"/>
              <a:gd name="connsiteX2" fmla="*/ 1948941 w 1948941"/>
              <a:gd name="connsiteY2" fmla="*/ 933034 h 1907504"/>
              <a:gd name="connsiteX3" fmla="*/ 974471 w 1948941"/>
              <a:gd name="connsiteY3" fmla="*/ 1907504 h 1907504"/>
              <a:gd name="connsiteX4" fmla="*/ 0 w 1948941"/>
              <a:gd name="connsiteY4" fmla="*/ 933034 h 190750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8941" h="1907504">
                <a:moveTo>
                  <a:pt x="933034" y="0"/>
                </a:moveTo>
                <a:lnTo>
                  <a:pt x="1015908" y="0"/>
                </a:lnTo>
                <a:lnTo>
                  <a:pt x="1948941" y="933034"/>
                </a:lnTo>
                <a:lnTo>
                  <a:pt x="974471" y="1907504"/>
                </a:lnTo>
                <a:lnTo>
                  <a:pt x="0" y="933034"/>
                </a:lnTo>
                <a:close/>
              </a:path>
            </a:pathLst>
          </a:cu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72352" y="2166104"/>
            <a:ext cx="1948941" cy="1948941"/>
          </a:xfrm>
          <a:custGeom>
            <a:gdLst>
              <a:gd name="connsiteX0" fmla="*/ 974471 w 1948941"/>
              <a:gd name="connsiteY0" fmla="*/ 0 h 1948941"/>
              <a:gd name="connsiteX1" fmla="*/ 1948941 w 1948941"/>
              <a:gd name="connsiteY1" fmla="*/ 974471 h 1948941"/>
              <a:gd name="connsiteX2" fmla="*/ 974471 w 1948941"/>
              <a:gd name="connsiteY2" fmla="*/ 1948941 h 1948941"/>
              <a:gd name="connsiteX3" fmla="*/ 0 w 1948941"/>
              <a:gd name="connsiteY3" fmla="*/ 974471 h 194894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48941" h="1948941">
                <a:moveTo>
                  <a:pt x="974471" y="0"/>
                </a:moveTo>
                <a:lnTo>
                  <a:pt x="1948941" y="974471"/>
                </a:lnTo>
                <a:lnTo>
                  <a:pt x="974471" y="1948941"/>
                </a:lnTo>
                <a:lnTo>
                  <a:pt x="0" y="974471"/>
                </a:lnTo>
                <a:close/>
              </a:path>
            </a:pathLst>
          </a:custGeom>
        </p:spPr>
      </p:pic>
      <p:sp>
        <p:nvSpPr>
          <p:cNvPr id="12" name="菱形 11"/>
          <p:cNvSpPr/>
          <p:nvPr/>
        </p:nvSpPr>
        <p:spPr>
          <a:xfrm>
            <a:off x="4137025" y="4954588"/>
            <a:ext cx="438150" cy="438150"/>
          </a:xfrm>
          <a:prstGeom prst="diamond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菱形 12"/>
          <p:cNvSpPr/>
          <p:nvPr/>
        </p:nvSpPr>
        <p:spPr>
          <a:xfrm>
            <a:off x="6962775" y="4187825"/>
            <a:ext cx="438150" cy="438150"/>
          </a:xfrm>
          <a:prstGeom prst="diamond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菱形 13"/>
          <p:cNvSpPr/>
          <p:nvPr/>
        </p:nvSpPr>
        <p:spPr>
          <a:xfrm>
            <a:off x="3860800" y="2687638"/>
            <a:ext cx="438150" cy="438150"/>
          </a:xfrm>
          <a:prstGeom prst="diamond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菱形 14"/>
          <p:cNvSpPr/>
          <p:nvPr/>
        </p:nvSpPr>
        <p:spPr>
          <a:xfrm>
            <a:off x="9290050" y="1905000"/>
            <a:ext cx="438150" cy="438150"/>
          </a:xfrm>
          <a:prstGeom prst="diamond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Freeform 385"/>
          <p:cNvSpPr/>
          <p:nvPr/>
        </p:nvSpPr>
        <p:spPr bwMode="auto">
          <a:xfrm>
            <a:off x="3935413" y="3937000"/>
            <a:ext cx="274637" cy="250825"/>
          </a:xfrm>
          <a:custGeom>
            <a:gdLst>
              <a:gd name="T0" fmla="*/ 159252 w 288"/>
              <a:gd name="T1" fmla="*/ 123498 h 262"/>
              <a:gd name="T2" fmla="*/ 44819 w 288"/>
              <a:gd name="T3" fmla="*/ 73716 h 262"/>
              <a:gd name="T4" fmla="*/ 159252 w 288"/>
              <a:gd name="T5" fmla="*/ 13403 h 262"/>
              <a:gd name="T6" fmla="*/ 159252 w 288"/>
              <a:gd name="T7" fmla="*/ 0 h 262"/>
              <a:gd name="T8" fmla="*/ 0 w 288"/>
              <a:gd name="T9" fmla="*/ 82332 h 262"/>
              <a:gd name="T10" fmla="*/ 159252 w 288"/>
              <a:gd name="T11" fmla="*/ 196256 h 262"/>
              <a:gd name="T12" fmla="*/ 159252 w 288"/>
              <a:gd name="T13" fmla="*/ 250825 h 262"/>
              <a:gd name="T14" fmla="*/ 274638 w 288"/>
              <a:gd name="T15" fmla="*/ 157962 h 262"/>
              <a:gd name="T16" fmla="*/ 159252 w 288"/>
              <a:gd name="T17" fmla="*/ 65100 h 262"/>
              <a:gd name="T18" fmla="*/ 159252 w 288"/>
              <a:gd name="T19" fmla="*/ 123498 h 26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88" h="262">
                <a:moveTo>
                  <a:pt x="167" y="129"/>
                </a:moveTo>
                <a:cubicBezTo>
                  <a:pt x="135" y="129"/>
                  <a:pt x="47" y="122"/>
                  <a:pt x="47" y="77"/>
                </a:cubicBezTo>
                <a:cubicBezTo>
                  <a:pt x="47" y="29"/>
                  <a:pt x="139" y="14"/>
                  <a:pt x="167" y="14"/>
                </a:cubicBezTo>
                <a:cubicBezTo>
                  <a:pt x="167" y="0"/>
                  <a:pt x="167" y="0"/>
                  <a:pt x="167" y="0"/>
                </a:cubicBezTo>
                <a:cubicBezTo>
                  <a:pt x="106" y="0"/>
                  <a:pt x="0" y="13"/>
                  <a:pt x="0" y="86"/>
                </a:cubicBezTo>
                <a:cubicBezTo>
                  <a:pt x="0" y="162"/>
                  <a:pt x="115" y="204"/>
                  <a:pt x="167" y="205"/>
                </a:cubicBezTo>
                <a:cubicBezTo>
                  <a:pt x="167" y="262"/>
                  <a:pt x="167" y="262"/>
                  <a:pt x="167" y="262"/>
                </a:cubicBezTo>
                <a:cubicBezTo>
                  <a:pt x="288" y="165"/>
                  <a:pt x="288" y="165"/>
                  <a:pt x="288" y="165"/>
                </a:cubicBezTo>
                <a:cubicBezTo>
                  <a:pt x="167" y="68"/>
                  <a:pt x="167" y="68"/>
                  <a:pt x="167" y="68"/>
                </a:cubicBezTo>
                <a:lnTo>
                  <a:pt x="167" y="1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Freeform 44"/>
          <p:cNvSpPr/>
          <p:nvPr/>
        </p:nvSpPr>
        <p:spPr bwMode="auto">
          <a:xfrm>
            <a:off x="6003925" y="3910013"/>
            <a:ext cx="277813" cy="277812"/>
          </a:xfrm>
          <a:custGeom>
            <a:gdLst>
              <a:gd name="T0" fmla="*/ 0 w 175"/>
              <a:gd name="T1" fmla="*/ 147637 h 175"/>
              <a:gd name="T2" fmla="*/ 130175 w 175"/>
              <a:gd name="T3" fmla="*/ 147637 h 175"/>
              <a:gd name="T4" fmla="*/ 130175 w 175"/>
              <a:gd name="T5" fmla="*/ 277812 h 175"/>
              <a:gd name="T6" fmla="*/ 277813 w 175"/>
              <a:gd name="T7" fmla="*/ 0 h 175"/>
              <a:gd name="T8" fmla="*/ 0 w 175"/>
              <a:gd name="T9" fmla="*/ 147637 h 17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5" h="175">
                <a:moveTo>
                  <a:pt x="0" y="93"/>
                </a:moveTo>
                <a:lnTo>
                  <a:pt x="82" y="93"/>
                </a:lnTo>
                <a:lnTo>
                  <a:pt x="82" y="175"/>
                </a:lnTo>
                <a:lnTo>
                  <a:pt x="175" y="0"/>
                </a:lnTo>
                <a:lnTo>
                  <a:pt x="0" y="9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Freeform 218"/>
          <p:cNvSpPr>
            <a:spLocks noEditPoints="1"/>
          </p:cNvSpPr>
          <p:nvPr/>
        </p:nvSpPr>
        <p:spPr bwMode="auto">
          <a:xfrm>
            <a:off x="8107363" y="3916363"/>
            <a:ext cx="214312" cy="274637"/>
          </a:xfrm>
          <a:custGeom>
            <a:gdLst>
              <a:gd name="T0" fmla="*/ 214313 w 224"/>
              <a:gd name="T1" fmla="*/ 113874 h 287"/>
              <a:gd name="T2" fmla="*/ 107157 w 224"/>
              <a:gd name="T3" fmla="*/ 0 h 287"/>
              <a:gd name="T4" fmla="*/ 0 w 224"/>
              <a:gd name="T5" fmla="*/ 113874 h 287"/>
              <a:gd name="T6" fmla="*/ 93762 w 224"/>
              <a:gd name="T7" fmla="*/ 246886 h 287"/>
              <a:gd name="T8" fmla="*/ 81324 w 224"/>
              <a:gd name="T9" fmla="*/ 269852 h 287"/>
              <a:gd name="T10" fmla="*/ 81324 w 224"/>
              <a:gd name="T11" fmla="*/ 272723 h 287"/>
              <a:gd name="T12" fmla="*/ 84194 w 224"/>
              <a:gd name="T13" fmla="*/ 274637 h 287"/>
              <a:gd name="T14" fmla="*/ 130119 w 224"/>
              <a:gd name="T15" fmla="*/ 274637 h 287"/>
              <a:gd name="T16" fmla="*/ 133946 w 224"/>
              <a:gd name="T17" fmla="*/ 272723 h 287"/>
              <a:gd name="T18" fmla="*/ 133946 w 224"/>
              <a:gd name="T19" fmla="*/ 269852 h 287"/>
              <a:gd name="T20" fmla="*/ 121508 w 224"/>
              <a:gd name="T21" fmla="*/ 246886 h 287"/>
              <a:gd name="T22" fmla="*/ 214313 w 224"/>
              <a:gd name="T23" fmla="*/ 113874 h 287"/>
              <a:gd name="T24" fmla="*/ 35400 w 224"/>
              <a:gd name="T25" fmla="*/ 124400 h 287"/>
              <a:gd name="T26" fmla="*/ 34443 w 224"/>
              <a:gd name="T27" fmla="*/ 122486 h 287"/>
              <a:gd name="T28" fmla="*/ 46881 w 224"/>
              <a:gd name="T29" fmla="*/ 57415 h 287"/>
              <a:gd name="T30" fmla="*/ 75584 w 224"/>
              <a:gd name="T31" fmla="*/ 56458 h 287"/>
              <a:gd name="T32" fmla="*/ 78454 w 224"/>
              <a:gd name="T33" fmla="*/ 60286 h 287"/>
              <a:gd name="T34" fmla="*/ 70800 w 224"/>
              <a:gd name="T35" fmla="*/ 76554 h 287"/>
              <a:gd name="T36" fmla="*/ 66016 w 224"/>
              <a:gd name="T37" fmla="*/ 84209 h 287"/>
              <a:gd name="T38" fmla="*/ 58362 w 224"/>
              <a:gd name="T39" fmla="*/ 112917 h 287"/>
              <a:gd name="T40" fmla="*/ 51665 w 224"/>
              <a:gd name="T41" fmla="*/ 127271 h 287"/>
              <a:gd name="T42" fmla="*/ 46881 w 224"/>
              <a:gd name="T43" fmla="*/ 128228 h 287"/>
              <a:gd name="T44" fmla="*/ 35400 w 224"/>
              <a:gd name="T45" fmla="*/ 124400 h 2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24" h="287">
                <a:moveTo>
                  <a:pt x="224" y="119"/>
                </a:moveTo>
                <a:cubicBezTo>
                  <a:pt x="224" y="6"/>
                  <a:pt x="131" y="0"/>
                  <a:pt x="112" y="0"/>
                </a:cubicBezTo>
                <a:cubicBezTo>
                  <a:pt x="93" y="0"/>
                  <a:pt x="0" y="6"/>
                  <a:pt x="0" y="119"/>
                </a:cubicBezTo>
                <a:cubicBezTo>
                  <a:pt x="0" y="201"/>
                  <a:pt x="76" y="247"/>
                  <a:pt x="98" y="258"/>
                </a:cubicBezTo>
                <a:cubicBezTo>
                  <a:pt x="85" y="282"/>
                  <a:pt x="85" y="282"/>
                  <a:pt x="85" y="282"/>
                </a:cubicBezTo>
                <a:cubicBezTo>
                  <a:pt x="84" y="283"/>
                  <a:pt x="84" y="284"/>
                  <a:pt x="85" y="285"/>
                </a:cubicBezTo>
                <a:cubicBezTo>
                  <a:pt x="86" y="287"/>
                  <a:pt x="87" y="287"/>
                  <a:pt x="88" y="287"/>
                </a:cubicBezTo>
                <a:cubicBezTo>
                  <a:pt x="136" y="287"/>
                  <a:pt x="136" y="287"/>
                  <a:pt x="136" y="287"/>
                </a:cubicBezTo>
                <a:cubicBezTo>
                  <a:pt x="138" y="287"/>
                  <a:pt x="139" y="287"/>
                  <a:pt x="140" y="285"/>
                </a:cubicBezTo>
                <a:cubicBezTo>
                  <a:pt x="140" y="284"/>
                  <a:pt x="140" y="283"/>
                  <a:pt x="140" y="282"/>
                </a:cubicBezTo>
                <a:cubicBezTo>
                  <a:pt x="127" y="258"/>
                  <a:pt x="127" y="258"/>
                  <a:pt x="127" y="258"/>
                </a:cubicBezTo>
                <a:cubicBezTo>
                  <a:pt x="149" y="247"/>
                  <a:pt x="224" y="202"/>
                  <a:pt x="224" y="119"/>
                </a:cubicBezTo>
                <a:close/>
                <a:moveTo>
                  <a:pt x="37" y="130"/>
                </a:moveTo>
                <a:cubicBezTo>
                  <a:pt x="36" y="130"/>
                  <a:pt x="36" y="129"/>
                  <a:pt x="36" y="128"/>
                </a:cubicBezTo>
                <a:cubicBezTo>
                  <a:pt x="35" y="126"/>
                  <a:pt x="28" y="84"/>
                  <a:pt x="49" y="60"/>
                </a:cubicBezTo>
                <a:cubicBezTo>
                  <a:pt x="56" y="52"/>
                  <a:pt x="66" y="52"/>
                  <a:pt x="79" y="59"/>
                </a:cubicBezTo>
                <a:cubicBezTo>
                  <a:pt x="80" y="60"/>
                  <a:pt x="81" y="62"/>
                  <a:pt x="82" y="63"/>
                </a:cubicBezTo>
                <a:cubicBezTo>
                  <a:pt x="82" y="68"/>
                  <a:pt x="79" y="73"/>
                  <a:pt x="74" y="80"/>
                </a:cubicBezTo>
                <a:cubicBezTo>
                  <a:pt x="72" y="83"/>
                  <a:pt x="70" y="86"/>
                  <a:pt x="69" y="88"/>
                </a:cubicBezTo>
                <a:cubicBezTo>
                  <a:pt x="64" y="99"/>
                  <a:pt x="62" y="110"/>
                  <a:pt x="61" y="118"/>
                </a:cubicBezTo>
                <a:cubicBezTo>
                  <a:pt x="59" y="127"/>
                  <a:pt x="58" y="132"/>
                  <a:pt x="54" y="133"/>
                </a:cubicBezTo>
                <a:cubicBezTo>
                  <a:pt x="52" y="133"/>
                  <a:pt x="51" y="134"/>
                  <a:pt x="49" y="134"/>
                </a:cubicBezTo>
                <a:cubicBezTo>
                  <a:pt x="45" y="134"/>
                  <a:pt x="39" y="133"/>
                  <a:pt x="37" y="1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文本框 17"/>
          <p:cNvSpPr txBox="1">
            <a:spLocks noChangeArrowheads="1"/>
          </p:cNvSpPr>
          <p:nvPr/>
        </p:nvSpPr>
        <p:spPr bwMode="auto">
          <a:xfrm>
            <a:off x="3578225" y="4176714"/>
            <a:ext cx="99695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>
                <a:solidFill>
                  <a:srgbClr val="38531F"/>
                </a:solidFill>
                <a:latin typeface="+mn-lt"/>
                <a:ea typeface="+mn-ea"/>
                <a:cs typeface="+mn-ea"/>
                <a:sym typeface="+mn-lt"/>
              </a:rPr>
              <a:t>编辑标题</a:t>
            </a:r>
            <a:endParaRPr lang="zh-CN" altLang="en-US" sz="1600">
              <a:solidFill>
                <a:srgbClr val="38531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文本框 18"/>
          <p:cNvSpPr txBox="1">
            <a:spLocks noChangeArrowheads="1"/>
          </p:cNvSpPr>
          <p:nvPr/>
        </p:nvSpPr>
        <p:spPr bwMode="auto">
          <a:xfrm>
            <a:off x="5680075" y="4176714"/>
            <a:ext cx="11652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>
                <a:solidFill>
                  <a:srgbClr val="38531F"/>
                </a:solidFill>
                <a:latin typeface="+mn-lt"/>
                <a:ea typeface="+mn-ea"/>
                <a:cs typeface="+mn-ea"/>
                <a:sym typeface="+mn-lt"/>
              </a:rPr>
              <a:t>编辑标题</a:t>
            </a:r>
            <a:endParaRPr lang="zh-CN" altLang="en-US" sz="1600">
              <a:solidFill>
                <a:srgbClr val="38531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文本框 19"/>
          <p:cNvSpPr txBox="1">
            <a:spLocks noChangeArrowheads="1"/>
          </p:cNvSpPr>
          <p:nvPr/>
        </p:nvSpPr>
        <p:spPr bwMode="auto">
          <a:xfrm>
            <a:off x="7744619" y="4187825"/>
            <a:ext cx="11652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>
                <a:solidFill>
                  <a:srgbClr val="38531F"/>
                </a:solidFill>
                <a:latin typeface="+mn-lt"/>
                <a:ea typeface="+mn-ea"/>
                <a:cs typeface="+mn-ea"/>
                <a:sym typeface="+mn-lt"/>
              </a:rPr>
              <a:t>编辑标题</a:t>
            </a:r>
            <a:endParaRPr lang="zh-CN" altLang="en-US" sz="1600">
              <a:solidFill>
                <a:srgbClr val="38531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-335658" y="91976"/>
            <a:ext cx="3474894" cy="911756"/>
            <a:chOff x="-335658" y="91976"/>
            <a:chExt cx="3474894" cy="911756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635" r="23201" b="71000"/>
            <a:stretch>
              <a:fillRect/>
            </a:stretch>
          </p:blipFill>
          <p:spPr>
            <a:xfrm rot="-1200000">
              <a:off x="-335658" y="91976"/>
              <a:ext cx="1628546" cy="911756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877078" y="363188"/>
              <a:ext cx="22621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>
                  <a:solidFill>
                    <a:srgbClr val="38531F"/>
                  </a:solidFill>
                  <a:cs typeface="+mn-ea"/>
                  <a:sym typeface="+mn-lt"/>
                </a:rPr>
                <a:t>点击此处添加小标题</a:t>
              </a:r>
              <a:endParaRPr lang="zh-CN" altLang="en-US">
                <a:solidFill>
                  <a:srgbClr val="38531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1399701" y="2280710"/>
            <a:ext cx="9059587" cy="3437090"/>
            <a:chOff x="1278731" y="2280710"/>
            <a:chExt cx="6400800" cy="2428381"/>
          </a:xfrm>
        </p:grpSpPr>
        <p:sp>
          <p:nvSpPr>
            <p:cNvPr id="5" name="Freeform 6"/>
            <p:cNvSpPr/>
            <p:nvPr/>
          </p:nvSpPr>
          <p:spPr bwMode="auto">
            <a:xfrm>
              <a:off x="1831181" y="2619376"/>
              <a:ext cx="1257300" cy="1397000"/>
            </a:xfrm>
            <a:custGeom>
              <a:gdLst>
                <a:gd name="T0" fmla="*/ 1688 w 3168"/>
                <a:gd name="T1" fmla="*/ 4 h 3521"/>
                <a:gd name="T2" fmla="*/ 1891 w 3168"/>
                <a:gd name="T3" fmla="*/ 30 h 3521"/>
                <a:gd name="T4" fmla="*/ 2084 w 3168"/>
                <a:gd name="T5" fmla="*/ 82 h 3521"/>
                <a:gd name="T6" fmla="*/ 2267 w 3168"/>
                <a:gd name="T7" fmla="*/ 157 h 3521"/>
                <a:gd name="T8" fmla="*/ 2439 w 3168"/>
                <a:gd name="T9" fmla="*/ 252 h 3521"/>
                <a:gd name="T10" fmla="*/ 2596 w 3168"/>
                <a:gd name="T11" fmla="*/ 368 h 3521"/>
                <a:gd name="T12" fmla="*/ 2738 w 3168"/>
                <a:gd name="T13" fmla="*/ 502 h 3521"/>
                <a:gd name="T14" fmla="*/ 2862 w 3168"/>
                <a:gd name="T15" fmla="*/ 653 h 3521"/>
                <a:gd name="T16" fmla="*/ 2967 w 3168"/>
                <a:gd name="T17" fmla="*/ 817 h 3521"/>
                <a:gd name="T18" fmla="*/ 3053 w 3168"/>
                <a:gd name="T19" fmla="*/ 996 h 3521"/>
                <a:gd name="T20" fmla="*/ 3115 w 3168"/>
                <a:gd name="T21" fmla="*/ 1185 h 3521"/>
                <a:gd name="T22" fmla="*/ 3154 w 3168"/>
                <a:gd name="T23" fmla="*/ 1385 h 3521"/>
                <a:gd name="T24" fmla="*/ 3168 w 3168"/>
                <a:gd name="T25" fmla="*/ 1592 h 3521"/>
                <a:gd name="T26" fmla="*/ 3155 w 3168"/>
                <a:gd name="T27" fmla="*/ 1795 h 3521"/>
                <a:gd name="T28" fmla="*/ 3116 w 3168"/>
                <a:gd name="T29" fmla="*/ 1992 h 3521"/>
                <a:gd name="T30" fmla="*/ 3056 w 3168"/>
                <a:gd name="T31" fmla="*/ 2178 h 3521"/>
                <a:gd name="T32" fmla="*/ 2974 w 3168"/>
                <a:gd name="T33" fmla="*/ 2355 h 3521"/>
                <a:gd name="T34" fmla="*/ 2872 w 3168"/>
                <a:gd name="T35" fmla="*/ 2518 h 3521"/>
                <a:gd name="T36" fmla="*/ 2752 w 3168"/>
                <a:gd name="T37" fmla="*/ 2667 h 3521"/>
                <a:gd name="T38" fmla="*/ 2614 w 3168"/>
                <a:gd name="T39" fmla="*/ 2800 h 3521"/>
                <a:gd name="T40" fmla="*/ 2461 w 3168"/>
                <a:gd name="T41" fmla="*/ 2916 h 3521"/>
                <a:gd name="T42" fmla="*/ 2295 w 3168"/>
                <a:gd name="T43" fmla="*/ 3013 h 3521"/>
                <a:gd name="T44" fmla="*/ 2117 w 3168"/>
                <a:gd name="T45" fmla="*/ 3090 h 3521"/>
                <a:gd name="T46" fmla="*/ 1928 w 3168"/>
                <a:gd name="T47" fmla="*/ 3145 h 3521"/>
                <a:gd name="T48" fmla="*/ 1238 w 3168"/>
                <a:gd name="T49" fmla="*/ 3145 h 3521"/>
                <a:gd name="T50" fmla="*/ 1050 w 3168"/>
                <a:gd name="T51" fmla="*/ 3090 h 3521"/>
                <a:gd name="T52" fmla="*/ 872 w 3168"/>
                <a:gd name="T53" fmla="*/ 3013 h 3521"/>
                <a:gd name="T54" fmla="*/ 706 w 3168"/>
                <a:gd name="T55" fmla="*/ 2916 h 3521"/>
                <a:gd name="T56" fmla="*/ 553 w 3168"/>
                <a:gd name="T57" fmla="*/ 2800 h 3521"/>
                <a:gd name="T58" fmla="*/ 416 w 3168"/>
                <a:gd name="T59" fmla="*/ 2667 h 3521"/>
                <a:gd name="T60" fmla="*/ 296 w 3168"/>
                <a:gd name="T61" fmla="*/ 2518 h 3521"/>
                <a:gd name="T62" fmla="*/ 194 w 3168"/>
                <a:gd name="T63" fmla="*/ 2355 h 3521"/>
                <a:gd name="T64" fmla="*/ 111 w 3168"/>
                <a:gd name="T65" fmla="*/ 2178 h 3521"/>
                <a:gd name="T66" fmla="*/ 50 w 3168"/>
                <a:gd name="T67" fmla="*/ 1992 h 3521"/>
                <a:gd name="T68" fmla="*/ 13 w 3168"/>
                <a:gd name="T69" fmla="*/ 1795 h 3521"/>
                <a:gd name="T70" fmla="*/ 0 w 3168"/>
                <a:gd name="T71" fmla="*/ 1592 h 3521"/>
                <a:gd name="T72" fmla="*/ 14 w 3168"/>
                <a:gd name="T73" fmla="*/ 1385 h 3521"/>
                <a:gd name="T74" fmla="*/ 52 w 3168"/>
                <a:gd name="T75" fmla="*/ 1185 h 3521"/>
                <a:gd name="T76" fmla="*/ 115 w 3168"/>
                <a:gd name="T77" fmla="*/ 996 h 3521"/>
                <a:gd name="T78" fmla="*/ 200 w 3168"/>
                <a:gd name="T79" fmla="*/ 817 h 3521"/>
                <a:gd name="T80" fmla="*/ 305 w 3168"/>
                <a:gd name="T81" fmla="*/ 653 h 3521"/>
                <a:gd name="T82" fmla="*/ 430 w 3168"/>
                <a:gd name="T83" fmla="*/ 502 h 3521"/>
                <a:gd name="T84" fmla="*/ 571 w 3168"/>
                <a:gd name="T85" fmla="*/ 368 h 3521"/>
                <a:gd name="T86" fmla="*/ 729 w 3168"/>
                <a:gd name="T87" fmla="*/ 252 h 3521"/>
                <a:gd name="T88" fmla="*/ 900 w 3168"/>
                <a:gd name="T89" fmla="*/ 157 h 3521"/>
                <a:gd name="T90" fmla="*/ 1083 w 3168"/>
                <a:gd name="T91" fmla="*/ 82 h 3521"/>
                <a:gd name="T92" fmla="*/ 1277 w 3168"/>
                <a:gd name="T93" fmla="*/ 30 h 3521"/>
                <a:gd name="T94" fmla="*/ 1480 w 3168"/>
                <a:gd name="T95" fmla="*/ 4 h 35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168" h="3521">
                  <a:moveTo>
                    <a:pt x="1583" y="0"/>
                  </a:moveTo>
                  <a:lnTo>
                    <a:pt x="1688" y="4"/>
                  </a:lnTo>
                  <a:lnTo>
                    <a:pt x="1791" y="14"/>
                  </a:lnTo>
                  <a:lnTo>
                    <a:pt x="1891" y="30"/>
                  </a:lnTo>
                  <a:lnTo>
                    <a:pt x="1989" y="53"/>
                  </a:lnTo>
                  <a:lnTo>
                    <a:pt x="2084" y="82"/>
                  </a:lnTo>
                  <a:lnTo>
                    <a:pt x="2177" y="116"/>
                  </a:lnTo>
                  <a:lnTo>
                    <a:pt x="2267" y="157"/>
                  </a:lnTo>
                  <a:lnTo>
                    <a:pt x="2355" y="201"/>
                  </a:lnTo>
                  <a:lnTo>
                    <a:pt x="2439" y="252"/>
                  </a:lnTo>
                  <a:lnTo>
                    <a:pt x="2520" y="307"/>
                  </a:lnTo>
                  <a:lnTo>
                    <a:pt x="2596" y="368"/>
                  </a:lnTo>
                  <a:lnTo>
                    <a:pt x="2669" y="432"/>
                  </a:lnTo>
                  <a:lnTo>
                    <a:pt x="2738" y="502"/>
                  </a:lnTo>
                  <a:lnTo>
                    <a:pt x="2802" y="575"/>
                  </a:lnTo>
                  <a:lnTo>
                    <a:pt x="2862" y="653"/>
                  </a:lnTo>
                  <a:lnTo>
                    <a:pt x="2917" y="733"/>
                  </a:lnTo>
                  <a:lnTo>
                    <a:pt x="2967" y="817"/>
                  </a:lnTo>
                  <a:lnTo>
                    <a:pt x="3012" y="905"/>
                  </a:lnTo>
                  <a:lnTo>
                    <a:pt x="3053" y="996"/>
                  </a:lnTo>
                  <a:lnTo>
                    <a:pt x="3087" y="1089"/>
                  </a:lnTo>
                  <a:lnTo>
                    <a:pt x="3115" y="1185"/>
                  </a:lnTo>
                  <a:lnTo>
                    <a:pt x="3138" y="1283"/>
                  </a:lnTo>
                  <a:lnTo>
                    <a:pt x="3154" y="1385"/>
                  </a:lnTo>
                  <a:lnTo>
                    <a:pt x="3164" y="1488"/>
                  </a:lnTo>
                  <a:lnTo>
                    <a:pt x="3168" y="1592"/>
                  </a:lnTo>
                  <a:lnTo>
                    <a:pt x="3164" y="1695"/>
                  </a:lnTo>
                  <a:lnTo>
                    <a:pt x="3155" y="1795"/>
                  </a:lnTo>
                  <a:lnTo>
                    <a:pt x="3139" y="1895"/>
                  </a:lnTo>
                  <a:lnTo>
                    <a:pt x="3116" y="1992"/>
                  </a:lnTo>
                  <a:lnTo>
                    <a:pt x="3090" y="2086"/>
                  </a:lnTo>
                  <a:lnTo>
                    <a:pt x="3056" y="2178"/>
                  </a:lnTo>
                  <a:lnTo>
                    <a:pt x="3018" y="2268"/>
                  </a:lnTo>
                  <a:lnTo>
                    <a:pt x="2974" y="2355"/>
                  </a:lnTo>
                  <a:lnTo>
                    <a:pt x="2925" y="2438"/>
                  </a:lnTo>
                  <a:lnTo>
                    <a:pt x="2872" y="2518"/>
                  </a:lnTo>
                  <a:lnTo>
                    <a:pt x="2814" y="2594"/>
                  </a:lnTo>
                  <a:lnTo>
                    <a:pt x="2752" y="2667"/>
                  </a:lnTo>
                  <a:lnTo>
                    <a:pt x="2684" y="2735"/>
                  </a:lnTo>
                  <a:lnTo>
                    <a:pt x="2614" y="2800"/>
                  </a:lnTo>
                  <a:lnTo>
                    <a:pt x="2540" y="2860"/>
                  </a:lnTo>
                  <a:lnTo>
                    <a:pt x="2461" y="2916"/>
                  </a:lnTo>
                  <a:lnTo>
                    <a:pt x="2380" y="2967"/>
                  </a:lnTo>
                  <a:lnTo>
                    <a:pt x="2295" y="3013"/>
                  </a:lnTo>
                  <a:lnTo>
                    <a:pt x="2208" y="3055"/>
                  </a:lnTo>
                  <a:lnTo>
                    <a:pt x="2117" y="3090"/>
                  </a:lnTo>
                  <a:lnTo>
                    <a:pt x="2024" y="3120"/>
                  </a:lnTo>
                  <a:lnTo>
                    <a:pt x="1928" y="3145"/>
                  </a:lnTo>
                  <a:lnTo>
                    <a:pt x="1583" y="3521"/>
                  </a:lnTo>
                  <a:lnTo>
                    <a:pt x="1238" y="3145"/>
                  </a:lnTo>
                  <a:lnTo>
                    <a:pt x="1144" y="3120"/>
                  </a:lnTo>
                  <a:lnTo>
                    <a:pt x="1050" y="3090"/>
                  </a:lnTo>
                  <a:lnTo>
                    <a:pt x="960" y="3055"/>
                  </a:lnTo>
                  <a:lnTo>
                    <a:pt x="872" y="3013"/>
                  </a:lnTo>
                  <a:lnTo>
                    <a:pt x="787" y="2967"/>
                  </a:lnTo>
                  <a:lnTo>
                    <a:pt x="706" y="2916"/>
                  </a:lnTo>
                  <a:lnTo>
                    <a:pt x="628" y="2860"/>
                  </a:lnTo>
                  <a:lnTo>
                    <a:pt x="553" y="2800"/>
                  </a:lnTo>
                  <a:lnTo>
                    <a:pt x="483" y="2735"/>
                  </a:lnTo>
                  <a:lnTo>
                    <a:pt x="416" y="2667"/>
                  </a:lnTo>
                  <a:lnTo>
                    <a:pt x="353" y="2594"/>
                  </a:lnTo>
                  <a:lnTo>
                    <a:pt x="296" y="2518"/>
                  </a:lnTo>
                  <a:lnTo>
                    <a:pt x="243" y="2438"/>
                  </a:lnTo>
                  <a:lnTo>
                    <a:pt x="194" y="2355"/>
                  </a:lnTo>
                  <a:lnTo>
                    <a:pt x="150" y="2268"/>
                  </a:lnTo>
                  <a:lnTo>
                    <a:pt x="111" y="2178"/>
                  </a:lnTo>
                  <a:lnTo>
                    <a:pt x="78" y="2086"/>
                  </a:lnTo>
                  <a:lnTo>
                    <a:pt x="50" y="1992"/>
                  </a:lnTo>
                  <a:lnTo>
                    <a:pt x="29" y="1895"/>
                  </a:lnTo>
                  <a:lnTo>
                    <a:pt x="13" y="1795"/>
                  </a:lnTo>
                  <a:lnTo>
                    <a:pt x="3" y="1695"/>
                  </a:lnTo>
                  <a:lnTo>
                    <a:pt x="0" y="1592"/>
                  </a:lnTo>
                  <a:lnTo>
                    <a:pt x="3" y="1488"/>
                  </a:lnTo>
                  <a:lnTo>
                    <a:pt x="14" y="1385"/>
                  </a:lnTo>
                  <a:lnTo>
                    <a:pt x="30" y="1283"/>
                  </a:lnTo>
                  <a:lnTo>
                    <a:pt x="52" y="1185"/>
                  </a:lnTo>
                  <a:lnTo>
                    <a:pt x="81" y="1089"/>
                  </a:lnTo>
                  <a:lnTo>
                    <a:pt x="115" y="996"/>
                  </a:lnTo>
                  <a:lnTo>
                    <a:pt x="155" y="905"/>
                  </a:lnTo>
                  <a:lnTo>
                    <a:pt x="200" y="817"/>
                  </a:lnTo>
                  <a:lnTo>
                    <a:pt x="250" y="733"/>
                  </a:lnTo>
                  <a:lnTo>
                    <a:pt x="305" y="653"/>
                  </a:lnTo>
                  <a:lnTo>
                    <a:pt x="366" y="575"/>
                  </a:lnTo>
                  <a:lnTo>
                    <a:pt x="430" y="502"/>
                  </a:lnTo>
                  <a:lnTo>
                    <a:pt x="499" y="432"/>
                  </a:lnTo>
                  <a:lnTo>
                    <a:pt x="571" y="368"/>
                  </a:lnTo>
                  <a:lnTo>
                    <a:pt x="648" y="307"/>
                  </a:lnTo>
                  <a:lnTo>
                    <a:pt x="729" y="252"/>
                  </a:lnTo>
                  <a:lnTo>
                    <a:pt x="813" y="201"/>
                  </a:lnTo>
                  <a:lnTo>
                    <a:pt x="900" y="157"/>
                  </a:lnTo>
                  <a:lnTo>
                    <a:pt x="991" y="116"/>
                  </a:lnTo>
                  <a:lnTo>
                    <a:pt x="1083" y="82"/>
                  </a:lnTo>
                  <a:lnTo>
                    <a:pt x="1179" y="53"/>
                  </a:lnTo>
                  <a:lnTo>
                    <a:pt x="1277" y="30"/>
                  </a:lnTo>
                  <a:lnTo>
                    <a:pt x="1377" y="14"/>
                  </a:lnTo>
                  <a:lnTo>
                    <a:pt x="1480" y="4"/>
                  </a:lnTo>
                  <a:lnTo>
                    <a:pt x="1583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" name="Freeform 6"/>
            <p:cNvSpPr/>
            <p:nvPr/>
          </p:nvSpPr>
          <p:spPr bwMode="auto">
            <a:xfrm>
              <a:off x="2979261" y="2280710"/>
              <a:ext cx="1562100" cy="1735666"/>
            </a:xfrm>
            <a:custGeom>
              <a:gdLst>
                <a:gd name="T0" fmla="*/ 1688 w 3168"/>
                <a:gd name="T1" fmla="*/ 4 h 3521"/>
                <a:gd name="T2" fmla="*/ 1891 w 3168"/>
                <a:gd name="T3" fmla="*/ 30 h 3521"/>
                <a:gd name="T4" fmla="*/ 2084 w 3168"/>
                <a:gd name="T5" fmla="*/ 82 h 3521"/>
                <a:gd name="T6" fmla="*/ 2267 w 3168"/>
                <a:gd name="T7" fmla="*/ 157 h 3521"/>
                <a:gd name="T8" fmla="*/ 2439 w 3168"/>
                <a:gd name="T9" fmla="*/ 252 h 3521"/>
                <a:gd name="T10" fmla="*/ 2596 w 3168"/>
                <a:gd name="T11" fmla="*/ 368 h 3521"/>
                <a:gd name="T12" fmla="*/ 2738 w 3168"/>
                <a:gd name="T13" fmla="*/ 502 h 3521"/>
                <a:gd name="T14" fmla="*/ 2862 w 3168"/>
                <a:gd name="T15" fmla="*/ 653 h 3521"/>
                <a:gd name="T16" fmla="*/ 2967 w 3168"/>
                <a:gd name="T17" fmla="*/ 817 h 3521"/>
                <a:gd name="T18" fmla="*/ 3053 w 3168"/>
                <a:gd name="T19" fmla="*/ 996 h 3521"/>
                <a:gd name="T20" fmla="*/ 3115 w 3168"/>
                <a:gd name="T21" fmla="*/ 1185 h 3521"/>
                <a:gd name="T22" fmla="*/ 3154 w 3168"/>
                <a:gd name="T23" fmla="*/ 1385 h 3521"/>
                <a:gd name="T24" fmla="*/ 3168 w 3168"/>
                <a:gd name="T25" fmla="*/ 1592 h 3521"/>
                <a:gd name="T26" fmla="*/ 3155 w 3168"/>
                <a:gd name="T27" fmla="*/ 1795 h 3521"/>
                <a:gd name="T28" fmla="*/ 3116 w 3168"/>
                <a:gd name="T29" fmla="*/ 1992 h 3521"/>
                <a:gd name="T30" fmla="*/ 3056 w 3168"/>
                <a:gd name="T31" fmla="*/ 2178 h 3521"/>
                <a:gd name="T32" fmla="*/ 2974 w 3168"/>
                <a:gd name="T33" fmla="*/ 2355 h 3521"/>
                <a:gd name="T34" fmla="*/ 2872 w 3168"/>
                <a:gd name="T35" fmla="*/ 2518 h 3521"/>
                <a:gd name="T36" fmla="*/ 2752 w 3168"/>
                <a:gd name="T37" fmla="*/ 2667 h 3521"/>
                <a:gd name="T38" fmla="*/ 2614 w 3168"/>
                <a:gd name="T39" fmla="*/ 2800 h 3521"/>
                <a:gd name="T40" fmla="*/ 2461 w 3168"/>
                <a:gd name="T41" fmla="*/ 2916 h 3521"/>
                <a:gd name="T42" fmla="*/ 2295 w 3168"/>
                <a:gd name="T43" fmla="*/ 3013 h 3521"/>
                <a:gd name="T44" fmla="*/ 2117 w 3168"/>
                <a:gd name="T45" fmla="*/ 3090 h 3521"/>
                <a:gd name="T46" fmla="*/ 1928 w 3168"/>
                <a:gd name="T47" fmla="*/ 3145 h 3521"/>
                <a:gd name="T48" fmla="*/ 1238 w 3168"/>
                <a:gd name="T49" fmla="*/ 3145 h 3521"/>
                <a:gd name="T50" fmla="*/ 1050 w 3168"/>
                <a:gd name="T51" fmla="*/ 3090 h 3521"/>
                <a:gd name="T52" fmla="*/ 872 w 3168"/>
                <a:gd name="T53" fmla="*/ 3013 h 3521"/>
                <a:gd name="T54" fmla="*/ 706 w 3168"/>
                <a:gd name="T55" fmla="*/ 2916 h 3521"/>
                <a:gd name="T56" fmla="*/ 553 w 3168"/>
                <a:gd name="T57" fmla="*/ 2800 h 3521"/>
                <a:gd name="T58" fmla="*/ 416 w 3168"/>
                <a:gd name="T59" fmla="*/ 2667 h 3521"/>
                <a:gd name="T60" fmla="*/ 296 w 3168"/>
                <a:gd name="T61" fmla="*/ 2518 h 3521"/>
                <a:gd name="T62" fmla="*/ 194 w 3168"/>
                <a:gd name="T63" fmla="*/ 2355 h 3521"/>
                <a:gd name="T64" fmla="*/ 111 w 3168"/>
                <a:gd name="T65" fmla="*/ 2178 h 3521"/>
                <a:gd name="T66" fmla="*/ 50 w 3168"/>
                <a:gd name="T67" fmla="*/ 1992 h 3521"/>
                <a:gd name="T68" fmla="*/ 13 w 3168"/>
                <a:gd name="T69" fmla="*/ 1795 h 3521"/>
                <a:gd name="T70" fmla="*/ 0 w 3168"/>
                <a:gd name="T71" fmla="*/ 1592 h 3521"/>
                <a:gd name="T72" fmla="*/ 14 w 3168"/>
                <a:gd name="T73" fmla="*/ 1385 h 3521"/>
                <a:gd name="T74" fmla="*/ 52 w 3168"/>
                <a:gd name="T75" fmla="*/ 1185 h 3521"/>
                <a:gd name="T76" fmla="*/ 115 w 3168"/>
                <a:gd name="T77" fmla="*/ 996 h 3521"/>
                <a:gd name="T78" fmla="*/ 200 w 3168"/>
                <a:gd name="T79" fmla="*/ 817 h 3521"/>
                <a:gd name="T80" fmla="*/ 305 w 3168"/>
                <a:gd name="T81" fmla="*/ 653 h 3521"/>
                <a:gd name="T82" fmla="*/ 430 w 3168"/>
                <a:gd name="T83" fmla="*/ 502 h 3521"/>
                <a:gd name="T84" fmla="*/ 571 w 3168"/>
                <a:gd name="T85" fmla="*/ 368 h 3521"/>
                <a:gd name="T86" fmla="*/ 729 w 3168"/>
                <a:gd name="T87" fmla="*/ 252 h 3521"/>
                <a:gd name="T88" fmla="*/ 900 w 3168"/>
                <a:gd name="T89" fmla="*/ 157 h 3521"/>
                <a:gd name="T90" fmla="*/ 1083 w 3168"/>
                <a:gd name="T91" fmla="*/ 82 h 3521"/>
                <a:gd name="T92" fmla="*/ 1277 w 3168"/>
                <a:gd name="T93" fmla="*/ 30 h 3521"/>
                <a:gd name="T94" fmla="*/ 1480 w 3168"/>
                <a:gd name="T95" fmla="*/ 4 h 35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168" h="3521">
                  <a:moveTo>
                    <a:pt x="1583" y="0"/>
                  </a:moveTo>
                  <a:lnTo>
                    <a:pt x="1688" y="4"/>
                  </a:lnTo>
                  <a:lnTo>
                    <a:pt x="1791" y="14"/>
                  </a:lnTo>
                  <a:lnTo>
                    <a:pt x="1891" y="30"/>
                  </a:lnTo>
                  <a:lnTo>
                    <a:pt x="1989" y="53"/>
                  </a:lnTo>
                  <a:lnTo>
                    <a:pt x="2084" y="82"/>
                  </a:lnTo>
                  <a:lnTo>
                    <a:pt x="2177" y="116"/>
                  </a:lnTo>
                  <a:lnTo>
                    <a:pt x="2267" y="157"/>
                  </a:lnTo>
                  <a:lnTo>
                    <a:pt x="2355" y="201"/>
                  </a:lnTo>
                  <a:lnTo>
                    <a:pt x="2439" y="252"/>
                  </a:lnTo>
                  <a:lnTo>
                    <a:pt x="2520" y="307"/>
                  </a:lnTo>
                  <a:lnTo>
                    <a:pt x="2596" y="368"/>
                  </a:lnTo>
                  <a:lnTo>
                    <a:pt x="2669" y="432"/>
                  </a:lnTo>
                  <a:lnTo>
                    <a:pt x="2738" y="502"/>
                  </a:lnTo>
                  <a:lnTo>
                    <a:pt x="2802" y="575"/>
                  </a:lnTo>
                  <a:lnTo>
                    <a:pt x="2862" y="653"/>
                  </a:lnTo>
                  <a:lnTo>
                    <a:pt x="2917" y="733"/>
                  </a:lnTo>
                  <a:lnTo>
                    <a:pt x="2967" y="817"/>
                  </a:lnTo>
                  <a:lnTo>
                    <a:pt x="3012" y="905"/>
                  </a:lnTo>
                  <a:lnTo>
                    <a:pt x="3053" y="996"/>
                  </a:lnTo>
                  <a:lnTo>
                    <a:pt x="3087" y="1089"/>
                  </a:lnTo>
                  <a:lnTo>
                    <a:pt x="3115" y="1185"/>
                  </a:lnTo>
                  <a:lnTo>
                    <a:pt x="3138" y="1283"/>
                  </a:lnTo>
                  <a:lnTo>
                    <a:pt x="3154" y="1385"/>
                  </a:lnTo>
                  <a:lnTo>
                    <a:pt x="3164" y="1488"/>
                  </a:lnTo>
                  <a:lnTo>
                    <a:pt x="3168" y="1592"/>
                  </a:lnTo>
                  <a:lnTo>
                    <a:pt x="3164" y="1695"/>
                  </a:lnTo>
                  <a:lnTo>
                    <a:pt x="3155" y="1795"/>
                  </a:lnTo>
                  <a:lnTo>
                    <a:pt x="3139" y="1895"/>
                  </a:lnTo>
                  <a:lnTo>
                    <a:pt x="3116" y="1992"/>
                  </a:lnTo>
                  <a:lnTo>
                    <a:pt x="3090" y="2086"/>
                  </a:lnTo>
                  <a:lnTo>
                    <a:pt x="3056" y="2178"/>
                  </a:lnTo>
                  <a:lnTo>
                    <a:pt x="3018" y="2268"/>
                  </a:lnTo>
                  <a:lnTo>
                    <a:pt x="2974" y="2355"/>
                  </a:lnTo>
                  <a:lnTo>
                    <a:pt x="2925" y="2438"/>
                  </a:lnTo>
                  <a:lnTo>
                    <a:pt x="2872" y="2518"/>
                  </a:lnTo>
                  <a:lnTo>
                    <a:pt x="2814" y="2594"/>
                  </a:lnTo>
                  <a:lnTo>
                    <a:pt x="2752" y="2667"/>
                  </a:lnTo>
                  <a:lnTo>
                    <a:pt x="2684" y="2735"/>
                  </a:lnTo>
                  <a:lnTo>
                    <a:pt x="2614" y="2800"/>
                  </a:lnTo>
                  <a:lnTo>
                    <a:pt x="2540" y="2860"/>
                  </a:lnTo>
                  <a:lnTo>
                    <a:pt x="2461" y="2916"/>
                  </a:lnTo>
                  <a:lnTo>
                    <a:pt x="2380" y="2967"/>
                  </a:lnTo>
                  <a:lnTo>
                    <a:pt x="2295" y="3013"/>
                  </a:lnTo>
                  <a:lnTo>
                    <a:pt x="2208" y="3055"/>
                  </a:lnTo>
                  <a:lnTo>
                    <a:pt x="2117" y="3090"/>
                  </a:lnTo>
                  <a:lnTo>
                    <a:pt x="2024" y="3120"/>
                  </a:lnTo>
                  <a:lnTo>
                    <a:pt x="1928" y="3145"/>
                  </a:lnTo>
                  <a:lnTo>
                    <a:pt x="1583" y="3521"/>
                  </a:lnTo>
                  <a:lnTo>
                    <a:pt x="1238" y="3145"/>
                  </a:lnTo>
                  <a:lnTo>
                    <a:pt x="1144" y="3120"/>
                  </a:lnTo>
                  <a:lnTo>
                    <a:pt x="1050" y="3090"/>
                  </a:lnTo>
                  <a:lnTo>
                    <a:pt x="960" y="3055"/>
                  </a:lnTo>
                  <a:lnTo>
                    <a:pt x="872" y="3013"/>
                  </a:lnTo>
                  <a:lnTo>
                    <a:pt x="787" y="2967"/>
                  </a:lnTo>
                  <a:lnTo>
                    <a:pt x="706" y="2916"/>
                  </a:lnTo>
                  <a:lnTo>
                    <a:pt x="628" y="2860"/>
                  </a:lnTo>
                  <a:lnTo>
                    <a:pt x="553" y="2800"/>
                  </a:lnTo>
                  <a:lnTo>
                    <a:pt x="483" y="2735"/>
                  </a:lnTo>
                  <a:lnTo>
                    <a:pt x="416" y="2667"/>
                  </a:lnTo>
                  <a:lnTo>
                    <a:pt x="353" y="2594"/>
                  </a:lnTo>
                  <a:lnTo>
                    <a:pt x="296" y="2518"/>
                  </a:lnTo>
                  <a:lnTo>
                    <a:pt x="243" y="2438"/>
                  </a:lnTo>
                  <a:lnTo>
                    <a:pt x="194" y="2355"/>
                  </a:lnTo>
                  <a:lnTo>
                    <a:pt x="150" y="2268"/>
                  </a:lnTo>
                  <a:lnTo>
                    <a:pt x="111" y="2178"/>
                  </a:lnTo>
                  <a:lnTo>
                    <a:pt x="78" y="2086"/>
                  </a:lnTo>
                  <a:lnTo>
                    <a:pt x="50" y="1992"/>
                  </a:lnTo>
                  <a:lnTo>
                    <a:pt x="29" y="1895"/>
                  </a:lnTo>
                  <a:lnTo>
                    <a:pt x="13" y="1795"/>
                  </a:lnTo>
                  <a:lnTo>
                    <a:pt x="3" y="1695"/>
                  </a:lnTo>
                  <a:lnTo>
                    <a:pt x="0" y="1592"/>
                  </a:lnTo>
                  <a:lnTo>
                    <a:pt x="3" y="1488"/>
                  </a:lnTo>
                  <a:lnTo>
                    <a:pt x="14" y="1385"/>
                  </a:lnTo>
                  <a:lnTo>
                    <a:pt x="30" y="1283"/>
                  </a:lnTo>
                  <a:lnTo>
                    <a:pt x="52" y="1185"/>
                  </a:lnTo>
                  <a:lnTo>
                    <a:pt x="81" y="1089"/>
                  </a:lnTo>
                  <a:lnTo>
                    <a:pt x="115" y="996"/>
                  </a:lnTo>
                  <a:lnTo>
                    <a:pt x="155" y="905"/>
                  </a:lnTo>
                  <a:lnTo>
                    <a:pt x="200" y="817"/>
                  </a:lnTo>
                  <a:lnTo>
                    <a:pt x="250" y="733"/>
                  </a:lnTo>
                  <a:lnTo>
                    <a:pt x="305" y="653"/>
                  </a:lnTo>
                  <a:lnTo>
                    <a:pt x="366" y="575"/>
                  </a:lnTo>
                  <a:lnTo>
                    <a:pt x="430" y="502"/>
                  </a:lnTo>
                  <a:lnTo>
                    <a:pt x="499" y="432"/>
                  </a:lnTo>
                  <a:lnTo>
                    <a:pt x="571" y="368"/>
                  </a:lnTo>
                  <a:lnTo>
                    <a:pt x="648" y="307"/>
                  </a:lnTo>
                  <a:lnTo>
                    <a:pt x="729" y="252"/>
                  </a:lnTo>
                  <a:lnTo>
                    <a:pt x="813" y="201"/>
                  </a:lnTo>
                  <a:lnTo>
                    <a:pt x="900" y="157"/>
                  </a:lnTo>
                  <a:lnTo>
                    <a:pt x="991" y="116"/>
                  </a:lnTo>
                  <a:lnTo>
                    <a:pt x="1083" y="82"/>
                  </a:lnTo>
                  <a:lnTo>
                    <a:pt x="1179" y="53"/>
                  </a:lnTo>
                  <a:lnTo>
                    <a:pt x="1277" y="30"/>
                  </a:lnTo>
                  <a:lnTo>
                    <a:pt x="1377" y="14"/>
                  </a:lnTo>
                  <a:lnTo>
                    <a:pt x="1480" y="4"/>
                  </a:lnTo>
                  <a:lnTo>
                    <a:pt x="1583" y="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4432142" y="2492375"/>
              <a:ext cx="1371600" cy="1524000"/>
            </a:xfrm>
            <a:custGeom>
              <a:gdLst>
                <a:gd name="T0" fmla="*/ 1688 w 3168"/>
                <a:gd name="T1" fmla="*/ 4 h 3521"/>
                <a:gd name="T2" fmla="*/ 1891 w 3168"/>
                <a:gd name="T3" fmla="*/ 30 h 3521"/>
                <a:gd name="T4" fmla="*/ 2084 w 3168"/>
                <a:gd name="T5" fmla="*/ 82 h 3521"/>
                <a:gd name="T6" fmla="*/ 2267 w 3168"/>
                <a:gd name="T7" fmla="*/ 157 h 3521"/>
                <a:gd name="T8" fmla="*/ 2439 w 3168"/>
                <a:gd name="T9" fmla="*/ 252 h 3521"/>
                <a:gd name="T10" fmla="*/ 2596 w 3168"/>
                <a:gd name="T11" fmla="*/ 368 h 3521"/>
                <a:gd name="T12" fmla="*/ 2738 w 3168"/>
                <a:gd name="T13" fmla="*/ 502 h 3521"/>
                <a:gd name="T14" fmla="*/ 2862 w 3168"/>
                <a:gd name="T15" fmla="*/ 653 h 3521"/>
                <a:gd name="T16" fmla="*/ 2967 w 3168"/>
                <a:gd name="T17" fmla="*/ 817 h 3521"/>
                <a:gd name="T18" fmla="*/ 3053 w 3168"/>
                <a:gd name="T19" fmla="*/ 996 h 3521"/>
                <a:gd name="T20" fmla="*/ 3115 w 3168"/>
                <a:gd name="T21" fmla="*/ 1185 h 3521"/>
                <a:gd name="T22" fmla="*/ 3154 w 3168"/>
                <a:gd name="T23" fmla="*/ 1385 h 3521"/>
                <a:gd name="T24" fmla="*/ 3168 w 3168"/>
                <a:gd name="T25" fmla="*/ 1592 h 3521"/>
                <a:gd name="T26" fmla="*/ 3155 w 3168"/>
                <a:gd name="T27" fmla="*/ 1795 h 3521"/>
                <a:gd name="T28" fmla="*/ 3116 w 3168"/>
                <a:gd name="T29" fmla="*/ 1992 h 3521"/>
                <a:gd name="T30" fmla="*/ 3056 w 3168"/>
                <a:gd name="T31" fmla="*/ 2178 h 3521"/>
                <a:gd name="T32" fmla="*/ 2974 w 3168"/>
                <a:gd name="T33" fmla="*/ 2355 h 3521"/>
                <a:gd name="T34" fmla="*/ 2872 w 3168"/>
                <a:gd name="T35" fmla="*/ 2518 h 3521"/>
                <a:gd name="T36" fmla="*/ 2752 w 3168"/>
                <a:gd name="T37" fmla="*/ 2667 h 3521"/>
                <a:gd name="T38" fmla="*/ 2614 w 3168"/>
                <a:gd name="T39" fmla="*/ 2800 h 3521"/>
                <a:gd name="T40" fmla="*/ 2461 w 3168"/>
                <a:gd name="T41" fmla="*/ 2916 h 3521"/>
                <a:gd name="T42" fmla="*/ 2295 w 3168"/>
                <a:gd name="T43" fmla="*/ 3013 h 3521"/>
                <a:gd name="T44" fmla="*/ 2117 w 3168"/>
                <a:gd name="T45" fmla="*/ 3090 h 3521"/>
                <a:gd name="T46" fmla="*/ 1928 w 3168"/>
                <a:gd name="T47" fmla="*/ 3145 h 3521"/>
                <a:gd name="T48" fmla="*/ 1238 w 3168"/>
                <a:gd name="T49" fmla="*/ 3145 h 3521"/>
                <a:gd name="T50" fmla="*/ 1050 w 3168"/>
                <a:gd name="T51" fmla="*/ 3090 h 3521"/>
                <a:gd name="T52" fmla="*/ 872 w 3168"/>
                <a:gd name="T53" fmla="*/ 3013 h 3521"/>
                <a:gd name="T54" fmla="*/ 706 w 3168"/>
                <a:gd name="T55" fmla="*/ 2916 h 3521"/>
                <a:gd name="T56" fmla="*/ 553 w 3168"/>
                <a:gd name="T57" fmla="*/ 2800 h 3521"/>
                <a:gd name="T58" fmla="*/ 416 w 3168"/>
                <a:gd name="T59" fmla="*/ 2667 h 3521"/>
                <a:gd name="T60" fmla="*/ 296 w 3168"/>
                <a:gd name="T61" fmla="*/ 2518 h 3521"/>
                <a:gd name="T62" fmla="*/ 194 w 3168"/>
                <a:gd name="T63" fmla="*/ 2355 h 3521"/>
                <a:gd name="T64" fmla="*/ 111 w 3168"/>
                <a:gd name="T65" fmla="*/ 2178 h 3521"/>
                <a:gd name="T66" fmla="*/ 50 w 3168"/>
                <a:gd name="T67" fmla="*/ 1992 h 3521"/>
                <a:gd name="T68" fmla="*/ 13 w 3168"/>
                <a:gd name="T69" fmla="*/ 1795 h 3521"/>
                <a:gd name="T70" fmla="*/ 0 w 3168"/>
                <a:gd name="T71" fmla="*/ 1592 h 3521"/>
                <a:gd name="T72" fmla="*/ 14 w 3168"/>
                <a:gd name="T73" fmla="*/ 1385 h 3521"/>
                <a:gd name="T74" fmla="*/ 52 w 3168"/>
                <a:gd name="T75" fmla="*/ 1185 h 3521"/>
                <a:gd name="T76" fmla="*/ 115 w 3168"/>
                <a:gd name="T77" fmla="*/ 996 h 3521"/>
                <a:gd name="T78" fmla="*/ 200 w 3168"/>
                <a:gd name="T79" fmla="*/ 817 h 3521"/>
                <a:gd name="T80" fmla="*/ 305 w 3168"/>
                <a:gd name="T81" fmla="*/ 653 h 3521"/>
                <a:gd name="T82" fmla="*/ 430 w 3168"/>
                <a:gd name="T83" fmla="*/ 502 h 3521"/>
                <a:gd name="T84" fmla="*/ 571 w 3168"/>
                <a:gd name="T85" fmla="*/ 368 h 3521"/>
                <a:gd name="T86" fmla="*/ 729 w 3168"/>
                <a:gd name="T87" fmla="*/ 252 h 3521"/>
                <a:gd name="T88" fmla="*/ 900 w 3168"/>
                <a:gd name="T89" fmla="*/ 157 h 3521"/>
                <a:gd name="T90" fmla="*/ 1083 w 3168"/>
                <a:gd name="T91" fmla="*/ 82 h 3521"/>
                <a:gd name="T92" fmla="*/ 1277 w 3168"/>
                <a:gd name="T93" fmla="*/ 30 h 3521"/>
                <a:gd name="T94" fmla="*/ 1480 w 3168"/>
                <a:gd name="T95" fmla="*/ 4 h 35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168" h="3521">
                  <a:moveTo>
                    <a:pt x="1583" y="0"/>
                  </a:moveTo>
                  <a:lnTo>
                    <a:pt x="1688" y="4"/>
                  </a:lnTo>
                  <a:lnTo>
                    <a:pt x="1791" y="14"/>
                  </a:lnTo>
                  <a:lnTo>
                    <a:pt x="1891" y="30"/>
                  </a:lnTo>
                  <a:lnTo>
                    <a:pt x="1989" y="53"/>
                  </a:lnTo>
                  <a:lnTo>
                    <a:pt x="2084" y="82"/>
                  </a:lnTo>
                  <a:lnTo>
                    <a:pt x="2177" y="116"/>
                  </a:lnTo>
                  <a:lnTo>
                    <a:pt x="2267" y="157"/>
                  </a:lnTo>
                  <a:lnTo>
                    <a:pt x="2355" y="201"/>
                  </a:lnTo>
                  <a:lnTo>
                    <a:pt x="2439" y="252"/>
                  </a:lnTo>
                  <a:lnTo>
                    <a:pt x="2520" y="307"/>
                  </a:lnTo>
                  <a:lnTo>
                    <a:pt x="2596" y="368"/>
                  </a:lnTo>
                  <a:lnTo>
                    <a:pt x="2669" y="432"/>
                  </a:lnTo>
                  <a:lnTo>
                    <a:pt x="2738" y="502"/>
                  </a:lnTo>
                  <a:lnTo>
                    <a:pt x="2802" y="575"/>
                  </a:lnTo>
                  <a:lnTo>
                    <a:pt x="2862" y="653"/>
                  </a:lnTo>
                  <a:lnTo>
                    <a:pt x="2917" y="733"/>
                  </a:lnTo>
                  <a:lnTo>
                    <a:pt x="2967" y="817"/>
                  </a:lnTo>
                  <a:lnTo>
                    <a:pt x="3012" y="905"/>
                  </a:lnTo>
                  <a:lnTo>
                    <a:pt x="3053" y="996"/>
                  </a:lnTo>
                  <a:lnTo>
                    <a:pt x="3087" y="1089"/>
                  </a:lnTo>
                  <a:lnTo>
                    <a:pt x="3115" y="1185"/>
                  </a:lnTo>
                  <a:lnTo>
                    <a:pt x="3138" y="1283"/>
                  </a:lnTo>
                  <a:lnTo>
                    <a:pt x="3154" y="1385"/>
                  </a:lnTo>
                  <a:lnTo>
                    <a:pt x="3164" y="1488"/>
                  </a:lnTo>
                  <a:lnTo>
                    <a:pt x="3168" y="1592"/>
                  </a:lnTo>
                  <a:lnTo>
                    <a:pt x="3164" y="1695"/>
                  </a:lnTo>
                  <a:lnTo>
                    <a:pt x="3155" y="1795"/>
                  </a:lnTo>
                  <a:lnTo>
                    <a:pt x="3139" y="1895"/>
                  </a:lnTo>
                  <a:lnTo>
                    <a:pt x="3116" y="1992"/>
                  </a:lnTo>
                  <a:lnTo>
                    <a:pt x="3090" y="2086"/>
                  </a:lnTo>
                  <a:lnTo>
                    <a:pt x="3056" y="2178"/>
                  </a:lnTo>
                  <a:lnTo>
                    <a:pt x="3018" y="2268"/>
                  </a:lnTo>
                  <a:lnTo>
                    <a:pt x="2974" y="2355"/>
                  </a:lnTo>
                  <a:lnTo>
                    <a:pt x="2925" y="2438"/>
                  </a:lnTo>
                  <a:lnTo>
                    <a:pt x="2872" y="2518"/>
                  </a:lnTo>
                  <a:lnTo>
                    <a:pt x="2814" y="2594"/>
                  </a:lnTo>
                  <a:lnTo>
                    <a:pt x="2752" y="2667"/>
                  </a:lnTo>
                  <a:lnTo>
                    <a:pt x="2684" y="2735"/>
                  </a:lnTo>
                  <a:lnTo>
                    <a:pt x="2614" y="2800"/>
                  </a:lnTo>
                  <a:lnTo>
                    <a:pt x="2540" y="2860"/>
                  </a:lnTo>
                  <a:lnTo>
                    <a:pt x="2461" y="2916"/>
                  </a:lnTo>
                  <a:lnTo>
                    <a:pt x="2380" y="2967"/>
                  </a:lnTo>
                  <a:lnTo>
                    <a:pt x="2295" y="3013"/>
                  </a:lnTo>
                  <a:lnTo>
                    <a:pt x="2208" y="3055"/>
                  </a:lnTo>
                  <a:lnTo>
                    <a:pt x="2117" y="3090"/>
                  </a:lnTo>
                  <a:lnTo>
                    <a:pt x="2024" y="3120"/>
                  </a:lnTo>
                  <a:lnTo>
                    <a:pt x="1928" y="3145"/>
                  </a:lnTo>
                  <a:lnTo>
                    <a:pt x="1583" y="3521"/>
                  </a:lnTo>
                  <a:lnTo>
                    <a:pt x="1238" y="3145"/>
                  </a:lnTo>
                  <a:lnTo>
                    <a:pt x="1144" y="3120"/>
                  </a:lnTo>
                  <a:lnTo>
                    <a:pt x="1050" y="3090"/>
                  </a:lnTo>
                  <a:lnTo>
                    <a:pt x="960" y="3055"/>
                  </a:lnTo>
                  <a:lnTo>
                    <a:pt x="872" y="3013"/>
                  </a:lnTo>
                  <a:lnTo>
                    <a:pt x="787" y="2967"/>
                  </a:lnTo>
                  <a:lnTo>
                    <a:pt x="706" y="2916"/>
                  </a:lnTo>
                  <a:lnTo>
                    <a:pt x="628" y="2860"/>
                  </a:lnTo>
                  <a:lnTo>
                    <a:pt x="553" y="2800"/>
                  </a:lnTo>
                  <a:lnTo>
                    <a:pt x="483" y="2735"/>
                  </a:lnTo>
                  <a:lnTo>
                    <a:pt x="416" y="2667"/>
                  </a:lnTo>
                  <a:lnTo>
                    <a:pt x="353" y="2594"/>
                  </a:lnTo>
                  <a:lnTo>
                    <a:pt x="296" y="2518"/>
                  </a:lnTo>
                  <a:lnTo>
                    <a:pt x="243" y="2438"/>
                  </a:lnTo>
                  <a:lnTo>
                    <a:pt x="194" y="2355"/>
                  </a:lnTo>
                  <a:lnTo>
                    <a:pt x="150" y="2268"/>
                  </a:lnTo>
                  <a:lnTo>
                    <a:pt x="111" y="2178"/>
                  </a:lnTo>
                  <a:lnTo>
                    <a:pt x="78" y="2086"/>
                  </a:lnTo>
                  <a:lnTo>
                    <a:pt x="50" y="1992"/>
                  </a:lnTo>
                  <a:lnTo>
                    <a:pt x="29" y="1895"/>
                  </a:lnTo>
                  <a:lnTo>
                    <a:pt x="13" y="1795"/>
                  </a:lnTo>
                  <a:lnTo>
                    <a:pt x="3" y="1695"/>
                  </a:lnTo>
                  <a:lnTo>
                    <a:pt x="0" y="1592"/>
                  </a:lnTo>
                  <a:lnTo>
                    <a:pt x="3" y="1488"/>
                  </a:lnTo>
                  <a:lnTo>
                    <a:pt x="14" y="1385"/>
                  </a:lnTo>
                  <a:lnTo>
                    <a:pt x="30" y="1283"/>
                  </a:lnTo>
                  <a:lnTo>
                    <a:pt x="52" y="1185"/>
                  </a:lnTo>
                  <a:lnTo>
                    <a:pt x="81" y="1089"/>
                  </a:lnTo>
                  <a:lnTo>
                    <a:pt x="115" y="996"/>
                  </a:lnTo>
                  <a:lnTo>
                    <a:pt x="155" y="905"/>
                  </a:lnTo>
                  <a:lnTo>
                    <a:pt x="200" y="817"/>
                  </a:lnTo>
                  <a:lnTo>
                    <a:pt x="250" y="733"/>
                  </a:lnTo>
                  <a:lnTo>
                    <a:pt x="305" y="653"/>
                  </a:lnTo>
                  <a:lnTo>
                    <a:pt x="366" y="575"/>
                  </a:lnTo>
                  <a:lnTo>
                    <a:pt x="430" y="502"/>
                  </a:lnTo>
                  <a:lnTo>
                    <a:pt x="499" y="432"/>
                  </a:lnTo>
                  <a:lnTo>
                    <a:pt x="571" y="368"/>
                  </a:lnTo>
                  <a:lnTo>
                    <a:pt x="648" y="307"/>
                  </a:lnTo>
                  <a:lnTo>
                    <a:pt x="729" y="252"/>
                  </a:lnTo>
                  <a:lnTo>
                    <a:pt x="813" y="201"/>
                  </a:lnTo>
                  <a:lnTo>
                    <a:pt x="900" y="157"/>
                  </a:lnTo>
                  <a:lnTo>
                    <a:pt x="991" y="116"/>
                  </a:lnTo>
                  <a:lnTo>
                    <a:pt x="1083" y="82"/>
                  </a:lnTo>
                  <a:lnTo>
                    <a:pt x="1179" y="53"/>
                  </a:lnTo>
                  <a:lnTo>
                    <a:pt x="1277" y="30"/>
                  </a:lnTo>
                  <a:lnTo>
                    <a:pt x="1377" y="14"/>
                  </a:lnTo>
                  <a:lnTo>
                    <a:pt x="1480" y="4"/>
                  </a:lnTo>
                  <a:lnTo>
                    <a:pt x="1583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cxnSp>
          <p:nvCxnSpPr>
            <p:cNvPr id="8" name="Straight Connector 11"/>
            <p:cNvCxnSpPr/>
            <p:nvPr/>
          </p:nvCxnSpPr>
          <p:spPr>
            <a:xfrm>
              <a:off x="1278731" y="4191000"/>
              <a:ext cx="6400800" cy="0"/>
            </a:xfrm>
            <a:prstGeom prst="line">
              <a:avLst/>
            </a:prstGeom>
            <a:ln w="12700">
              <a:solidFill>
                <a:srgbClr val="ADBACA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12"/>
            <p:cNvSpPr/>
            <p:nvPr/>
          </p:nvSpPr>
          <p:spPr>
            <a:xfrm>
              <a:off x="3715862" y="4142741"/>
              <a:ext cx="96520" cy="96520"/>
            </a:xfrm>
            <a:prstGeom prst="ellipse">
              <a:avLst/>
            </a:prstGeom>
            <a:solidFill>
              <a:srgbClr val="ADBACA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0" name="Oval 14"/>
            <p:cNvSpPr/>
            <p:nvPr/>
          </p:nvSpPr>
          <p:spPr>
            <a:xfrm>
              <a:off x="2411572" y="4142741"/>
              <a:ext cx="96520" cy="96520"/>
            </a:xfrm>
            <a:prstGeom prst="ellipse">
              <a:avLst/>
            </a:prstGeom>
            <a:solidFill>
              <a:srgbClr val="ADBACA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1" name="Oval 16"/>
            <p:cNvSpPr/>
            <p:nvPr/>
          </p:nvSpPr>
          <p:spPr>
            <a:xfrm>
              <a:off x="6362542" y="4142741"/>
              <a:ext cx="96520" cy="96520"/>
            </a:xfrm>
            <a:prstGeom prst="ellipse">
              <a:avLst/>
            </a:prstGeom>
            <a:solidFill>
              <a:srgbClr val="ADBACA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2" name="Freeform 6"/>
            <p:cNvSpPr/>
            <p:nvPr/>
          </p:nvSpPr>
          <p:spPr bwMode="auto">
            <a:xfrm>
              <a:off x="5694521" y="2424644"/>
              <a:ext cx="1432560" cy="1591732"/>
            </a:xfrm>
            <a:custGeom>
              <a:gdLst>
                <a:gd name="T0" fmla="*/ 1688 w 3168"/>
                <a:gd name="T1" fmla="*/ 4 h 3521"/>
                <a:gd name="T2" fmla="*/ 1891 w 3168"/>
                <a:gd name="T3" fmla="*/ 30 h 3521"/>
                <a:gd name="T4" fmla="*/ 2084 w 3168"/>
                <a:gd name="T5" fmla="*/ 82 h 3521"/>
                <a:gd name="T6" fmla="*/ 2267 w 3168"/>
                <a:gd name="T7" fmla="*/ 157 h 3521"/>
                <a:gd name="T8" fmla="*/ 2439 w 3168"/>
                <a:gd name="T9" fmla="*/ 252 h 3521"/>
                <a:gd name="T10" fmla="*/ 2596 w 3168"/>
                <a:gd name="T11" fmla="*/ 368 h 3521"/>
                <a:gd name="T12" fmla="*/ 2738 w 3168"/>
                <a:gd name="T13" fmla="*/ 502 h 3521"/>
                <a:gd name="T14" fmla="*/ 2862 w 3168"/>
                <a:gd name="T15" fmla="*/ 653 h 3521"/>
                <a:gd name="T16" fmla="*/ 2967 w 3168"/>
                <a:gd name="T17" fmla="*/ 817 h 3521"/>
                <a:gd name="T18" fmla="*/ 3053 w 3168"/>
                <a:gd name="T19" fmla="*/ 996 h 3521"/>
                <a:gd name="T20" fmla="*/ 3115 w 3168"/>
                <a:gd name="T21" fmla="*/ 1185 h 3521"/>
                <a:gd name="T22" fmla="*/ 3154 w 3168"/>
                <a:gd name="T23" fmla="*/ 1385 h 3521"/>
                <a:gd name="T24" fmla="*/ 3168 w 3168"/>
                <a:gd name="T25" fmla="*/ 1592 h 3521"/>
                <a:gd name="T26" fmla="*/ 3155 w 3168"/>
                <a:gd name="T27" fmla="*/ 1795 h 3521"/>
                <a:gd name="T28" fmla="*/ 3116 w 3168"/>
                <a:gd name="T29" fmla="*/ 1992 h 3521"/>
                <a:gd name="T30" fmla="*/ 3056 w 3168"/>
                <a:gd name="T31" fmla="*/ 2178 h 3521"/>
                <a:gd name="T32" fmla="*/ 2974 w 3168"/>
                <a:gd name="T33" fmla="*/ 2355 h 3521"/>
                <a:gd name="T34" fmla="*/ 2872 w 3168"/>
                <a:gd name="T35" fmla="*/ 2518 h 3521"/>
                <a:gd name="T36" fmla="*/ 2752 w 3168"/>
                <a:gd name="T37" fmla="*/ 2667 h 3521"/>
                <a:gd name="T38" fmla="*/ 2614 w 3168"/>
                <a:gd name="T39" fmla="*/ 2800 h 3521"/>
                <a:gd name="T40" fmla="*/ 2461 w 3168"/>
                <a:gd name="T41" fmla="*/ 2916 h 3521"/>
                <a:gd name="T42" fmla="*/ 2295 w 3168"/>
                <a:gd name="T43" fmla="*/ 3013 h 3521"/>
                <a:gd name="T44" fmla="*/ 2117 w 3168"/>
                <a:gd name="T45" fmla="*/ 3090 h 3521"/>
                <a:gd name="T46" fmla="*/ 1928 w 3168"/>
                <a:gd name="T47" fmla="*/ 3145 h 3521"/>
                <a:gd name="T48" fmla="*/ 1238 w 3168"/>
                <a:gd name="T49" fmla="*/ 3145 h 3521"/>
                <a:gd name="T50" fmla="*/ 1050 w 3168"/>
                <a:gd name="T51" fmla="*/ 3090 h 3521"/>
                <a:gd name="T52" fmla="*/ 872 w 3168"/>
                <a:gd name="T53" fmla="*/ 3013 h 3521"/>
                <a:gd name="T54" fmla="*/ 706 w 3168"/>
                <a:gd name="T55" fmla="*/ 2916 h 3521"/>
                <a:gd name="T56" fmla="*/ 553 w 3168"/>
                <a:gd name="T57" fmla="*/ 2800 h 3521"/>
                <a:gd name="T58" fmla="*/ 416 w 3168"/>
                <a:gd name="T59" fmla="*/ 2667 h 3521"/>
                <a:gd name="T60" fmla="*/ 296 w 3168"/>
                <a:gd name="T61" fmla="*/ 2518 h 3521"/>
                <a:gd name="T62" fmla="*/ 194 w 3168"/>
                <a:gd name="T63" fmla="*/ 2355 h 3521"/>
                <a:gd name="T64" fmla="*/ 111 w 3168"/>
                <a:gd name="T65" fmla="*/ 2178 h 3521"/>
                <a:gd name="T66" fmla="*/ 50 w 3168"/>
                <a:gd name="T67" fmla="*/ 1992 h 3521"/>
                <a:gd name="T68" fmla="*/ 13 w 3168"/>
                <a:gd name="T69" fmla="*/ 1795 h 3521"/>
                <a:gd name="T70" fmla="*/ 0 w 3168"/>
                <a:gd name="T71" fmla="*/ 1592 h 3521"/>
                <a:gd name="T72" fmla="*/ 14 w 3168"/>
                <a:gd name="T73" fmla="*/ 1385 h 3521"/>
                <a:gd name="T74" fmla="*/ 52 w 3168"/>
                <a:gd name="T75" fmla="*/ 1185 h 3521"/>
                <a:gd name="T76" fmla="*/ 115 w 3168"/>
                <a:gd name="T77" fmla="*/ 996 h 3521"/>
                <a:gd name="T78" fmla="*/ 200 w 3168"/>
                <a:gd name="T79" fmla="*/ 817 h 3521"/>
                <a:gd name="T80" fmla="*/ 305 w 3168"/>
                <a:gd name="T81" fmla="*/ 653 h 3521"/>
                <a:gd name="T82" fmla="*/ 430 w 3168"/>
                <a:gd name="T83" fmla="*/ 502 h 3521"/>
                <a:gd name="T84" fmla="*/ 571 w 3168"/>
                <a:gd name="T85" fmla="*/ 368 h 3521"/>
                <a:gd name="T86" fmla="*/ 729 w 3168"/>
                <a:gd name="T87" fmla="*/ 252 h 3521"/>
                <a:gd name="T88" fmla="*/ 900 w 3168"/>
                <a:gd name="T89" fmla="*/ 157 h 3521"/>
                <a:gd name="T90" fmla="*/ 1083 w 3168"/>
                <a:gd name="T91" fmla="*/ 82 h 3521"/>
                <a:gd name="T92" fmla="*/ 1277 w 3168"/>
                <a:gd name="T93" fmla="*/ 30 h 3521"/>
                <a:gd name="T94" fmla="*/ 1480 w 3168"/>
                <a:gd name="T95" fmla="*/ 4 h 35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168" h="3521">
                  <a:moveTo>
                    <a:pt x="1583" y="0"/>
                  </a:moveTo>
                  <a:lnTo>
                    <a:pt x="1688" y="4"/>
                  </a:lnTo>
                  <a:lnTo>
                    <a:pt x="1791" y="14"/>
                  </a:lnTo>
                  <a:lnTo>
                    <a:pt x="1891" y="30"/>
                  </a:lnTo>
                  <a:lnTo>
                    <a:pt x="1989" y="53"/>
                  </a:lnTo>
                  <a:lnTo>
                    <a:pt x="2084" y="82"/>
                  </a:lnTo>
                  <a:lnTo>
                    <a:pt x="2177" y="116"/>
                  </a:lnTo>
                  <a:lnTo>
                    <a:pt x="2267" y="157"/>
                  </a:lnTo>
                  <a:lnTo>
                    <a:pt x="2355" y="201"/>
                  </a:lnTo>
                  <a:lnTo>
                    <a:pt x="2439" y="252"/>
                  </a:lnTo>
                  <a:lnTo>
                    <a:pt x="2520" y="307"/>
                  </a:lnTo>
                  <a:lnTo>
                    <a:pt x="2596" y="368"/>
                  </a:lnTo>
                  <a:lnTo>
                    <a:pt x="2669" y="432"/>
                  </a:lnTo>
                  <a:lnTo>
                    <a:pt x="2738" y="502"/>
                  </a:lnTo>
                  <a:lnTo>
                    <a:pt x="2802" y="575"/>
                  </a:lnTo>
                  <a:lnTo>
                    <a:pt x="2862" y="653"/>
                  </a:lnTo>
                  <a:lnTo>
                    <a:pt x="2917" y="733"/>
                  </a:lnTo>
                  <a:lnTo>
                    <a:pt x="2967" y="817"/>
                  </a:lnTo>
                  <a:lnTo>
                    <a:pt x="3012" y="905"/>
                  </a:lnTo>
                  <a:lnTo>
                    <a:pt x="3053" y="996"/>
                  </a:lnTo>
                  <a:lnTo>
                    <a:pt x="3087" y="1089"/>
                  </a:lnTo>
                  <a:lnTo>
                    <a:pt x="3115" y="1185"/>
                  </a:lnTo>
                  <a:lnTo>
                    <a:pt x="3138" y="1283"/>
                  </a:lnTo>
                  <a:lnTo>
                    <a:pt x="3154" y="1385"/>
                  </a:lnTo>
                  <a:lnTo>
                    <a:pt x="3164" y="1488"/>
                  </a:lnTo>
                  <a:lnTo>
                    <a:pt x="3168" y="1592"/>
                  </a:lnTo>
                  <a:lnTo>
                    <a:pt x="3164" y="1695"/>
                  </a:lnTo>
                  <a:lnTo>
                    <a:pt x="3155" y="1795"/>
                  </a:lnTo>
                  <a:lnTo>
                    <a:pt x="3139" y="1895"/>
                  </a:lnTo>
                  <a:lnTo>
                    <a:pt x="3116" y="1992"/>
                  </a:lnTo>
                  <a:lnTo>
                    <a:pt x="3090" y="2086"/>
                  </a:lnTo>
                  <a:lnTo>
                    <a:pt x="3056" y="2178"/>
                  </a:lnTo>
                  <a:lnTo>
                    <a:pt x="3018" y="2268"/>
                  </a:lnTo>
                  <a:lnTo>
                    <a:pt x="2974" y="2355"/>
                  </a:lnTo>
                  <a:lnTo>
                    <a:pt x="2925" y="2438"/>
                  </a:lnTo>
                  <a:lnTo>
                    <a:pt x="2872" y="2518"/>
                  </a:lnTo>
                  <a:lnTo>
                    <a:pt x="2814" y="2594"/>
                  </a:lnTo>
                  <a:lnTo>
                    <a:pt x="2752" y="2667"/>
                  </a:lnTo>
                  <a:lnTo>
                    <a:pt x="2684" y="2735"/>
                  </a:lnTo>
                  <a:lnTo>
                    <a:pt x="2614" y="2800"/>
                  </a:lnTo>
                  <a:lnTo>
                    <a:pt x="2540" y="2860"/>
                  </a:lnTo>
                  <a:lnTo>
                    <a:pt x="2461" y="2916"/>
                  </a:lnTo>
                  <a:lnTo>
                    <a:pt x="2380" y="2967"/>
                  </a:lnTo>
                  <a:lnTo>
                    <a:pt x="2295" y="3013"/>
                  </a:lnTo>
                  <a:lnTo>
                    <a:pt x="2208" y="3055"/>
                  </a:lnTo>
                  <a:lnTo>
                    <a:pt x="2117" y="3090"/>
                  </a:lnTo>
                  <a:lnTo>
                    <a:pt x="2024" y="3120"/>
                  </a:lnTo>
                  <a:lnTo>
                    <a:pt x="1928" y="3145"/>
                  </a:lnTo>
                  <a:lnTo>
                    <a:pt x="1583" y="3521"/>
                  </a:lnTo>
                  <a:lnTo>
                    <a:pt x="1238" y="3145"/>
                  </a:lnTo>
                  <a:lnTo>
                    <a:pt x="1144" y="3120"/>
                  </a:lnTo>
                  <a:lnTo>
                    <a:pt x="1050" y="3090"/>
                  </a:lnTo>
                  <a:lnTo>
                    <a:pt x="960" y="3055"/>
                  </a:lnTo>
                  <a:lnTo>
                    <a:pt x="872" y="3013"/>
                  </a:lnTo>
                  <a:lnTo>
                    <a:pt x="787" y="2967"/>
                  </a:lnTo>
                  <a:lnTo>
                    <a:pt x="706" y="2916"/>
                  </a:lnTo>
                  <a:lnTo>
                    <a:pt x="628" y="2860"/>
                  </a:lnTo>
                  <a:lnTo>
                    <a:pt x="553" y="2800"/>
                  </a:lnTo>
                  <a:lnTo>
                    <a:pt x="483" y="2735"/>
                  </a:lnTo>
                  <a:lnTo>
                    <a:pt x="416" y="2667"/>
                  </a:lnTo>
                  <a:lnTo>
                    <a:pt x="353" y="2594"/>
                  </a:lnTo>
                  <a:lnTo>
                    <a:pt x="296" y="2518"/>
                  </a:lnTo>
                  <a:lnTo>
                    <a:pt x="243" y="2438"/>
                  </a:lnTo>
                  <a:lnTo>
                    <a:pt x="194" y="2355"/>
                  </a:lnTo>
                  <a:lnTo>
                    <a:pt x="150" y="2268"/>
                  </a:lnTo>
                  <a:lnTo>
                    <a:pt x="111" y="2178"/>
                  </a:lnTo>
                  <a:lnTo>
                    <a:pt x="78" y="2086"/>
                  </a:lnTo>
                  <a:lnTo>
                    <a:pt x="50" y="1992"/>
                  </a:lnTo>
                  <a:lnTo>
                    <a:pt x="29" y="1895"/>
                  </a:lnTo>
                  <a:lnTo>
                    <a:pt x="13" y="1795"/>
                  </a:lnTo>
                  <a:lnTo>
                    <a:pt x="3" y="1695"/>
                  </a:lnTo>
                  <a:lnTo>
                    <a:pt x="0" y="1592"/>
                  </a:lnTo>
                  <a:lnTo>
                    <a:pt x="3" y="1488"/>
                  </a:lnTo>
                  <a:lnTo>
                    <a:pt x="14" y="1385"/>
                  </a:lnTo>
                  <a:lnTo>
                    <a:pt x="30" y="1283"/>
                  </a:lnTo>
                  <a:lnTo>
                    <a:pt x="52" y="1185"/>
                  </a:lnTo>
                  <a:lnTo>
                    <a:pt x="81" y="1089"/>
                  </a:lnTo>
                  <a:lnTo>
                    <a:pt x="115" y="996"/>
                  </a:lnTo>
                  <a:lnTo>
                    <a:pt x="155" y="905"/>
                  </a:lnTo>
                  <a:lnTo>
                    <a:pt x="200" y="817"/>
                  </a:lnTo>
                  <a:lnTo>
                    <a:pt x="250" y="733"/>
                  </a:lnTo>
                  <a:lnTo>
                    <a:pt x="305" y="653"/>
                  </a:lnTo>
                  <a:lnTo>
                    <a:pt x="366" y="575"/>
                  </a:lnTo>
                  <a:lnTo>
                    <a:pt x="430" y="502"/>
                  </a:lnTo>
                  <a:lnTo>
                    <a:pt x="499" y="432"/>
                  </a:lnTo>
                  <a:lnTo>
                    <a:pt x="571" y="368"/>
                  </a:lnTo>
                  <a:lnTo>
                    <a:pt x="648" y="307"/>
                  </a:lnTo>
                  <a:lnTo>
                    <a:pt x="729" y="252"/>
                  </a:lnTo>
                  <a:lnTo>
                    <a:pt x="813" y="201"/>
                  </a:lnTo>
                  <a:lnTo>
                    <a:pt x="900" y="157"/>
                  </a:lnTo>
                  <a:lnTo>
                    <a:pt x="991" y="116"/>
                  </a:lnTo>
                  <a:lnTo>
                    <a:pt x="1083" y="82"/>
                  </a:lnTo>
                  <a:lnTo>
                    <a:pt x="1179" y="53"/>
                  </a:lnTo>
                  <a:lnTo>
                    <a:pt x="1277" y="30"/>
                  </a:lnTo>
                  <a:lnTo>
                    <a:pt x="1377" y="14"/>
                  </a:lnTo>
                  <a:lnTo>
                    <a:pt x="1480" y="4"/>
                  </a:lnTo>
                  <a:lnTo>
                    <a:pt x="1583" y="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3" name="Oval 19"/>
            <p:cNvSpPr/>
            <p:nvPr/>
          </p:nvSpPr>
          <p:spPr>
            <a:xfrm>
              <a:off x="5069682" y="4142741"/>
              <a:ext cx="96520" cy="96520"/>
            </a:xfrm>
            <a:prstGeom prst="ellipse">
              <a:avLst/>
            </a:prstGeom>
            <a:solidFill>
              <a:srgbClr val="ADBACA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4" name="TextBox 24"/>
            <p:cNvSpPr txBox="1"/>
            <p:nvPr/>
          </p:nvSpPr>
          <p:spPr>
            <a:xfrm>
              <a:off x="1910874" y="4413885"/>
              <a:ext cx="1044257" cy="2952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spc="-150">
                  <a:solidFill>
                    <a:srgbClr val="445469"/>
                  </a:solidFill>
                  <a:cs typeface="+mn-ea"/>
                  <a:sym typeface="+mn-lt"/>
                </a:rPr>
                <a:t>编辑标题</a:t>
              </a:r>
              <a:endParaRPr lang="zh-CN" altLang="en-US" sz="2000" b="1" spc="-150">
                <a:solidFill>
                  <a:srgbClr val="445469"/>
                </a:solidFill>
                <a:cs typeface="+mn-ea"/>
                <a:sym typeface="+mn-lt"/>
              </a:endParaRPr>
            </a:p>
          </p:txBody>
        </p:sp>
        <p:sp>
          <p:nvSpPr>
            <p:cNvPr id="15" name="TextBox 25"/>
            <p:cNvSpPr txBox="1"/>
            <p:nvPr/>
          </p:nvSpPr>
          <p:spPr>
            <a:xfrm>
              <a:off x="5915502" y="2794599"/>
              <a:ext cx="990601" cy="391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>
                  <a:solidFill>
                    <a:prstClr val="white"/>
                  </a:solidFill>
                  <a:cs typeface="+mn-ea"/>
                  <a:sym typeface="+mn-lt"/>
                </a:rPr>
                <a:t>96%</a:t>
              </a:r>
              <a:endParaRPr lang="en-US" sz="30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6" name="TextBox 26"/>
            <p:cNvSpPr txBox="1"/>
            <p:nvPr/>
          </p:nvSpPr>
          <p:spPr>
            <a:xfrm>
              <a:off x="4622640" y="2900432"/>
              <a:ext cx="990601" cy="391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>
                  <a:solidFill>
                    <a:prstClr val="white"/>
                  </a:solidFill>
                  <a:cs typeface="+mn-ea"/>
                  <a:sym typeface="+mn-lt"/>
                </a:rPr>
                <a:t>75%</a:t>
              </a:r>
              <a:endParaRPr lang="en-US" sz="30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7" name="TextBox 27"/>
            <p:cNvSpPr txBox="1"/>
            <p:nvPr/>
          </p:nvSpPr>
          <p:spPr>
            <a:xfrm>
              <a:off x="3265011" y="2794599"/>
              <a:ext cx="990601" cy="391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>
                  <a:solidFill>
                    <a:prstClr val="white"/>
                  </a:solidFill>
                  <a:cs typeface="+mn-ea"/>
                  <a:sym typeface="+mn-lt"/>
                </a:rPr>
                <a:t>83%</a:t>
              </a:r>
              <a:endParaRPr lang="en-US" sz="30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8" name="TextBox 28"/>
            <p:cNvSpPr txBox="1"/>
            <p:nvPr/>
          </p:nvSpPr>
          <p:spPr>
            <a:xfrm>
              <a:off x="1964530" y="2963932"/>
              <a:ext cx="990601" cy="391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>
                  <a:solidFill>
                    <a:prstClr val="white"/>
                  </a:solidFill>
                  <a:cs typeface="+mn-ea"/>
                  <a:sym typeface="+mn-lt"/>
                </a:rPr>
                <a:t>58%</a:t>
              </a:r>
              <a:endParaRPr lang="en-US" sz="30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9" name="TextBox 24"/>
            <p:cNvSpPr txBox="1"/>
            <p:nvPr/>
          </p:nvSpPr>
          <p:spPr>
            <a:xfrm>
              <a:off x="3238182" y="4413885"/>
              <a:ext cx="1044257" cy="2952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spc="-150">
                  <a:solidFill>
                    <a:srgbClr val="445469"/>
                  </a:solidFill>
                  <a:cs typeface="+mn-ea"/>
                  <a:sym typeface="+mn-lt"/>
                </a:rPr>
                <a:t>编辑标题</a:t>
              </a:r>
              <a:endParaRPr lang="zh-CN" altLang="en-US" sz="2000" b="1" spc="-150">
                <a:solidFill>
                  <a:srgbClr val="445469"/>
                </a:solidFill>
                <a:cs typeface="+mn-ea"/>
                <a:sym typeface="+mn-lt"/>
              </a:endParaRPr>
            </a:p>
          </p:txBody>
        </p:sp>
        <p:sp>
          <p:nvSpPr>
            <p:cNvPr id="20" name="TextBox 24"/>
            <p:cNvSpPr txBox="1"/>
            <p:nvPr/>
          </p:nvSpPr>
          <p:spPr>
            <a:xfrm>
              <a:off x="4565490" y="4413885"/>
              <a:ext cx="1044257" cy="2952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spc="-150">
                  <a:solidFill>
                    <a:srgbClr val="445469"/>
                  </a:solidFill>
                  <a:cs typeface="+mn-ea"/>
                  <a:sym typeface="+mn-lt"/>
                </a:rPr>
                <a:t>编辑标题</a:t>
              </a:r>
              <a:endParaRPr lang="zh-CN" altLang="en-US" sz="2000" b="1" spc="-150">
                <a:solidFill>
                  <a:srgbClr val="445469"/>
                </a:solidFill>
                <a:cs typeface="+mn-ea"/>
                <a:sym typeface="+mn-lt"/>
              </a:endParaRPr>
            </a:p>
          </p:txBody>
        </p:sp>
        <p:sp>
          <p:nvSpPr>
            <p:cNvPr id="21" name="TextBox 24"/>
            <p:cNvSpPr txBox="1"/>
            <p:nvPr/>
          </p:nvSpPr>
          <p:spPr>
            <a:xfrm>
              <a:off x="5892798" y="4413885"/>
              <a:ext cx="1044257" cy="2952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spc="-150">
                  <a:solidFill>
                    <a:srgbClr val="445469"/>
                  </a:solidFill>
                  <a:cs typeface="+mn-ea"/>
                  <a:sym typeface="+mn-lt"/>
                </a:rPr>
                <a:t>编辑标题</a:t>
              </a:r>
              <a:endParaRPr lang="zh-CN" altLang="en-US" sz="2000" b="1" spc="-150">
                <a:solidFill>
                  <a:srgbClr val="445469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-335658" y="91976"/>
            <a:ext cx="3474894" cy="911756"/>
            <a:chOff x="-335658" y="91976"/>
            <a:chExt cx="3474894" cy="911756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635" r="23201" b="71000"/>
            <a:stretch>
              <a:fillRect/>
            </a:stretch>
          </p:blipFill>
          <p:spPr>
            <a:xfrm rot="-1200000">
              <a:off x="-335658" y="91976"/>
              <a:ext cx="1628546" cy="911756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877078" y="363188"/>
              <a:ext cx="22621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>
                  <a:solidFill>
                    <a:srgbClr val="38531F"/>
                  </a:solidFill>
                  <a:cs typeface="+mn-ea"/>
                  <a:sym typeface="+mn-lt"/>
                </a:rPr>
                <a:t>点击此处添加小标题</a:t>
              </a:r>
              <a:endParaRPr lang="zh-CN" altLang="en-US">
                <a:solidFill>
                  <a:srgbClr val="38531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" name="组合 3"/>
          <p:cNvGrpSpPr/>
          <p:nvPr/>
        </p:nvGrpSpPr>
        <p:grpSpPr>
          <a:xfrm>
            <a:off x="5799138" y="1751013"/>
            <a:ext cx="4957762" cy="3954462"/>
            <a:chOff x="5208649" y="1158221"/>
            <a:chExt cx="6264214" cy="4996068"/>
          </a:xfrm>
        </p:grpSpPr>
        <p:pic>
          <p:nvPicPr>
            <p:cNvPr id="6" name="图片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208649" y="2398385"/>
              <a:ext cx="4106801" cy="2740303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图片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329738" y="3781153"/>
              <a:ext cx="1357312" cy="1131093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图片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329738" y="2401854"/>
              <a:ext cx="2143125" cy="1379299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图片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15237" y="5168451"/>
              <a:ext cx="1700213" cy="985838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图片 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208649" y="1158221"/>
              <a:ext cx="1892239" cy="123459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组合 9"/>
          <p:cNvGrpSpPr/>
          <p:nvPr/>
        </p:nvGrpSpPr>
        <p:grpSpPr>
          <a:xfrm>
            <a:off x="819150" y="2735263"/>
            <a:ext cx="4322763" cy="2069904"/>
            <a:chOff x="301752" y="2392504"/>
            <a:chExt cx="4323804" cy="2069001"/>
          </a:xfrm>
        </p:grpSpPr>
        <p:sp>
          <p:nvSpPr>
            <p:cNvPr id="12" name="文本框 10"/>
            <p:cNvSpPr txBox="1">
              <a:spLocks noChangeArrowheads="1"/>
            </p:cNvSpPr>
            <p:nvPr/>
          </p:nvSpPr>
          <p:spPr bwMode="auto">
            <a:xfrm>
              <a:off x="469002" y="2392504"/>
              <a:ext cx="3989304" cy="523220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>
                  <a:solidFill>
                    <a:srgbClr val="38531F"/>
                  </a:solidFill>
                  <a:latin typeface="+mn-lt"/>
                  <a:ea typeface="+mn-ea"/>
                  <a:cs typeface="+mn-ea"/>
                  <a:sym typeface="+mn-lt"/>
                </a:rPr>
                <a:t> 单击此处添加您的标题</a:t>
              </a:r>
              <a:endParaRPr lang="zh-CN" altLang="en-US" b="1">
                <a:solidFill>
                  <a:srgbClr val="38531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" name="矩形 11"/>
            <p:cNvSpPr>
              <a:spLocks noChangeArrowheads="1"/>
            </p:cNvSpPr>
            <p:nvPr/>
          </p:nvSpPr>
          <p:spPr bwMode="auto">
            <a:xfrm>
              <a:off x="301752" y="3012510"/>
              <a:ext cx="4323804" cy="1448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sz="1400" err="1">
                  <a:solidFill>
                    <a:srgbClr val="38531F"/>
                  </a:solidFill>
                  <a:ea typeface="+mn-ea"/>
                  <a:cs typeface="+mn-ea"/>
                  <a:sym typeface="+mn-lt"/>
                </a:rPr>
                <a:t>请在此添加文字说明，</a:t>
              </a:r>
              <a:r>
                <a:rPr lang="zh-CN" altLang="en-US" sz="1400">
                  <a:solidFill>
                    <a:srgbClr val="38531F"/>
                  </a:solidFill>
                  <a:ea typeface="+mn-ea"/>
                  <a:cs typeface="+mn-ea"/>
                  <a:sym typeface="+mn-lt"/>
                </a:rPr>
                <a:t>请在此添加文字说明</a:t>
              </a:r>
              <a:r>
                <a:rPr sz="1400">
                  <a:solidFill>
                    <a:srgbClr val="38531F"/>
                  </a:solidFill>
                  <a:ea typeface="+mn-ea"/>
                  <a:cs typeface="+mn-ea"/>
                  <a:sym typeface="+mn-lt"/>
                </a:rPr>
                <a:t>。请在此添加文字说明，</a:t>
              </a:r>
              <a:r>
                <a:rPr lang="zh-CN" altLang="en-US" sz="1400">
                  <a:solidFill>
                    <a:srgbClr val="38531F"/>
                  </a:solidFill>
                  <a:ea typeface="+mn-ea"/>
                  <a:cs typeface="+mn-ea"/>
                  <a:sym typeface="+mn-lt"/>
                </a:rPr>
                <a:t>请在此添加文字说明</a:t>
              </a:r>
              <a:r>
                <a:rPr sz="1400">
                  <a:solidFill>
                    <a:srgbClr val="38531F"/>
                  </a:solidFill>
                  <a:ea typeface="+mn-ea"/>
                  <a:cs typeface="+mn-ea"/>
                  <a:sym typeface="+mn-lt"/>
                </a:rPr>
                <a:t>。请在此添加文字说明，</a:t>
              </a:r>
              <a:r>
                <a:rPr lang="zh-CN" altLang="en-US" sz="1400">
                  <a:solidFill>
                    <a:srgbClr val="38531F"/>
                  </a:solidFill>
                  <a:ea typeface="+mn-ea"/>
                  <a:cs typeface="+mn-ea"/>
                  <a:sym typeface="+mn-lt"/>
                </a:rPr>
                <a:t>请在此添加文字说明</a:t>
              </a:r>
              <a:r>
                <a:rPr sz="1400">
                  <a:solidFill>
                    <a:srgbClr val="38531F"/>
                  </a:solidFill>
                  <a:ea typeface="+mn-ea"/>
                  <a:cs typeface="+mn-ea"/>
                  <a:sym typeface="+mn-lt"/>
                </a:rPr>
                <a:t>。请在此添加文字说明，</a:t>
              </a:r>
              <a:r>
                <a:rPr lang="zh-CN" altLang="en-US" sz="1400">
                  <a:solidFill>
                    <a:srgbClr val="38531F"/>
                  </a:solidFill>
                  <a:ea typeface="+mn-ea"/>
                  <a:cs typeface="+mn-ea"/>
                  <a:sym typeface="+mn-lt"/>
                </a:rPr>
                <a:t>请在此添加文字说明</a:t>
              </a:r>
              <a:r>
                <a:rPr sz="1400">
                  <a:solidFill>
                    <a:srgbClr val="38531F"/>
                  </a:solidFill>
                  <a:ea typeface="+mn-ea"/>
                  <a:cs typeface="+mn-ea"/>
                  <a:sym typeface="+mn-lt"/>
                </a:rPr>
                <a:t>。请在此添加文字说明，</a:t>
              </a:r>
              <a:r>
                <a:rPr lang="zh-CN" altLang="en-US" sz="1400">
                  <a:solidFill>
                    <a:srgbClr val="38531F"/>
                  </a:solidFill>
                  <a:ea typeface="+mn-ea"/>
                  <a:cs typeface="+mn-ea"/>
                  <a:sym typeface="+mn-lt"/>
                </a:rPr>
                <a:t>请在此添加文字说明</a:t>
              </a:r>
              <a:r>
                <a:rPr sz="1400">
                  <a:solidFill>
                    <a:srgbClr val="38531F"/>
                  </a:solidFill>
                  <a:ea typeface="+mn-ea"/>
                  <a:cs typeface="+mn-ea"/>
                  <a:sym typeface="+mn-lt"/>
                </a:rPr>
                <a:t>。请在此添加文字说明，</a:t>
              </a:r>
              <a:r>
                <a:rPr lang="zh-CN" altLang="en-US" sz="1400">
                  <a:solidFill>
                    <a:srgbClr val="38531F"/>
                  </a:solidFill>
                  <a:ea typeface="+mn-ea"/>
                  <a:cs typeface="+mn-ea"/>
                  <a:sym typeface="+mn-lt"/>
                </a:rPr>
                <a:t>请在此添加文字说明</a:t>
              </a:r>
              <a:r>
                <a:rPr sz="1400">
                  <a:solidFill>
                    <a:srgbClr val="38531F"/>
                  </a:solidFill>
                  <a:ea typeface="+mn-ea"/>
                  <a:cs typeface="+mn-ea"/>
                  <a:sym typeface="+mn-lt"/>
                </a:rPr>
                <a:t>。请在此添加文字说明，</a:t>
              </a:r>
              <a:r>
                <a:rPr lang="zh-CN" altLang="en-US" sz="1400">
                  <a:solidFill>
                    <a:srgbClr val="38531F"/>
                  </a:solidFill>
                  <a:ea typeface="+mn-ea"/>
                  <a:cs typeface="+mn-ea"/>
                  <a:sym typeface="+mn-lt"/>
                </a:rPr>
                <a:t>请在此添加文字说明</a:t>
              </a:r>
              <a:r>
                <a:rPr sz="1400">
                  <a:solidFill>
                    <a:srgbClr val="38531F"/>
                  </a:solidFill>
                  <a:ea typeface="+mn-ea"/>
                  <a:cs typeface="+mn-ea"/>
                  <a:sym typeface="+mn-lt"/>
                </a:rPr>
                <a:t>。</a:t>
              </a:r>
              <a:endParaRPr sz="1400">
                <a:solidFill>
                  <a:srgbClr val="38531F"/>
                </a:solidFill>
                <a:ea typeface="+mn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dpi="0" rotWithShape="1">
          <a:blip r:embed="rId3">
            <a:lum/>
          </a:blip>
          <a:tile tx="0" ty="0" sx="100000" sy="100000" flip="none" algn="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" name="组合 4"/>
          <p:cNvGrpSpPr/>
          <p:nvPr/>
        </p:nvGrpSpPr>
        <p:grpSpPr>
          <a:xfrm>
            <a:off x="778207" y="668441"/>
            <a:ext cx="2118050" cy="3073135"/>
            <a:chOff x="796868" y="1797445"/>
            <a:chExt cx="2118050" cy="3073135"/>
          </a:xfrm>
        </p:grpSpPr>
        <p:grpSp>
          <p:nvGrpSpPr>
            <p:cNvPr id="15" name="组合 14"/>
            <p:cNvGrpSpPr/>
            <p:nvPr/>
          </p:nvGrpSpPr>
          <p:grpSpPr>
            <a:xfrm>
              <a:off x="796868" y="1959429"/>
              <a:ext cx="2118050" cy="2911151"/>
              <a:chOff x="765110" y="-1567542"/>
              <a:chExt cx="2118050" cy="2911151"/>
            </a:xfrm>
          </p:grpSpPr>
          <p:cxnSp>
            <p:nvCxnSpPr>
              <p:cNvPr id="8" name="直接连接符 7"/>
              <p:cNvCxnSpPr/>
              <p:nvPr/>
            </p:nvCxnSpPr>
            <p:spPr>
              <a:xfrm flipH="1">
                <a:off x="765110" y="-1567542"/>
                <a:ext cx="0" cy="291115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接连接符 8"/>
              <p:cNvCxnSpPr/>
              <p:nvPr/>
            </p:nvCxnSpPr>
            <p:spPr>
              <a:xfrm flipV="1">
                <a:off x="765110" y="1343608"/>
                <a:ext cx="2118050" cy="1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文本框 16"/>
            <p:cNvSpPr txBox="1"/>
            <p:nvPr/>
          </p:nvSpPr>
          <p:spPr>
            <a:xfrm>
              <a:off x="1205715" y="4432040"/>
              <a:ext cx="13003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>
                  <a:solidFill>
                    <a:srgbClr val="38531F"/>
                  </a:solidFill>
                  <a:cs typeface="+mn-ea"/>
                  <a:sym typeface="+mn-lt"/>
                </a:rPr>
                <a:t>CONTENT</a:t>
              </a:r>
              <a:endParaRPr lang="zh-CN" altLang="en-US">
                <a:solidFill>
                  <a:srgbClr val="38531F"/>
                </a:solidFill>
                <a:cs typeface="+mn-ea"/>
                <a:sym typeface="+mn-lt"/>
              </a:endParaRPr>
            </a:p>
          </p:txBody>
        </p:sp>
        <p:grpSp>
          <p:nvGrpSpPr>
            <p:cNvPr id="3" name="组合 2"/>
            <p:cNvGrpSpPr/>
            <p:nvPr/>
          </p:nvGrpSpPr>
          <p:grpSpPr>
            <a:xfrm>
              <a:off x="920002" y="1797445"/>
              <a:ext cx="1871782" cy="2634595"/>
              <a:chOff x="899409" y="1154306"/>
              <a:chExt cx="1871782" cy="2634595"/>
            </a:xfrm>
          </p:grpSpPr>
          <p:sp>
            <p:nvSpPr>
              <p:cNvPr id="16" name="矩形 15"/>
              <p:cNvSpPr/>
              <p:nvPr/>
            </p:nvSpPr>
            <p:spPr>
              <a:xfrm>
                <a:off x="940595" y="1154306"/>
                <a:ext cx="1830596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dist"/>
                <a:r>
                  <a:rPr lang="zh-CN" altLang="en-US" sz="7200">
                    <a:solidFill>
                      <a:srgbClr val="8DC029"/>
                    </a:solidFill>
                    <a:cs typeface="+mn-ea"/>
                    <a:sym typeface="+mn-lt"/>
                  </a:rPr>
                  <a:t>目</a:t>
                </a:r>
                <a:endParaRPr lang="zh-CN" altLang="en-US" sz="7200">
                  <a:solidFill>
                    <a:srgbClr val="8DC029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899409" y="2588572"/>
                <a:ext cx="1830596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dist"/>
                <a:r>
                  <a:rPr lang="zh-CN" altLang="en-US" sz="7200">
                    <a:solidFill>
                      <a:srgbClr val="8DC029"/>
                    </a:solidFill>
                    <a:cs typeface="+mn-ea"/>
                    <a:sym typeface="+mn-lt"/>
                  </a:rPr>
                  <a:t>录</a:t>
                </a:r>
                <a:endParaRPr lang="zh-CN" altLang="en-US" sz="7200">
                  <a:solidFill>
                    <a:srgbClr val="8DC029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3569000" y="4900964"/>
            <a:ext cx="4279558" cy="646331"/>
            <a:chOff x="4945224" y="1496347"/>
            <a:chExt cx="4279558" cy="646331"/>
          </a:xfrm>
        </p:grpSpPr>
        <p:sp>
          <p:nvSpPr>
            <p:cNvPr id="6" name="文本框 5"/>
            <p:cNvSpPr txBox="1"/>
            <p:nvPr/>
          </p:nvSpPr>
          <p:spPr>
            <a:xfrm>
              <a:off x="4945224" y="1496347"/>
              <a:ext cx="6976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>
                  <a:solidFill>
                    <a:srgbClr val="38531F"/>
                  </a:solidFill>
                  <a:cs typeface="+mn-ea"/>
                  <a:sym typeface="+mn-lt"/>
                </a:rPr>
                <a:t>03</a:t>
              </a:r>
              <a:endParaRPr lang="zh-CN" altLang="en-US" sz="3600">
                <a:solidFill>
                  <a:srgbClr val="38531F"/>
                </a:solidFill>
                <a:cs typeface="+mn-ea"/>
                <a:sym typeface="+mn-lt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6167535" y="1557902"/>
              <a:ext cx="305724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>
                  <a:solidFill>
                    <a:srgbClr val="38531F"/>
                  </a:solidFill>
                  <a:cs typeface="+mn-ea"/>
                  <a:sym typeface="+mn-lt"/>
                </a:rPr>
                <a:t>点击此处添加标题</a:t>
              </a:r>
              <a:endParaRPr lang="zh-CN" altLang="en-US" sz="2800">
                <a:solidFill>
                  <a:srgbClr val="38531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3917813" y="4093896"/>
            <a:ext cx="4279558" cy="646331"/>
            <a:chOff x="4945224" y="1496347"/>
            <a:chExt cx="4279558" cy="646331"/>
          </a:xfrm>
        </p:grpSpPr>
        <p:sp>
          <p:nvSpPr>
            <p:cNvPr id="14" name="文本框 13"/>
            <p:cNvSpPr txBox="1"/>
            <p:nvPr/>
          </p:nvSpPr>
          <p:spPr>
            <a:xfrm>
              <a:off x="4945224" y="1496347"/>
              <a:ext cx="6976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>
                  <a:solidFill>
                    <a:srgbClr val="38531F"/>
                  </a:solidFill>
                  <a:cs typeface="+mn-ea"/>
                  <a:sym typeface="+mn-lt"/>
                </a:rPr>
                <a:t>03</a:t>
              </a:r>
              <a:endParaRPr lang="zh-CN" altLang="en-US" sz="3600">
                <a:solidFill>
                  <a:srgbClr val="38531F"/>
                </a:solidFill>
                <a:cs typeface="+mn-ea"/>
                <a:sym typeface="+mn-lt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6167535" y="1557902"/>
              <a:ext cx="305724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>
                  <a:solidFill>
                    <a:srgbClr val="38531F"/>
                  </a:solidFill>
                  <a:cs typeface="+mn-ea"/>
                  <a:sym typeface="+mn-lt"/>
                </a:rPr>
                <a:t>点击此处添加标题</a:t>
              </a:r>
              <a:endParaRPr lang="zh-CN" altLang="en-US" sz="2800">
                <a:solidFill>
                  <a:srgbClr val="38531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266626" y="3281775"/>
            <a:ext cx="4279558" cy="646331"/>
            <a:chOff x="4945224" y="1496347"/>
            <a:chExt cx="4279558" cy="646331"/>
          </a:xfrm>
        </p:grpSpPr>
        <p:sp>
          <p:nvSpPr>
            <p:cNvPr id="20" name="文本框 19"/>
            <p:cNvSpPr txBox="1"/>
            <p:nvPr/>
          </p:nvSpPr>
          <p:spPr>
            <a:xfrm>
              <a:off x="4945224" y="1496347"/>
              <a:ext cx="6976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>
                  <a:solidFill>
                    <a:srgbClr val="38531F"/>
                  </a:solidFill>
                  <a:cs typeface="+mn-ea"/>
                  <a:sym typeface="+mn-lt"/>
                </a:rPr>
                <a:t>02</a:t>
              </a:r>
              <a:endParaRPr lang="zh-CN" altLang="en-US" sz="3600">
                <a:solidFill>
                  <a:srgbClr val="38531F"/>
                </a:solidFill>
                <a:cs typeface="+mn-ea"/>
                <a:sym typeface="+mn-lt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6167535" y="1557902"/>
              <a:ext cx="305724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>
                  <a:solidFill>
                    <a:srgbClr val="38531F"/>
                  </a:solidFill>
                  <a:cs typeface="+mn-ea"/>
                  <a:sym typeface="+mn-lt"/>
                </a:rPr>
                <a:t>点击此处添加标题</a:t>
              </a:r>
              <a:endParaRPr lang="zh-CN" altLang="en-US" sz="2800">
                <a:solidFill>
                  <a:srgbClr val="38531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4615439" y="2469654"/>
            <a:ext cx="4279558" cy="646331"/>
            <a:chOff x="4945224" y="1496347"/>
            <a:chExt cx="4279558" cy="646331"/>
          </a:xfrm>
        </p:grpSpPr>
        <p:sp>
          <p:nvSpPr>
            <p:cNvPr id="23" name="文本框 22"/>
            <p:cNvSpPr txBox="1"/>
            <p:nvPr/>
          </p:nvSpPr>
          <p:spPr>
            <a:xfrm>
              <a:off x="4945224" y="1496347"/>
              <a:ext cx="6976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>
                  <a:solidFill>
                    <a:srgbClr val="38531F"/>
                  </a:solidFill>
                  <a:cs typeface="+mn-ea"/>
                  <a:sym typeface="+mn-lt"/>
                </a:rPr>
                <a:t>01</a:t>
              </a:r>
              <a:endParaRPr lang="zh-CN" altLang="en-US" sz="3600">
                <a:solidFill>
                  <a:srgbClr val="38531F"/>
                </a:solidFill>
                <a:cs typeface="+mn-ea"/>
                <a:sym typeface="+mn-lt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6167535" y="1557902"/>
              <a:ext cx="305724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>
                  <a:solidFill>
                    <a:srgbClr val="38531F"/>
                  </a:solidFill>
                  <a:cs typeface="+mn-ea"/>
                  <a:sym typeface="+mn-lt"/>
                </a:rPr>
                <a:t>点击此处添加标题</a:t>
              </a:r>
              <a:endParaRPr lang="zh-CN" altLang="en-US" sz="2800">
                <a:solidFill>
                  <a:srgbClr val="38531F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dpi="0" rotWithShape="1">
          <a:blip r:embed="rId3">
            <a:lum/>
          </a:blip>
          <a:tile tx="952500" ty="0" sx="100000" sy="100000" flip="none" algn="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椭圆 2"/>
          <p:cNvSpPr/>
          <p:nvPr/>
        </p:nvSpPr>
        <p:spPr>
          <a:xfrm>
            <a:off x="4647003" y="1980003"/>
            <a:ext cx="2897995" cy="2897995"/>
          </a:xfrm>
          <a:prstGeom prst="ellipse">
            <a:avLst/>
          </a:prstGeom>
          <a:solidFill>
            <a:schemeClr val="accent6">
              <a:lumMod val="20000"/>
              <a:lumOff val="80000"/>
              <a:alpha val="26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375290" y="2705725"/>
            <a:ext cx="144142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800">
                <a:solidFill>
                  <a:srgbClr val="38531F"/>
                </a:solidFill>
                <a:cs typeface="+mn-ea"/>
                <a:sym typeface="+mn-lt"/>
              </a:rPr>
              <a:t>04</a:t>
            </a:r>
            <a:endParaRPr lang="zh-CN" altLang="en-US" sz="8800">
              <a:solidFill>
                <a:srgbClr val="38531F"/>
              </a:solidFill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603201" y="4951706"/>
            <a:ext cx="49855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>
                <a:solidFill>
                  <a:srgbClr val="38531F"/>
                </a:solidFill>
                <a:cs typeface="+mn-ea"/>
                <a:sym typeface="+mn-lt"/>
              </a:rPr>
              <a:t>Add what you want and what you like here.</a:t>
            </a:r>
            <a:endParaRPr lang="zh-CN" altLang="en-US" sz="2000">
              <a:solidFill>
                <a:srgbClr val="38531F"/>
              </a:solidFill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333957" y="5219313"/>
            <a:ext cx="5524083" cy="3790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600">
                <a:solidFill>
                  <a:srgbClr val="38531F"/>
                </a:solidFill>
                <a:cs typeface="+mn-ea"/>
                <a:sym typeface="+mn-lt"/>
              </a:rPr>
              <a:t>In order to be irreplaceable , one must always be different.</a:t>
            </a:r>
            <a:endParaRPr lang="zh-CN" altLang="en-US" sz="1600">
              <a:solidFill>
                <a:srgbClr val="38531F"/>
              </a:solidFill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5717961" y="1058700"/>
            <a:ext cx="756078" cy="720075"/>
            <a:chOff x="5306845" y="430987"/>
            <a:chExt cx="481669" cy="458732"/>
          </a:xfrm>
        </p:grpSpPr>
        <p:sp>
          <p:nvSpPr>
            <p:cNvPr id="54" name="Freeform 221"/>
            <p:cNvSpPr/>
            <p:nvPr/>
          </p:nvSpPr>
          <p:spPr bwMode="auto">
            <a:xfrm>
              <a:off x="5459756" y="430987"/>
              <a:ext cx="174318" cy="218663"/>
            </a:xfrm>
            <a:custGeom>
              <a:gdLst>
                <a:gd name="T0" fmla="*/ 18 w 35"/>
                <a:gd name="T1" fmla="*/ 44 h 44"/>
                <a:gd name="T2" fmla="*/ 4 w 35"/>
                <a:gd name="T3" fmla="*/ 9 h 44"/>
                <a:gd name="T4" fmla="*/ 18 w 35"/>
                <a:gd name="T5" fmla="*/ 14 h 44"/>
                <a:gd name="T6" fmla="*/ 32 w 35"/>
                <a:gd name="T7" fmla="*/ 9 h 44"/>
                <a:gd name="T8" fmla="*/ 18 w 35"/>
                <a:gd name="T9" fmla="*/ 44 h 4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44">
                  <a:moveTo>
                    <a:pt x="18" y="44"/>
                  </a:moveTo>
                  <a:cubicBezTo>
                    <a:pt x="8" y="43"/>
                    <a:pt x="0" y="16"/>
                    <a:pt x="4" y="9"/>
                  </a:cubicBezTo>
                  <a:cubicBezTo>
                    <a:pt x="8" y="0"/>
                    <a:pt x="17" y="14"/>
                    <a:pt x="18" y="14"/>
                  </a:cubicBezTo>
                  <a:cubicBezTo>
                    <a:pt x="19" y="14"/>
                    <a:pt x="27" y="0"/>
                    <a:pt x="32" y="9"/>
                  </a:cubicBezTo>
                  <a:cubicBezTo>
                    <a:pt x="35" y="16"/>
                    <a:pt x="27" y="43"/>
                    <a:pt x="18" y="44"/>
                  </a:cubicBezTo>
                  <a:close/>
                </a:path>
              </a:pathLst>
            </a:custGeom>
            <a:solidFill>
              <a:srgbClr val="457A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" name="Freeform 222"/>
            <p:cNvSpPr/>
            <p:nvPr/>
          </p:nvSpPr>
          <p:spPr bwMode="auto">
            <a:xfrm>
              <a:off x="5554560" y="536495"/>
              <a:ext cx="233954" cy="174318"/>
            </a:xfrm>
            <a:custGeom>
              <a:gdLst>
                <a:gd name="T0" fmla="*/ 2 w 47"/>
                <a:gd name="T1" fmla="*/ 25 h 35"/>
                <a:gd name="T2" fmla="*/ 31 w 47"/>
                <a:gd name="T3" fmla="*/ 1 h 35"/>
                <a:gd name="T4" fmla="*/ 31 w 47"/>
                <a:gd name="T5" fmla="*/ 16 h 35"/>
                <a:gd name="T6" fmla="*/ 39 w 47"/>
                <a:gd name="T7" fmla="*/ 28 h 35"/>
                <a:gd name="T8" fmla="*/ 2 w 47"/>
                <a:gd name="T9" fmla="*/ 25 h 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5">
                  <a:moveTo>
                    <a:pt x="2" y="25"/>
                  </a:moveTo>
                  <a:cubicBezTo>
                    <a:pt x="0" y="16"/>
                    <a:pt x="23" y="0"/>
                    <a:pt x="31" y="1"/>
                  </a:cubicBezTo>
                  <a:cubicBezTo>
                    <a:pt x="41" y="3"/>
                    <a:pt x="30" y="15"/>
                    <a:pt x="31" y="16"/>
                  </a:cubicBezTo>
                  <a:cubicBezTo>
                    <a:pt x="31" y="17"/>
                    <a:pt x="47" y="21"/>
                    <a:pt x="39" y="28"/>
                  </a:cubicBezTo>
                  <a:cubicBezTo>
                    <a:pt x="34" y="33"/>
                    <a:pt x="6" y="35"/>
                    <a:pt x="2" y="25"/>
                  </a:cubicBezTo>
                  <a:close/>
                </a:path>
              </a:pathLst>
            </a:custGeom>
            <a:solidFill>
              <a:srgbClr val="457A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" name="Freeform 223"/>
            <p:cNvSpPr/>
            <p:nvPr/>
          </p:nvSpPr>
          <p:spPr bwMode="auto">
            <a:xfrm>
              <a:off x="5519392" y="655765"/>
              <a:ext cx="204900" cy="233954"/>
            </a:xfrm>
            <a:custGeom>
              <a:gdLst>
                <a:gd name="T0" fmla="*/ 8 w 41"/>
                <a:gd name="T1" fmla="*/ 6 h 47"/>
                <a:gd name="T2" fmla="*/ 40 w 41"/>
                <a:gd name="T3" fmla="*/ 25 h 47"/>
                <a:gd name="T4" fmla="*/ 25 w 41"/>
                <a:gd name="T5" fmla="*/ 30 h 47"/>
                <a:gd name="T6" fmla="*/ 17 w 41"/>
                <a:gd name="T7" fmla="*/ 42 h 47"/>
                <a:gd name="T8" fmla="*/ 8 w 41"/>
                <a:gd name="T9" fmla="*/ 6 h 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7">
                  <a:moveTo>
                    <a:pt x="8" y="6"/>
                  </a:moveTo>
                  <a:cubicBezTo>
                    <a:pt x="16" y="0"/>
                    <a:pt x="38" y="18"/>
                    <a:pt x="40" y="25"/>
                  </a:cubicBezTo>
                  <a:cubicBezTo>
                    <a:pt x="41" y="36"/>
                    <a:pt x="26" y="29"/>
                    <a:pt x="25" y="30"/>
                  </a:cubicBezTo>
                  <a:cubicBezTo>
                    <a:pt x="25" y="30"/>
                    <a:pt x="26" y="47"/>
                    <a:pt x="17" y="42"/>
                  </a:cubicBezTo>
                  <a:cubicBezTo>
                    <a:pt x="10" y="38"/>
                    <a:pt x="0" y="12"/>
                    <a:pt x="8" y="6"/>
                  </a:cubicBezTo>
                  <a:close/>
                </a:path>
              </a:pathLst>
            </a:custGeom>
            <a:solidFill>
              <a:srgbClr val="457A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7" name="Freeform 224"/>
            <p:cNvSpPr/>
            <p:nvPr/>
          </p:nvSpPr>
          <p:spPr bwMode="auto">
            <a:xfrm>
              <a:off x="5371068" y="655765"/>
              <a:ext cx="203372" cy="233954"/>
            </a:xfrm>
            <a:custGeom>
              <a:gdLst>
                <a:gd name="T0" fmla="*/ 33 w 41"/>
                <a:gd name="T1" fmla="*/ 6 h 47"/>
                <a:gd name="T2" fmla="*/ 24 w 41"/>
                <a:gd name="T3" fmla="*/ 42 h 47"/>
                <a:gd name="T4" fmla="*/ 16 w 41"/>
                <a:gd name="T5" fmla="*/ 30 h 47"/>
                <a:gd name="T6" fmla="*/ 2 w 41"/>
                <a:gd name="T7" fmla="*/ 25 h 47"/>
                <a:gd name="T8" fmla="*/ 33 w 41"/>
                <a:gd name="T9" fmla="*/ 6 h 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7">
                  <a:moveTo>
                    <a:pt x="33" y="6"/>
                  </a:moveTo>
                  <a:cubicBezTo>
                    <a:pt x="41" y="12"/>
                    <a:pt x="31" y="38"/>
                    <a:pt x="24" y="42"/>
                  </a:cubicBezTo>
                  <a:cubicBezTo>
                    <a:pt x="15" y="47"/>
                    <a:pt x="17" y="30"/>
                    <a:pt x="16" y="30"/>
                  </a:cubicBezTo>
                  <a:cubicBezTo>
                    <a:pt x="15" y="29"/>
                    <a:pt x="0" y="36"/>
                    <a:pt x="2" y="25"/>
                  </a:cubicBezTo>
                  <a:cubicBezTo>
                    <a:pt x="3" y="18"/>
                    <a:pt x="25" y="0"/>
                    <a:pt x="33" y="6"/>
                  </a:cubicBezTo>
                  <a:close/>
                </a:path>
              </a:pathLst>
            </a:custGeom>
            <a:solidFill>
              <a:srgbClr val="457A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8" name="Freeform 225"/>
            <p:cNvSpPr/>
            <p:nvPr/>
          </p:nvSpPr>
          <p:spPr bwMode="auto">
            <a:xfrm>
              <a:off x="5306845" y="536495"/>
              <a:ext cx="238541" cy="168202"/>
            </a:xfrm>
            <a:custGeom>
              <a:gdLst>
                <a:gd name="T0" fmla="*/ 45 w 48"/>
                <a:gd name="T1" fmla="*/ 25 h 34"/>
                <a:gd name="T2" fmla="*/ 8 w 48"/>
                <a:gd name="T3" fmla="*/ 28 h 34"/>
                <a:gd name="T4" fmla="*/ 17 w 48"/>
                <a:gd name="T5" fmla="*/ 16 h 34"/>
                <a:gd name="T6" fmla="*/ 16 w 48"/>
                <a:gd name="T7" fmla="*/ 1 h 34"/>
                <a:gd name="T8" fmla="*/ 45 w 48"/>
                <a:gd name="T9" fmla="*/ 25 h 3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34">
                  <a:moveTo>
                    <a:pt x="45" y="25"/>
                  </a:moveTo>
                  <a:cubicBezTo>
                    <a:pt x="42" y="34"/>
                    <a:pt x="13" y="33"/>
                    <a:pt x="8" y="28"/>
                  </a:cubicBezTo>
                  <a:cubicBezTo>
                    <a:pt x="0" y="21"/>
                    <a:pt x="16" y="17"/>
                    <a:pt x="17" y="16"/>
                  </a:cubicBezTo>
                  <a:cubicBezTo>
                    <a:pt x="17" y="15"/>
                    <a:pt x="6" y="3"/>
                    <a:pt x="16" y="1"/>
                  </a:cubicBezTo>
                  <a:cubicBezTo>
                    <a:pt x="24" y="0"/>
                    <a:pt x="48" y="16"/>
                    <a:pt x="45" y="25"/>
                  </a:cubicBezTo>
                  <a:close/>
                </a:path>
              </a:pathLst>
            </a:custGeom>
            <a:solidFill>
              <a:srgbClr val="457A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9" name="Freeform 226"/>
            <p:cNvSpPr/>
            <p:nvPr/>
          </p:nvSpPr>
          <p:spPr bwMode="auto">
            <a:xfrm>
              <a:off x="5445994" y="556374"/>
              <a:ext cx="203372" cy="194197"/>
            </a:xfrm>
            <a:custGeom>
              <a:gdLst>
                <a:gd name="T0" fmla="*/ 24 w 41"/>
                <a:gd name="T1" fmla="*/ 23 h 39"/>
                <a:gd name="T2" fmla="*/ 33 w 41"/>
                <a:gd name="T3" fmla="*/ 27 h 39"/>
                <a:gd name="T4" fmla="*/ 24 w 41"/>
                <a:gd name="T5" fmla="*/ 25 h 39"/>
                <a:gd name="T6" fmla="*/ 33 w 41"/>
                <a:gd name="T7" fmla="*/ 39 h 39"/>
                <a:gd name="T8" fmla="*/ 22 w 41"/>
                <a:gd name="T9" fmla="*/ 25 h 39"/>
                <a:gd name="T10" fmla="*/ 21 w 41"/>
                <a:gd name="T11" fmla="*/ 26 h 39"/>
                <a:gd name="T12" fmla="*/ 20 w 41"/>
                <a:gd name="T13" fmla="*/ 36 h 39"/>
                <a:gd name="T14" fmla="*/ 20 w 41"/>
                <a:gd name="T15" fmla="*/ 26 h 39"/>
                <a:gd name="T16" fmla="*/ 19 w 41"/>
                <a:gd name="T17" fmla="*/ 25 h 39"/>
                <a:gd name="T18" fmla="*/ 8 w 41"/>
                <a:gd name="T19" fmla="*/ 39 h 39"/>
                <a:gd name="T20" fmla="*/ 18 w 41"/>
                <a:gd name="T21" fmla="*/ 24 h 39"/>
                <a:gd name="T22" fmla="*/ 18 w 41"/>
                <a:gd name="T23" fmla="*/ 24 h 39"/>
                <a:gd name="T24" fmla="*/ 7 w 41"/>
                <a:gd name="T25" fmla="*/ 27 h 39"/>
                <a:gd name="T26" fmla="*/ 17 w 41"/>
                <a:gd name="T27" fmla="*/ 23 h 39"/>
                <a:gd name="T28" fmla="*/ 17 w 41"/>
                <a:gd name="T29" fmla="*/ 23 h 39"/>
                <a:gd name="T30" fmla="*/ 18 w 41"/>
                <a:gd name="T31" fmla="*/ 21 h 39"/>
                <a:gd name="T32" fmla="*/ 0 w 41"/>
                <a:gd name="T33" fmla="*/ 15 h 39"/>
                <a:gd name="T34" fmla="*/ 17 w 41"/>
                <a:gd name="T35" fmla="*/ 19 h 39"/>
                <a:gd name="T36" fmla="*/ 12 w 41"/>
                <a:gd name="T37" fmla="*/ 12 h 39"/>
                <a:gd name="T38" fmla="*/ 19 w 41"/>
                <a:gd name="T39" fmla="*/ 20 h 39"/>
                <a:gd name="T40" fmla="*/ 20 w 41"/>
                <a:gd name="T41" fmla="*/ 19 h 39"/>
                <a:gd name="T42" fmla="*/ 21 w 41"/>
                <a:gd name="T43" fmla="*/ 0 h 39"/>
                <a:gd name="T44" fmla="*/ 21 w 41"/>
                <a:gd name="T45" fmla="*/ 19 h 39"/>
                <a:gd name="T46" fmla="*/ 22 w 41"/>
                <a:gd name="T47" fmla="*/ 19 h 39"/>
                <a:gd name="T48" fmla="*/ 28 w 41"/>
                <a:gd name="T49" fmla="*/ 12 h 39"/>
                <a:gd name="T50" fmla="*/ 23 w 41"/>
                <a:gd name="T51" fmla="*/ 20 h 39"/>
                <a:gd name="T52" fmla="*/ 23 w 41"/>
                <a:gd name="T53" fmla="*/ 20 h 39"/>
                <a:gd name="T54" fmla="*/ 41 w 41"/>
                <a:gd name="T55" fmla="*/ 15 h 39"/>
                <a:gd name="T56" fmla="*/ 24 w 41"/>
                <a:gd name="T57" fmla="*/ 21 h 39"/>
                <a:gd name="T58" fmla="*/ 24 w 41"/>
                <a:gd name="T59" fmla="*/ 23 h 39"/>
                <a:gd name="T60" fmla="*/ 24 w 41"/>
                <a:gd name="T61" fmla="*/ 23 h 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1" h="39">
                  <a:moveTo>
                    <a:pt x="24" y="23"/>
                  </a:moveTo>
                  <a:cubicBezTo>
                    <a:pt x="27" y="24"/>
                    <a:pt x="31" y="25"/>
                    <a:pt x="33" y="27"/>
                  </a:cubicBezTo>
                  <a:cubicBezTo>
                    <a:pt x="31" y="27"/>
                    <a:pt x="27" y="26"/>
                    <a:pt x="24" y="25"/>
                  </a:cubicBezTo>
                  <a:cubicBezTo>
                    <a:pt x="28" y="29"/>
                    <a:pt x="32" y="35"/>
                    <a:pt x="33" y="39"/>
                  </a:cubicBezTo>
                  <a:cubicBezTo>
                    <a:pt x="29" y="37"/>
                    <a:pt x="25" y="30"/>
                    <a:pt x="22" y="25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21" y="29"/>
                    <a:pt x="21" y="34"/>
                    <a:pt x="20" y="36"/>
                  </a:cubicBezTo>
                  <a:cubicBezTo>
                    <a:pt x="19" y="34"/>
                    <a:pt x="19" y="29"/>
                    <a:pt x="20" y="26"/>
                  </a:cubicBezTo>
                  <a:cubicBezTo>
                    <a:pt x="19" y="26"/>
                    <a:pt x="19" y="26"/>
                    <a:pt x="19" y="25"/>
                  </a:cubicBezTo>
                  <a:cubicBezTo>
                    <a:pt x="17" y="30"/>
                    <a:pt x="12" y="37"/>
                    <a:pt x="8" y="39"/>
                  </a:cubicBezTo>
                  <a:cubicBezTo>
                    <a:pt x="9" y="35"/>
                    <a:pt x="14" y="28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5" y="25"/>
                    <a:pt x="10" y="27"/>
                    <a:pt x="7" y="27"/>
                  </a:cubicBezTo>
                  <a:cubicBezTo>
                    <a:pt x="9" y="25"/>
                    <a:pt x="14" y="24"/>
                    <a:pt x="17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2"/>
                    <a:pt x="17" y="22"/>
                    <a:pt x="18" y="21"/>
                  </a:cubicBezTo>
                  <a:cubicBezTo>
                    <a:pt x="13" y="21"/>
                    <a:pt x="3" y="18"/>
                    <a:pt x="0" y="15"/>
                  </a:cubicBezTo>
                  <a:cubicBezTo>
                    <a:pt x="4" y="14"/>
                    <a:pt x="12" y="17"/>
                    <a:pt x="17" y="19"/>
                  </a:cubicBezTo>
                  <a:cubicBezTo>
                    <a:pt x="15" y="17"/>
                    <a:pt x="13" y="14"/>
                    <a:pt x="12" y="12"/>
                  </a:cubicBezTo>
                  <a:cubicBezTo>
                    <a:pt x="14" y="13"/>
                    <a:pt x="17" y="17"/>
                    <a:pt x="19" y="20"/>
                  </a:cubicBezTo>
                  <a:cubicBezTo>
                    <a:pt x="19" y="20"/>
                    <a:pt x="20" y="19"/>
                    <a:pt x="20" y="19"/>
                  </a:cubicBezTo>
                  <a:cubicBezTo>
                    <a:pt x="19" y="15"/>
                    <a:pt x="19" y="4"/>
                    <a:pt x="21" y="0"/>
                  </a:cubicBezTo>
                  <a:cubicBezTo>
                    <a:pt x="23" y="4"/>
                    <a:pt x="22" y="15"/>
                    <a:pt x="21" y="19"/>
                  </a:cubicBezTo>
                  <a:cubicBezTo>
                    <a:pt x="21" y="19"/>
                    <a:pt x="22" y="19"/>
                    <a:pt x="22" y="19"/>
                  </a:cubicBezTo>
                  <a:cubicBezTo>
                    <a:pt x="23" y="17"/>
                    <a:pt x="26" y="13"/>
                    <a:pt x="28" y="12"/>
                  </a:cubicBezTo>
                  <a:cubicBezTo>
                    <a:pt x="28" y="14"/>
                    <a:pt x="25" y="18"/>
                    <a:pt x="23" y="20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7" y="18"/>
                    <a:pt x="37" y="14"/>
                    <a:pt x="41" y="15"/>
                  </a:cubicBezTo>
                  <a:cubicBezTo>
                    <a:pt x="38" y="18"/>
                    <a:pt x="28" y="21"/>
                    <a:pt x="24" y="21"/>
                  </a:cubicBezTo>
                  <a:cubicBezTo>
                    <a:pt x="24" y="22"/>
                    <a:pt x="24" y="22"/>
                    <a:pt x="24" y="23"/>
                  </a:cubicBezTo>
                  <a:cubicBezTo>
                    <a:pt x="24" y="23"/>
                    <a:pt x="24" y="23"/>
                    <a:pt x="24" y="23"/>
                  </a:cubicBezTo>
                  <a:close/>
                </a:path>
              </a:pathLst>
            </a:custGeom>
            <a:solidFill>
              <a:srgbClr val="8AC6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0" name="Oval 227"/>
            <p:cNvSpPr>
              <a:spLocks noChangeArrowheads="1"/>
            </p:cNvSpPr>
            <p:nvPr/>
          </p:nvSpPr>
          <p:spPr bwMode="auto">
            <a:xfrm>
              <a:off x="5514804" y="635887"/>
              <a:ext cx="64222" cy="64222"/>
            </a:xfrm>
            <a:prstGeom prst="ellipse">
              <a:avLst/>
            </a:prstGeom>
            <a:solidFill>
              <a:srgbClr val="FDDF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 rot="10800000">
            <a:off x="6704323" y="2004602"/>
            <a:ext cx="2258447" cy="1122259"/>
            <a:chOff x="892954" y="2857337"/>
            <a:chExt cx="1664647" cy="827158"/>
          </a:xfrm>
        </p:grpSpPr>
        <p:sp>
          <p:nvSpPr>
            <p:cNvPr id="52" name="Freeform 5"/>
            <p:cNvSpPr/>
            <p:nvPr/>
          </p:nvSpPr>
          <p:spPr bwMode="auto">
            <a:xfrm rot="7709156">
              <a:off x="1551869" y="2678763"/>
              <a:ext cx="474887" cy="1536577"/>
            </a:xfrm>
            <a:custGeom>
              <a:gdLst>
                <a:gd name="T0" fmla="*/ 0 w 67"/>
                <a:gd name="T1" fmla="*/ 210 h 210"/>
                <a:gd name="T2" fmla="*/ 19 w 67"/>
                <a:gd name="T3" fmla="*/ 0 h 210"/>
                <a:gd name="T4" fmla="*/ 45 w 67"/>
                <a:gd name="T5" fmla="*/ 109 h 210"/>
                <a:gd name="T6" fmla="*/ 0 w 67"/>
                <a:gd name="T7" fmla="*/ 210 h 2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210">
                  <a:moveTo>
                    <a:pt x="0" y="210"/>
                  </a:moveTo>
                  <a:cubicBezTo>
                    <a:pt x="67" y="103"/>
                    <a:pt x="38" y="28"/>
                    <a:pt x="19" y="0"/>
                  </a:cubicBezTo>
                  <a:cubicBezTo>
                    <a:pt x="29" y="1"/>
                    <a:pt x="52" y="57"/>
                    <a:pt x="45" y="109"/>
                  </a:cubicBezTo>
                  <a:cubicBezTo>
                    <a:pt x="40" y="139"/>
                    <a:pt x="14" y="202"/>
                    <a:pt x="0" y="210"/>
                  </a:cubicBezTo>
                  <a:close/>
                </a:path>
              </a:pathLst>
            </a:custGeom>
            <a:solidFill>
              <a:srgbClr val="5B78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3" name="Freeform 6"/>
            <p:cNvSpPr>
              <a:spLocks noEditPoints="1"/>
            </p:cNvSpPr>
            <p:nvPr/>
          </p:nvSpPr>
          <p:spPr bwMode="auto">
            <a:xfrm rot="7709156">
              <a:off x="1264999" y="2485292"/>
              <a:ext cx="786438" cy="1530527"/>
            </a:xfrm>
            <a:custGeom>
              <a:gdLst>
                <a:gd name="T0" fmla="*/ 86 w 111"/>
                <a:gd name="T1" fmla="*/ 123 h 209"/>
                <a:gd name="T2" fmla="*/ 86 w 111"/>
                <a:gd name="T3" fmla="*/ 144 h 209"/>
                <a:gd name="T4" fmla="*/ 86 w 111"/>
                <a:gd name="T5" fmla="*/ 91 h 209"/>
                <a:gd name="T6" fmla="*/ 86 w 111"/>
                <a:gd name="T7" fmla="*/ 110 h 209"/>
                <a:gd name="T8" fmla="*/ 86 w 111"/>
                <a:gd name="T9" fmla="*/ 60 h 209"/>
                <a:gd name="T10" fmla="*/ 86 w 111"/>
                <a:gd name="T11" fmla="*/ 74 h 209"/>
                <a:gd name="T12" fmla="*/ 86 w 111"/>
                <a:gd name="T13" fmla="*/ 30 h 209"/>
                <a:gd name="T14" fmla="*/ 86 w 111"/>
                <a:gd name="T15" fmla="*/ 44 h 209"/>
                <a:gd name="T16" fmla="*/ 86 w 111"/>
                <a:gd name="T17" fmla="*/ 3 h 209"/>
                <a:gd name="T18" fmla="*/ 86 w 111"/>
                <a:gd name="T19" fmla="*/ 18 h 209"/>
                <a:gd name="T20" fmla="*/ 86 w 111"/>
                <a:gd name="T21" fmla="*/ 18 h 209"/>
                <a:gd name="T22" fmla="*/ 86 w 111"/>
                <a:gd name="T23" fmla="*/ 3 h 209"/>
                <a:gd name="T24" fmla="*/ 86 w 111"/>
                <a:gd name="T25" fmla="*/ 44 h 209"/>
                <a:gd name="T26" fmla="*/ 86 w 111"/>
                <a:gd name="T27" fmla="*/ 30 h 209"/>
                <a:gd name="T28" fmla="*/ 86 w 111"/>
                <a:gd name="T29" fmla="*/ 74 h 209"/>
                <a:gd name="T30" fmla="*/ 86 w 111"/>
                <a:gd name="T31" fmla="*/ 60 h 209"/>
                <a:gd name="T32" fmla="*/ 86 w 111"/>
                <a:gd name="T33" fmla="*/ 110 h 209"/>
                <a:gd name="T34" fmla="*/ 86 w 111"/>
                <a:gd name="T35" fmla="*/ 91 h 209"/>
                <a:gd name="T36" fmla="*/ 86 w 111"/>
                <a:gd name="T37" fmla="*/ 144 h 209"/>
                <a:gd name="T38" fmla="*/ 75 w 111"/>
                <a:gd name="T39" fmla="*/ 117 h 209"/>
                <a:gd name="T40" fmla="*/ 75 w 111"/>
                <a:gd name="T41" fmla="*/ 173 h 209"/>
                <a:gd name="T42" fmla="*/ 78 w 111"/>
                <a:gd name="T43" fmla="*/ 175 h 209"/>
                <a:gd name="T44" fmla="*/ 59 w 111"/>
                <a:gd name="T45" fmla="*/ 202 h 209"/>
                <a:gd name="T46" fmla="*/ 59 w 111"/>
                <a:gd name="T47" fmla="*/ 202 h 209"/>
                <a:gd name="T48" fmla="*/ 75 w 111"/>
                <a:gd name="T49" fmla="*/ 135 h 209"/>
                <a:gd name="T50" fmla="*/ 75 w 111"/>
                <a:gd name="T51" fmla="*/ 117 h 209"/>
                <a:gd name="T52" fmla="*/ 75 w 111"/>
                <a:gd name="T53" fmla="*/ 173 h 209"/>
                <a:gd name="T54" fmla="*/ 59 w 111"/>
                <a:gd name="T55" fmla="*/ 143 h 209"/>
                <a:gd name="T56" fmla="*/ 75 w 111"/>
                <a:gd name="T57" fmla="*/ 152 h 209"/>
                <a:gd name="T58" fmla="*/ 59 w 111"/>
                <a:gd name="T59" fmla="*/ 103 h 209"/>
                <a:gd name="T60" fmla="*/ 59 w 111"/>
                <a:gd name="T61" fmla="*/ 112 h 209"/>
                <a:gd name="T62" fmla="*/ 59 w 111"/>
                <a:gd name="T63" fmla="*/ 76 h 209"/>
                <a:gd name="T64" fmla="*/ 59 w 111"/>
                <a:gd name="T65" fmla="*/ 91 h 209"/>
                <a:gd name="T66" fmla="*/ 59 w 111"/>
                <a:gd name="T67" fmla="*/ 50 h 209"/>
                <a:gd name="T68" fmla="*/ 59 w 111"/>
                <a:gd name="T69" fmla="*/ 66 h 209"/>
                <a:gd name="T70" fmla="*/ 59 w 111"/>
                <a:gd name="T71" fmla="*/ 26 h 209"/>
                <a:gd name="T72" fmla="*/ 59 w 111"/>
                <a:gd name="T73" fmla="*/ 42 h 209"/>
                <a:gd name="T74" fmla="*/ 59 w 111"/>
                <a:gd name="T75" fmla="*/ 1 h 209"/>
                <a:gd name="T76" fmla="*/ 59 w 111"/>
                <a:gd name="T77" fmla="*/ 14 h 209"/>
                <a:gd name="T78" fmla="*/ 59 w 111"/>
                <a:gd name="T79" fmla="*/ 204 h 209"/>
                <a:gd name="T80" fmla="*/ 59 w 111"/>
                <a:gd name="T81" fmla="*/ 180 h 209"/>
                <a:gd name="T82" fmla="*/ 59 w 111"/>
                <a:gd name="T83" fmla="*/ 1 h 209"/>
                <a:gd name="T84" fmla="*/ 31 w 111"/>
                <a:gd name="T85" fmla="*/ 20 h 209"/>
                <a:gd name="T86" fmla="*/ 59 w 111"/>
                <a:gd name="T87" fmla="*/ 26 h 209"/>
                <a:gd name="T88" fmla="*/ 35 w 111"/>
                <a:gd name="T89" fmla="*/ 45 h 209"/>
                <a:gd name="T90" fmla="*/ 59 w 111"/>
                <a:gd name="T91" fmla="*/ 50 h 209"/>
                <a:gd name="T92" fmla="*/ 35 w 111"/>
                <a:gd name="T93" fmla="*/ 65 h 209"/>
                <a:gd name="T94" fmla="*/ 59 w 111"/>
                <a:gd name="T95" fmla="*/ 76 h 209"/>
                <a:gd name="T96" fmla="*/ 32 w 111"/>
                <a:gd name="T97" fmla="*/ 89 h 209"/>
                <a:gd name="T98" fmla="*/ 59 w 111"/>
                <a:gd name="T99" fmla="*/ 103 h 209"/>
                <a:gd name="T100" fmla="*/ 26 w 111"/>
                <a:gd name="T101" fmla="*/ 110 h 209"/>
                <a:gd name="T102" fmla="*/ 59 w 111"/>
                <a:gd name="T103" fmla="*/ 143 h 209"/>
                <a:gd name="T104" fmla="*/ 59 w 111"/>
                <a:gd name="T105" fmla="*/ 143 h 209"/>
                <a:gd name="T106" fmla="*/ 13 w 111"/>
                <a:gd name="T107" fmla="*/ 132 h 209"/>
                <a:gd name="T108" fmla="*/ 38 w 111"/>
                <a:gd name="T109" fmla="*/ 159 h 209"/>
                <a:gd name="T110" fmla="*/ 38 w 111"/>
                <a:gd name="T111" fmla="*/ 159 h 209"/>
                <a:gd name="T112" fmla="*/ 6 w 111"/>
                <a:gd name="T113" fmla="*/ 209 h 20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0" h="209">
                  <a:moveTo>
                    <a:pt x="86" y="144"/>
                  </a:moveTo>
                  <a:cubicBezTo>
                    <a:pt x="86" y="123"/>
                    <a:pt x="86" y="123"/>
                    <a:pt x="86" y="123"/>
                  </a:cubicBezTo>
                  <a:cubicBezTo>
                    <a:pt x="90" y="128"/>
                    <a:pt x="93" y="135"/>
                    <a:pt x="94" y="148"/>
                  </a:cubicBezTo>
                  <a:cubicBezTo>
                    <a:pt x="91" y="147"/>
                    <a:pt x="88" y="146"/>
                    <a:pt x="86" y="144"/>
                  </a:cubicBezTo>
                  <a:close/>
                  <a:moveTo>
                    <a:pt x="86" y="110"/>
                  </a:moveTo>
                  <a:cubicBezTo>
                    <a:pt x="86" y="91"/>
                    <a:pt x="86" y="91"/>
                    <a:pt x="86" y="91"/>
                  </a:cubicBezTo>
                  <a:cubicBezTo>
                    <a:pt x="93" y="93"/>
                    <a:pt x="100" y="99"/>
                    <a:pt x="103" y="119"/>
                  </a:cubicBezTo>
                  <a:cubicBezTo>
                    <a:pt x="95" y="116"/>
                    <a:pt x="90" y="113"/>
                    <a:pt x="86" y="110"/>
                  </a:cubicBezTo>
                  <a:close/>
                  <a:moveTo>
                    <a:pt x="86" y="74"/>
                  </a:moveTo>
                  <a:cubicBezTo>
                    <a:pt x="86" y="60"/>
                    <a:pt x="86" y="60"/>
                    <a:pt x="86" y="60"/>
                  </a:cubicBezTo>
                  <a:cubicBezTo>
                    <a:pt x="93" y="60"/>
                    <a:pt x="104" y="63"/>
                    <a:pt x="111" y="86"/>
                  </a:cubicBezTo>
                  <a:cubicBezTo>
                    <a:pt x="97" y="84"/>
                    <a:pt x="89" y="79"/>
                    <a:pt x="86" y="74"/>
                  </a:cubicBezTo>
                  <a:close/>
                  <a:moveTo>
                    <a:pt x="86" y="44"/>
                  </a:moveTo>
                  <a:cubicBezTo>
                    <a:pt x="86" y="30"/>
                    <a:pt x="86" y="30"/>
                    <a:pt x="86" y="30"/>
                  </a:cubicBezTo>
                  <a:cubicBezTo>
                    <a:pt x="93" y="30"/>
                    <a:pt x="104" y="34"/>
                    <a:pt x="111" y="55"/>
                  </a:cubicBezTo>
                  <a:cubicBezTo>
                    <a:pt x="97" y="53"/>
                    <a:pt x="90" y="49"/>
                    <a:pt x="86" y="44"/>
                  </a:cubicBezTo>
                  <a:close/>
                  <a:moveTo>
                    <a:pt x="86" y="18"/>
                  </a:moveTo>
                  <a:cubicBezTo>
                    <a:pt x="86" y="3"/>
                    <a:pt x="86" y="3"/>
                    <a:pt x="86" y="3"/>
                  </a:cubicBezTo>
                  <a:cubicBezTo>
                    <a:pt x="93" y="3"/>
                    <a:pt x="102" y="7"/>
                    <a:pt x="110" y="24"/>
                  </a:cubicBezTo>
                  <a:cubicBezTo>
                    <a:pt x="98" y="24"/>
                    <a:pt x="91" y="22"/>
                    <a:pt x="86" y="18"/>
                  </a:cubicBezTo>
                  <a:close/>
                  <a:moveTo>
                    <a:pt x="86" y="3"/>
                  </a:moveTo>
                  <a:cubicBezTo>
                    <a:pt x="86" y="18"/>
                    <a:pt x="86" y="18"/>
                    <a:pt x="86" y="18"/>
                  </a:cubicBezTo>
                  <a:cubicBezTo>
                    <a:pt x="80" y="14"/>
                    <a:pt x="78" y="8"/>
                    <a:pt x="78" y="4"/>
                  </a:cubicBezTo>
                  <a:cubicBezTo>
                    <a:pt x="80" y="3"/>
                    <a:pt x="83" y="3"/>
                    <a:pt x="86" y="3"/>
                  </a:cubicBezTo>
                  <a:close/>
                  <a:moveTo>
                    <a:pt x="86" y="30"/>
                  </a:moveTo>
                  <a:cubicBezTo>
                    <a:pt x="86" y="44"/>
                    <a:pt x="86" y="44"/>
                    <a:pt x="86" y="44"/>
                  </a:cubicBezTo>
                  <a:cubicBezTo>
                    <a:pt x="82" y="40"/>
                    <a:pt x="81" y="35"/>
                    <a:pt x="82" y="31"/>
                  </a:cubicBezTo>
                  <a:cubicBezTo>
                    <a:pt x="83" y="31"/>
                    <a:pt x="84" y="31"/>
                    <a:pt x="86" y="30"/>
                  </a:cubicBezTo>
                  <a:close/>
                  <a:moveTo>
                    <a:pt x="86" y="60"/>
                  </a:moveTo>
                  <a:cubicBezTo>
                    <a:pt x="86" y="74"/>
                    <a:pt x="86" y="74"/>
                    <a:pt x="86" y="74"/>
                  </a:cubicBezTo>
                  <a:cubicBezTo>
                    <a:pt x="82" y="69"/>
                    <a:pt x="82" y="64"/>
                    <a:pt x="83" y="61"/>
                  </a:cubicBezTo>
                  <a:cubicBezTo>
                    <a:pt x="84" y="61"/>
                    <a:pt x="85" y="60"/>
                    <a:pt x="86" y="60"/>
                  </a:cubicBezTo>
                  <a:close/>
                  <a:moveTo>
                    <a:pt x="86" y="91"/>
                  </a:moveTo>
                  <a:cubicBezTo>
                    <a:pt x="86" y="110"/>
                    <a:pt x="86" y="110"/>
                    <a:pt x="86" y="110"/>
                  </a:cubicBezTo>
                  <a:cubicBezTo>
                    <a:pt x="77" y="103"/>
                    <a:pt x="77" y="95"/>
                    <a:pt x="79" y="90"/>
                  </a:cubicBezTo>
                  <a:cubicBezTo>
                    <a:pt x="81" y="90"/>
                    <a:pt x="83" y="90"/>
                    <a:pt x="86" y="91"/>
                  </a:cubicBezTo>
                  <a:close/>
                  <a:moveTo>
                    <a:pt x="86" y="123"/>
                  </a:moveTo>
                  <a:cubicBezTo>
                    <a:pt x="86" y="144"/>
                    <a:pt x="86" y="144"/>
                    <a:pt x="86" y="144"/>
                  </a:cubicBezTo>
                  <a:cubicBezTo>
                    <a:pt x="80" y="141"/>
                    <a:pt x="77" y="138"/>
                    <a:pt x="75" y="135"/>
                  </a:cubicBezTo>
                  <a:cubicBezTo>
                    <a:pt x="75" y="117"/>
                    <a:pt x="75" y="117"/>
                    <a:pt x="75" y="117"/>
                  </a:cubicBezTo>
                  <a:cubicBezTo>
                    <a:pt x="78" y="118"/>
                    <a:pt x="82" y="119"/>
                    <a:pt x="86" y="123"/>
                  </a:cubicBezTo>
                  <a:close/>
                  <a:moveTo>
                    <a:pt x="75" y="173"/>
                  </a:moveTo>
                  <a:cubicBezTo>
                    <a:pt x="75" y="152"/>
                    <a:pt x="75" y="152"/>
                    <a:pt x="75" y="152"/>
                  </a:cubicBezTo>
                  <a:cubicBezTo>
                    <a:pt x="77" y="157"/>
                    <a:pt x="79" y="164"/>
                    <a:pt x="78" y="175"/>
                  </a:cubicBezTo>
                  <a:cubicBezTo>
                    <a:pt x="77" y="174"/>
                    <a:pt x="76" y="173"/>
                    <a:pt x="75" y="173"/>
                  </a:cubicBezTo>
                  <a:close/>
                  <a:moveTo>
                    <a:pt x="59" y="202"/>
                  </a:moveTo>
                  <a:cubicBezTo>
                    <a:pt x="61" y="192"/>
                    <a:pt x="61" y="185"/>
                    <a:pt x="59" y="180"/>
                  </a:cubicBezTo>
                  <a:cubicBezTo>
                    <a:pt x="59" y="202"/>
                    <a:pt x="59" y="202"/>
                    <a:pt x="59" y="202"/>
                  </a:cubicBezTo>
                  <a:close/>
                  <a:moveTo>
                    <a:pt x="75" y="117"/>
                  </a:moveTo>
                  <a:cubicBezTo>
                    <a:pt x="75" y="135"/>
                    <a:pt x="75" y="135"/>
                    <a:pt x="75" y="135"/>
                  </a:cubicBezTo>
                  <a:cubicBezTo>
                    <a:pt x="70" y="128"/>
                    <a:pt x="71" y="121"/>
                    <a:pt x="72" y="117"/>
                  </a:cubicBezTo>
                  <a:cubicBezTo>
                    <a:pt x="73" y="117"/>
                    <a:pt x="74" y="117"/>
                    <a:pt x="75" y="117"/>
                  </a:cubicBezTo>
                  <a:close/>
                  <a:moveTo>
                    <a:pt x="75" y="152"/>
                  </a:moveTo>
                  <a:cubicBezTo>
                    <a:pt x="75" y="173"/>
                    <a:pt x="75" y="173"/>
                    <a:pt x="75" y="173"/>
                  </a:cubicBezTo>
                  <a:cubicBezTo>
                    <a:pt x="66" y="167"/>
                    <a:pt x="61" y="162"/>
                    <a:pt x="59" y="157"/>
                  </a:cubicBezTo>
                  <a:cubicBezTo>
                    <a:pt x="59" y="143"/>
                    <a:pt x="59" y="143"/>
                    <a:pt x="59" y="143"/>
                  </a:cubicBezTo>
                  <a:cubicBezTo>
                    <a:pt x="59" y="143"/>
                    <a:pt x="60" y="142"/>
                    <a:pt x="60" y="142"/>
                  </a:cubicBezTo>
                  <a:cubicBezTo>
                    <a:pt x="64" y="142"/>
                    <a:pt x="71" y="144"/>
                    <a:pt x="75" y="152"/>
                  </a:cubicBezTo>
                  <a:close/>
                  <a:moveTo>
                    <a:pt x="59" y="112"/>
                  </a:moveTo>
                  <a:cubicBezTo>
                    <a:pt x="59" y="103"/>
                    <a:pt x="59" y="103"/>
                    <a:pt x="59" y="103"/>
                  </a:cubicBezTo>
                  <a:cubicBezTo>
                    <a:pt x="61" y="104"/>
                    <a:pt x="62" y="106"/>
                    <a:pt x="63" y="107"/>
                  </a:cubicBezTo>
                  <a:cubicBezTo>
                    <a:pt x="62" y="108"/>
                    <a:pt x="61" y="110"/>
                    <a:pt x="59" y="112"/>
                  </a:cubicBezTo>
                  <a:close/>
                  <a:moveTo>
                    <a:pt x="59" y="91"/>
                  </a:moveTo>
                  <a:cubicBezTo>
                    <a:pt x="59" y="76"/>
                    <a:pt x="59" y="76"/>
                    <a:pt x="59" y="76"/>
                  </a:cubicBezTo>
                  <a:cubicBezTo>
                    <a:pt x="64" y="76"/>
                    <a:pt x="67" y="79"/>
                    <a:pt x="69" y="81"/>
                  </a:cubicBezTo>
                  <a:cubicBezTo>
                    <a:pt x="68" y="84"/>
                    <a:pt x="65" y="88"/>
                    <a:pt x="59" y="91"/>
                  </a:cubicBezTo>
                  <a:close/>
                  <a:moveTo>
                    <a:pt x="59" y="66"/>
                  </a:moveTo>
                  <a:cubicBezTo>
                    <a:pt x="59" y="50"/>
                    <a:pt x="59" y="50"/>
                    <a:pt x="59" y="50"/>
                  </a:cubicBezTo>
                  <a:cubicBezTo>
                    <a:pt x="64" y="50"/>
                    <a:pt x="68" y="52"/>
                    <a:pt x="71" y="54"/>
                  </a:cubicBezTo>
                  <a:cubicBezTo>
                    <a:pt x="70" y="58"/>
                    <a:pt x="67" y="64"/>
                    <a:pt x="59" y="66"/>
                  </a:cubicBezTo>
                  <a:close/>
                  <a:moveTo>
                    <a:pt x="59" y="42"/>
                  </a:moveTo>
                  <a:cubicBezTo>
                    <a:pt x="59" y="26"/>
                    <a:pt x="59" y="26"/>
                    <a:pt x="59" y="26"/>
                  </a:cubicBezTo>
                  <a:cubicBezTo>
                    <a:pt x="63" y="26"/>
                    <a:pt x="67" y="27"/>
                    <a:pt x="69" y="29"/>
                  </a:cubicBezTo>
                  <a:cubicBezTo>
                    <a:pt x="69" y="33"/>
                    <a:pt x="66" y="39"/>
                    <a:pt x="59" y="42"/>
                  </a:cubicBezTo>
                  <a:close/>
                  <a:moveTo>
                    <a:pt x="59" y="14"/>
                  </a:moveTo>
                  <a:cubicBezTo>
                    <a:pt x="59" y="1"/>
                    <a:pt x="59" y="1"/>
                    <a:pt x="59" y="1"/>
                  </a:cubicBezTo>
                  <a:cubicBezTo>
                    <a:pt x="62" y="2"/>
                    <a:pt x="64" y="2"/>
                    <a:pt x="65" y="3"/>
                  </a:cubicBezTo>
                  <a:cubicBezTo>
                    <a:pt x="65" y="7"/>
                    <a:pt x="63" y="11"/>
                    <a:pt x="59" y="14"/>
                  </a:cubicBezTo>
                  <a:close/>
                  <a:moveTo>
                    <a:pt x="47" y="168"/>
                  </a:moveTo>
                  <a:cubicBezTo>
                    <a:pt x="42" y="173"/>
                    <a:pt x="38" y="186"/>
                    <a:pt x="59" y="204"/>
                  </a:cubicBezTo>
                  <a:cubicBezTo>
                    <a:pt x="59" y="202"/>
                    <a:pt x="59" y="202"/>
                    <a:pt x="59" y="202"/>
                  </a:cubicBezTo>
                  <a:cubicBezTo>
                    <a:pt x="59" y="180"/>
                    <a:pt x="59" y="180"/>
                    <a:pt x="59" y="180"/>
                  </a:cubicBezTo>
                  <a:cubicBezTo>
                    <a:pt x="57" y="172"/>
                    <a:pt x="51" y="169"/>
                    <a:pt x="47" y="168"/>
                  </a:cubicBezTo>
                  <a:close/>
                  <a:moveTo>
                    <a:pt x="59" y="1"/>
                  </a:moveTo>
                  <a:cubicBezTo>
                    <a:pt x="59" y="14"/>
                    <a:pt x="59" y="14"/>
                    <a:pt x="59" y="14"/>
                  </a:cubicBezTo>
                  <a:cubicBezTo>
                    <a:pt x="54" y="19"/>
                    <a:pt x="46" y="21"/>
                    <a:pt x="31" y="20"/>
                  </a:cubicBezTo>
                  <a:cubicBezTo>
                    <a:pt x="42" y="3"/>
                    <a:pt x="52" y="0"/>
                    <a:pt x="59" y="1"/>
                  </a:cubicBezTo>
                  <a:close/>
                  <a:moveTo>
                    <a:pt x="59" y="26"/>
                  </a:moveTo>
                  <a:cubicBezTo>
                    <a:pt x="59" y="42"/>
                    <a:pt x="59" y="42"/>
                    <a:pt x="59" y="42"/>
                  </a:cubicBezTo>
                  <a:cubicBezTo>
                    <a:pt x="54" y="45"/>
                    <a:pt x="46" y="46"/>
                    <a:pt x="35" y="45"/>
                  </a:cubicBezTo>
                  <a:cubicBezTo>
                    <a:pt x="44" y="31"/>
                    <a:pt x="53" y="26"/>
                    <a:pt x="59" y="26"/>
                  </a:cubicBezTo>
                  <a:close/>
                  <a:moveTo>
                    <a:pt x="59" y="50"/>
                  </a:moveTo>
                  <a:cubicBezTo>
                    <a:pt x="59" y="66"/>
                    <a:pt x="59" y="66"/>
                    <a:pt x="59" y="66"/>
                  </a:cubicBezTo>
                  <a:cubicBezTo>
                    <a:pt x="54" y="68"/>
                    <a:pt x="46" y="68"/>
                    <a:pt x="35" y="65"/>
                  </a:cubicBezTo>
                  <a:cubicBezTo>
                    <a:pt x="45" y="54"/>
                    <a:pt x="53" y="50"/>
                    <a:pt x="59" y="50"/>
                  </a:cubicBezTo>
                  <a:close/>
                  <a:moveTo>
                    <a:pt x="59" y="76"/>
                  </a:moveTo>
                  <a:cubicBezTo>
                    <a:pt x="59" y="91"/>
                    <a:pt x="59" y="91"/>
                    <a:pt x="59" y="91"/>
                  </a:cubicBezTo>
                  <a:cubicBezTo>
                    <a:pt x="54" y="93"/>
                    <a:pt x="45" y="93"/>
                    <a:pt x="32" y="89"/>
                  </a:cubicBezTo>
                  <a:cubicBezTo>
                    <a:pt x="44" y="77"/>
                    <a:pt x="53" y="75"/>
                    <a:pt x="59" y="76"/>
                  </a:cubicBezTo>
                  <a:close/>
                  <a:moveTo>
                    <a:pt x="59" y="103"/>
                  </a:moveTo>
                  <a:cubicBezTo>
                    <a:pt x="59" y="112"/>
                    <a:pt x="59" y="112"/>
                    <a:pt x="59" y="112"/>
                  </a:cubicBezTo>
                  <a:cubicBezTo>
                    <a:pt x="54" y="117"/>
                    <a:pt x="44" y="119"/>
                    <a:pt x="26" y="110"/>
                  </a:cubicBezTo>
                  <a:cubicBezTo>
                    <a:pt x="43" y="97"/>
                    <a:pt x="53" y="99"/>
                    <a:pt x="59" y="103"/>
                  </a:cubicBezTo>
                  <a:close/>
                  <a:moveTo>
                    <a:pt x="59" y="143"/>
                  </a:moveTo>
                  <a:cubicBezTo>
                    <a:pt x="59" y="157"/>
                    <a:pt x="59" y="157"/>
                    <a:pt x="59" y="157"/>
                  </a:cubicBezTo>
                  <a:cubicBezTo>
                    <a:pt x="57" y="151"/>
                    <a:pt x="58" y="146"/>
                    <a:pt x="59" y="143"/>
                  </a:cubicBezTo>
                  <a:close/>
                  <a:moveTo>
                    <a:pt x="51" y="133"/>
                  </a:moveTo>
                  <a:cubicBezTo>
                    <a:pt x="47" y="127"/>
                    <a:pt x="37" y="118"/>
                    <a:pt x="13" y="132"/>
                  </a:cubicBezTo>
                  <a:cubicBezTo>
                    <a:pt x="36" y="147"/>
                    <a:pt x="47" y="139"/>
                    <a:pt x="51" y="133"/>
                  </a:cubicBezTo>
                  <a:close/>
                  <a:moveTo>
                    <a:pt x="38" y="159"/>
                  </a:moveTo>
                  <a:cubicBezTo>
                    <a:pt x="34" y="165"/>
                    <a:pt x="23" y="173"/>
                    <a:pt x="0" y="158"/>
                  </a:cubicBezTo>
                  <a:cubicBezTo>
                    <a:pt x="24" y="144"/>
                    <a:pt x="34" y="152"/>
                    <a:pt x="38" y="159"/>
                  </a:cubicBezTo>
                  <a:close/>
                  <a:moveTo>
                    <a:pt x="30" y="180"/>
                  </a:moveTo>
                  <a:cubicBezTo>
                    <a:pt x="23" y="179"/>
                    <a:pt x="9" y="182"/>
                    <a:pt x="6" y="209"/>
                  </a:cubicBezTo>
                  <a:cubicBezTo>
                    <a:pt x="32" y="201"/>
                    <a:pt x="32" y="187"/>
                    <a:pt x="30" y="180"/>
                  </a:cubicBezTo>
                  <a:close/>
                </a:path>
              </a:pathLst>
            </a:custGeom>
            <a:solidFill>
              <a:srgbClr val="5B78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 rot="4815057">
            <a:off x="3259679" y="1840294"/>
            <a:ext cx="2183099" cy="2020246"/>
            <a:chOff x="284924" y="78994"/>
            <a:chExt cx="1809750" cy="1674814"/>
          </a:xfrm>
          <a:solidFill>
            <a:schemeClr val="accent6">
              <a:lumMod val="75000"/>
            </a:schemeClr>
          </a:solidFill>
        </p:grpSpPr>
        <p:sp>
          <p:nvSpPr>
            <p:cNvPr id="50" name="Freeform 197"/>
            <p:cNvSpPr/>
            <p:nvPr/>
          </p:nvSpPr>
          <p:spPr bwMode="auto">
            <a:xfrm>
              <a:off x="356363" y="78994"/>
              <a:ext cx="1366838" cy="1374775"/>
            </a:xfrm>
            <a:custGeom>
              <a:gdLst>
                <a:gd name="T0" fmla="*/ 265 w 265"/>
                <a:gd name="T1" fmla="*/ 260 h 266"/>
                <a:gd name="T2" fmla="*/ 12 w 265"/>
                <a:gd name="T3" fmla="*/ 0 h 266"/>
                <a:gd name="T4" fmla="*/ 96 w 265"/>
                <a:gd name="T5" fmla="*/ 174 h 266"/>
                <a:gd name="T6" fmla="*/ 265 w 265"/>
                <a:gd name="T7" fmla="*/ 260 h 26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5" h="266">
                  <a:moveTo>
                    <a:pt x="265" y="260"/>
                  </a:moveTo>
                  <a:cubicBezTo>
                    <a:pt x="60" y="191"/>
                    <a:pt x="17" y="59"/>
                    <a:pt x="12" y="0"/>
                  </a:cubicBezTo>
                  <a:cubicBezTo>
                    <a:pt x="0" y="12"/>
                    <a:pt x="30" y="113"/>
                    <a:pt x="96" y="174"/>
                  </a:cubicBezTo>
                  <a:cubicBezTo>
                    <a:pt x="134" y="209"/>
                    <a:pt x="238" y="266"/>
                    <a:pt x="265" y="2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1" name="Freeform 198"/>
            <p:cNvSpPr>
              <a:spLocks noEditPoints="1"/>
            </p:cNvSpPr>
            <p:nvPr/>
          </p:nvSpPr>
          <p:spPr bwMode="auto">
            <a:xfrm>
              <a:off x="284924" y="253620"/>
              <a:ext cx="1809750" cy="1500188"/>
            </a:xfrm>
            <a:custGeom>
              <a:gdLst>
                <a:gd name="T0" fmla="*/ 273 w 351"/>
                <a:gd name="T1" fmla="*/ 290 h 290"/>
                <a:gd name="T2" fmla="*/ 255 w 351"/>
                <a:gd name="T3" fmla="*/ 230 h 290"/>
                <a:gd name="T4" fmla="*/ 255 w 351"/>
                <a:gd name="T5" fmla="*/ 191 h 290"/>
                <a:gd name="T6" fmla="*/ 255 w 351"/>
                <a:gd name="T7" fmla="*/ 208 h 290"/>
                <a:gd name="T8" fmla="*/ 255 w 351"/>
                <a:gd name="T9" fmla="*/ 146 h 290"/>
                <a:gd name="T10" fmla="*/ 255 w 351"/>
                <a:gd name="T11" fmla="*/ 153 h 290"/>
                <a:gd name="T12" fmla="*/ 351 w 351"/>
                <a:gd name="T13" fmla="*/ 240 h 290"/>
                <a:gd name="T14" fmla="*/ 251 w 351"/>
                <a:gd name="T15" fmla="*/ 229 h 290"/>
                <a:gd name="T16" fmla="*/ 255 w 351"/>
                <a:gd name="T17" fmla="*/ 272 h 290"/>
                <a:gd name="T18" fmla="*/ 255 w 351"/>
                <a:gd name="T19" fmla="*/ 146 h 290"/>
                <a:gd name="T20" fmla="*/ 212 w 351"/>
                <a:gd name="T21" fmla="*/ 188 h 290"/>
                <a:gd name="T22" fmla="*/ 255 w 351"/>
                <a:gd name="T23" fmla="*/ 146 h 290"/>
                <a:gd name="T24" fmla="*/ 255 w 351"/>
                <a:gd name="T25" fmla="*/ 208 h 290"/>
                <a:gd name="T26" fmla="*/ 255 w 351"/>
                <a:gd name="T27" fmla="*/ 191 h 290"/>
                <a:gd name="T28" fmla="*/ 212 w 351"/>
                <a:gd name="T29" fmla="*/ 213 h 290"/>
                <a:gd name="T30" fmla="*/ 212 w 351"/>
                <a:gd name="T31" fmla="*/ 267 h 290"/>
                <a:gd name="T32" fmla="*/ 212 w 351"/>
                <a:gd name="T33" fmla="*/ 130 h 290"/>
                <a:gd name="T34" fmla="*/ 212 w 351"/>
                <a:gd name="T35" fmla="*/ 139 h 290"/>
                <a:gd name="T36" fmla="*/ 212 w 351"/>
                <a:gd name="T37" fmla="*/ 139 h 290"/>
                <a:gd name="T38" fmla="*/ 174 w 351"/>
                <a:gd name="T39" fmla="*/ 142 h 290"/>
                <a:gd name="T40" fmla="*/ 212 w 351"/>
                <a:gd name="T41" fmla="*/ 167 h 290"/>
                <a:gd name="T42" fmla="*/ 212 w 351"/>
                <a:gd name="T43" fmla="*/ 188 h 290"/>
                <a:gd name="T44" fmla="*/ 212 w 351"/>
                <a:gd name="T45" fmla="*/ 213 h 290"/>
                <a:gd name="T46" fmla="*/ 205 w 351"/>
                <a:gd name="T47" fmla="*/ 208 h 290"/>
                <a:gd name="T48" fmla="*/ 174 w 351"/>
                <a:gd name="T49" fmla="*/ 238 h 290"/>
                <a:gd name="T50" fmla="*/ 174 w 351"/>
                <a:gd name="T51" fmla="*/ 238 h 290"/>
                <a:gd name="T52" fmla="*/ 174 w 351"/>
                <a:gd name="T53" fmla="*/ 107 h 290"/>
                <a:gd name="T54" fmla="*/ 174 w 351"/>
                <a:gd name="T55" fmla="*/ 123 h 290"/>
                <a:gd name="T56" fmla="*/ 174 w 351"/>
                <a:gd name="T57" fmla="*/ 123 h 290"/>
                <a:gd name="T58" fmla="*/ 142 w 351"/>
                <a:gd name="T59" fmla="*/ 114 h 290"/>
                <a:gd name="T60" fmla="*/ 174 w 351"/>
                <a:gd name="T61" fmla="*/ 142 h 290"/>
                <a:gd name="T62" fmla="*/ 163 w 351"/>
                <a:gd name="T63" fmla="*/ 165 h 290"/>
                <a:gd name="T64" fmla="*/ 174 w 351"/>
                <a:gd name="T65" fmla="*/ 201 h 290"/>
                <a:gd name="T66" fmla="*/ 167 w 351"/>
                <a:gd name="T67" fmla="*/ 254 h 290"/>
                <a:gd name="T68" fmla="*/ 174 w 351"/>
                <a:gd name="T69" fmla="*/ 201 h 290"/>
                <a:gd name="T70" fmla="*/ 142 w 351"/>
                <a:gd name="T71" fmla="*/ 78 h 290"/>
                <a:gd name="T72" fmla="*/ 142 w 351"/>
                <a:gd name="T73" fmla="*/ 96 h 290"/>
                <a:gd name="T74" fmla="*/ 142 w 351"/>
                <a:gd name="T75" fmla="*/ 96 h 290"/>
                <a:gd name="T76" fmla="*/ 142 w 351"/>
                <a:gd name="T77" fmla="*/ 78 h 290"/>
                <a:gd name="T78" fmla="*/ 127 w 351"/>
                <a:gd name="T79" fmla="*/ 137 h 290"/>
                <a:gd name="T80" fmla="*/ 142 w 351"/>
                <a:gd name="T81" fmla="*/ 114 h 290"/>
                <a:gd name="T82" fmla="*/ 37 w 351"/>
                <a:gd name="T83" fmla="*/ 108 h 290"/>
                <a:gd name="T84" fmla="*/ 43 w 351"/>
                <a:gd name="T85" fmla="*/ 148 h 290"/>
                <a:gd name="T86" fmla="*/ 37 w 351"/>
                <a:gd name="T87" fmla="*/ 70 h 290"/>
                <a:gd name="T88" fmla="*/ 37 w 351"/>
                <a:gd name="T89" fmla="*/ 70 h 290"/>
                <a:gd name="T90" fmla="*/ 123 w 351"/>
                <a:gd name="T91" fmla="*/ 225 h 290"/>
                <a:gd name="T92" fmla="*/ 87 w 351"/>
                <a:gd name="T93" fmla="*/ 125 h 290"/>
                <a:gd name="T94" fmla="*/ 87 w 351"/>
                <a:gd name="T95" fmla="*/ 125 h 290"/>
                <a:gd name="T96" fmla="*/ 112 w 351"/>
                <a:gd name="T97" fmla="*/ 14 h 290"/>
                <a:gd name="T98" fmla="*/ 71 w 351"/>
                <a:gd name="T99" fmla="*/ 67 h 290"/>
                <a:gd name="T100" fmla="*/ 71 w 351"/>
                <a:gd name="T101" fmla="*/ 67 h 290"/>
                <a:gd name="T102" fmla="*/ 37 w 351"/>
                <a:gd name="T103" fmla="*/ 70 h 290"/>
                <a:gd name="T104" fmla="*/ 32 w 351"/>
                <a:gd name="T105" fmla="*/ 45 h 290"/>
                <a:gd name="T106" fmla="*/ 37 w 351"/>
                <a:gd name="T107" fmla="*/ 108 h 290"/>
                <a:gd name="T108" fmla="*/ 37 w 351"/>
                <a:gd name="T109" fmla="*/ 108 h 29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51" h="290">
                  <a:moveTo>
                    <a:pt x="255" y="230"/>
                  </a:moveTo>
                  <a:cubicBezTo>
                    <a:pt x="267" y="234"/>
                    <a:pt x="282" y="248"/>
                    <a:pt x="273" y="290"/>
                  </a:cubicBezTo>
                  <a:cubicBezTo>
                    <a:pt x="265" y="284"/>
                    <a:pt x="259" y="277"/>
                    <a:pt x="255" y="272"/>
                  </a:cubicBezTo>
                  <a:cubicBezTo>
                    <a:pt x="255" y="230"/>
                    <a:pt x="255" y="230"/>
                    <a:pt x="255" y="230"/>
                  </a:cubicBezTo>
                  <a:close/>
                  <a:moveTo>
                    <a:pt x="255" y="208"/>
                  </a:moveTo>
                  <a:cubicBezTo>
                    <a:pt x="255" y="191"/>
                    <a:pt x="255" y="191"/>
                    <a:pt x="255" y="191"/>
                  </a:cubicBezTo>
                  <a:cubicBezTo>
                    <a:pt x="259" y="181"/>
                    <a:pt x="272" y="170"/>
                    <a:pt x="302" y="165"/>
                  </a:cubicBezTo>
                  <a:cubicBezTo>
                    <a:pt x="288" y="208"/>
                    <a:pt x="267" y="211"/>
                    <a:pt x="255" y="208"/>
                  </a:cubicBezTo>
                  <a:close/>
                  <a:moveTo>
                    <a:pt x="255" y="153"/>
                  </a:moveTo>
                  <a:cubicBezTo>
                    <a:pt x="255" y="146"/>
                    <a:pt x="255" y="146"/>
                    <a:pt x="255" y="146"/>
                  </a:cubicBezTo>
                  <a:cubicBezTo>
                    <a:pt x="255" y="146"/>
                    <a:pt x="256" y="145"/>
                    <a:pt x="257" y="145"/>
                  </a:cubicBezTo>
                  <a:cubicBezTo>
                    <a:pt x="256" y="148"/>
                    <a:pt x="256" y="150"/>
                    <a:pt x="255" y="153"/>
                  </a:cubicBezTo>
                  <a:close/>
                  <a:moveTo>
                    <a:pt x="287" y="228"/>
                  </a:moveTo>
                  <a:cubicBezTo>
                    <a:pt x="291" y="239"/>
                    <a:pt x="307" y="257"/>
                    <a:pt x="351" y="240"/>
                  </a:cubicBezTo>
                  <a:cubicBezTo>
                    <a:pt x="316" y="208"/>
                    <a:pt x="295" y="219"/>
                    <a:pt x="287" y="228"/>
                  </a:cubicBezTo>
                  <a:close/>
                  <a:moveTo>
                    <a:pt x="251" y="229"/>
                  </a:moveTo>
                  <a:cubicBezTo>
                    <a:pt x="252" y="229"/>
                    <a:pt x="253" y="230"/>
                    <a:pt x="255" y="230"/>
                  </a:cubicBezTo>
                  <a:cubicBezTo>
                    <a:pt x="255" y="272"/>
                    <a:pt x="255" y="272"/>
                    <a:pt x="255" y="272"/>
                  </a:cubicBezTo>
                  <a:cubicBezTo>
                    <a:pt x="240" y="252"/>
                    <a:pt x="245" y="237"/>
                    <a:pt x="251" y="229"/>
                  </a:cubicBezTo>
                  <a:close/>
                  <a:moveTo>
                    <a:pt x="255" y="146"/>
                  </a:moveTo>
                  <a:cubicBezTo>
                    <a:pt x="255" y="153"/>
                    <a:pt x="255" y="153"/>
                    <a:pt x="255" y="153"/>
                  </a:cubicBezTo>
                  <a:cubicBezTo>
                    <a:pt x="242" y="186"/>
                    <a:pt x="224" y="190"/>
                    <a:pt x="212" y="188"/>
                  </a:cubicBezTo>
                  <a:cubicBezTo>
                    <a:pt x="212" y="167"/>
                    <a:pt x="212" y="167"/>
                    <a:pt x="212" y="167"/>
                  </a:cubicBezTo>
                  <a:cubicBezTo>
                    <a:pt x="218" y="158"/>
                    <a:pt x="230" y="150"/>
                    <a:pt x="255" y="146"/>
                  </a:cubicBezTo>
                  <a:close/>
                  <a:moveTo>
                    <a:pt x="255" y="191"/>
                  </a:moveTo>
                  <a:cubicBezTo>
                    <a:pt x="255" y="208"/>
                    <a:pt x="255" y="208"/>
                    <a:pt x="255" y="208"/>
                  </a:cubicBezTo>
                  <a:cubicBezTo>
                    <a:pt x="254" y="208"/>
                    <a:pt x="253" y="208"/>
                    <a:pt x="252" y="207"/>
                  </a:cubicBezTo>
                  <a:cubicBezTo>
                    <a:pt x="252" y="203"/>
                    <a:pt x="252" y="197"/>
                    <a:pt x="255" y="191"/>
                  </a:cubicBezTo>
                  <a:close/>
                  <a:moveTo>
                    <a:pt x="212" y="267"/>
                  </a:moveTo>
                  <a:cubicBezTo>
                    <a:pt x="212" y="213"/>
                    <a:pt x="212" y="213"/>
                    <a:pt x="212" y="213"/>
                  </a:cubicBezTo>
                  <a:cubicBezTo>
                    <a:pt x="222" y="220"/>
                    <a:pt x="230" y="237"/>
                    <a:pt x="216" y="272"/>
                  </a:cubicBezTo>
                  <a:cubicBezTo>
                    <a:pt x="215" y="271"/>
                    <a:pt x="214" y="269"/>
                    <a:pt x="212" y="267"/>
                  </a:cubicBezTo>
                  <a:close/>
                  <a:moveTo>
                    <a:pt x="212" y="139"/>
                  </a:moveTo>
                  <a:cubicBezTo>
                    <a:pt x="212" y="130"/>
                    <a:pt x="212" y="130"/>
                    <a:pt x="212" y="130"/>
                  </a:cubicBezTo>
                  <a:cubicBezTo>
                    <a:pt x="214" y="130"/>
                    <a:pt x="215" y="130"/>
                    <a:pt x="217" y="129"/>
                  </a:cubicBezTo>
                  <a:cubicBezTo>
                    <a:pt x="215" y="133"/>
                    <a:pt x="214" y="136"/>
                    <a:pt x="212" y="139"/>
                  </a:cubicBezTo>
                  <a:close/>
                  <a:moveTo>
                    <a:pt x="212" y="130"/>
                  </a:moveTo>
                  <a:cubicBezTo>
                    <a:pt x="212" y="139"/>
                    <a:pt x="212" y="139"/>
                    <a:pt x="212" y="139"/>
                  </a:cubicBezTo>
                  <a:cubicBezTo>
                    <a:pt x="199" y="162"/>
                    <a:pt x="185" y="168"/>
                    <a:pt x="174" y="168"/>
                  </a:cubicBezTo>
                  <a:cubicBezTo>
                    <a:pt x="174" y="142"/>
                    <a:pt x="174" y="142"/>
                    <a:pt x="174" y="142"/>
                  </a:cubicBezTo>
                  <a:cubicBezTo>
                    <a:pt x="181" y="136"/>
                    <a:pt x="193" y="131"/>
                    <a:pt x="212" y="130"/>
                  </a:cubicBezTo>
                  <a:close/>
                  <a:moveTo>
                    <a:pt x="212" y="167"/>
                  </a:moveTo>
                  <a:cubicBezTo>
                    <a:pt x="207" y="175"/>
                    <a:pt x="207" y="182"/>
                    <a:pt x="208" y="187"/>
                  </a:cubicBezTo>
                  <a:cubicBezTo>
                    <a:pt x="209" y="188"/>
                    <a:pt x="211" y="188"/>
                    <a:pt x="212" y="188"/>
                  </a:cubicBezTo>
                  <a:cubicBezTo>
                    <a:pt x="212" y="167"/>
                    <a:pt x="212" y="167"/>
                    <a:pt x="212" y="167"/>
                  </a:cubicBezTo>
                  <a:close/>
                  <a:moveTo>
                    <a:pt x="212" y="213"/>
                  </a:moveTo>
                  <a:cubicBezTo>
                    <a:pt x="212" y="267"/>
                    <a:pt x="212" y="267"/>
                    <a:pt x="212" y="267"/>
                  </a:cubicBezTo>
                  <a:cubicBezTo>
                    <a:pt x="186" y="235"/>
                    <a:pt x="196" y="216"/>
                    <a:pt x="205" y="208"/>
                  </a:cubicBezTo>
                  <a:cubicBezTo>
                    <a:pt x="207" y="209"/>
                    <a:pt x="210" y="211"/>
                    <a:pt x="212" y="213"/>
                  </a:cubicBezTo>
                  <a:close/>
                  <a:moveTo>
                    <a:pt x="174" y="238"/>
                  </a:moveTo>
                  <a:cubicBezTo>
                    <a:pt x="174" y="201"/>
                    <a:pt x="174" y="201"/>
                    <a:pt x="174" y="201"/>
                  </a:cubicBezTo>
                  <a:cubicBezTo>
                    <a:pt x="178" y="209"/>
                    <a:pt x="180" y="221"/>
                    <a:pt x="174" y="238"/>
                  </a:cubicBezTo>
                  <a:close/>
                  <a:moveTo>
                    <a:pt x="174" y="123"/>
                  </a:moveTo>
                  <a:cubicBezTo>
                    <a:pt x="174" y="107"/>
                    <a:pt x="174" y="107"/>
                    <a:pt x="174" y="107"/>
                  </a:cubicBezTo>
                  <a:cubicBezTo>
                    <a:pt x="177" y="107"/>
                    <a:pt x="181" y="107"/>
                    <a:pt x="185" y="107"/>
                  </a:cubicBezTo>
                  <a:cubicBezTo>
                    <a:pt x="181" y="113"/>
                    <a:pt x="178" y="118"/>
                    <a:pt x="174" y="123"/>
                  </a:cubicBezTo>
                  <a:close/>
                  <a:moveTo>
                    <a:pt x="174" y="107"/>
                  </a:moveTo>
                  <a:cubicBezTo>
                    <a:pt x="174" y="123"/>
                    <a:pt x="174" y="123"/>
                    <a:pt x="174" y="123"/>
                  </a:cubicBezTo>
                  <a:cubicBezTo>
                    <a:pt x="162" y="137"/>
                    <a:pt x="151" y="141"/>
                    <a:pt x="142" y="141"/>
                  </a:cubicBezTo>
                  <a:cubicBezTo>
                    <a:pt x="142" y="114"/>
                    <a:pt x="142" y="114"/>
                    <a:pt x="142" y="114"/>
                  </a:cubicBezTo>
                  <a:cubicBezTo>
                    <a:pt x="149" y="110"/>
                    <a:pt x="159" y="107"/>
                    <a:pt x="174" y="107"/>
                  </a:cubicBezTo>
                  <a:close/>
                  <a:moveTo>
                    <a:pt x="174" y="142"/>
                  </a:moveTo>
                  <a:cubicBezTo>
                    <a:pt x="174" y="168"/>
                    <a:pt x="174" y="168"/>
                    <a:pt x="174" y="168"/>
                  </a:cubicBezTo>
                  <a:cubicBezTo>
                    <a:pt x="170" y="168"/>
                    <a:pt x="166" y="167"/>
                    <a:pt x="163" y="165"/>
                  </a:cubicBezTo>
                  <a:cubicBezTo>
                    <a:pt x="163" y="159"/>
                    <a:pt x="165" y="149"/>
                    <a:pt x="174" y="142"/>
                  </a:cubicBezTo>
                  <a:close/>
                  <a:moveTo>
                    <a:pt x="174" y="201"/>
                  </a:moveTo>
                  <a:cubicBezTo>
                    <a:pt x="174" y="238"/>
                    <a:pt x="174" y="238"/>
                    <a:pt x="174" y="238"/>
                  </a:cubicBezTo>
                  <a:cubicBezTo>
                    <a:pt x="172" y="243"/>
                    <a:pt x="170" y="248"/>
                    <a:pt x="167" y="254"/>
                  </a:cubicBezTo>
                  <a:cubicBezTo>
                    <a:pt x="139" y="216"/>
                    <a:pt x="152" y="196"/>
                    <a:pt x="162" y="189"/>
                  </a:cubicBezTo>
                  <a:cubicBezTo>
                    <a:pt x="166" y="191"/>
                    <a:pt x="171" y="195"/>
                    <a:pt x="174" y="201"/>
                  </a:cubicBezTo>
                  <a:close/>
                  <a:moveTo>
                    <a:pt x="142" y="96"/>
                  </a:moveTo>
                  <a:cubicBezTo>
                    <a:pt x="142" y="78"/>
                    <a:pt x="142" y="78"/>
                    <a:pt x="142" y="78"/>
                  </a:cubicBezTo>
                  <a:cubicBezTo>
                    <a:pt x="146" y="78"/>
                    <a:pt x="151" y="79"/>
                    <a:pt x="156" y="80"/>
                  </a:cubicBezTo>
                  <a:cubicBezTo>
                    <a:pt x="151" y="86"/>
                    <a:pt x="146" y="92"/>
                    <a:pt x="142" y="96"/>
                  </a:cubicBezTo>
                  <a:close/>
                  <a:moveTo>
                    <a:pt x="142" y="78"/>
                  </a:moveTo>
                  <a:cubicBezTo>
                    <a:pt x="142" y="96"/>
                    <a:pt x="142" y="96"/>
                    <a:pt x="142" y="96"/>
                  </a:cubicBezTo>
                  <a:cubicBezTo>
                    <a:pt x="120" y="115"/>
                    <a:pt x="104" y="109"/>
                    <a:pt x="96" y="103"/>
                  </a:cubicBezTo>
                  <a:cubicBezTo>
                    <a:pt x="98" y="93"/>
                    <a:pt x="107" y="76"/>
                    <a:pt x="142" y="78"/>
                  </a:cubicBezTo>
                  <a:close/>
                  <a:moveTo>
                    <a:pt x="142" y="114"/>
                  </a:moveTo>
                  <a:cubicBezTo>
                    <a:pt x="131" y="120"/>
                    <a:pt x="128" y="130"/>
                    <a:pt x="127" y="137"/>
                  </a:cubicBezTo>
                  <a:cubicBezTo>
                    <a:pt x="131" y="139"/>
                    <a:pt x="136" y="141"/>
                    <a:pt x="142" y="141"/>
                  </a:cubicBezTo>
                  <a:cubicBezTo>
                    <a:pt x="142" y="114"/>
                    <a:pt x="142" y="114"/>
                    <a:pt x="142" y="114"/>
                  </a:cubicBezTo>
                  <a:close/>
                  <a:moveTo>
                    <a:pt x="37" y="128"/>
                  </a:moveTo>
                  <a:cubicBezTo>
                    <a:pt x="37" y="108"/>
                    <a:pt x="37" y="108"/>
                    <a:pt x="37" y="108"/>
                  </a:cubicBezTo>
                  <a:cubicBezTo>
                    <a:pt x="40" y="94"/>
                    <a:pt x="49" y="87"/>
                    <a:pt x="56" y="85"/>
                  </a:cubicBezTo>
                  <a:cubicBezTo>
                    <a:pt x="65" y="93"/>
                    <a:pt x="75" y="114"/>
                    <a:pt x="43" y="148"/>
                  </a:cubicBezTo>
                  <a:cubicBezTo>
                    <a:pt x="40" y="140"/>
                    <a:pt x="38" y="134"/>
                    <a:pt x="37" y="128"/>
                  </a:cubicBezTo>
                  <a:close/>
                  <a:moveTo>
                    <a:pt x="37" y="70"/>
                  </a:moveTo>
                  <a:cubicBezTo>
                    <a:pt x="37" y="56"/>
                    <a:pt x="37" y="56"/>
                    <a:pt x="37" y="56"/>
                  </a:cubicBezTo>
                  <a:cubicBezTo>
                    <a:pt x="38" y="60"/>
                    <a:pt x="38" y="65"/>
                    <a:pt x="37" y="70"/>
                  </a:cubicBezTo>
                  <a:close/>
                  <a:moveTo>
                    <a:pt x="124" y="160"/>
                  </a:moveTo>
                  <a:cubicBezTo>
                    <a:pt x="134" y="167"/>
                    <a:pt x="148" y="185"/>
                    <a:pt x="123" y="225"/>
                  </a:cubicBezTo>
                  <a:cubicBezTo>
                    <a:pt x="99" y="185"/>
                    <a:pt x="113" y="166"/>
                    <a:pt x="124" y="160"/>
                  </a:cubicBezTo>
                  <a:close/>
                  <a:moveTo>
                    <a:pt x="87" y="125"/>
                  </a:moveTo>
                  <a:cubicBezTo>
                    <a:pt x="76" y="130"/>
                    <a:pt x="59" y="146"/>
                    <a:pt x="78" y="189"/>
                  </a:cubicBezTo>
                  <a:cubicBezTo>
                    <a:pt x="108" y="153"/>
                    <a:pt x="96" y="133"/>
                    <a:pt x="87" y="125"/>
                  </a:cubicBezTo>
                  <a:close/>
                  <a:moveTo>
                    <a:pt x="49" y="29"/>
                  </a:moveTo>
                  <a:cubicBezTo>
                    <a:pt x="52" y="18"/>
                    <a:pt x="67" y="0"/>
                    <a:pt x="112" y="14"/>
                  </a:cubicBezTo>
                  <a:cubicBezTo>
                    <a:pt x="78" y="48"/>
                    <a:pt x="57" y="38"/>
                    <a:pt x="49" y="29"/>
                  </a:cubicBezTo>
                  <a:close/>
                  <a:moveTo>
                    <a:pt x="71" y="67"/>
                  </a:moveTo>
                  <a:cubicBezTo>
                    <a:pt x="79" y="76"/>
                    <a:pt x="101" y="86"/>
                    <a:pt x="134" y="52"/>
                  </a:cubicBezTo>
                  <a:cubicBezTo>
                    <a:pt x="89" y="37"/>
                    <a:pt x="74" y="56"/>
                    <a:pt x="71" y="67"/>
                  </a:cubicBezTo>
                  <a:close/>
                  <a:moveTo>
                    <a:pt x="37" y="56"/>
                  </a:moveTo>
                  <a:cubicBezTo>
                    <a:pt x="37" y="70"/>
                    <a:pt x="37" y="70"/>
                    <a:pt x="37" y="70"/>
                  </a:cubicBezTo>
                  <a:cubicBezTo>
                    <a:pt x="35" y="80"/>
                    <a:pt x="28" y="93"/>
                    <a:pt x="11" y="106"/>
                  </a:cubicBezTo>
                  <a:cubicBezTo>
                    <a:pt x="0" y="61"/>
                    <a:pt x="20" y="48"/>
                    <a:pt x="32" y="45"/>
                  </a:cubicBezTo>
                  <a:cubicBezTo>
                    <a:pt x="34" y="48"/>
                    <a:pt x="36" y="52"/>
                    <a:pt x="37" y="56"/>
                  </a:cubicBezTo>
                  <a:close/>
                  <a:moveTo>
                    <a:pt x="37" y="108"/>
                  </a:moveTo>
                  <a:cubicBezTo>
                    <a:pt x="37" y="128"/>
                    <a:pt x="37" y="128"/>
                    <a:pt x="37" y="128"/>
                  </a:cubicBezTo>
                  <a:cubicBezTo>
                    <a:pt x="36" y="120"/>
                    <a:pt x="36" y="113"/>
                    <a:pt x="37" y="1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 rot="2577494">
            <a:off x="-628385" y="217578"/>
            <a:ext cx="2363999" cy="1813520"/>
            <a:chOff x="650749" y="43303"/>
            <a:chExt cx="2363999" cy="1813520"/>
          </a:xfrm>
        </p:grpSpPr>
        <p:sp>
          <p:nvSpPr>
            <p:cNvPr id="12" name="Freeform 171"/>
            <p:cNvSpPr/>
            <p:nvPr/>
          </p:nvSpPr>
          <p:spPr bwMode="auto">
            <a:xfrm>
              <a:off x="2528492" y="711522"/>
              <a:ext cx="313467" cy="293588"/>
            </a:xfrm>
            <a:custGeom>
              <a:gdLst>
                <a:gd name="T0" fmla="*/ 32 w 63"/>
                <a:gd name="T1" fmla="*/ 59 h 59"/>
                <a:gd name="T2" fmla="*/ 6 w 63"/>
                <a:gd name="T3" fmla="*/ 15 h 59"/>
                <a:gd name="T4" fmla="*/ 31 w 63"/>
                <a:gd name="T5" fmla="*/ 11 h 59"/>
                <a:gd name="T6" fmla="*/ 57 w 63"/>
                <a:gd name="T7" fmla="*/ 15 h 59"/>
                <a:gd name="T8" fmla="*/ 32 w 63"/>
                <a:gd name="T9" fmla="*/ 59 h 5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59">
                  <a:moveTo>
                    <a:pt x="32" y="59"/>
                  </a:moveTo>
                  <a:cubicBezTo>
                    <a:pt x="14" y="58"/>
                    <a:pt x="0" y="26"/>
                    <a:pt x="6" y="15"/>
                  </a:cubicBezTo>
                  <a:cubicBezTo>
                    <a:pt x="14" y="0"/>
                    <a:pt x="30" y="11"/>
                    <a:pt x="31" y="11"/>
                  </a:cubicBezTo>
                  <a:cubicBezTo>
                    <a:pt x="33" y="11"/>
                    <a:pt x="49" y="0"/>
                    <a:pt x="57" y="15"/>
                  </a:cubicBezTo>
                  <a:cubicBezTo>
                    <a:pt x="63" y="26"/>
                    <a:pt x="50" y="58"/>
                    <a:pt x="32" y="59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Freeform 172"/>
            <p:cNvSpPr/>
            <p:nvPr/>
          </p:nvSpPr>
          <p:spPr bwMode="auto">
            <a:xfrm>
              <a:off x="2692106" y="826205"/>
              <a:ext cx="322642" cy="298176"/>
            </a:xfrm>
            <a:custGeom>
              <a:gdLst>
                <a:gd name="T0" fmla="*/ 5 w 65"/>
                <a:gd name="T1" fmla="*/ 40 h 60"/>
                <a:gd name="T2" fmla="*/ 38 w 65"/>
                <a:gd name="T3" fmla="*/ 2 h 60"/>
                <a:gd name="T4" fmla="*/ 50 w 65"/>
                <a:gd name="T5" fmla="*/ 25 h 60"/>
                <a:gd name="T6" fmla="*/ 54 w 65"/>
                <a:gd name="T7" fmla="*/ 51 h 60"/>
                <a:gd name="T8" fmla="*/ 5 w 65"/>
                <a:gd name="T9" fmla="*/ 40 h 6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60">
                  <a:moveTo>
                    <a:pt x="5" y="40"/>
                  </a:moveTo>
                  <a:cubicBezTo>
                    <a:pt x="0" y="23"/>
                    <a:pt x="25" y="0"/>
                    <a:pt x="38" y="2"/>
                  </a:cubicBezTo>
                  <a:cubicBezTo>
                    <a:pt x="55" y="6"/>
                    <a:pt x="50" y="23"/>
                    <a:pt x="50" y="25"/>
                  </a:cubicBezTo>
                  <a:cubicBezTo>
                    <a:pt x="51" y="27"/>
                    <a:pt x="65" y="38"/>
                    <a:pt x="54" y="51"/>
                  </a:cubicBezTo>
                  <a:cubicBezTo>
                    <a:pt x="45" y="60"/>
                    <a:pt x="11" y="57"/>
                    <a:pt x="5" y="40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Freeform 173"/>
            <p:cNvSpPr/>
            <p:nvPr/>
          </p:nvSpPr>
          <p:spPr bwMode="auto">
            <a:xfrm>
              <a:off x="2632471" y="1009698"/>
              <a:ext cx="308879" cy="334875"/>
            </a:xfrm>
            <a:custGeom>
              <a:gdLst>
                <a:gd name="T0" fmla="*/ 14 w 62"/>
                <a:gd name="T1" fmla="*/ 10 h 67"/>
                <a:gd name="T2" fmla="*/ 60 w 62"/>
                <a:gd name="T3" fmla="*/ 30 h 67"/>
                <a:gd name="T4" fmla="*/ 42 w 62"/>
                <a:gd name="T5" fmla="*/ 49 h 67"/>
                <a:gd name="T6" fmla="*/ 19 w 62"/>
                <a:gd name="T7" fmla="*/ 60 h 67"/>
                <a:gd name="T8" fmla="*/ 14 w 62"/>
                <a:gd name="T9" fmla="*/ 10 h 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67">
                  <a:moveTo>
                    <a:pt x="14" y="10"/>
                  </a:moveTo>
                  <a:cubicBezTo>
                    <a:pt x="28" y="0"/>
                    <a:pt x="59" y="17"/>
                    <a:pt x="60" y="30"/>
                  </a:cubicBezTo>
                  <a:cubicBezTo>
                    <a:pt x="62" y="47"/>
                    <a:pt x="44" y="48"/>
                    <a:pt x="42" y="49"/>
                  </a:cubicBezTo>
                  <a:cubicBezTo>
                    <a:pt x="41" y="50"/>
                    <a:pt x="34" y="67"/>
                    <a:pt x="19" y="60"/>
                  </a:cubicBezTo>
                  <a:cubicBezTo>
                    <a:pt x="7" y="55"/>
                    <a:pt x="0" y="21"/>
                    <a:pt x="14" y="10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Freeform 174"/>
            <p:cNvSpPr/>
            <p:nvPr/>
          </p:nvSpPr>
          <p:spPr bwMode="auto">
            <a:xfrm>
              <a:off x="2429100" y="1009698"/>
              <a:ext cx="302763" cy="334875"/>
            </a:xfrm>
            <a:custGeom>
              <a:gdLst>
                <a:gd name="T0" fmla="*/ 48 w 61"/>
                <a:gd name="T1" fmla="*/ 10 h 67"/>
                <a:gd name="T2" fmla="*/ 43 w 61"/>
                <a:gd name="T3" fmla="*/ 60 h 67"/>
                <a:gd name="T4" fmla="*/ 20 w 61"/>
                <a:gd name="T5" fmla="*/ 49 h 67"/>
                <a:gd name="T6" fmla="*/ 2 w 61"/>
                <a:gd name="T7" fmla="*/ 30 h 67"/>
                <a:gd name="T8" fmla="*/ 48 w 61"/>
                <a:gd name="T9" fmla="*/ 10 h 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7">
                  <a:moveTo>
                    <a:pt x="48" y="10"/>
                  </a:moveTo>
                  <a:cubicBezTo>
                    <a:pt x="61" y="21"/>
                    <a:pt x="55" y="55"/>
                    <a:pt x="43" y="60"/>
                  </a:cubicBezTo>
                  <a:cubicBezTo>
                    <a:pt x="28" y="67"/>
                    <a:pt x="21" y="50"/>
                    <a:pt x="20" y="49"/>
                  </a:cubicBezTo>
                  <a:cubicBezTo>
                    <a:pt x="18" y="48"/>
                    <a:pt x="0" y="47"/>
                    <a:pt x="2" y="30"/>
                  </a:cubicBezTo>
                  <a:cubicBezTo>
                    <a:pt x="3" y="17"/>
                    <a:pt x="33" y="0"/>
                    <a:pt x="48" y="10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Freeform 175"/>
            <p:cNvSpPr/>
            <p:nvPr/>
          </p:nvSpPr>
          <p:spPr bwMode="auto">
            <a:xfrm>
              <a:off x="2354173" y="826205"/>
              <a:ext cx="328758" cy="298176"/>
            </a:xfrm>
            <a:custGeom>
              <a:gdLst>
                <a:gd name="T0" fmla="*/ 61 w 66"/>
                <a:gd name="T1" fmla="*/ 40 h 60"/>
                <a:gd name="T2" fmla="*/ 12 w 66"/>
                <a:gd name="T3" fmla="*/ 51 h 60"/>
                <a:gd name="T4" fmla="*/ 15 w 66"/>
                <a:gd name="T5" fmla="*/ 25 h 60"/>
                <a:gd name="T6" fmla="*/ 27 w 66"/>
                <a:gd name="T7" fmla="*/ 2 h 60"/>
                <a:gd name="T8" fmla="*/ 61 w 66"/>
                <a:gd name="T9" fmla="*/ 40 h 6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60">
                  <a:moveTo>
                    <a:pt x="61" y="40"/>
                  </a:moveTo>
                  <a:cubicBezTo>
                    <a:pt x="55" y="56"/>
                    <a:pt x="20" y="60"/>
                    <a:pt x="12" y="51"/>
                  </a:cubicBezTo>
                  <a:cubicBezTo>
                    <a:pt x="0" y="38"/>
                    <a:pt x="14" y="27"/>
                    <a:pt x="15" y="25"/>
                  </a:cubicBezTo>
                  <a:cubicBezTo>
                    <a:pt x="16" y="23"/>
                    <a:pt x="11" y="5"/>
                    <a:pt x="27" y="2"/>
                  </a:cubicBezTo>
                  <a:cubicBezTo>
                    <a:pt x="40" y="0"/>
                    <a:pt x="66" y="23"/>
                    <a:pt x="61" y="40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Freeform 176"/>
            <p:cNvSpPr/>
            <p:nvPr/>
          </p:nvSpPr>
          <p:spPr bwMode="auto">
            <a:xfrm>
              <a:off x="2513200" y="850671"/>
              <a:ext cx="353224" cy="368515"/>
            </a:xfrm>
            <a:custGeom>
              <a:gdLst>
                <a:gd name="T0" fmla="*/ 37 w 71"/>
                <a:gd name="T1" fmla="*/ 23 h 74"/>
                <a:gd name="T2" fmla="*/ 41 w 71"/>
                <a:gd name="T3" fmla="*/ 17 h 74"/>
                <a:gd name="T4" fmla="*/ 40 w 71"/>
                <a:gd name="T5" fmla="*/ 25 h 74"/>
                <a:gd name="T6" fmla="*/ 56 w 71"/>
                <a:gd name="T7" fmla="*/ 7 h 74"/>
                <a:gd name="T8" fmla="*/ 44 w 71"/>
                <a:gd name="T9" fmla="*/ 29 h 74"/>
                <a:gd name="T10" fmla="*/ 52 w 71"/>
                <a:gd name="T11" fmla="*/ 25 h 74"/>
                <a:gd name="T12" fmla="*/ 47 w 71"/>
                <a:gd name="T13" fmla="*/ 31 h 74"/>
                <a:gd name="T14" fmla="*/ 71 w 71"/>
                <a:gd name="T15" fmla="*/ 27 h 74"/>
                <a:gd name="T16" fmla="*/ 49 w 71"/>
                <a:gd name="T17" fmla="*/ 36 h 74"/>
                <a:gd name="T18" fmla="*/ 56 w 71"/>
                <a:gd name="T19" fmla="*/ 37 h 74"/>
                <a:gd name="T20" fmla="*/ 51 w 71"/>
                <a:gd name="T21" fmla="*/ 39 h 74"/>
                <a:gd name="T22" fmla="*/ 70 w 71"/>
                <a:gd name="T23" fmla="*/ 48 h 74"/>
                <a:gd name="T24" fmla="*/ 45 w 71"/>
                <a:gd name="T25" fmla="*/ 43 h 74"/>
                <a:gd name="T26" fmla="*/ 51 w 71"/>
                <a:gd name="T27" fmla="*/ 49 h 74"/>
                <a:gd name="T28" fmla="*/ 43 w 71"/>
                <a:gd name="T29" fmla="*/ 45 h 74"/>
                <a:gd name="T30" fmla="*/ 55 w 71"/>
                <a:gd name="T31" fmla="*/ 68 h 74"/>
                <a:gd name="T32" fmla="*/ 40 w 71"/>
                <a:gd name="T33" fmla="*/ 51 h 74"/>
                <a:gd name="T34" fmla="*/ 41 w 71"/>
                <a:gd name="T35" fmla="*/ 57 h 74"/>
                <a:gd name="T36" fmla="*/ 37 w 71"/>
                <a:gd name="T37" fmla="*/ 52 h 74"/>
                <a:gd name="T38" fmla="*/ 35 w 71"/>
                <a:gd name="T39" fmla="*/ 74 h 74"/>
                <a:gd name="T40" fmla="*/ 32 w 71"/>
                <a:gd name="T41" fmla="*/ 49 h 74"/>
                <a:gd name="T42" fmla="*/ 28 w 71"/>
                <a:gd name="T43" fmla="*/ 56 h 74"/>
                <a:gd name="T44" fmla="*/ 29 w 71"/>
                <a:gd name="T45" fmla="*/ 48 h 74"/>
                <a:gd name="T46" fmla="*/ 12 w 71"/>
                <a:gd name="T47" fmla="*/ 66 h 74"/>
                <a:gd name="T48" fmla="*/ 23 w 71"/>
                <a:gd name="T49" fmla="*/ 47 h 74"/>
                <a:gd name="T50" fmla="*/ 18 w 71"/>
                <a:gd name="T51" fmla="*/ 49 h 74"/>
                <a:gd name="T52" fmla="*/ 21 w 71"/>
                <a:gd name="T53" fmla="*/ 45 h 74"/>
                <a:gd name="T54" fmla="*/ 0 w 71"/>
                <a:gd name="T55" fmla="*/ 50 h 74"/>
                <a:gd name="T56" fmla="*/ 22 w 71"/>
                <a:gd name="T57" fmla="*/ 39 h 74"/>
                <a:gd name="T58" fmla="*/ 14 w 71"/>
                <a:gd name="T59" fmla="*/ 37 h 74"/>
                <a:gd name="T60" fmla="*/ 23 w 71"/>
                <a:gd name="T61" fmla="*/ 35 h 74"/>
                <a:gd name="T62" fmla="*/ 0 w 71"/>
                <a:gd name="T63" fmla="*/ 24 h 74"/>
                <a:gd name="T64" fmla="*/ 23 w 71"/>
                <a:gd name="T65" fmla="*/ 30 h 74"/>
                <a:gd name="T66" fmla="*/ 19 w 71"/>
                <a:gd name="T67" fmla="*/ 24 h 74"/>
                <a:gd name="T68" fmla="*/ 24 w 71"/>
                <a:gd name="T69" fmla="*/ 26 h 74"/>
                <a:gd name="T70" fmla="*/ 13 w 71"/>
                <a:gd name="T71" fmla="*/ 6 h 74"/>
                <a:gd name="T72" fmla="*/ 29 w 71"/>
                <a:gd name="T73" fmla="*/ 24 h 74"/>
                <a:gd name="T74" fmla="*/ 28 w 71"/>
                <a:gd name="T75" fmla="*/ 17 h 74"/>
                <a:gd name="T76" fmla="*/ 32 w 71"/>
                <a:gd name="T77" fmla="*/ 23 h 74"/>
                <a:gd name="T78" fmla="*/ 35 w 71"/>
                <a:gd name="T79" fmla="*/ 0 h 74"/>
                <a:gd name="T80" fmla="*/ 37 w 71"/>
                <a:gd name="T81" fmla="*/ 23 h 7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1" h="74">
                  <a:moveTo>
                    <a:pt x="37" y="23"/>
                  </a:moveTo>
                  <a:cubicBezTo>
                    <a:pt x="38" y="20"/>
                    <a:pt x="39" y="18"/>
                    <a:pt x="41" y="17"/>
                  </a:cubicBezTo>
                  <a:cubicBezTo>
                    <a:pt x="41" y="19"/>
                    <a:pt x="41" y="22"/>
                    <a:pt x="40" y="25"/>
                  </a:cubicBezTo>
                  <a:cubicBezTo>
                    <a:pt x="44" y="17"/>
                    <a:pt x="51" y="9"/>
                    <a:pt x="56" y="7"/>
                  </a:cubicBezTo>
                  <a:cubicBezTo>
                    <a:pt x="56" y="13"/>
                    <a:pt x="49" y="22"/>
                    <a:pt x="44" y="29"/>
                  </a:cubicBezTo>
                  <a:cubicBezTo>
                    <a:pt x="46" y="27"/>
                    <a:pt x="49" y="25"/>
                    <a:pt x="52" y="25"/>
                  </a:cubicBezTo>
                  <a:cubicBezTo>
                    <a:pt x="51" y="28"/>
                    <a:pt x="50" y="29"/>
                    <a:pt x="47" y="31"/>
                  </a:cubicBezTo>
                  <a:cubicBezTo>
                    <a:pt x="54" y="29"/>
                    <a:pt x="65" y="27"/>
                    <a:pt x="71" y="27"/>
                  </a:cubicBezTo>
                  <a:cubicBezTo>
                    <a:pt x="66" y="31"/>
                    <a:pt x="56" y="34"/>
                    <a:pt x="49" y="36"/>
                  </a:cubicBezTo>
                  <a:cubicBezTo>
                    <a:pt x="51" y="36"/>
                    <a:pt x="55" y="37"/>
                    <a:pt x="56" y="37"/>
                  </a:cubicBezTo>
                  <a:cubicBezTo>
                    <a:pt x="55" y="38"/>
                    <a:pt x="52" y="39"/>
                    <a:pt x="51" y="39"/>
                  </a:cubicBezTo>
                  <a:cubicBezTo>
                    <a:pt x="58" y="41"/>
                    <a:pt x="67" y="44"/>
                    <a:pt x="70" y="48"/>
                  </a:cubicBezTo>
                  <a:cubicBezTo>
                    <a:pt x="64" y="49"/>
                    <a:pt x="53" y="46"/>
                    <a:pt x="45" y="43"/>
                  </a:cubicBezTo>
                  <a:cubicBezTo>
                    <a:pt x="48" y="45"/>
                    <a:pt x="50" y="47"/>
                    <a:pt x="51" y="49"/>
                  </a:cubicBezTo>
                  <a:cubicBezTo>
                    <a:pt x="49" y="49"/>
                    <a:pt x="46" y="47"/>
                    <a:pt x="43" y="45"/>
                  </a:cubicBezTo>
                  <a:cubicBezTo>
                    <a:pt x="48" y="52"/>
                    <a:pt x="55" y="62"/>
                    <a:pt x="55" y="68"/>
                  </a:cubicBezTo>
                  <a:cubicBezTo>
                    <a:pt x="50" y="66"/>
                    <a:pt x="44" y="58"/>
                    <a:pt x="40" y="51"/>
                  </a:cubicBezTo>
                  <a:cubicBezTo>
                    <a:pt x="41" y="53"/>
                    <a:pt x="41" y="55"/>
                    <a:pt x="41" y="57"/>
                  </a:cubicBezTo>
                  <a:cubicBezTo>
                    <a:pt x="39" y="56"/>
                    <a:pt x="38" y="54"/>
                    <a:pt x="37" y="52"/>
                  </a:cubicBezTo>
                  <a:cubicBezTo>
                    <a:pt x="38" y="60"/>
                    <a:pt x="38" y="69"/>
                    <a:pt x="35" y="74"/>
                  </a:cubicBezTo>
                  <a:cubicBezTo>
                    <a:pt x="32" y="69"/>
                    <a:pt x="31" y="58"/>
                    <a:pt x="32" y="49"/>
                  </a:cubicBezTo>
                  <a:cubicBezTo>
                    <a:pt x="31" y="52"/>
                    <a:pt x="29" y="55"/>
                    <a:pt x="28" y="56"/>
                  </a:cubicBezTo>
                  <a:cubicBezTo>
                    <a:pt x="27" y="54"/>
                    <a:pt x="28" y="51"/>
                    <a:pt x="29" y="48"/>
                  </a:cubicBezTo>
                  <a:cubicBezTo>
                    <a:pt x="24" y="56"/>
                    <a:pt x="17" y="64"/>
                    <a:pt x="12" y="66"/>
                  </a:cubicBezTo>
                  <a:cubicBezTo>
                    <a:pt x="12" y="61"/>
                    <a:pt x="18" y="53"/>
                    <a:pt x="23" y="47"/>
                  </a:cubicBezTo>
                  <a:cubicBezTo>
                    <a:pt x="21" y="48"/>
                    <a:pt x="19" y="49"/>
                    <a:pt x="18" y="49"/>
                  </a:cubicBezTo>
                  <a:cubicBezTo>
                    <a:pt x="18" y="48"/>
                    <a:pt x="20" y="46"/>
                    <a:pt x="21" y="45"/>
                  </a:cubicBezTo>
                  <a:cubicBezTo>
                    <a:pt x="14" y="48"/>
                    <a:pt x="5" y="51"/>
                    <a:pt x="0" y="50"/>
                  </a:cubicBezTo>
                  <a:cubicBezTo>
                    <a:pt x="3" y="45"/>
                    <a:pt x="14" y="41"/>
                    <a:pt x="22" y="39"/>
                  </a:cubicBezTo>
                  <a:cubicBezTo>
                    <a:pt x="19" y="39"/>
                    <a:pt x="16" y="38"/>
                    <a:pt x="14" y="37"/>
                  </a:cubicBezTo>
                  <a:cubicBezTo>
                    <a:pt x="16" y="36"/>
                    <a:pt x="19" y="35"/>
                    <a:pt x="23" y="35"/>
                  </a:cubicBezTo>
                  <a:cubicBezTo>
                    <a:pt x="14" y="33"/>
                    <a:pt x="3" y="29"/>
                    <a:pt x="0" y="24"/>
                  </a:cubicBezTo>
                  <a:cubicBezTo>
                    <a:pt x="5" y="23"/>
                    <a:pt x="15" y="26"/>
                    <a:pt x="23" y="30"/>
                  </a:cubicBezTo>
                  <a:cubicBezTo>
                    <a:pt x="21" y="28"/>
                    <a:pt x="19" y="26"/>
                    <a:pt x="19" y="24"/>
                  </a:cubicBezTo>
                  <a:cubicBezTo>
                    <a:pt x="20" y="24"/>
                    <a:pt x="22" y="25"/>
                    <a:pt x="24" y="26"/>
                  </a:cubicBezTo>
                  <a:cubicBezTo>
                    <a:pt x="19" y="20"/>
                    <a:pt x="14" y="12"/>
                    <a:pt x="13" y="6"/>
                  </a:cubicBezTo>
                  <a:cubicBezTo>
                    <a:pt x="19" y="9"/>
                    <a:pt x="25" y="17"/>
                    <a:pt x="29" y="24"/>
                  </a:cubicBezTo>
                  <a:cubicBezTo>
                    <a:pt x="28" y="21"/>
                    <a:pt x="28" y="19"/>
                    <a:pt x="28" y="17"/>
                  </a:cubicBezTo>
                  <a:cubicBezTo>
                    <a:pt x="30" y="18"/>
                    <a:pt x="31" y="20"/>
                    <a:pt x="32" y="23"/>
                  </a:cubicBezTo>
                  <a:cubicBezTo>
                    <a:pt x="31" y="14"/>
                    <a:pt x="32" y="4"/>
                    <a:pt x="35" y="0"/>
                  </a:cubicBezTo>
                  <a:cubicBezTo>
                    <a:pt x="37" y="4"/>
                    <a:pt x="38" y="14"/>
                    <a:pt x="37" y="23"/>
                  </a:cubicBezTo>
                  <a:close/>
                </a:path>
              </a:pathLst>
            </a:custGeom>
            <a:solidFill>
              <a:srgbClr val="F5B7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Oval 177"/>
            <p:cNvSpPr>
              <a:spLocks noChangeArrowheads="1"/>
            </p:cNvSpPr>
            <p:nvPr/>
          </p:nvSpPr>
          <p:spPr bwMode="auto">
            <a:xfrm>
              <a:off x="2632471" y="980645"/>
              <a:ext cx="103979" cy="108567"/>
            </a:xfrm>
            <a:prstGeom prst="ellipse">
              <a:avLst/>
            </a:prstGeom>
            <a:solidFill>
              <a:srgbClr val="BE5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Freeform 178"/>
            <p:cNvSpPr/>
            <p:nvPr/>
          </p:nvSpPr>
          <p:spPr bwMode="auto">
            <a:xfrm>
              <a:off x="650749" y="442399"/>
              <a:ext cx="1256925" cy="990861"/>
            </a:xfrm>
            <a:custGeom>
              <a:gdLst>
                <a:gd name="T0" fmla="*/ 5 w 253"/>
                <a:gd name="T1" fmla="*/ 18 h 199"/>
                <a:gd name="T2" fmla="*/ 0 w 253"/>
                <a:gd name="T3" fmla="*/ 16 h 199"/>
                <a:gd name="T4" fmla="*/ 3 w 253"/>
                <a:gd name="T5" fmla="*/ 11 h 199"/>
                <a:gd name="T6" fmla="*/ 44 w 253"/>
                <a:gd name="T7" fmla="*/ 3 h 199"/>
                <a:gd name="T8" fmla="*/ 166 w 253"/>
                <a:gd name="T9" fmla="*/ 33 h 199"/>
                <a:gd name="T10" fmla="*/ 244 w 253"/>
                <a:gd name="T11" fmla="*/ 144 h 199"/>
                <a:gd name="T12" fmla="*/ 252 w 253"/>
                <a:gd name="T13" fmla="*/ 195 h 199"/>
                <a:gd name="T14" fmla="*/ 249 w 253"/>
                <a:gd name="T15" fmla="*/ 199 h 199"/>
                <a:gd name="T16" fmla="*/ 244 w 253"/>
                <a:gd name="T17" fmla="*/ 195 h 199"/>
                <a:gd name="T18" fmla="*/ 236 w 253"/>
                <a:gd name="T19" fmla="*/ 147 h 199"/>
                <a:gd name="T20" fmla="*/ 162 w 253"/>
                <a:gd name="T21" fmla="*/ 40 h 199"/>
                <a:gd name="T22" fmla="*/ 45 w 253"/>
                <a:gd name="T23" fmla="*/ 11 h 199"/>
                <a:gd name="T24" fmla="*/ 5 w 253"/>
                <a:gd name="T25" fmla="*/ 18 h 19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3" h="199">
                  <a:moveTo>
                    <a:pt x="5" y="18"/>
                  </a:moveTo>
                  <a:cubicBezTo>
                    <a:pt x="3" y="19"/>
                    <a:pt x="1" y="18"/>
                    <a:pt x="0" y="16"/>
                  </a:cubicBezTo>
                  <a:cubicBezTo>
                    <a:pt x="0" y="14"/>
                    <a:pt x="1" y="11"/>
                    <a:pt x="3" y="11"/>
                  </a:cubicBezTo>
                  <a:cubicBezTo>
                    <a:pt x="17" y="7"/>
                    <a:pt x="31" y="5"/>
                    <a:pt x="44" y="3"/>
                  </a:cubicBezTo>
                  <a:cubicBezTo>
                    <a:pt x="88" y="0"/>
                    <a:pt x="131" y="10"/>
                    <a:pt x="166" y="33"/>
                  </a:cubicBezTo>
                  <a:cubicBezTo>
                    <a:pt x="202" y="57"/>
                    <a:pt x="230" y="94"/>
                    <a:pt x="244" y="144"/>
                  </a:cubicBezTo>
                  <a:cubicBezTo>
                    <a:pt x="248" y="160"/>
                    <a:pt x="251" y="177"/>
                    <a:pt x="252" y="195"/>
                  </a:cubicBezTo>
                  <a:cubicBezTo>
                    <a:pt x="253" y="197"/>
                    <a:pt x="251" y="199"/>
                    <a:pt x="249" y="199"/>
                  </a:cubicBezTo>
                  <a:cubicBezTo>
                    <a:pt x="247" y="199"/>
                    <a:pt x="245" y="198"/>
                    <a:pt x="244" y="195"/>
                  </a:cubicBezTo>
                  <a:cubicBezTo>
                    <a:pt x="243" y="178"/>
                    <a:pt x="240" y="162"/>
                    <a:pt x="236" y="147"/>
                  </a:cubicBezTo>
                  <a:cubicBezTo>
                    <a:pt x="222" y="98"/>
                    <a:pt x="196" y="62"/>
                    <a:pt x="162" y="40"/>
                  </a:cubicBezTo>
                  <a:cubicBezTo>
                    <a:pt x="128" y="17"/>
                    <a:pt x="87" y="8"/>
                    <a:pt x="45" y="11"/>
                  </a:cubicBezTo>
                  <a:cubicBezTo>
                    <a:pt x="32" y="13"/>
                    <a:pt x="19" y="15"/>
                    <a:pt x="5" y="18"/>
                  </a:cubicBezTo>
                  <a:close/>
                </a:path>
              </a:pathLst>
            </a:custGeom>
            <a:solidFill>
              <a:srgbClr val="457A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Freeform 179"/>
            <p:cNvSpPr/>
            <p:nvPr/>
          </p:nvSpPr>
          <p:spPr bwMode="auto">
            <a:xfrm>
              <a:off x="1837336" y="925597"/>
              <a:ext cx="472494" cy="542833"/>
            </a:xfrm>
            <a:custGeom>
              <a:gdLst>
                <a:gd name="T0" fmla="*/ 1 w 95"/>
                <a:gd name="T1" fmla="*/ 36 h 109"/>
                <a:gd name="T2" fmla="*/ 95 w 95"/>
                <a:gd name="T3" fmla="*/ 72 h 109"/>
                <a:gd name="T4" fmla="*/ 0 w 95"/>
                <a:gd name="T5" fmla="*/ 41 h 109"/>
                <a:gd name="T6" fmla="*/ 1 w 95"/>
                <a:gd name="T7" fmla="*/ 36 h 10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109">
                  <a:moveTo>
                    <a:pt x="1" y="36"/>
                  </a:moveTo>
                  <a:cubicBezTo>
                    <a:pt x="19" y="21"/>
                    <a:pt x="67" y="0"/>
                    <a:pt x="95" y="72"/>
                  </a:cubicBezTo>
                  <a:cubicBezTo>
                    <a:pt x="29" y="109"/>
                    <a:pt x="5" y="64"/>
                    <a:pt x="0" y="41"/>
                  </a:cubicBezTo>
                  <a:lnTo>
                    <a:pt x="1" y="36"/>
                  </a:lnTo>
                  <a:close/>
                </a:path>
              </a:pathLst>
            </a:custGeom>
            <a:solidFill>
              <a:srgbClr val="457A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Freeform 180"/>
            <p:cNvSpPr/>
            <p:nvPr/>
          </p:nvSpPr>
          <p:spPr bwMode="auto">
            <a:xfrm>
              <a:off x="1837336" y="925597"/>
              <a:ext cx="472494" cy="542833"/>
            </a:xfrm>
            <a:custGeom>
              <a:gdLst>
                <a:gd name="T0" fmla="*/ 1 w 95"/>
                <a:gd name="T1" fmla="*/ 36 h 109"/>
                <a:gd name="T2" fmla="*/ 95 w 95"/>
                <a:gd name="T3" fmla="*/ 72 h 109"/>
                <a:gd name="T4" fmla="*/ 0 w 95"/>
                <a:gd name="T5" fmla="*/ 41 h 109"/>
                <a:gd name="T6" fmla="*/ 21 w 95"/>
                <a:gd name="T7" fmla="*/ 50 h 109"/>
                <a:gd name="T8" fmla="*/ 30 w 95"/>
                <a:gd name="T9" fmla="*/ 73 h 109"/>
                <a:gd name="T10" fmla="*/ 23 w 95"/>
                <a:gd name="T11" fmla="*/ 51 h 109"/>
                <a:gd name="T12" fmla="*/ 35 w 95"/>
                <a:gd name="T13" fmla="*/ 56 h 109"/>
                <a:gd name="T14" fmla="*/ 44 w 95"/>
                <a:gd name="T15" fmla="*/ 79 h 109"/>
                <a:gd name="T16" fmla="*/ 37 w 95"/>
                <a:gd name="T17" fmla="*/ 57 h 109"/>
                <a:gd name="T18" fmla="*/ 48 w 95"/>
                <a:gd name="T19" fmla="*/ 60 h 109"/>
                <a:gd name="T20" fmla="*/ 58 w 95"/>
                <a:gd name="T21" fmla="*/ 79 h 109"/>
                <a:gd name="T22" fmla="*/ 50 w 95"/>
                <a:gd name="T23" fmla="*/ 61 h 109"/>
                <a:gd name="T24" fmla="*/ 82 w 95"/>
                <a:gd name="T25" fmla="*/ 69 h 109"/>
                <a:gd name="T26" fmla="*/ 48 w 95"/>
                <a:gd name="T27" fmla="*/ 58 h 109"/>
                <a:gd name="T28" fmla="*/ 66 w 95"/>
                <a:gd name="T29" fmla="*/ 49 h 109"/>
                <a:gd name="T30" fmla="*/ 45 w 95"/>
                <a:gd name="T31" fmla="*/ 57 h 109"/>
                <a:gd name="T32" fmla="*/ 34 w 95"/>
                <a:gd name="T33" fmla="*/ 53 h 109"/>
                <a:gd name="T34" fmla="*/ 54 w 95"/>
                <a:gd name="T35" fmla="*/ 40 h 109"/>
                <a:gd name="T36" fmla="*/ 32 w 95"/>
                <a:gd name="T37" fmla="*/ 52 h 109"/>
                <a:gd name="T38" fmla="*/ 21 w 95"/>
                <a:gd name="T39" fmla="*/ 46 h 109"/>
                <a:gd name="T40" fmla="*/ 41 w 95"/>
                <a:gd name="T41" fmla="*/ 34 h 109"/>
                <a:gd name="T42" fmla="*/ 19 w 95"/>
                <a:gd name="T43" fmla="*/ 45 h 109"/>
                <a:gd name="T44" fmla="*/ 1 w 95"/>
                <a:gd name="T45" fmla="*/ 36 h 10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5" h="109">
                  <a:moveTo>
                    <a:pt x="1" y="36"/>
                  </a:moveTo>
                  <a:cubicBezTo>
                    <a:pt x="19" y="21"/>
                    <a:pt x="67" y="0"/>
                    <a:pt x="95" y="72"/>
                  </a:cubicBezTo>
                  <a:cubicBezTo>
                    <a:pt x="29" y="109"/>
                    <a:pt x="5" y="64"/>
                    <a:pt x="0" y="41"/>
                  </a:cubicBezTo>
                  <a:cubicBezTo>
                    <a:pt x="7" y="44"/>
                    <a:pt x="14" y="47"/>
                    <a:pt x="21" y="50"/>
                  </a:cubicBezTo>
                  <a:cubicBezTo>
                    <a:pt x="21" y="62"/>
                    <a:pt x="25" y="68"/>
                    <a:pt x="30" y="73"/>
                  </a:cubicBezTo>
                  <a:cubicBezTo>
                    <a:pt x="25" y="66"/>
                    <a:pt x="23" y="59"/>
                    <a:pt x="23" y="51"/>
                  </a:cubicBezTo>
                  <a:cubicBezTo>
                    <a:pt x="27" y="53"/>
                    <a:pt x="31" y="54"/>
                    <a:pt x="35" y="56"/>
                  </a:cubicBezTo>
                  <a:cubicBezTo>
                    <a:pt x="35" y="68"/>
                    <a:pt x="39" y="74"/>
                    <a:pt x="44" y="79"/>
                  </a:cubicBezTo>
                  <a:cubicBezTo>
                    <a:pt x="39" y="72"/>
                    <a:pt x="37" y="65"/>
                    <a:pt x="37" y="57"/>
                  </a:cubicBezTo>
                  <a:cubicBezTo>
                    <a:pt x="41" y="58"/>
                    <a:pt x="44" y="59"/>
                    <a:pt x="48" y="60"/>
                  </a:cubicBezTo>
                  <a:cubicBezTo>
                    <a:pt x="49" y="71"/>
                    <a:pt x="54" y="76"/>
                    <a:pt x="58" y="79"/>
                  </a:cubicBezTo>
                  <a:cubicBezTo>
                    <a:pt x="53" y="74"/>
                    <a:pt x="51" y="68"/>
                    <a:pt x="50" y="61"/>
                  </a:cubicBezTo>
                  <a:cubicBezTo>
                    <a:pt x="62" y="65"/>
                    <a:pt x="74" y="68"/>
                    <a:pt x="82" y="69"/>
                  </a:cubicBezTo>
                  <a:cubicBezTo>
                    <a:pt x="73" y="67"/>
                    <a:pt x="61" y="63"/>
                    <a:pt x="48" y="58"/>
                  </a:cubicBezTo>
                  <a:cubicBezTo>
                    <a:pt x="53" y="52"/>
                    <a:pt x="59" y="49"/>
                    <a:pt x="66" y="49"/>
                  </a:cubicBezTo>
                  <a:cubicBezTo>
                    <a:pt x="61" y="48"/>
                    <a:pt x="53" y="49"/>
                    <a:pt x="45" y="57"/>
                  </a:cubicBezTo>
                  <a:cubicBezTo>
                    <a:pt x="42" y="56"/>
                    <a:pt x="38" y="54"/>
                    <a:pt x="34" y="53"/>
                  </a:cubicBezTo>
                  <a:cubicBezTo>
                    <a:pt x="40" y="46"/>
                    <a:pt x="46" y="41"/>
                    <a:pt x="54" y="40"/>
                  </a:cubicBezTo>
                  <a:cubicBezTo>
                    <a:pt x="47" y="40"/>
                    <a:pt x="40" y="42"/>
                    <a:pt x="32" y="52"/>
                  </a:cubicBezTo>
                  <a:cubicBezTo>
                    <a:pt x="29" y="50"/>
                    <a:pt x="25" y="48"/>
                    <a:pt x="21" y="46"/>
                  </a:cubicBezTo>
                  <a:cubicBezTo>
                    <a:pt x="26" y="40"/>
                    <a:pt x="32" y="36"/>
                    <a:pt x="41" y="34"/>
                  </a:cubicBezTo>
                  <a:cubicBezTo>
                    <a:pt x="34" y="34"/>
                    <a:pt x="26" y="37"/>
                    <a:pt x="19" y="45"/>
                  </a:cubicBezTo>
                  <a:cubicBezTo>
                    <a:pt x="13" y="42"/>
                    <a:pt x="7" y="39"/>
                    <a:pt x="1" y="36"/>
                  </a:cubicBezTo>
                  <a:close/>
                </a:path>
              </a:pathLst>
            </a:custGeom>
            <a:solidFill>
              <a:srgbClr val="8AC6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Freeform 181"/>
            <p:cNvSpPr/>
            <p:nvPr/>
          </p:nvSpPr>
          <p:spPr bwMode="auto">
            <a:xfrm>
              <a:off x="1693600" y="497447"/>
              <a:ext cx="496960" cy="571886"/>
            </a:xfrm>
            <a:custGeom>
              <a:gdLst>
                <a:gd name="T0" fmla="*/ 0 w 100"/>
                <a:gd name="T1" fmla="*/ 61 h 115"/>
                <a:gd name="T2" fmla="*/ 100 w 100"/>
                <a:gd name="T3" fmla="*/ 52 h 115"/>
                <a:gd name="T4" fmla="*/ 1 w 100"/>
                <a:gd name="T5" fmla="*/ 66 h 115"/>
                <a:gd name="T6" fmla="*/ 0 w 100"/>
                <a:gd name="T7" fmla="*/ 61 h 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" h="115">
                  <a:moveTo>
                    <a:pt x="0" y="61"/>
                  </a:moveTo>
                  <a:cubicBezTo>
                    <a:pt x="9" y="40"/>
                    <a:pt x="43" y="0"/>
                    <a:pt x="100" y="52"/>
                  </a:cubicBezTo>
                  <a:cubicBezTo>
                    <a:pt x="56" y="115"/>
                    <a:pt x="16" y="85"/>
                    <a:pt x="1" y="66"/>
                  </a:cubicBezTo>
                  <a:lnTo>
                    <a:pt x="0" y="61"/>
                  </a:lnTo>
                  <a:close/>
                </a:path>
              </a:pathLst>
            </a:custGeom>
            <a:solidFill>
              <a:srgbClr val="457A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Freeform 182"/>
            <p:cNvSpPr/>
            <p:nvPr/>
          </p:nvSpPr>
          <p:spPr bwMode="auto">
            <a:xfrm>
              <a:off x="1693600" y="497447"/>
              <a:ext cx="496960" cy="571886"/>
            </a:xfrm>
            <a:custGeom>
              <a:gdLst>
                <a:gd name="T0" fmla="*/ 0 w 100"/>
                <a:gd name="T1" fmla="*/ 61 h 115"/>
                <a:gd name="T2" fmla="*/ 100 w 100"/>
                <a:gd name="T3" fmla="*/ 52 h 115"/>
                <a:gd name="T4" fmla="*/ 1 w 100"/>
                <a:gd name="T5" fmla="*/ 66 h 115"/>
                <a:gd name="T6" fmla="*/ 24 w 100"/>
                <a:gd name="T7" fmla="*/ 65 h 115"/>
                <a:gd name="T8" fmla="*/ 42 w 100"/>
                <a:gd name="T9" fmla="*/ 82 h 115"/>
                <a:gd name="T10" fmla="*/ 26 w 100"/>
                <a:gd name="T11" fmla="*/ 65 h 115"/>
                <a:gd name="T12" fmla="*/ 39 w 100"/>
                <a:gd name="T13" fmla="*/ 64 h 115"/>
                <a:gd name="T14" fmla="*/ 57 w 100"/>
                <a:gd name="T15" fmla="*/ 81 h 115"/>
                <a:gd name="T16" fmla="*/ 41 w 100"/>
                <a:gd name="T17" fmla="*/ 64 h 115"/>
                <a:gd name="T18" fmla="*/ 52 w 100"/>
                <a:gd name="T19" fmla="*/ 63 h 115"/>
                <a:gd name="T20" fmla="*/ 70 w 100"/>
                <a:gd name="T21" fmla="*/ 75 h 115"/>
                <a:gd name="T22" fmla="*/ 55 w 100"/>
                <a:gd name="T23" fmla="*/ 62 h 115"/>
                <a:gd name="T24" fmla="*/ 87 w 100"/>
                <a:gd name="T25" fmla="*/ 55 h 115"/>
                <a:gd name="T26" fmla="*/ 51 w 100"/>
                <a:gd name="T27" fmla="*/ 61 h 115"/>
                <a:gd name="T28" fmla="*/ 64 w 100"/>
                <a:gd name="T29" fmla="*/ 44 h 115"/>
                <a:gd name="T30" fmla="*/ 49 w 100"/>
                <a:gd name="T31" fmla="*/ 61 h 115"/>
                <a:gd name="T32" fmla="*/ 37 w 100"/>
                <a:gd name="T33" fmla="*/ 62 h 115"/>
                <a:gd name="T34" fmla="*/ 49 w 100"/>
                <a:gd name="T35" fmla="*/ 41 h 115"/>
                <a:gd name="T36" fmla="*/ 34 w 100"/>
                <a:gd name="T37" fmla="*/ 62 h 115"/>
                <a:gd name="T38" fmla="*/ 22 w 100"/>
                <a:gd name="T39" fmla="*/ 62 h 115"/>
                <a:gd name="T40" fmla="*/ 34 w 100"/>
                <a:gd name="T41" fmla="*/ 42 h 115"/>
                <a:gd name="T42" fmla="*/ 20 w 100"/>
                <a:gd name="T43" fmla="*/ 62 h 115"/>
                <a:gd name="T44" fmla="*/ 0 w 100"/>
                <a:gd name="T45" fmla="*/ 61 h 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0" h="115">
                  <a:moveTo>
                    <a:pt x="0" y="61"/>
                  </a:moveTo>
                  <a:cubicBezTo>
                    <a:pt x="9" y="40"/>
                    <a:pt x="43" y="0"/>
                    <a:pt x="100" y="52"/>
                  </a:cubicBezTo>
                  <a:cubicBezTo>
                    <a:pt x="56" y="115"/>
                    <a:pt x="16" y="85"/>
                    <a:pt x="1" y="66"/>
                  </a:cubicBezTo>
                  <a:cubicBezTo>
                    <a:pt x="8" y="66"/>
                    <a:pt x="16" y="66"/>
                    <a:pt x="24" y="65"/>
                  </a:cubicBezTo>
                  <a:cubicBezTo>
                    <a:pt x="29" y="76"/>
                    <a:pt x="35" y="80"/>
                    <a:pt x="42" y="82"/>
                  </a:cubicBezTo>
                  <a:cubicBezTo>
                    <a:pt x="34" y="78"/>
                    <a:pt x="29" y="73"/>
                    <a:pt x="26" y="65"/>
                  </a:cubicBezTo>
                  <a:cubicBezTo>
                    <a:pt x="30" y="65"/>
                    <a:pt x="35" y="65"/>
                    <a:pt x="39" y="64"/>
                  </a:cubicBezTo>
                  <a:cubicBezTo>
                    <a:pt x="44" y="75"/>
                    <a:pt x="51" y="79"/>
                    <a:pt x="57" y="81"/>
                  </a:cubicBezTo>
                  <a:cubicBezTo>
                    <a:pt x="50" y="77"/>
                    <a:pt x="44" y="72"/>
                    <a:pt x="41" y="64"/>
                  </a:cubicBezTo>
                  <a:cubicBezTo>
                    <a:pt x="45" y="64"/>
                    <a:pt x="48" y="63"/>
                    <a:pt x="52" y="63"/>
                  </a:cubicBezTo>
                  <a:cubicBezTo>
                    <a:pt x="58" y="72"/>
                    <a:pt x="64" y="74"/>
                    <a:pt x="70" y="75"/>
                  </a:cubicBezTo>
                  <a:cubicBezTo>
                    <a:pt x="63" y="73"/>
                    <a:pt x="58" y="69"/>
                    <a:pt x="55" y="62"/>
                  </a:cubicBezTo>
                  <a:cubicBezTo>
                    <a:pt x="67" y="60"/>
                    <a:pt x="78" y="58"/>
                    <a:pt x="87" y="55"/>
                  </a:cubicBezTo>
                  <a:cubicBezTo>
                    <a:pt x="78" y="58"/>
                    <a:pt x="65" y="60"/>
                    <a:pt x="51" y="61"/>
                  </a:cubicBezTo>
                  <a:cubicBezTo>
                    <a:pt x="53" y="53"/>
                    <a:pt x="58" y="48"/>
                    <a:pt x="64" y="44"/>
                  </a:cubicBezTo>
                  <a:cubicBezTo>
                    <a:pt x="58" y="46"/>
                    <a:pt x="52" y="50"/>
                    <a:pt x="49" y="61"/>
                  </a:cubicBezTo>
                  <a:cubicBezTo>
                    <a:pt x="45" y="61"/>
                    <a:pt x="41" y="62"/>
                    <a:pt x="37" y="62"/>
                  </a:cubicBezTo>
                  <a:cubicBezTo>
                    <a:pt x="38" y="53"/>
                    <a:pt x="42" y="47"/>
                    <a:pt x="49" y="41"/>
                  </a:cubicBezTo>
                  <a:cubicBezTo>
                    <a:pt x="43" y="45"/>
                    <a:pt x="37" y="50"/>
                    <a:pt x="34" y="62"/>
                  </a:cubicBezTo>
                  <a:cubicBezTo>
                    <a:pt x="30" y="62"/>
                    <a:pt x="26" y="62"/>
                    <a:pt x="22" y="62"/>
                  </a:cubicBezTo>
                  <a:cubicBezTo>
                    <a:pt x="24" y="54"/>
                    <a:pt x="27" y="47"/>
                    <a:pt x="34" y="42"/>
                  </a:cubicBezTo>
                  <a:cubicBezTo>
                    <a:pt x="28" y="46"/>
                    <a:pt x="22" y="51"/>
                    <a:pt x="20" y="62"/>
                  </a:cubicBezTo>
                  <a:cubicBezTo>
                    <a:pt x="13" y="62"/>
                    <a:pt x="6" y="62"/>
                    <a:pt x="0" y="61"/>
                  </a:cubicBezTo>
                  <a:close/>
                </a:path>
              </a:pathLst>
            </a:custGeom>
            <a:solidFill>
              <a:srgbClr val="8AC6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Freeform 183"/>
            <p:cNvSpPr/>
            <p:nvPr/>
          </p:nvSpPr>
          <p:spPr bwMode="auto">
            <a:xfrm>
              <a:off x="944338" y="43303"/>
              <a:ext cx="481669" cy="423563"/>
            </a:xfrm>
            <a:custGeom>
              <a:gdLst>
                <a:gd name="T0" fmla="*/ 20 w 97"/>
                <a:gd name="T1" fmla="*/ 83 h 85"/>
                <a:gd name="T2" fmla="*/ 77 w 97"/>
                <a:gd name="T3" fmla="*/ 0 h 85"/>
                <a:gd name="T4" fmla="*/ 24 w 97"/>
                <a:gd name="T5" fmla="*/ 85 h 85"/>
                <a:gd name="T6" fmla="*/ 20 w 97"/>
                <a:gd name="T7" fmla="*/ 83 h 8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7" h="85">
                  <a:moveTo>
                    <a:pt x="20" y="83"/>
                  </a:moveTo>
                  <a:cubicBezTo>
                    <a:pt x="10" y="62"/>
                    <a:pt x="0" y="10"/>
                    <a:pt x="77" y="0"/>
                  </a:cubicBezTo>
                  <a:cubicBezTo>
                    <a:pt x="97" y="74"/>
                    <a:pt x="48" y="85"/>
                    <a:pt x="24" y="85"/>
                  </a:cubicBezTo>
                  <a:lnTo>
                    <a:pt x="20" y="83"/>
                  </a:lnTo>
                  <a:close/>
                </a:path>
              </a:pathLst>
            </a:custGeom>
            <a:solidFill>
              <a:srgbClr val="457A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Freeform 184"/>
            <p:cNvSpPr/>
            <p:nvPr/>
          </p:nvSpPr>
          <p:spPr bwMode="auto">
            <a:xfrm>
              <a:off x="944338" y="43303"/>
              <a:ext cx="481669" cy="423563"/>
            </a:xfrm>
            <a:custGeom>
              <a:gdLst>
                <a:gd name="T0" fmla="*/ 20 w 97"/>
                <a:gd name="T1" fmla="*/ 83 h 85"/>
                <a:gd name="T2" fmla="*/ 77 w 97"/>
                <a:gd name="T3" fmla="*/ 0 h 85"/>
                <a:gd name="T4" fmla="*/ 24 w 97"/>
                <a:gd name="T5" fmla="*/ 85 h 85"/>
                <a:gd name="T6" fmla="*/ 38 w 97"/>
                <a:gd name="T7" fmla="*/ 67 h 85"/>
                <a:gd name="T8" fmla="*/ 62 w 97"/>
                <a:gd name="T9" fmla="*/ 63 h 85"/>
                <a:gd name="T10" fmla="*/ 40 w 97"/>
                <a:gd name="T11" fmla="*/ 65 h 85"/>
                <a:gd name="T12" fmla="*/ 47 w 97"/>
                <a:gd name="T13" fmla="*/ 55 h 85"/>
                <a:gd name="T14" fmla="*/ 72 w 97"/>
                <a:gd name="T15" fmla="*/ 51 h 85"/>
                <a:gd name="T16" fmla="*/ 48 w 97"/>
                <a:gd name="T17" fmla="*/ 53 h 85"/>
                <a:gd name="T18" fmla="*/ 54 w 97"/>
                <a:gd name="T19" fmla="*/ 43 h 85"/>
                <a:gd name="T20" fmla="*/ 75 w 97"/>
                <a:gd name="T21" fmla="*/ 38 h 85"/>
                <a:gd name="T22" fmla="*/ 56 w 97"/>
                <a:gd name="T23" fmla="*/ 41 h 85"/>
                <a:gd name="T24" fmla="*/ 71 w 97"/>
                <a:gd name="T25" fmla="*/ 12 h 85"/>
                <a:gd name="T26" fmla="*/ 53 w 97"/>
                <a:gd name="T27" fmla="*/ 43 h 85"/>
                <a:gd name="T28" fmla="*/ 48 w 97"/>
                <a:gd name="T29" fmla="*/ 23 h 85"/>
                <a:gd name="T30" fmla="*/ 51 w 97"/>
                <a:gd name="T31" fmla="*/ 45 h 85"/>
                <a:gd name="T32" fmla="*/ 44 w 97"/>
                <a:gd name="T33" fmla="*/ 54 h 85"/>
                <a:gd name="T34" fmla="*/ 36 w 97"/>
                <a:gd name="T35" fmla="*/ 32 h 85"/>
                <a:gd name="T36" fmla="*/ 42 w 97"/>
                <a:gd name="T37" fmla="*/ 56 h 85"/>
                <a:gd name="T38" fmla="*/ 35 w 97"/>
                <a:gd name="T39" fmla="*/ 66 h 85"/>
                <a:gd name="T40" fmla="*/ 27 w 97"/>
                <a:gd name="T41" fmla="*/ 44 h 85"/>
                <a:gd name="T42" fmla="*/ 33 w 97"/>
                <a:gd name="T43" fmla="*/ 68 h 85"/>
                <a:gd name="T44" fmla="*/ 20 w 97"/>
                <a:gd name="T45" fmla="*/ 83 h 8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7" h="85">
                  <a:moveTo>
                    <a:pt x="20" y="83"/>
                  </a:moveTo>
                  <a:cubicBezTo>
                    <a:pt x="10" y="62"/>
                    <a:pt x="0" y="10"/>
                    <a:pt x="77" y="0"/>
                  </a:cubicBezTo>
                  <a:cubicBezTo>
                    <a:pt x="97" y="74"/>
                    <a:pt x="48" y="85"/>
                    <a:pt x="24" y="85"/>
                  </a:cubicBezTo>
                  <a:cubicBezTo>
                    <a:pt x="29" y="79"/>
                    <a:pt x="34" y="73"/>
                    <a:pt x="38" y="67"/>
                  </a:cubicBezTo>
                  <a:cubicBezTo>
                    <a:pt x="50" y="70"/>
                    <a:pt x="57" y="67"/>
                    <a:pt x="62" y="63"/>
                  </a:cubicBezTo>
                  <a:cubicBezTo>
                    <a:pt x="55" y="67"/>
                    <a:pt x="48" y="67"/>
                    <a:pt x="40" y="65"/>
                  </a:cubicBezTo>
                  <a:cubicBezTo>
                    <a:pt x="42" y="61"/>
                    <a:pt x="45" y="58"/>
                    <a:pt x="47" y="55"/>
                  </a:cubicBezTo>
                  <a:cubicBezTo>
                    <a:pt x="59" y="57"/>
                    <a:pt x="66" y="55"/>
                    <a:pt x="72" y="51"/>
                  </a:cubicBezTo>
                  <a:cubicBezTo>
                    <a:pt x="64" y="55"/>
                    <a:pt x="57" y="55"/>
                    <a:pt x="48" y="53"/>
                  </a:cubicBezTo>
                  <a:cubicBezTo>
                    <a:pt x="50" y="49"/>
                    <a:pt x="52" y="46"/>
                    <a:pt x="54" y="43"/>
                  </a:cubicBezTo>
                  <a:cubicBezTo>
                    <a:pt x="65" y="45"/>
                    <a:pt x="71" y="41"/>
                    <a:pt x="75" y="38"/>
                  </a:cubicBezTo>
                  <a:cubicBezTo>
                    <a:pt x="70" y="41"/>
                    <a:pt x="63" y="42"/>
                    <a:pt x="56" y="41"/>
                  </a:cubicBezTo>
                  <a:cubicBezTo>
                    <a:pt x="63" y="30"/>
                    <a:pt x="68" y="20"/>
                    <a:pt x="71" y="12"/>
                  </a:cubicBezTo>
                  <a:cubicBezTo>
                    <a:pt x="67" y="20"/>
                    <a:pt x="61" y="31"/>
                    <a:pt x="53" y="43"/>
                  </a:cubicBezTo>
                  <a:cubicBezTo>
                    <a:pt x="48" y="36"/>
                    <a:pt x="47" y="30"/>
                    <a:pt x="48" y="23"/>
                  </a:cubicBezTo>
                  <a:cubicBezTo>
                    <a:pt x="46" y="28"/>
                    <a:pt x="45" y="35"/>
                    <a:pt x="51" y="45"/>
                  </a:cubicBezTo>
                  <a:cubicBezTo>
                    <a:pt x="49" y="48"/>
                    <a:pt x="46" y="51"/>
                    <a:pt x="44" y="54"/>
                  </a:cubicBezTo>
                  <a:cubicBezTo>
                    <a:pt x="38" y="48"/>
                    <a:pt x="36" y="41"/>
                    <a:pt x="36" y="32"/>
                  </a:cubicBezTo>
                  <a:cubicBezTo>
                    <a:pt x="35" y="39"/>
                    <a:pt x="35" y="47"/>
                    <a:pt x="42" y="56"/>
                  </a:cubicBezTo>
                  <a:cubicBezTo>
                    <a:pt x="40" y="59"/>
                    <a:pt x="37" y="63"/>
                    <a:pt x="35" y="66"/>
                  </a:cubicBezTo>
                  <a:cubicBezTo>
                    <a:pt x="29" y="59"/>
                    <a:pt x="27" y="52"/>
                    <a:pt x="27" y="44"/>
                  </a:cubicBezTo>
                  <a:cubicBezTo>
                    <a:pt x="26" y="51"/>
                    <a:pt x="26" y="58"/>
                    <a:pt x="33" y="68"/>
                  </a:cubicBezTo>
                  <a:cubicBezTo>
                    <a:pt x="29" y="73"/>
                    <a:pt x="24" y="78"/>
                    <a:pt x="20" y="83"/>
                  </a:cubicBezTo>
                  <a:close/>
                </a:path>
              </a:pathLst>
            </a:custGeom>
            <a:solidFill>
              <a:srgbClr val="8AC6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Freeform 185"/>
            <p:cNvSpPr/>
            <p:nvPr/>
          </p:nvSpPr>
          <p:spPr bwMode="auto">
            <a:xfrm>
              <a:off x="1401541" y="1009698"/>
              <a:ext cx="510721" cy="448029"/>
            </a:xfrm>
            <a:custGeom>
              <a:gdLst>
                <a:gd name="T0" fmla="*/ 73 w 103"/>
                <a:gd name="T1" fmla="*/ 0 h 90"/>
                <a:gd name="T2" fmla="*/ 29 w 103"/>
                <a:gd name="T3" fmla="*/ 90 h 90"/>
                <a:gd name="T4" fmla="*/ 77 w 103"/>
                <a:gd name="T5" fmla="*/ 3 h 90"/>
                <a:gd name="T6" fmla="*/ 73 w 103"/>
                <a:gd name="T7" fmla="*/ 0 h 9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" h="90">
                  <a:moveTo>
                    <a:pt x="73" y="0"/>
                  </a:moveTo>
                  <a:cubicBezTo>
                    <a:pt x="50" y="1"/>
                    <a:pt x="0" y="18"/>
                    <a:pt x="29" y="90"/>
                  </a:cubicBezTo>
                  <a:cubicBezTo>
                    <a:pt x="103" y="72"/>
                    <a:pt x="89" y="23"/>
                    <a:pt x="77" y="3"/>
                  </a:cubicBezTo>
                  <a:lnTo>
                    <a:pt x="73" y="0"/>
                  </a:lnTo>
                  <a:close/>
                </a:path>
              </a:pathLst>
            </a:custGeom>
            <a:solidFill>
              <a:srgbClr val="457A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Freeform 186"/>
            <p:cNvSpPr/>
            <p:nvPr/>
          </p:nvSpPr>
          <p:spPr bwMode="auto">
            <a:xfrm>
              <a:off x="1401541" y="1009698"/>
              <a:ext cx="510721" cy="448029"/>
            </a:xfrm>
            <a:custGeom>
              <a:gdLst>
                <a:gd name="T0" fmla="*/ 73 w 103"/>
                <a:gd name="T1" fmla="*/ 0 h 90"/>
                <a:gd name="T2" fmla="*/ 29 w 103"/>
                <a:gd name="T3" fmla="*/ 90 h 90"/>
                <a:gd name="T4" fmla="*/ 77 w 103"/>
                <a:gd name="T5" fmla="*/ 3 h 90"/>
                <a:gd name="T6" fmla="*/ 68 w 103"/>
                <a:gd name="T7" fmla="*/ 24 h 90"/>
                <a:gd name="T8" fmla="*/ 77 w 103"/>
                <a:gd name="T9" fmla="*/ 46 h 90"/>
                <a:gd name="T10" fmla="*/ 67 w 103"/>
                <a:gd name="T11" fmla="*/ 26 h 90"/>
                <a:gd name="T12" fmla="*/ 62 w 103"/>
                <a:gd name="T13" fmla="*/ 37 h 90"/>
                <a:gd name="T14" fmla="*/ 71 w 103"/>
                <a:gd name="T15" fmla="*/ 60 h 90"/>
                <a:gd name="T16" fmla="*/ 61 w 103"/>
                <a:gd name="T17" fmla="*/ 39 h 90"/>
                <a:gd name="T18" fmla="*/ 56 w 103"/>
                <a:gd name="T19" fmla="*/ 49 h 90"/>
                <a:gd name="T20" fmla="*/ 61 w 103"/>
                <a:gd name="T21" fmla="*/ 70 h 90"/>
                <a:gd name="T22" fmla="*/ 54 w 103"/>
                <a:gd name="T23" fmla="*/ 51 h 90"/>
                <a:gd name="T24" fmla="*/ 37 w 103"/>
                <a:gd name="T25" fmla="*/ 79 h 90"/>
                <a:gd name="T26" fmla="*/ 54 w 103"/>
                <a:gd name="T27" fmla="*/ 48 h 90"/>
                <a:gd name="T28" fmla="*/ 34 w 103"/>
                <a:gd name="T29" fmla="*/ 53 h 90"/>
                <a:gd name="T30" fmla="*/ 55 w 103"/>
                <a:gd name="T31" fmla="*/ 45 h 90"/>
                <a:gd name="T32" fmla="*/ 60 w 103"/>
                <a:gd name="T33" fmla="*/ 35 h 90"/>
                <a:gd name="T34" fmla="*/ 37 w 103"/>
                <a:gd name="T35" fmla="*/ 39 h 90"/>
                <a:gd name="T36" fmla="*/ 61 w 103"/>
                <a:gd name="T37" fmla="*/ 32 h 90"/>
                <a:gd name="T38" fmla="*/ 66 w 103"/>
                <a:gd name="T39" fmla="*/ 21 h 90"/>
                <a:gd name="T40" fmla="*/ 43 w 103"/>
                <a:gd name="T41" fmla="*/ 25 h 90"/>
                <a:gd name="T42" fmla="*/ 66 w 103"/>
                <a:gd name="T43" fmla="*/ 19 h 90"/>
                <a:gd name="T44" fmla="*/ 73 w 103"/>
                <a:gd name="T45" fmla="*/ 0 h 9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3" h="90">
                  <a:moveTo>
                    <a:pt x="73" y="0"/>
                  </a:moveTo>
                  <a:cubicBezTo>
                    <a:pt x="50" y="1"/>
                    <a:pt x="0" y="18"/>
                    <a:pt x="29" y="90"/>
                  </a:cubicBezTo>
                  <a:cubicBezTo>
                    <a:pt x="103" y="72"/>
                    <a:pt x="89" y="23"/>
                    <a:pt x="77" y="3"/>
                  </a:cubicBezTo>
                  <a:cubicBezTo>
                    <a:pt x="74" y="10"/>
                    <a:pt x="71" y="17"/>
                    <a:pt x="68" y="24"/>
                  </a:cubicBezTo>
                  <a:cubicBezTo>
                    <a:pt x="76" y="32"/>
                    <a:pt x="78" y="39"/>
                    <a:pt x="77" y="46"/>
                  </a:cubicBezTo>
                  <a:cubicBezTo>
                    <a:pt x="76" y="38"/>
                    <a:pt x="73" y="32"/>
                    <a:pt x="67" y="26"/>
                  </a:cubicBezTo>
                  <a:cubicBezTo>
                    <a:pt x="66" y="30"/>
                    <a:pt x="64" y="34"/>
                    <a:pt x="62" y="37"/>
                  </a:cubicBezTo>
                  <a:cubicBezTo>
                    <a:pt x="70" y="46"/>
                    <a:pt x="71" y="54"/>
                    <a:pt x="71" y="60"/>
                  </a:cubicBezTo>
                  <a:cubicBezTo>
                    <a:pt x="70" y="52"/>
                    <a:pt x="67" y="45"/>
                    <a:pt x="61" y="39"/>
                  </a:cubicBezTo>
                  <a:cubicBezTo>
                    <a:pt x="59" y="43"/>
                    <a:pt x="57" y="46"/>
                    <a:pt x="56" y="49"/>
                  </a:cubicBezTo>
                  <a:cubicBezTo>
                    <a:pt x="62" y="58"/>
                    <a:pt x="62" y="65"/>
                    <a:pt x="61" y="70"/>
                  </a:cubicBezTo>
                  <a:cubicBezTo>
                    <a:pt x="61" y="63"/>
                    <a:pt x="59" y="57"/>
                    <a:pt x="54" y="51"/>
                  </a:cubicBezTo>
                  <a:cubicBezTo>
                    <a:pt x="48" y="63"/>
                    <a:pt x="42" y="72"/>
                    <a:pt x="37" y="79"/>
                  </a:cubicBezTo>
                  <a:cubicBezTo>
                    <a:pt x="42" y="72"/>
                    <a:pt x="48" y="61"/>
                    <a:pt x="54" y="48"/>
                  </a:cubicBezTo>
                  <a:cubicBezTo>
                    <a:pt x="46" y="47"/>
                    <a:pt x="40" y="49"/>
                    <a:pt x="34" y="53"/>
                  </a:cubicBezTo>
                  <a:cubicBezTo>
                    <a:pt x="38" y="49"/>
                    <a:pt x="44" y="45"/>
                    <a:pt x="55" y="45"/>
                  </a:cubicBezTo>
                  <a:cubicBezTo>
                    <a:pt x="57" y="42"/>
                    <a:pt x="59" y="38"/>
                    <a:pt x="60" y="35"/>
                  </a:cubicBezTo>
                  <a:cubicBezTo>
                    <a:pt x="52" y="33"/>
                    <a:pt x="44" y="34"/>
                    <a:pt x="37" y="39"/>
                  </a:cubicBezTo>
                  <a:cubicBezTo>
                    <a:pt x="42" y="34"/>
                    <a:pt x="49" y="31"/>
                    <a:pt x="61" y="32"/>
                  </a:cubicBezTo>
                  <a:cubicBezTo>
                    <a:pt x="63" y="29"/>
                    <a:pt x="64" y="25"/>
                    <a:pt x="66" y="21"/>
                  </a:cubicBezTo>
                  <a:cubicBezTo>
                    <a:pt x="57" y="19"/>
                    <a:pt x="50" y="21"/>
                    <a:pt x="43" y="25"/>
                  </a:cubicBezTo>
                  <a:cubicBezTo>
                    <a:pt x="48" y="21"/>
                    <a:pt x="55" y="17"/>
                    <a:pt x="66" y="19"/>
                  </a:cubicBezTo>
                  <a:cubicBezTo>
                    <a:pt x="69" y="13"/>
                    <a:pt x="71" y="6"/>
                    <a:pt x="73" y="0"/>
                  </a:cubicBezTo>
                  <a:close/>
                </a:path>
              </a:pathLst>
            </a:custGeom>
            <a:solidFill>
              <a:srgbClr val="8AC6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Freeform 187"/>
            <p:cNvSpPr/>
            <p:nvPr/>
          </p:nvSpPr>
          <p:spPr bwMode="auto">
            <a:xfrm>
              <a:off x="1187466" y="700819"/>
              <a:ext cx="556595" cy="489314"/>
            </a:xfrm>
            <a:custGeom>
              <a:gdLst>
                <a:gd name="T0" fmla="*/ 68 w 112"/>
                <a:gd name="T1" fmla="*/ 0 h 98"/>
                <a:gd name="T2" fmla="*/ 43 w 112"/>
                <a:gd name="T3" fmla="*/ 98 h 98"/>
                <a:gd name="T4" fmla="*/ 72 w 112"/>
                <a:gd name="T5" fmla="*/ 2 h 98"/>
                <a:gd name="T6" fmla="*/ 68 w 112"/>
                <a:gd name="T7" fmla="*/ 0 h 9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98">
                  <a:moveTo>
                    <a:pt x="68" y="0"/>
                  </a:moveTo>
                  <a:cubicBezTo>
                    <a:pt x="45" y="6"/>
                    <a:pt x="0" y="33"/>
                    <a:pt x="43" y="98"/>
                  </a:cubicBezTo>
                  <a:cubicBezTo>
                    <a:pt x="112" y="64"/>
                    <a:pt x="88" y="19"/>
                    <a:pt x="72" y="2"/>
                  </a:cubicBezTo>
                  <a:lnTo>
                    <a:pt x="68" y="0"/>
                  </a:lnTo>
                  <a:close/>
                </a:path>
              </a:pathLst>
            </a:custGeom>
            <a:solidFill>
              <a:srgbClr val="457A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Freeform 188"/>
            <p:cNvSpPr/>
            <p:nvPr/>
          </p:nvSpPr>
          <p:spPr bwMode="auto">
            <a:xfrm>
              <a:off x="1187466" y="700819"/>
              <a:ext cx="556595" cy="489314"/>
            </a:xfrm>
            <a:custGeom>
              <a:gdLst>
                <a:gd name="T0" fmla="*/ 68 w 112"/>
                <a:gd name="T1" fmla="*/ 0 h 98"/>
                <a:gd name="T2" fmla="*/ 43 w 112"/>
                <a:gd name="T3" fmla="*/ 98 h 98"/>
                <a:gd name="T4" fmla="*/ 72 w 112"/>
                <a:gd name="T5" fmla="*/ 2 h 98"/>
                <a:gd name="T6" fmla="*/ 68 w 112"/>
                <a:gd name="T7" fmla="*/ 24 h 98"/>
                <a:gd name="T8" fmla="*/ 81 w 112"/>
                <a:gd name="T9" fmla="*/ 45 h 98"/>
                <a:gd name="T10" fmla="*/ 67 w 112"/>
                <a:gd name="T11" fmla="*/ 27 h 98"/>
                <a:gd name="T12" fmla="*/ 64 w 112"/>
                <a:gd name="T13" fmla="*/ 39 h 98"/>
                <a:gd name="T14" fmla="*/ 78 w 112"/>
                <a:gd name="T15" fmla="*/ 60 h 98"/>
                <a:gd name="T16" fmla="*/ 64 w 112"/>
                <a:gd name="T17" fmla="*/ 41 h 98"/>
                <a:gd name="T18" fmla="*/ 61 w 112"/>
                <a:gd name="T19" fmla="*/ 52 h 98"/>
                <a:gd name="T20" fmla="*/ 70 w 112"/>
                <a:gd name="T21" fmla="*/ 71 h 98"/>
                <a:gd name="T22" fmla="*/ 60 w 112"/>
                <a:gd name="T23" fmla="*/ 54 h 98"/>
                <a:gd name="T24" fmla="*/ 48 w 112"/>
                <a:gd name="T25" fmla="*/ 85 h 98"/>
                <a:gd name="T26" fmla="*/ 59 w 112"/>
                <a:gd name="T27" fmla="*/ 51 h 98"/>
                <a:gd name="T28" fmla="*/ 41 w 112"/>
                <a:gd name="T29" fmla="*/ 61 h 98"/>
                <a:gd name="T30" fmla="*/ 60 w 112"/>
                <a:gd name="T31" fmla="*/ 48 h 98"/>
                <a:gd name="T32" fmla="*/ 62 w 112"/>
                <a:gd name="T33" fmla="*/ 37 h 98"/>
                <a:gd name="T34" fmla="*/ 40 w 112"/>
                <a:gd name="T35" fmla="*/ 46 h 98"/>
                <a:gd name="T36" fmla="*/ 63 w 112"/>
                <a:gd name="T37" fmla="*/ 34 h 98"/>
                <a:gd name="T38" fmla="*/ 65 w 112"/>
                <a:gd name="T39" fmla="*/ 22 h 98"/>
                <a:gd name="T40" fmla="*/ 43 w 112"/>
                <a:gd name="T41" fmla="*/ 31 h 98"/>
                <a:gd name="T42" fmla="*/ 65 w 112"/>
                <a:gd name="T43" fmla="*/ 20 h 98"/>
                <a:gd name="T44" fmla="*/ 68 w 112"/>
                <a:gd name="T45" fmla="*/ 0 h 9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98">
                  <a:moveTo>
                    <a:pt x="68" y="0"/>
                  </a:moveTo>
                  <a:cubicBezTo>
                    <a:pt x="45" y="6"/>
                    <a:pt x="0" y="33"/>
                    <a:pt x="43" y="98"/>
                  </a:cubicBezTo>
                  <a:cubicBezTo>
                    <a:pt x="112" y="64"/>
                    <a:pt x="88" y="19"/>
                    <a:pt x="72" y="2"/>
                  </a:cubicBezTo>
                  <a:cubicBezTo>
                    <a:pt x="71" y="9"/>
                    <a:pt x="69" y="17"/>
                    <a:pt x="68" y="24"/>
                  </a:cubicBezTo>
                  <a:cubicBezTo>
                    <a:pt x="78" y="31"/>
                    <a:pt x="80" y="38"/>
                    <a:pt x="81" y="45"/>
                  </a:cubicBezTo>
                  <a:cubicBezTo>
                    <a:pt x="79" y="37"/>
                    <a:pt x="75" y="31"/>
                    <a:pt x="67" y="27"/>
                  </a:cubicBezTo>
                  <a:cubicBezTo>
                    <a:pt x="66" y="31"/>
                    <a:pt x="65" y="35"/>
                    <a:pt x="64" y="39"/>
                  </a:cubicBezTo>
                  <a:cubicBezTo>
                    <a:pt x="74" y="46"/>
                    <a:pt x="77" y="53"/>
                    <a:pt x="78" y="60"/>
                  </a:cubicBezTo>
                  <a:cubicBezTo>
                    <a:pt x="76" y="52"/>
                    <a:pt x="71" y="46"/>
                    <a:pt x="64" y="41"/>
                  </a:cubicBezTo>
                  <a:cubicBezTo>
                    <a:pt x="63" y="45"/>
                    <a:pt x="62" y="49"/>
                    <a:pt x="61" y="52"/>
                  </a:cubicBezTo>
                  <a:cubicBezTo>
                    <a:pt x="69" y="59"/>
                    <a:pt x="71" y="66"/>
                    <a:pt x="70" y="71"/>
                  </a:cubicBezTo>
                  <a:cubicBezTo>
                    <a:pt x="69" y="65"/>
                    <a:pt x="66" y="59"/>
                    <a:pt x="60" y="54"/>
                  </a:cubicBezTo>
                  <a:cubicBezTo>
                    <a:pt x="56" y="67"/>
                    <a:pt x="52" y="77"/>
                    <a:pt x="48" y="85"/>
                  </a:cubicBezTo>
                  <a:cubicBezTo>
                    <a:pt x="52" y="77"/>
                    <a:pt x="56" y="65"/>
                    <a:pt x="59" y="51"/>
                  </a:cubicBezTo>
                  <a:cubicBezTo>
                    <a:pt x="51" y="52"/>
                    <a:pt x="45" y="55"/>
                    <a:pt x="41" y="61"/>
                  </a:cubicBezTo>
                  <a:cubicBezTo>
                    <a:pt x="44" y="56"/>
                    <a:pt x="49" y="50"/>
                    <a:pt x="60" y="48"/>
                  </a:cubicBezTo>
                  <a:cubicBezTo>
                    <a:pt x="61" y="45"/>
                    <a:pt x="61" y="41"/>
                    <a:pt x="62" y="37"/>
                  </a:cubicBezTo>
                  <a:cubicBezTo>
                    <a:pt x="53" y="37"/>
                    <a:pt x="47" y="40"/>
                    <a:pt x="40" y="46"/>
                  </a:cubicBezTo>
                  <a:cubicBezTo>
                    <a:pt x="45" y="40"/>
                    <a:pt x="51" y="35"/>
                    <a:pt x="63" y="34"/>
                  </a:cubicBezTo>
                  <a:cubicBezTo>
                    <a:pt x="63" y="31"/>
                    <a:pt x="64" y="26"/>
                    <a:pt x="65" y="22"/>
                  </a:cubicBezTo>
                  <a:cubicBezTo>
                    <a:pt x="56" y="23"/>
                    <a:pt x="50" y="25"/>
                    <a:pt x="43" y="31"/>
                  </a:cubicBezTo>
                  <a:cubicBezTo>
                    <a:pt x="48" y="26"/>
                    <a:pt x="54" y="21"/>
                    <a:pt x="65" y="20"/>
                  </a:cubicBezTo>
                  <a:cubicBezTo>
                    <a:pt x="66" y="13"/>
                    <a:pt x="67" y="7"/>
                    <a:pt x="68" y="0"/>
                  </a:cubicBezTo>
                  <a:close/>
                </a:path>
              </a:pathLst>
            </a:custGeom>
            <a:solidFill>
              <a:srgbClr val="8AC6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Freeform 189"/>
            <p:cNvSpPr/>
            <p:nvPr/>
          </p:nvSpPr>
          <p:spPr bwMode="auto">
            <a:xfrm>
              <a:off x="880115" y="526501"/>
              <a:ext cx="561182" cy="493902"/>
            </a:xfrm>
            <a:custGeom>
              <a:gdLst>
                <a:gd name="T0" fmla="*/ 67 w 113"/>
                <a:gd name="T1" fmla="*/ 0 h 99"/>
                <a:gd name="T2" fmla="*/ 46 w 113"/>
                <a:gd name="T3" fmla="*/ 99 h 99"/>
                <a:gd name="T4" fmla="*/ 71 w 113"/>
                <a:gd name="T5" fmla="*/ 2 h 99"/>
                <a:gd name="T6" fmla="*/ 67 w 113"/>
                <a:gd name="T7" fmla="*/ 0 h 9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3" h="99">
                  <a:moveTo>
                    <a:pt x="67" y="0"/>
                  </a:moveTo>
                  <a:cubicBezTo>
                    <a:pt x="45" y="7"/>
                    <a:pt x="0" y="36"/>
                    <a:pt x="46" y="99"/>
                  </a:cubicBezTo>
                  <a:cubicBezTo>
                    <a:pt x="113" y="63"/>
                    <a:pt x="88" y="19"/>
                    <a:pt x="71" y="2"/>
                  </a:cubicBezTo>
                  <a:lnTo>
                    <a:pt x="67" y="0"/>
                  </a:lnTo>
                  <a:close/>
                </a:path>
              </a:pathLst>
            </a:custGeom>
            <a:solidFill>
              <a:srgbClr val="457A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Freeform 190"/>
            <p:cNvSpPr/>
            <p:nvPr/>
          </p:nvSpPr>
          <p:spPr bwMode="auto">
            <a:xfrm>
              <a:off x="880115" y="526501"/>
              <a:ext cx="561182" cy="493902"/>
            </a:xfrm>
            <a:custGeom>
              <a:gdLst>
                <a:gd name="T0" fmla="*/ 67 w 113"/>
                <a:gd name="T1" fmla="*/ 0 h 99"/>
                <a:gd name="T2" fmla="*/ 46 w 113"/>
                <a:gd name="T3" fmla="*/ 99 h 99"/>
                <a:gd name="T4" fmla="*/ 71 w 113"/>
                <a:gd name="T5" fmla="*/ 2 h 99"/>
                <a:gd name="T6" fmla="*/ 68 w 113"/>
                <a:gd name="T7" fmla="*/ 25 h 99"/>
                <a:gd name="T8" fmla="*/ 82 w 113"/>
                <a:gd name="T9" fmla="*/ 45 h 99"/>
                <a:gd name="T10" fmla="*/ 68 w 113"/>
                <a:gd name="T11" fmla="*/ 27 h 99"/>
                <a:gd name="T12" fmla="*/ 65 w 113"/>
                <a:gd name="T13" fmla="*/ 39 h 99"/>
                <a:gd name="T14" fmla="*/ 79 w 113"/>
                <a:gd name="T15" fmla="*/ 60 h 99"/>
                <a:gd name="T16" fmla="*/ 64 w 113"/>
                <a:gd name="T17" fmla="*/ 42 h 99"/>
                <a:gd name="T18" fmla="*/ 62 w 113"/>
                <a:gd name="T19" fmla="*/ 52 h 99"/>
                <a:gd name="T20" fmla="*/ 72 w 113"/>
                <a:gd name="T21" fmla="*/ 72 h 99"/>
                <a:gd name="T22" fmla="*/ 61 w 113"/>
                <a:gd name="T23" fmla="*/ 55 h 99"/>
                <a:gd name="T24" fmla="*/ 51 w 113"/>
                <a:gd name="T25" fmla="*/ 86 h 99"/>
                <a:gd name="T26" fmla="*/ 60 w 113"/>
                <a:gd name="T27" fmla="*/ 52 h 99"/>
                <a:gd name="T28" fmla="*/ 42 w 113"/>
                <a:gd name="T29" fmla="*/ 62 h 99"/>
                <a:gd name="T30" fmla="*/ 61 w 113"/>
                <a:gd name="T31" fmla="*/ 49 h 99"/>
                <a:gd name="T32" fmla="*/ 63 w 113"/>
                <a:gd name="T33" fmla="*/ 37 h 99"/>
                <a:gd name="T34" fmla="*/ 41 w 113"/>
                <a:gd name="T35" fmla="*/ 47 h 99"/>
                <a:gd name="T36" fmla="*/ 63 w 113"/>
                <a:gd name="T37" fmla="*/ 35 h 99"/>
                <a:gd name="T38" fmla="*/ 65 w 113"/>
                <a:gd name="T39" fmla="*/ 23 h 99"/>
                <a:gd name="T40" fmla="*/ 44 w 113"/>
                <a:gd name="T41" fmla="*/ 32 h 99"/>
                <a:gd name="T42" fmla="*/ 65 w 113"/>
                <a:gd name="T43" fmla="*/ 20 h 99"/>
                <a:gd name="T44" fmla="*/ 67 w 113"/>
                <a:gd name="T45" fmla="*/ 0 h 9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3" h="99">
                  <a:moveTo>
                    <a:pt x="67" y="0"/>
                  </a:moveTo>
                  <a:cubicBezTo>
                    <a:pt x="45" y="7"/>
                    <a:pt x="0" y="36"/>
                    <a:pt x="46" y="99"/>
                  </a:cubicBezTo>
                  <a:cubicBezTo>
                    <a:pt x="113" y="63"/>
                    <a:pt x="88" y="19"/>
                    <a:pt x="71" y="2"/>
                  </a:cubicBezTo>
                  <a:cubicBezTo>
                    <a:pt x="71" y="10"/>
                    <a:pt x="69" y="17"/>
                    <a:pt x="68" y="25"/>
                  </a:cubicBezTo>
                  <a:cubicBezTo>
                    <a:pt x="78" y="31"/>
                    <a:pt x="81" y="38"/>
                    <a:pt x="82" y="45"/>
                  </a:cubicBezTo>
                  <a:cubicBezTo>
                    <a:pt x="79" y="37"/>
                    <a:pt x="75" y="31"/>
                    <a:pt x="68" y="27"/>
                  </a:cubicBezTo>
                  <a:cubicBezTo>
                    <a:pt x="67" y="31"/>
                    <a:pt x="66" y="35"/>
                    <a:pt x="65" y="39"/>
                  </a:cubicBezTo>
                  <a:cubicBezTo>
                    <a:pt x="75" y="46"/>
                    <a:pt x="78" y="53"/>
                    <a:pt x="79" y="60"/>
                  </a:cubicBezTo>
                  <a:cubicBezTo>
                    <a:pt x="77" y="52"/>
                    <a:pt x="72" y="46"/>
                    <a:pt x="64" y="42"/>
                  </a:cubicBezTo>
                  <a:cubicBezTo>
                    <a:pt x="64" y="45"/>
                    <a:pt x="63" y="49"/>
                    <a:pt x="62" y="52"/>
                  </a:cubicBezTo>
                  <a:cubicBezTo>
                    <a:pt x="70" y="59"/>
                    <a:pt x="72" y="66"/>
                    <a:pt x="72" y="72"/>
                  </a:cubicBezTo>
                  <a:cubicBezTo>
                    <a:pt x="71" y="65"/>
                    <a:pt x="67" y="59"/>
                    <a:pt x="61" y="55"/>
                  </a:cubicBezTo>
                  <a:cubicBezTo>
                    <a:pt x="58" y="67"/>
                    <a:pt x="54" y="78"/>
                    <a:pt x="51" y="86"/>
                  </a:cubicBezTo>
                  <a:cubicBezTo>
                    <a:pt x="54" y="77"/>
                    <a:pt x="57" y="65"/>
                    <a:pt x="60" y="52"/>
                  </a:cubicBezTo>
                  <a:cubicBezTo>
                    <a:pt x="52" y="53"/>
                    <a:pt x="46" y="56"/>
                    <a:pt x="42" y="62"/>
                  </a:cubicBezTo>
                  <a:cubicBezTo>
                    <a:pt x="45" y="57"/>
                    <a:pt x="50" y="51"/>
                    <a:pt x="61" y="49"/>
                  </a:cubicBezTo>
                  <a:cubicBezTo>
                    <a:pt x="61" y="45"/>
                    <a:pt x="62" y="41"/>
                    <a:pt x="63" y="37"/>
                  </a:cubicBezTo>
                  <a:cubicBezTo>
                    <a:pt x="54" y="38"/>
                    <a:pt x="47" y="41"/>
                    <a:pt x="41" y="47"/>
                  </a:cubicBezTo>
                  <a:cubicBezTo>
                    <a:pt x="45" y="41"/>
                    <a:pt x="51" y="36"/>
                    <a:pt x="63" y="35"/>
                  </a:cubicBezTo>
                  <a:cubicBezTo>
                    <a:pt x="64" y="31"/>
                    <a:pt x="64" y="27"/>
                    <a:pt x="65" y="23"/>
                  </a:cubicBezTo>
                  <a:cubicBezTo>
                    <a:pt x="56" y="23"/>
                    <a:pt x="50" y="26"/>
                    <a:pt x="44" y="32"/>
                  </a:cubicBezTo>
                  <a:cubicBezTo>
                    <a:pt x="48" y="26"/>
                    <a:pt x="54" y="22"/>
                    <a:pt x="65" y="20"/>
                  </a:cubicBezTo>
                  <a:cubicBezTo>
                    <a:pt x="66" y="14"/>
                    <a:pt x="67" y="7"/>
                    <a:pt x="67" y="0"/>
                  </a:cubicBezTo>
                  <a:close/>
                </a:path>
              </a:pathLst>
            </a:custGeom>
            <a:solidFill>
              <a:srgbClr val="8AC6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Freeform 191"/>
            <p:cNvSpPr/>
            <p:nvPr/>
          </p:nvSpPr>
          <p:spPr bwMode="auto">
            <a:xfrm>
              <a:off x="1406128" y="188568"/>
              <a:ext cx="431208" cy="448029"/>
            </a:xfrm>
            <a:custGeom>
              <a:gdLst>
                <a:gd name="T0" fmla="*/ 3 w 87"/>
                <a:gd name="T1" fmla="*/ 77 h 90"/>
                <a:gd name="T2" fmla="*/ 87 w 87"/>
                <a:gd name="T3" fmla="*/ 12 h 90"/>
                <a:gd name="T4" fmla="*/ 6 w 87"/>
                <a:gd name="T5" fmla="*/ 80 h 90"/>
                <a:gd name="T6" fmla="*/ 3 w 87"/>
                <a:gd name="T7" fmla="*/ 77 h 9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90">
                  <a:moveTo>
                    <a:pt x="3" y="77"/>
                  </a:moveTo>
                  <a:cubicBezTo>
                    <a:pt x="0" y="54"/>
                    <a:pt x="8" y="0"/>
                    <a:pt x="87" y="12"/>
                  </a:cubicBezTo>
                  <a:cubicBezTo>
                    <a:pt x="81" y="90"/>
                    <a:pt x="29" y="88"/>
                    <a:pt x="6" y="80"/>
                  </a:cubicBezTo>
                  <a:lnTo>
                    <a:pt x="3" y="77"/>
                  </a:lnTo>
                  <a:close/>
                </a:path>
              </a:pathLst>
            </a:custGeom>
            <a:solidFill>
              <a:srgbClr val="457A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Freeform 192"/>
            <p:cNvSpPr/>
            <p:nvPr/>
          </p:nvSpPr>
          <p:spPr bwMode="auto">
            <a:xfrm>
              <a:off x="1406128" y="188568"/>
              <a:ext cx="431208" cy="448029"/>
            </a:xfrm>
            <a:custGeom>
              <a:gdLst>
                <a:gd name="T0" fmla="*/ 3 w 87"/>
                <a:gd name="T1" fmla="*/ 77 h 90"/>
                <a:gd name="T2" fmla="*/ 87 w 87"/>
                <a:gd name="T3" fmla="*/ 12 h 90"/>
                <a:gd name="T4" fmla="*/ 6 w 87"/>
                <a:gd name="T5" fmla="*/ 80 h 90"/>
                <a:gd name="T6" fmla="*/ 26 w 87"/>
                <a:gd name="T7" fmla="*/ 67 h 90"/>
                <a:gd name="T8" fmla="*/ 51 w 87"/>
                <a:gd name="T9" fmla="*/ 70 h 90"/>
                <a:gd name="T10" fmla="*/ 28 w 87"/>
                <a:gd name="T11" fmla="*/ 65 h 90"/>
                <a:gd name="T12" fmla="*/ 39 w 87"/>
                <a:gd name="T13" fmla="*/ 57 h 90"/>
                <a:gd name="T14" fmla="*/ 64 w 87"/>
                <a:gd name="T15" fmla="*/ 60 h 90"/>
                <a:gd name="T16" fmla="*/ 41 w 87"/>
                <a:gd name="T17" fmla="*/ 55 h 90"/>
                <a:gd name="T18" fmla="*/ 50 w 87"/>
                <a:gd name="T19" fmla="*/ 48 h 90"/>
                <a:gd name="T20" fmla="*/ 72 w 87"/>
                <a:gd name="T21" fmla="*/ 48 h 90"/>
                <a:gd name="T22" fmla="*/ 52 w 87"/>
                <a:gd name="T23" fmla="*/ 46 h 90"/>
                <a:gd name="T24" fmla="*/ 77 w 87"/>
                <a:gd name="T25" fmla="*/ 22 h 90"/>
                <a:gd name="T26" fmla="*/ 48 w 87"/>
                <a:gd name="T27" fmla="*/ 47 h 90"/>
                <a:gd name="T28" fmla="*/ 50 w 87"/>
                <a:gd name="T29" fmla="*/ 26 h 90"/>
                <a:gd name="T30" fmla="*/ 46 w 87"/>
                <a:gd name="T31" fmla="*/ 49 h 90"/>
                <a:gd name="T32" fmla="*/ 36 w 87"/>
                <a:gd name="T33" fmla="*/ 56 h 90"/>
                <a:gd name="T34" fmla="*/ 36 w 87"/>
                <a:gd name="T35" fmla="*/ 32 h 90"/>
                <a:gd name="T36" fmla="*/ 34 w 87"/>
                <a:gd name="T37" fmla="*/ 57 h 90"/>
                <a:gd name="T38" fmla="*/ 23 w 87"/>
                <a:gd name="T39" fmla="*/ 65 h 90"/>
                <a:gd name="T40" fmla="*/ 23 w 87"/>
                <a:gd name="T41" fmla="*/ 41 h 90"/>
                <a:gd name="T42" fmla="*/ 21 w 87"/>
                <a:gd name="T43" fmla="*/ 66 h 90"/>
                <a:gd name="T44" fmla="*/ 3 w 87"/>
                <a:gd name="T45" fmla="*/ 77 h 9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7" h="90">
                  <a:moveTo>
                    <a:pt x="3" y="77"/>
                  </a:moveTo>
                  <a:cubicBezTo>
                    <a:pt x="0" y="54"/>
                    <a:pt x="8" y="0"/>
                    <a:pt x="87" y="12"/>
                  </a:cubicBezTo>
                  <a:cubicBezTo>
                    <a:pt x="81" y="90"/>
                    <a:pt x="29" y="88"/>
                    <a:pt x="6" y="80"/>
                  </a:cubicBezTo>
                  <a:cubicBezTo>
                    <a:pt x="13" y="76"/>
                    <a:pt x="19" y="72"/>
                    <a:pt x="26" y="67"/>
                  </a:cubicBezTo>
                  <a:cubicBezTo>
                    <a:pt x="36" y="73"/>
                    <a:pt x="44" y="72"/>
                    <a:pt x="51" y="70"/>
                  </a:cubicBezTo>
                  <a:cubicBezTo>
                    <a:pt x="42" y="72"/>
                    <a:pt x="35" y="70"/>
                    <a:pt x="28" y="65"/>
                  </a:cubicBezTo>
                  <a:cubicBezTo>
                    <a:pt x="32" y="63"/>
                    <a:pt x="35" y="60"/>
                    <a:pt x="39" y="57"/>
                  </a:cubicBezTo>
                  <a:cubicBezTo>
                    <a:pt x="49" y="63"/>
                    <a:pt x="57" y="63"/>
                    <a:pt x="64" y="60"/>
                  </a:cubicBezTo>
                  <a:cubicBezTo>
                    <a:pt x="55" y="62"/>
                    <a:pt x="48" y="60"/>
                    <a:pt x="41" y="55"/>
                  </a:cubicBezTo>
                  <a:cubicBezTo>
                    <a:pt x="44" y="53"/>
                    <a:pt x="47" y="50"/>
                    <a:pt x="50" y="48"/>
                  </a:cubicBezTo>
                  <a:cubicBezTo>
                    <a:pt x="59" y="52"/>
                    <a:pt x="67" y="51"/>
                    <a:pt x="72" y="48"/>
                  </a:cubicBezTo>
                  <a:cubicBezTo>
                    <a:pt x="65" y="50"/>
                    <a:pt x="58" y="50"/>
                    <a:pt x="52" y="46"/>
                  </a:cubicBezTo>
                  <a:cubicBezTo>
                    <a:pt x="62" y="37"/>
                    <a:pt x="71" y="29"/>
                    <a:pt x="77" y="22"/>
                  </a:cubicBezTo>
                  <a:cubicBezTo>
                    <a:pt x="70" y="29"/>
                    <a:pt x="60" y="38"/>
                    <a:pt x="48" y="47"/>
                  </a:cubicBezTo>
                  <a:cubicBezTo>
                    <a:pt x="46" y="39"/>
                    <a:pt x="47" y="32"/>
                    <a:pt x="50" y="26"/>
                  </a:cubicBezTo>
                  <a:cubicBezTo>
                    <a:pt x="46" y="30"/>
                    <a:pt x="43" y="38"/>
                    <a:pt x="46" y="49"/>
                  </a:cubicBezTo>
                  <a:cubicBezTo>
                    <a:pt x="43" y="51"/>
                    <a:pt x="39" y="54"/>
                    <a:pt x="36" y="56"/>
                  </a:cubicBezTo>
                  <a:cubicBezTo>
                    <a:pt x="32" y="48"/>
                    <a:pt x="32" y="40"/>
                    <a:pt x="36" y="32"/>
                  </a:cubicBezTo>
                  <a:cubicBezTo>
                    <a:pt x="32" y="38"/>
                    <a:pt x="30" y="46"/>
                    <a:pt x="34" y="57"/>
                  </a:cubicBezTo>
                  <a:cubicBezTo>
                    <a:pt x="30" y="60"/>
                    <a:pt x="26" y="62"/>
                    <a:pt x="23" y="65"/>
                  </a:cubicBezTo>
                  <a:cubicBezTo>
                    <a:pt x="20" y="57"/>
                    <a:pt x="20" y="49"/>
                    <a:pt x="23" y="41"/>
                  </a:cubicBezTo>
                  <a:cubicBezTo>
                    <a:pt x="19" y="47"/>
                    <a:pt x="17" y="55"/>
                    <a:pt x="21" y="66"/>
                  </a:cubicBezTo>
                  <a:cubicBezTo>
                    <a:pt x="15" y="70"/>
                    <a:pt x="9" y="74"/>
                    <a:pt x="3" y="77"/>
                  </a:cubicBezTo>
                  <a:close/>
                </a:path>
              </a:pathLst>
            </a:custGeom>
            <a:solidFill>
              <a:srgbClr val="8AC6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Freeform 195"/>
            <p:cNvSpPr/>
            <p:nvPr/>
          </p:nvSpPr>
          <p:spPr bwMode="auto">
            <a:xfrm>
              <a:off x="1580446" y="1358334"/>
              <a:ext cx="574944" cy="498489"/>
            </a:xfrm>
            <a:custGeom>
              <a:gdLst>
                <a:gd name="T0" fmla="*/ 63 w 116"/>
                <a:gd name="T1" fmla="*/ 0 h 100"/>
                <a:gd name="T2" fmla="*/ 55 w 116"/>
                <a:gd name="T3" fmla="*/ 100 h 100"/>
                <a:gd name="T4" fmla="*/ 58 w 116"/>
                <a:gd name="T5" fmla="*/ 0 h 100"/>
                <a:gd name="T6" fmla="*/ 63 w 116"/>
                <a:gd name="T7" fmla="*/ 0 h 1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" h="100">
                  <a:moveTo>
                    <a:pt x="63" y="0"/>
                  </a:moveTo>
                  <a:cubicBezTo>
                    <a:pt x="82" y="13"/>
                    <a:pt x="116" y="52"/>
                    <a:pt x="55" y="100"/>
                  </a:cubicBezTo>
                  <a:cubicBezTo>
                    <a:pt x="0" y="47"/>
                    <a:pt x="37" y="11"/>
                    <a:pt x="58" y="0"/>
                  </a:cubicBezTo>
                  <a:lnTo>
                    <a:pt x="63" y="0"/>
                  </a:lnTo>
                  <a:close/>
                </a:path>
              </a:pathLst>
            </a:custGeom>
            <a:solidFill>
              <a:srgbClr val="457A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Freeform 196"/>
            <p:cNvSpPr/>
            <p:nvPr/>
          </p:nvSpPr>
          <p:spPr bwMode="auto">
            <a:xfrm>
              <a:off x="1580446" y="1358334"/>
              <a:ext cx="574944" cy="498489"/>
            </a:xfrm>
            <a:custGeom>
              <a:gdLst>
                <a:gd name="T0" fmla="*/ 63 w 116"/>
                <a:gd name="T1" fmla="*/ 0 h 100"/>
                <a:gd name="T2" fmla="*/ 55 w 116"/>
                <a:gd name="T3" fmla="*/ 100 h 100"/>
                <a:gd name="T4" fmla="*/ 58 w 116"/>
                <a:gd name="T5" fmla="*/ 0 h 100"/>
                <a:gd name="T6" fmla="*/ 55 w 116"/>
                <a:gd name="T7" fmla="*/ 22 h 100"/>
                <a:gd name="T8" fmla="*/ 36 w 116"/>
                <a:gd name="T9" fmla="*/ 38 h 100"/>
                <a:gd name="T10" fmla="*/ 54 w 116"/>
                <a:gd name="T11" fmla="*/ 25 h 100"/>
                <a:gd name="T12" fmla="*/ 53 w 116"/>
                <a:gd name="T13" fmla="*/ 38 h 100"/>
                <a:gd name="T14" fmla="*/ 34 w 116"/>
                <a:gd name="T15" fmla="*/ 53 h 100"/>
                <a:gd name="T16" fmla="*/ 53 w 116"/>
                <a:gd name="T17" fmla="*/ 40 h 100"/>
                <a:gd name="T18" fmla="*/ 53 w 116"/>
                <a:gd name="T19" fmla="*/ 51 h 100"/>
                <a:gd name="T20" fmla="*/ 38 w 116"/>
                <a:gd name="T21" fmla="*/ 66 h 100"/>
                <a:gd name="T22" fmla="*/ 53 w 116"/>
                <a:gd name="T23" fmla="*/ 54 h 100"/>
                <a:gd name="T24" fmla="*/ 54 w 116"/>
                <a:gd name="T25" fmla="*/ 87 h 100"/>
                <a:gd name="T26" fmla="*/ 55 w 116"/>
                <a:gd name="T27" fmla="*/ 51 h 100"/>
                <a:gd name="T28" fmla="*/ 69 w 116"/>
                <a:gd name="T29" fmla="*/ 65 h 100"/>
                <a:gd name="T30" fmla="*/ 55 w 116"/>
                <a:gd name="T31" fmla="*/ 48 h 100"/>
                <a:gd name="T32" fmla="*/ 56 w 116"/>
                <a:gd name="T33" fmla="*/ 36 h 100"/>
                <a:gd name="T34" fmla="*/ 74 w 116"/>
                <a:gd name="T35" fmla="*/ 51 h 100"/>
                <a:gd name="T36" fmla="*/ 56 w 116"/>
                <a:gd name="T37" fmla="*/ 34 h 100"/>
                <a:gd name="T38" fmla="*/ 58 w 116"/>
                <a:gd name="T39" fmla="*/ 22 h 100"/>
                <a:gd name="T40" fmla="*/ 76 w 116"/>
                <a:gd name="T41" fmla="*/ 37 h 100"/>
                <a:gd name="T42" fmla="*/ 59 w 116"/>
                <a:gd name="T43" fmla="*/ 19 h 100"/>
                <a:gd name="T44" fmla="*/ 63 w 116"/>
                <a:gd name="T45" fmla="*/ 0 h 1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00">
                  <a:moveTo>
                    <a:pt x="63" y="0"/>
                  </a:moveTo>
                  <a:cubicBezTo>
                    <a:pt x="82" y="13"/>
                    <a:pt x="116" y="52"/>
                    <a:pt x="55" y="100"/>
                  </a:cubicBezTo>
                  <a:cubicBezTo>
                    <a:pt x="0" y="47"/>
                    <a:pt x="37" y="11"/>
                    <a:pt x="58" y="0"/>
                  </a:cubicBezTo>
                  <a:cubicBezTo>
                    <a:pt x="57" y="7"/>
                    <a:pt x="55" y="15"/>
                    <a:pt x="55" y="22"/>
                  </a:cubicBezTo>
                  <a:cubicBezTo>
                    <a:pt x="43" y="26"/>
                    <a:pt x="39" y="31"/>
                    <a:pt x="36" y="38"/>
                  </a:cubicBezTo>
                  <a:cubicBezTo>
                    <a:pt x="40" y="31"/>
                    <a:pt x="46" y="27"/>
                    <a:pt x="54" y="25"/>
                  </a:cubicBezTo>
                  <a:cubicBezTo>
                    <a:pt x="54" y="29"/>
                    <a:pt x="54" y="33"/>
                    <a:pt x="53" y="38"/>
                  </a:cubicBezTo>
                  <a:cubicBezTo>
                    <a:pt x="42" y="41"/>
                    <a:pt x="37" y="47"/>
                    <a:pt x="34" y="53"/>
                  </a:cubicBezTo>
                  <a:cubicBezTo>
                    <a:pt x="39" y="46"/>
                    <a:pt x="45" y="42"/>
                    <a:pt x="53" y="40"/>
                  </a:cubicBezTo>
                  <a:cubicBezTo>
                    <a:pt x="53" y="44"/>
                    <a:pt x="53" y="47"/>
                    <a:pt x="53" y="51"/>
                  </a:cubicBezTo>
                  <a:cubicBezTo>
                    <a:pt x="43" y="55"/>
                    <a:pt x="39" y="61"/>
                    <a:pt x="38" y="66"/>
                  </a:cubicBezTo>
                  <a:cubicBezTo>
                    <a:pt x="41" y="61"/>
                    <a:pt x="46" y="56"/>
                    <a:pt x="53" y="54"/>
                  </a:cubicBezTo>
                  <a:cubicBezTo>
                    <a:pt x="52" y="66"/>
                    <a:pt x="53" y="78"/>
                    <a:pt x="54" y="87"/>
                  </a:cubicBezTo>
                  <a:cubicBezTo>
                    <a:pt x="53" y="77"/>
                    <a:pt x="54" y="65"/>
                    <a:pt x="55" y="51"/>
                  </a:cubicBezTo>
                  <a:cubicBezTo>
                    <a:pt x="62" y="54"/>
                    <a:pt x="66" y="59"/>
                    <a:pt x="69" y="65"/>
                  </a:cubicBezTo>
                  <a:cubicBezTo>
                    <a:pt x="68" y="60"/>
                    <a:pt x="65" y="53"/>
                    <a:pt x="55" y="48"/>
                  </a:cubicBezTo>
                  <a:cubicBezTo>
                    <a:pt x="55" y="44"/>
                    <a:pt x="56" y="40"/>
                    <a:pt x="56" y="36"/>
                  </a:cubicBezTo>
                  <a:cubicBezTo>
                    <a:pt x="64" y="39"/>
                    <a:pt x="70" y="44"/>
                    <a:pt x="74" y="51"/>
                  </a:cubicBezTo>
                  <a:cubicBezTo>
                    <a:pt x="72" y="45"/>
                    <a:pt x="68" y="38"/>
                    <a:pt x="56" y="34"/>
                  </a:cubicBezTo>
                  <a:cubicBezTo>
                    <a:pt x="57" y="30"/>
                    <a:pt x="58" y="26"/>
                    <a:pt x="58" y="22"/>
                  </a:cubicBezTo>
                  <a:cubicBezTo>
                    <a:pt x="66" y="24"/>
                    <a:pt x="72" y="29"/>
                    <a:pt x="76" y="37"/>
                  </a:cubicBezTo>
                  <a:cubicBezTo>
                    <a:pt x="74" y="30"/>
                    <a:pt x="69" y="24"/>
                    <a:pt x="59" y="19"/>
                  </a:cubicBezTo>
                  <a:cubicBezTo>
                    <a:pt x="60" y="13"/>
                    <a:pt x="61" y="6"/>
                    <a:pt x="63" y="0"/>
                  </a:cubicBezTo>
                  <a:close/>
                </a:path>
              </a:pathLst>
            </a:custGeom>
            <a:solidFill>
              <a:srgbClr val="8AC6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Freeform 207"/>
            <p:cNvSpPr/>
            <p:nvPr/>
          </p:nvSpPr>
          <p:spPr bwMode="auto">
            <a:xfrm>
              <a:off x="1311323" y="208447"/>
              <a:ext cx="501547" cy="458732"/>
            </a:xfrm>
            <a:custGeom>
              <a:gdLst>
                <a:gd name="T0" fmla="*/ 51 w 101"/>
                <a:gd name="T1" fmla="*/ 92 h 92"/>
                <a:gd name="T2" fmla="*/ 10 w 101"/>
                <a:gd name="T3" fmla="*/ 23 h 92"/>
                <a:gd name="T4" fmla="*/ 50 w 101"/>
                <a:gd name="T5" fmla="*/ 16 h 92"/>
                <a:gd name="T6" fmla="*/ 91 w 101"/>
                <a:gd name="T7" fmla="*/ 23 h 92"/>
                <a:gd name="T8" fmla="*/ 51 w 101"/>
                <a:gd name="T9" fmla="*/ 92 h 9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92">
                  <a:moveTo>
                    <a:pt x="51" y="92"/>
                  </a:moveTo>
                  <a:cubicBezTo>
                    <a:pt x="23" y="91"/>
                    <a:pt x="0" y="41"/>
                    <a:pt x="10" y="23"/>
                  </a:cubicBezTo>
                  <a:cubicBezTo>
                    <a:pt x="23" y="0"/>
                    <a:pt x="48" y="16"/>
                    <a:pt x="50" y="16"/>
                  </a:cubicBezTo>
                  <a:cubicBezTo>
                    <a:pt x="53" y="16"/>
                    <a:pt x="78" y="0"/>
                    <a:pt x="91" y="23"/>
                  </a:cubicBezTo>
                  <a:cubicBezTo>
                    <a:pt x="101" y="41"/>
                    <a:pt x="79" y="91"/>
                    <a:pt x="51" y="92"/>
                  </a:cubicBezTo>
                  <a:close/>
                </a:path>
              </a:pathLst>
            </a:custGeom>
            <a:solidFill>
              <a:srgbClr val="BDCB8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Freeform 208"/>
            <p:cNvSpPr/>
            <p:nvPr/>
          </p:nvSpPr>
          <p:spPr bwMode="auto">
            <a:xfrm>
              <a:off x="1569743" y="382765"/>
              <a:ext cx="521426" cy="483197"/>
            </a:xfrm>
            <a:custGeom>
              <a:gdLst>
                <a:gd name="T0" fmla="*/ 8 w 105"/>
                <a:gd name="T1" fmla="*/ 65 h 97"/>
                <a:gd name="T2" fmla="*/ 61 w 105"/>
                <a:gd name="T3" fmla="*/ 4 h 97"/>
                <a:gd name="T4" fmla="*/ 81 w 105"/>
                <a:gd name="T5" fmla="*/ 41 h 97"/>
                <a:gd name="T6" fmla="*/ 86 w 105"/>
                <a:gd name="T7" fmla="*/ 82 h 97"/>
                <a:gd name="T8" fmla="*/ 8 w 105"/>
                <a:gd name="T9" fmla="*/ 65 h 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97">
                  <a:moveTo>
                    <a:pt x="8" y="65"/>
                  </a:moveTo>
                  <a:cubicBezTo>
                    <a:pt x="0" y="38"/>
                    <a:pt x="41" y="0"/>
                    <a:pt x="61" y="4"/>
                  </a:cubicBezTo>
                  <a:cubicBezTo>
                    <a:pt x="88" y="9"/>
                    <a:pt x="80" y="38"/>
                    <a:pt x="81" y="41"/>
                  </a:cubicBezTo>
                  <a:cubicBezTo>
                    <a:pt x="81" y="43"/>
                    <a:pt x="105" y="62"/>
                    <a:pt x="86" y="82"/>
                  </a:cubicBezTo>
                  <a:cubicBezTo>
                    <a:pt x="72" y="97"/>
                    <a:pt x="18" y="91"/>
                    <a:pt x="8" y="65"/>
                  </a:cubicBezTo>
                  <a:close/>
                </a:path>
              </a:pathLst>
            </a:custGeom>
            <a:solidFill>
              <a:srgbClr val="BDCB8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" name="Freeform 209"/>
            <p:cNvSpPr/>
            <p:nvPr/>
          </p:nvSpPr>
          <p:spPr bwMode="auto">
            <a:xfrm>
              <a:off x="1481054" y="680940"/>
              <a:ext cx="490844" cy="529071"/>
            </a:xfrm>
            <a:custGeom>
              <a:gdLst>
                <a:gd name="T0" fmla="*/ 22 w 99"/>
                <a:gd name="T1" fmla="*/ 16 h 106"/>
                <a:gd name="T2" fmla="*/ 96 w 99"/>
                <a:gd name="T3" fmla="*/ 47 h 106"/>
                <a:gd name="T4" fmla="*/ 67 w 99"/>
                <a:gd name="T5" fmla="*/ 77 h 106"/>
                <a:gd name="T6" fmla="*/ 30 w 99"/>
                <a:gd name="T7" fmla="*/ 95 h 106"/>
                <a:gd name="T8" fmla="*/ 22 w 99"/>
                <a:gd name="T9" fmla="*/ 16 h 10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105">
                  <a:moveTo>
                    <a:pt x="22" y="16"/>
                  </a:moveTo>
                  <a:cubicBezTo>
                    <a:pt x="45" y="0"/>
                    <a:pt x="94" y="27"/>
                    <a:pt x="96" y="47"/>
                  </a:cubicBezTo>
                  <a:cubicBezTo>
                    <a:pt x="99" y="74"/>
                    <a:pt x="69" y="75"/>
                    <a:pt x="67" y="77"/>
                  </a:cubicBezTo>
                  <a:cubicBezTo>
                    <a:pt x="65" y="79"/>
                    <a:pt x="55" y="106"/>
                    <a:pt x="30" y="95"/>
                  </a:cubicBezTo>
                  <a:cubicBezTo>
                    <a:pt x="11" y="87"/>
                    <a:pt x="0" y="33"/>
                    <a:pt x="22" y="16"/>
                  </a:cubicBezTo>
                  <a:close/>
                </a:path>
              </a:pathLst>
            </a:custGeom>
            <a:solidFill>
              <a:srgbClr val="BDCB8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" name="Freeform 210"/>
            <p:cNvSpPr/>
            <p:nvPr/>
          </p:nvSpPr>
          <p:spPr bwMode="auto">
            <a:xfrm>
              <a:off x="1152296" y="676353"/>
              <a:ext cx="487785" cy="533658"/>
            </a:xfrm>
            <a:custGeom>
              <a:gdLst>
                <a:gd name="T0" fmla="*/ 76 w 98"/>
                <a:gd name="T1" fmla="*/ 16 h 107"/>
                <a:gd name="T2" fmla="*/ 69 w 98"/>
                <a:gd name="T3" fmla="*/ 96 h 107"/>
                <a:gd name="T4" fmla="*/ 32 w 98"/>
                <a:gd name="T5" fmla="*/ 78 h 107"/>
                <a:gd name="T6" fmla="*/ 3 w 98"/>
                <a:gd name="T7" fmla="*/ 48 h 107"/>
                <a:gd name="T8" fmla="*/ 76 w 98"/>
                <a:gd name="T9" fmla="*/ 16 h 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107">
                  <a:moveTo>
                    <a:pt x="76" y="16"/>
                  </a:moveTo>
                  <a:cubicBezTo>
                    <a:pt x="98" y="33"/>
                    <a:pt x="87" y="88"/>
                    <a:pt x="69" y="96"/>
                  </a:cubicBezTo>
                  <a:cubicBezTo>
                    <a:pt x="44" y="107"/>
                    <a:pt x="34" y="80"/>
                    <a:pt x="32" y="78"/>
                  </a:cubicBezTo>
                  <a:cubicBezTo>
                    <a:pt x="29" y="76"/>
                    <a:pt x="0" y="75"/>
                    <a:pt x="3" y="48"/>
                  </a:cubicBezTo>
                  <a:cubicBezTo>
                    <a:pt x="5" y="28"/>
                    <a:pt x="53" y="0"/>
                    <a:pt x="76" y="16"/>
                  </a:cubicBezTo>
                  <a:close/>
                </a:path>
              </a:pathLst>
            </a:custGeom>
            <a:solidFill>
              <a:srgbClr val="BDCB8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" name="Freeform 211"/>
            <p:cNvSpPr/>
            <p:nvPr/>
          </p:nvSpPr>
          <p:spPr bwMode="auto">
            <a:xfrm>
              <a:off x="1033026" y="382765"/>
              <a:ext cx="521426" cy="478611"/>
            </a:xfrm>
            <a:custGeom>
              <a:gdLst>
                <a:gd name="T0" fmla="*/ 97 w 105"/>
                <a:gd name="T1" fmla="*/ 64 h 96"/>
                <a:gd name="T2" fmla="*/ 19 w 105"/>
                <a:gd name="T3" fmla="*/ 82 h 96"/>
                <a:gd name="T4" fmla="*/ 24 w 105"/>
                <a:gd name="T5" fmla="*/ 40 h 96"/>
                <a:gd name="T6" fmla="*/ 44 w 105"/>
                <a:gd name="T7" fmla="*/ 4 h 96"/>
                <a:gd name="T8" fmla="*/ 97 w 105"/>
                <a:gd name="T9" fmla="*/ 64 h 9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96">
                  <a:moveTo>
                    <a:pt x="97" y="64"/>
                  </a:moveTo>
                  <a:cubicBezTo>
                    <a:pt x="88" y="90"/>
                    <a:pt x="32" y="96"/>
                    <a:pt x="19" y="82"/>
                  </a:cubicBezTo>
                  <a:cubicBezTo>
                    <a:pt x="0" y="62"/>
                    <a:pt x="24" y="43"/>
                    <a:pt x="24" y="40"/>
                  </a:cubicBezTo>
                  <a:cubicBezTo>
                    <a:pt x="25" y="38"/>
                    <a:pt x="17" y="9"/>
                    <a:pt x="44" y="4"/>
                  </a:cubicBezTo>
                  <a:cubicBezTo>
                    <a:pt x="64" y="0"/>
                    <a:pt x="105" y="37"/>
                    <a:pt x="97" y="64"/>
                  </a:cubicBezTo>
                  <a:close/>
                </a:path>
              </a:pathLst>
            </a:custGeom>
            <a:solidFill>
              <a:srgbClr val="BDCB8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" name="Freeform 212"/>
            <p:cNvSpPr/>
            <p:nvPr/>
          </p:nvSpPr>
          <p:spPr bwMode="auto">
            <a:xfrm>
              <a:off x="1286857" y="422521"/>
              <a:ext cx="565769" cy="593293"/>
            </a:xfrm>
            <a:custGeom>
              <a:gdLst>
                <a:gd name="T0" fmla="*/ 60 w 114"/>
                <a:gd name="T1" fmla="*/ 37 h 119"/>
                <a:gd name="T2" fmla="*/ 65 w 114"/>
                <a:gd name="T3" fmla="*/ 28 h 119"/>
                <a:gd name="T4" fmla="*/ 64 w 114"/>
                <a:gd name="T5" fmla="*/ 40 h 119"/>
                <a:gd name="T6" fmla="*/ 90 w 114"/>
                <a:gd name="T7" fmla="*/ 11 h 119"/>
                <a:gd name="T8" fmla="*/ 70 w 114"/>
                <a:gd name="T9" fmla="*/ 46 h 119"/>
                <a:gd name="T10" fmla="*/ 83 w 114"/>
                <a:gd name="T11" fmla="*/ 41 h 119"/>
                <a:gd name="T12" fmla="*/ 75 w 114"/>
                <a:gd name="T13" fmla="*/ 50 h 119"/>
                <a:gd name="T14" fmla="*/ 114 w 114"/>
                <a:gd name="T15" fmla="*/ 44 h 119"/>
                <a:gd name="T16" fmla="*/ 79 w 114"/>
                <a:gd name="T17" fmla="*/ 58 h 119"/>
                <a:gd name="T18" fmla="*/ 89 w 114"/>
                <a:gd name="T19" fmla="*/ 60 h 119"/>
                <a:gd name="T20" fmla="*/ 81 w 114"/>
                <a:gd name="T21" fmla="*/ 62 h 119"/>
                <a:gd name="T22" fmla="*/ 112 w 114"/>
                <a:gd name="T23" fmla="*/ 77 h 119"/>
                <a:gd name="T24" fmla="*/ 72 w 114"/>
                <a:gd name="T25" fmla="*/ 69 h 119"/>
                <a:gd name="T26" fmla="*/ 82 w 114"/>
                <a:gd name="T27" fmla="*/ 79 h 119"/>
                <a:gd name="T28" fmla="*/ 69 w 114"/>
                <a:gd name="T29" fmla="*/ 73 h 119"/>
                <a:gd name="T30" fmla="*/ 88 w 114"/>
                <a:gd name="T31" fmla="*/ 109 h 119"/>
                <a:gd name="T32" fmla="*/ 65 w 114"/>
                <a:gd name="T33" fmla="*/ 82 h 119"/>
                <a:gd name="T34" fmla="*/ 65 w 114"/>
                <a:gd name="T35" fmla="*/ 91 h 119"/>
                <a:gd name="T36" fmla="*/ 60 w 114"/>
                <a:gd name="T37" fmla="*/ 83 h 119"/>
                <a:gd name="T38" fmla="*/ 56 w 114"/>
                <a:gd name="T39" fmla="*/ 119 h 119"/>
                <a:gd name="T40" fmla="*/ 52 w 114"/>
                <a:gd name="T41" fmla="*/ 79 h 119"/>
                <a:gd name="T42" fmla="*/ 45 w 114"/>
                <a:gd name="T43" fmla="*/ 90 h 119"/>
                <a:gd name="T44" fmla="*/ 46 w 114"/>
                <a:gd name="T45" fmla="*/ 78 h 119"/>
                <a:gd name="T46" fmla="*/ 19 w 114"/>
                <a:gd name="T47" fmla="*/ 106 h 119"/>
                <a:gd name="T48" fmla="*/ 37 w 114"/>
                <a:gd name="T49" fmla="*/ 75 h 119"/>
                <a:gd name="T50" fmla="*/ 29 w 114"/>
                <a:gd name="T51" fmla="*/ 78 h 119"/>
                <a:gd name="T52" fmla="*/ 34 w 114"/>
                <a:gd name="T53" fmla="*/ 72 h 119"/>
                <a:gd name="T54" fmla="*/ 0 w 114"/>
                <a:gd name="T55" fmla="*/ 80 h 119"/>
                <a:gd name="T56" fmla="*/ 36 w 114"/>
                <a:gd name="T57" fmla="*/ 62 h 119"/>
                <a:gd name="T58" fmla="*/ 23 w 114"/>
                <a:gd name="T59" fmla="*/ 59 h 119"/>
                <a:gd name="T60" fmla="*/ 37 w 114"/>
                <a:gd name="T61" fmla="*/ 57 h 119"/>
                <a:gd name="T62" fmla="*/ 0 w 114"/>
                <a:gd name="T63" fmla="*/ 38 h 119"/>
                <a:gd name="T64" fmla="*/ 37 w 114"/>
                <a:gd name="T65" fmla="*/ 48 h 119"/>
                <a:gd name="T66" fmla="*/ 30 w 114"/>
                <a:gd name="T67" fmla="*/ 39 h 119"/>
                <a:gd name="T68" fmla="*/ 38 w 114"/>
                <a:gd name="T69" fmla="*/ 42 h 119"/>
                <a:gd name="T70" fmla="*/ 22 w 114"/>
                <a:gd name="T71" fmla="*/ 10 h 119"/>
                <a:gd name="T72" fmla="*/ 47 w 114"/>
                <a:gd name="T73" fmla="*/ 39 h 119"/>
                <a:gd name="T74" fmla="*/ 46 w 114"/>
                <a:gd name="T75" fmla="*/ 28 h 119"/>
                <a:gd name="T76" fmla="*/ 51 w 114"/>
                <a:gd name="T77" fmla="*/ 37 h 119"/>
                <a:gd name="T78" fmla="*/ 56 w 114"/>
                <a:gd name="T79" fmla="*/ 0 h 119"/>
                <a:gd name="T80" fmla="*/ 60 w 114"/>
                <a:gd name="T81" fmla="*/ 37 h 1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4" h="119">
                  <a:moveTo>
                    <a:pt x="60" y="37"/>
                  </a:moveTo>
                  <a:cubicBezTo>
                    <a:pt x="61" y="33"/>
                    <a:pt x="63" y="30"/>
                    <a:pt x="65" y="28"/>
                  </a:cubicBezTo>
                  <a:cubicBezTo>
                    <a:pt x="66" y="31"/>
                    <a:pt x="65" y="35"/>
                    <a:pt x="64" y="40"/>
                  </a:cubicBezTo>
                  <a:cubicBezTo>
                    <a:pt x="71" y="28"/>
                    <a:pt x="82" y="15"/>
                    <a:pt x="90" y="11"/>
                  </a:cubicBezTo>
                  <a:cubicBezTo>
                    <a:pt x="89" y="21"/>
                    <a:pt x="79" y="36"/>
                    <a:pt x="70" y="46"/>
                  </a:cubicBezTo>
                  <a:cubicBezTo>
                    <a:pt x="74" y="43"/>
                    <a:pt x="79" y="41"/>
                    <a:pt x="83" y="41"/>
                  </a:cubicBezTo>
                  <a:cubicBezTo>
                    <a:pt x="81" y="44"/>
                    <a:pt x="80" y="47"/>
                    <a:pt x="75" y="50"/>
                  </a:cubicBezTo>
                  <a:cubicBezTo>
                    <a:pt x="87" y="47"/>
                    <a:pt x="104" y="43"/>
                    <a:pt x="114" y="44"/>
                  </a:cubicBezTo>
                  <a:cubicBezTo>
                    <a:pt x="105" y="50"/>
                    <a:pt x="90" y="55"/>
                    <a:pt x="79" y="58"/>
                  </a:cubicBezTo>
                  <a:cubicBezTo>
                    <a:pt x="82" y="58"/>
                    <a:pt x="88" y="59"/>
                    <a:pt x="89" y="60"/>
                  </a:cubicBezTo>
                  <a:cubicBezTo>
                    <a:pt x="88" y="61"/>
                    <a:pt x="84" y="62"/>
                    <a:pt x="81" y="62"/>
                  </a:cubicBezTo>
                  <a:cubicBezTo>
                    <a:pt x="94" y="66"/>
                    <a:pt x="107" y="71"/>
                    <a:pt x="112" y="77"/>
                  </a:cubicBezTo>
                  <a:cubicBezTo>
                    <a:pt x="103" y="79"/>
                    <a:pt x="85" y="74"/>
                    <a:pt x="72" y="69"/>
                  </a:cubicBezTo>
                  <a:cubicBezTo>
                    <a:pt x="77" y="72"/>
                    <a:pt x="80" y="76"/>
                    <a:pt x="82" y="79"/>
                  </a:cubicBezTo>
                  <a:cubicBezTo>
                    <a:pt x="78" y="79"/>
                    <a:pt x="73" y="76"/>
                    <a:pt x="69" y="73"/>
                  </a:cubicBezTo>
                  <a:cubicBezTo>
                    <a:pt x="78" y="84"/>
                    <a:pt x="87" y="99"/>
                    <a:pt x="88" y="109"/>
                  </a:cubicBezTo>
                  <a:cubicBezTo>
                    <a:pt x="80" y="105"/>
                    <a:pt x="71" y="94"/>
                    <a:pt x="65" y="82"/>
                  </a:cubicBezTo>
                  <a:cubicBezTo>
                    <a:pt x="65" y="85"/>
                    <a:pt x="66" y="88"/>
                    <a:pt x="65" y="91"/>
                  </a:cubicBezTo>
                  <a:cubicBezTo>
                    <a:pt x="63" y="89"/>
                    <a:pt x="62" y="86"/>
                    <a:pt x="60" y="83"/>
                  </a:cubicBezTo>
                  <a:cubicBezTo>
                    <a:pt x="61" y="96"/>
                    <a:pt x="60" y="111"/>
                    <a:pt x="56" y="119"/>
                  </a:cubicBezTo>
                  <a:cubicBezTo>
                    <a:pt x="51" y="110"/>
                    <a:pt x="50" y="93"/>
                    <a:pt x="52" y="79"/>
                  </a:cubicBezTo>
                  <a:cubicBezTo>
                    <a:pt x="50" y="84"/>
                    <a:pt x="47" y="88"/>
                    <a:pt x="45" y="90"/>
                  </a:cubicBezTo>
                  <a:cubicBezTo>
                    <a:pt x="44" y="87"/>
                    <a:pt x="45" y="82"/>
                    <a:pt x="46" y="78"/>
                  </a:cubicBezTo>
                  <a:cubicBezTo>
                    <a:pt x="39" y="89"/>
                    <a:pt x="28" y="103"/>
                    <a:pt x="19" y="106"/>
                  </a:cubicBezTo>
                  <a:cubicBezTo>
                    <a:pt x="20" y="97"/>
                    <a:pt x="28" y="85"/>
                    <a:pt x="37" y="75"/>
                  </a:cubicBezTo>
                  <a:cubicBezTo>
                    <a:pt x="34" y="77"/>
                    <a:pt x="31" y="78"/>
                    <a:pt x="29" y="78"/>
                  </a:cubicBezTo>
                  <a:cubicBezTo>
                    <a:pt x="30" y="76"/>
                    <a:pt x="32" y="74"/>
                    <a:pt x="34" y="72"/>
                  </a:cubicBezTo>
                  <a:cubicBezTo>
                    <a:pt x="22" y="77"/>
                    <a:pt x="8" y="81"/>
                    <a:pt x="0" y="80"/>
                  </a:cubicBezTo>
                  <a:cubicBezTo>
                    <a:pt x="6" y="72"/>
                    <a:pt x="23" y="65"/>
                    <a:pt x="36" y="62"/>
                  </a:cubicBezTo>
                  <a:cubicBezTo>
                    <a:pt x="31" y="62"/>
                    <a:pt x="26" y="61"/>
                    <a:pt x="23" y="59"/>
                  </a:cubicBezTo>
                  <a:cubicBezTo>
                    <a:pt x="26" y="57"/>
                    <a:pt x="31" y="57"/>
                    <a:pt x="37" y="57"/>
                  </a:cubicBezTo>
                  <a:cubicBezTo>
                    <a:pt x="23" y="53"/>
                    <a:pt x="6" y="46"/>
                    <a:pt x="0" y="38"/>
                  </a:cubicBezTo>
                  <a:cubicBezTo>
                    <a:pt x="9" y="37"/>
                    <a:pt x="25" y="42"/>
                    <a:pt x="37" y="48"/>
                  </a:cubicBezTo>
                  <a:cubicBezTo>
                    <a:pt x="34" y="45"/>
                    <a:pt x="31" y="41"/>
                    <a:pt x="30" y="39"/>
                  </a:cubicBezTo>
                  <a:cubicBezTo>
                    <a:pt x="32" y="39"/>
                    <a:pt x="35" y="40"/>
                    <a:pt x="38" y="42"/>
                  </a:cubicBezTo>
                  <a:cubicBezTo>
                    <a:pt x="30" y="32"/>
                    <a:pt x="22" y="19"/>
                    <a:pt x="22" y="10"/>
                  </a:cubicBezTo>
                  <a:cubicBezTo>
                    <a:pt x="30" y="14"/>
                    <a:pt x="40" y="27"/>
                    <a:pt x="47" y="39"/>
                  </a:cubicBezTo>
                  <a:cubicBezTo>
                    <a:pt x="46" y="35"/>
                    <a:pt x="45" y="31"/>
                    <a:pt x="46" y="28"/>
                  </a:cubicBezTo>
                  <a:cubicBezTo>
                    <a:pt x="48" y="30"/>
                    <a:pt x="50" y="33"/>
                    <a:pt x="51" y="37"/>
                  </a:cubicBezTo>
                  <a:cubicBezTo>
                    <a:pt x="50" y="23"/>
                    <a:pt x="51" y="7"/>
                    <a:pt x="56" y="0"/>
                  </a:cubicBezTo>
                  <a:cubicBezTo>
                    <a:pt x="60" y="8"/>
                    <a:pt x="61" y="23"/>
                    <a:pt x="60" y="37"/>
                  </a:cubicBezTo>
                  <a:close/>
                </a:path>
              </a:pathLst>
            </a:custGeom>
            <a:solidFill>
              <a:srgbClr val="C39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Oval 213"/>
            <p:cNvSpPr>
              <a:spLocks noChangeArrowheads="1"/>
            </p:cNvSpPr>
            <p:nvPr/>
          </p:nvSpPr>
          <p:spPr bwMode="auto">
            <a:xfrm>
              <a:off x="1474938" y="632008"/>
              <a:ext cx="174318" cy="174318"/>
            </a:xfrm>
            <a:prstGeom prst="ellipse">
              <a:avLst/>
            </a:prstGeom>
            <a:solidFill>
              <a:srgbClr val="FDDF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Freeform 228"/>
            <p:cNvSpPr/>
            <p:nvPr/>
          </p:nvSpPr>
          <p:spPr bwMode="auto">
            <a:xfrm>
              <a:off x="2294539" y="228324"/>
              <a:ext cx="218663" cy="253832"/>
            </a:xfrm>
            <a:custGeom>
              <a:gdLst>
                <a:gd name="T0" fmla="*/ 12 w 44"/>
                <a:gd name="T1" fmla="*/ 46 h 51"/>
                <a:gd name="T2" fmla="*/ 8 w 44"/>
                <a:gd name="T3" fmla="*/ 7 h 51"/>
                <a:gd name="T4" fmla="*/ 27 w 44"/>
                <a:gd name="T5" fmla="*/ 12 h 51"/>
                <a:gd name="T6" fmla="*/ 43 w 44"/>
                <a:gd name="T7" fmla="*/ 24 h 51"/>
                <a:gd name="T8" fmla="*/ 12 w 44"/>
                <a:gd name="T9" fmla="*/ 46 h 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51">
                  <a:moveTo>
                    <a:pt x="12" y="46"/>
                  </a:moveTo>
                  <a:cubicBezTo>
                    <a:pt x="0" y="40"/>
                    <a:pt x="0" y="13"/>
                    <a:pt x="8" y="7"/>
                  </a:cubicBezTo>
                  <a:cubicBezTo>
                    <a:pt x="19" y="0"/>
                    <a:pt x="26" y="12"/>
                    <a:pt x="27" y="12"/>
                  </a:cubicBezTo>
                  <a:cubicBezTo>
                    <a:pt x="28" y="13"/>
                    <a:pt x="42" y="11"/>
                    <a:pt x="43" y="24"/>
                  </a:cubicBezTo>
                  <a:cubicBezTo>
                    <a:pt x="44" y="34"/>
                    <a:pt x="24" y="51"/>
                    <a:pt x="12" y="46"/>
                  </a:cubicBezTo>
                  <a:close/>
                </a:path>
              </a:pathLst>
            </a:custGeom>
            <a:solidFill>
              <a:srgbClr val="8AC6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" name="Freeform 229"/>
            <p:cNvSpPr/>
            <p:nvPr/>
          </p:nvSpPr>
          <p:spPr bwMode="auto">
            <a:xfrm>
              <a:off x="2360290" y="372060"/>
              <a:ext cx="232424" cy="244657"/>
            </a:xfrm>
            <a:custGeom>
              <a:gdLst>
                <a:gd name="T0" fmla="*/ 1 w 47"/>
                <a:gd name="T1" fmla="*/ 22 h 49"/>
                <a:gd name="T2" fmla="*/ 37 w 47"/>
                <a:gd name="T3" fmla="*/ 6 h 49"/>
                <a:gd name="T4" fmla="*/ 38 w 47"/>
                <a:gd name="T5" fmla="*/ 26 h 49"/>
                <a:gd name="T6" fmla="*/ 32 w 47"/>
                <a:gd name="T7" fmla="*/ 45 h 49"/>
                <a:gd name="T8" fmla="*/ 1 w 47"/>
                <a:gd name="T9" fmla="*/ 22 h 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9">
                  <a:moveTo>
                    <a:pt x="1" y="22"/>
                  </a:moveTo>
                  <a:cubicBezTo>
                    <a:pt x="3" y="8"/>
                    <a:pt x="29" y="0"/>
                    <a:pt x="37" y="6"/>
                  </a:cubicBezTo>
                  <a:cubicBezTo>
                    <a:pt x="47" y="14"/>
                    <a:pt x="38" y="25"/>
                    <a:pt x="38" y="26"/>
                  </a:cubicBezTo>
                  <a:cubicBezTo>
                    <a:pt x="38" y="27"/>
                    <a:pt x="44" y="40"/>
                    <a:pt x="32" y="45"/>
                  </a:cubicBezTo>
                  <a:cubicBezTo>
                    <a:pt x="23" y="49"/>
                    <a:pt x="0" y="35"/>
                    <a:pt x="1" y="22"/>
                  </a:cubicBezTo>
                  <a:close/>
                </a:path>
              </a:pathLst>
            </a:custGeom>
            <a:solidFill>
              <a:srgbClr val="8AC6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Freeform 230"/>
            <p:cNvSpPr/>
            <p:nvPr/>
          </p:nvSpPr>
          <p:spPr bwMode="auto">
            <a:xfrm>
              <a:off x="2250194" y="492860"/>
              <a:ext cx="238541" cy="238541"/>
            </a:xfrm>
            <a:custGeom>
              <a:gdLst>
                <a:gd name="T0" fmla="*/ 19 w 48"/>
                <a:gd name="T1" fmla="*/ 2 h 48"/>
                <a:gd name="T2" fmla="*/ 45 w 48"/>
                <a:gd name="T3" fmla="*/ 30 h 48"/>
                <a:gd name="T4" fmla="*/ 26 w 48"/>
                <a:gd name="T5" fmla="*/ 38 h 48"/>
                <a:gd name="T6" fmla="*/ 6 w 48"/>
                <a:gd name="T7" fmla="*/ 38 h 48"/>
                <a:gd name="T8" fmla="*/ 19 w 48"/>
                <a:gd name="T9" fmla="*/ 2 h 4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9" y="2"/>
                  </a:moveTo>
                  <a:cubicBezTo>
                    <a:pt x="33" y="0"/>
                    <a:pt x="48" y="21"/>
                    <a:pt x="45" y="30"/>
                  </a:cubicBezTo>
                  <a:cubicBezTo>
                    <a:pt x="41" y="43"/>
                    <a:pt x="28" y="37"/>
                    <a:pt x="26" y="38"/>
                  </a:cubicBezTo>
                  <a:cubicBezTo>
                    <a:pt x="25" y="38"/>
                    <a:pt x="15" y="48"/>
                    <a:pt x="6" y="38"/>
                  </a:cubicBezTo>
                  <a:cubicBezTo>
                    <a:pt x="0" y="30"/>
                    <a:pt x="6" y="5"/>
                    <a:pt x="19" y="2"/>
                  </a:cubicBezTo>
                  <a:close/>
                </a:path>
              </a:pathLst>
            </a:custGeom>
            <a:solidFill>
              <a:srgbClr val="8AC6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" name="Freeform 231"/>
            <p:cNvSpPr/>
            <p:nvPr/>
          </p:nvSpPr>
          <p:spPr bwMode="auto">
            <a:xfrm>
              <a:off x="2095755" y="427108"/>
              <a:ext cx="253832" cy="229366"/>
            </a:xfrm>
            <a:custGeom>
              <a:gdLst>
                <a:gd name="T0" fmla="*/ 45 w 51"/>
                <a:gd name="T1" fmla="*/ 12 h 46"/>
                <a:gd name="T2" fmla="*/ 26 w 51"/>
                <a:gd name="T3" fmla="*/ 45 h 46"/>
                <a:gd name="T4" fmla="*/ 13 w 51"/>
                <a:gd name="T5" fmla="*/ 30 h 46"/>
                <a:gd name="T6" fmla="*/ 7 w 51"/>
                <a:gd name="T7" fmla="*/ 11 h 46"/>
                <a:gd name="T8" fmla="*/ 45 w 51"/>
                <a:gd name="T9" fmla="*/ 12 h 4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46">
                  <a:moveTo>
                    <a:pt x="45" y="12"/>
                  </a:moveTo>
                  <a:cubicBezTo>
                    <a:pt x="51" y="24"/>
                    <a:pt x="36" y="46"/>
                    <a:pt x="26" y="45"/>
                  </a:cubicBezTo>
                  <a:cubicBezTo>
                    <a:pt x="13" y="45"/>
                    <a:pt x="14" y="31"/>
                    <a:pt x="13" y="30"/>
                  </a:cubicBezTo>
                  <a:cubicBezTo>
                    <a:pt x="13" y="29"/>
                    <a:pt x="0" y="22"/>
                    <a:pt x="7" y="11"/>
                  </a:cubicBezTo>
                  <a:cubicBezTo>
                    <a:pt x="12" y="3"/>
                    <a:pt x="38" y="0"/>
                    <a:pt x="45" y="12"/>
                  </a:cubicBezTo>
                  <a:close/>
                </a:path>
              </a:pathLst>
            </a:custGeom>
            <a:solidFill>
              <a:srgbClr val="8AC6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" name="Freeform 232"/>
            <p:cNvSpPr/>
            <p:nvPr/>
          </p:nvSpPr>
          <p:spPr bwMode="auto">
            <a:xfrm>
              <a:off x="2121749" y="257378"/>
              <a:ext cx="247715" cy="249245"/>
            </a:xfrm>
            <a:custGeom>
              <a:gdLst>
                <a:gd name="T0" fmla="*/ 41 w 50"/>
                <a:gd name="T1" fmla="*/ 40 h 50"/>
                <a:gd name="T2" fmla="*/ 3 w 50"/>
                <a:gd name="T3" fmla="*/ 32 h 50"/>
                <a:gd name="T4" fmla="*/ 14 w 50"/>
                <a:gd name="T5" fmla="*/ 16 h 50"/>
                <a:gd name="T6" fmla="*/ 30 w 50"/>
                <a:gd name="T7" fmla="*/ 4 h 50"/>
                <a:gd name="T8" fmla="*/ 41 w 50"/>
                <a:gd name="T9" fmla="*/ 40 h 5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41" y="40"/>
                  </a:moveTo>
                  <a:cubicBezTo>
                    <a:pt x="32" y="50"/>
                    <a:pt x="6" y="42"/>
                    <a:pt x="3" y="32"/>
                  </a:cubicBezTo>
                  <a:cubicBezTo>
                    <a:pt x="0" y="20"/>
                    <a:pt x="13" y="16"/>
                    <a:pt x="14" y="16"/>
                  </a:cubicBezTo>
                  <a:cubicBezTo>
                    <a:pt x="15" y="15"/>
                    <a:pt x="18" y="0"/>
                    <a:pt x="30" y="4"/>
                  </a:cubicBezTo>
                  <a:cubicBezTo>
                    <a:pt x="40" y="6"/>
                    <a:pt x="50" y="30"/>
                    <a:pt x="41" y="40"/>
                  </a:cubicBezTo>
                  <a:close/>
                </a:path>
              </a:pathLst>
            </a:custGeom>
            <a:solidFill>
              <a:srgbClr val="8AC6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Freeform 233"/>
            <p:cNvSpPr/>
            <p:nvPr/>
          </p:nvSpPr>
          <p:spPr bwMode="auto">
            <a:xfrm>
              <a:off x="2201263" y="338420"/>
              <a:ext cx="282885" cy="278297"/>
            </a:xfrm>
            <a:custGeom>
              <a:gdLst>
                <a:gd name="T0" fmla="*/ 35 w 57"/>
                <a:gd name="T1" fmla="*/ 19 h 56"/>
                <a:gd name="T2" fmla="*/ 39 w 57"/>
                <a:gd name="T3" fmla="*/ 16 h 56"/>
                <a:gd name="T4" fmla="*/ 36 w 57"/>
                <a:gd name="T5" fmla="*/ 21 h 56"/>
                <a:gd name="T6" fmla="*/ 54 w 57"/>
                <a:gd name="T7" fmla="*/ 14 h 56"/>
                <a:gd name="T8" fmla="*/ 37 w 57"/>
                <a:gd name="T9" fmla="*/ 25 h 56"/>
                <a:gd name="T10" fmla="*/ 44 w 57"/>
                <a:gd name="T11" fmla="*/ 25 h 56"/>
                <a:gd name="T12" fmla="*/ 39 w 57"/>
                <a:gd name="T13" fmla="*/ 28 h 56"/>
                <a:gd name="T14" fmla="*/ 57 w 57"/>
                <a:gd name="T15" fmla="*/ 33 h 56"/>
                <a:gd name="T16" fmla="*/ 39 w 57"/>
                <a:gd name="T17" fmla="*/ 32 h 56"/>
                <a:gd name="T18" fmla="*/ 43 w 57"/>
                <a:gd name="T19" fmla="*/ 35 h 56"/>
                <a:gd name="T20" fmla="*/ 39 w 57"/>
                <a:gd name="T21" fmla="*/ 35 h 56"/>
                <a:gd name="T22" fmla="*/ 50 w 57"/>
                <a:gd name="T23" fmla="*/ 47 h 56"/>
                <a:gd name="T24" fmla="*/ 34 w 57"/>
                <a:gd name="T25" fmla="*/ 36 h 56"/>
                <a:gd name="T26" fmla="*/ 36 w 57"/>
                <a:gd name="T27" fmla="*/ 42 h 56"/>
                <a:gd name="T28" fmla="*/ 32 w 57"/>
                <a:gd name="T29" fmla="*/ 37 h 56"/>
                <a:gd name="T30" fmla="*/ 32 w 57"/>
                <a:gd name="T31" fmla="*/ 56 h 56"/>
                <a:gd name="T32" fmla="*/ 28 w 57"/>
                <a:gd name="T33" fmla="*/ 40 h 56"/>
                <a:gd name="T34" fmla="*/ 26 w 57"/>
                <a:gd name="T35" fmla="*/ 44 h 56"/>
                <a:gd name="T36" fmla="*/ 26 w 57"/>
                <a:gd name="T37" fmla="*/ 39 h 56"/>
                <a:gd name="T38" fmla="*/ 17 w 57"/>
                <a:gd name="T39" fmla="*/ 54 h 56"/>
                <a:gd name="T40" fmla="*/ 23 w 57"/>
                <a:gd name="T41" fmla="*/ 36 h 56"/>
                <a:gd name="T42" fmla="*/ 18 w 57"/>
                <a:gd name="T43" fmla="*/ 39 h 56"/>
                <a:gd name="T44" fmla="*/ 21 w 57"/>
                <a:gd name="T45" fmla="*/ 34 h 56"/>
                <a:gd name="T46" fmla="*/ 3 w 57"/>
                <a:gd name="T47" fmla="*/ 41 h 56"/>
                <a:gd name="T48" fmla="*/ 17 w 57"/>
                <a:gd name="T49" fmla="*/ 31 h 56"/>
                <a:gd name="T50" fmla="*/ 13 w 57"/>
                <a:gd name="T51" fmla="*/ 31 h 56"/>
                <a:gd name="T52" fmla="*/ 17 w 57"/>
                <a:gd name="T53" fmla="*/ 29 h 56"/>
                <a:gd name="T54" fmla="*/ 0 w 57"/>
                <a:gd name="T55" fmla="*/ 25 h 56"/>
                <a:gd name="T56" fmla="*/ 20 w 57"/>
                <a:gd name="T57" fmla="*/ 25 h 56"/>
                <a:gd name="T58" fmla="*/ 14 w 57"/>
                <a:gd name="T59" fmla="*/ 21 h 56"/>
                <a:gd name="T60" fmla="*/ 21 w 57"/>
                <a:gd name="T61" fmla="*/ 23 h 56"/>
                <a:gd name="T62" fmla="*/ 9 w 57"/>
                <a:gd name="T63" fmla="*/ 8 h 56"/>
                <a:gd name="T64" fmla="*/ 23 w 57"/>
                <a:gd name="T65" fmla="*/ 19 h 56"/>
                <a:gd name="T66" fmla="*/ 22 w 57"/>
                <a:gd name="T67" fmla="*/ 14 h 56"/>
                <a:gd name="T68" fmla="*/ 25 w 57"/>
                <a:gd name="T69" fmla="*/ 17 h 56"/>
                <a:gd name="T70" fmla="*/ 24 w 57"/>
                <a:gd name="T71" fmla="*/ 0 h 56"/>
                <a:gd name="T72" fmla="*/ 29 w 57"/>
                <a:gd name="T73" fmla="*/ 17 h 56"/>
                <a:gd name="T74" fmla="*/ 31 w 57"/>
                <a:gd name="T75" fmla="*/ 12 h 56"/>
                <a:gd name="T76" fmla="*/ 31 w 57"/>
                <a:gd name="T77" fmla="*/ 17 h 56"/>
                <a:gd name="T78" fmla="*/ 41 w 57"/>
                <a:gd name="T79" fmla="*/ 2 h 56"/>
                <a:gd name="T80" fmla="*/ 35 w 57"/>
                <a:gd name="T81" fmla="*/ 19 h 5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7" h="56">
                  <a:moveTo>
                    <a:pt x="35" y="19"/>
                  </a:moveTo>
                  <a:cubicBezTo>
                    <a:pt x="37" y="18"/>
                    <a:pt x="38" y="17"/>
                    <a:pt x="39" y="16"/>
                  </a:cubicBezTo>
                  <a:cubicBezTo>
                    <a:pt x="39" y="18"/>
                    <a:pt x="38" y="20"/>
                    <a:pt x="36" y="21"/>
                  </a:cubicBezTo>
                  <a:cubicBezTo>
                    <a:pt x="42" y="18"/>
                    <a:pt x="49" y="14"/>
                    <a:pt x="54" y="14"/>
                  </a:cubicBezTo>
                  <a:cubicBezTo>
                    <a:pt x="51" y="18"/>
                    <a:pt x="44" y="23"/>
                    <a:pt x="37" y="25"/>
                  </a:cubicBezTo>
                  <a:cubicBezTo>
                    <a:pt x="40" y="25"/>
                    <a:pt x="43" y="25"/>
                    <a:pt x="44" y="25"/>
                  </a:cubicBezTo>
                  <a:cubicBezTo>
                    <a:pt x="43" y="27"/>
                    <a:pt x="42" y="28"/>
                    <a:pt x="39" y="28"/>
                  </a:cubicBezTo>
                  <a:cubicBezTo>
                    <a:pt x="45" y="29"/>
                    <a:pt x="53" y="31"/>
                    <a:pt x="57" y="33"/>
                  </a:cubicBezTo>
                  <a:cubicBezTo>
                    <a:pt x="52" y="34"/>
                    <a:pt x="44" y="33"/>
                    <a:pt x="39" y="32"/>
                  </a:cubicBezTo>
                  <a:cubicBezTo>
                    <a:pt x="40" y="33"/>
                    <a:pt x="43" y="34"/>
                    <a:pt x="43" y="35"/>
                  </a:cubicBezTo>
                  <a:cubicBezTo>
                    <a:pt x="42" y="35"/>
                    <a:pt x="40" y="35"/>
                    <a:pt x="39" y="35"/>
                  </a:cubicBezTo>
                  <a:cubicBezTo>
                    <a:pt x="44" y="38"/>
                    <a:pt x="49" y="43"/>
                    <a:pt x="50" y="47"/>
                  </a:cubicBezTo>
                  <a:cubicBezTo>
                    <a:pt x="45" y="46"/>
                    <a:pt x="39" y="41"/>
                    <a:pt x="34" y="36"/>
                  </a:cubicBezTo>
                  <a:cubicBezTo>
                    <a:pt x="35" y="38"/>
                    <a:pt x="36" y="40"/>
                    <a:pt x="36" y="42"/>
                  </a:cubicBezTo>
                  <a:cubicBezTo>
                    <a:pt x="34" y="41"/>
                    <a:pt x="33" y="39"/>
                    <a:pt x="32" y="37"/>
                  </a:cubicBezTo>
                  <a:cubicBezTo>
                    <a:pt x="33" y="43"/>
                    <a:pt x="34" y="52"/>
                    <a:pt x="32" y="56"/>
                  </a:cubicBezTo>
                  <a:cubicBezTo>
                    <a:pt x="30" y="53"/>
                    <a:pt x="28" y="46"/>
                    <a:pt x="28" y="40"/>
                  </a:cubicBezTo>
                  <a:cubicBezTo>
                    <a:pt x="28" y="41"/>
                    <a:pt x="27" y="43"/>
                    <a:pt x="26" y="44"/>
                  </a:cubicBezTo>
                  <a:cubicBezTo>
                    <a:pt x="26" y="42"/>
                    <a:pt x="26" y="41"/>
                    <a:pt x="26" y="39"/>
                  </a:cubicBezTo>
                  <a:cubicBezTo>
                    <a:pt x="24" y="45"/>
                    <a:pt x="20" y="52"/>
                    <a:pt x="17" y="54"/>
                  </a:cubicBezTo>
                  <a:cubicBezTo>
                    <a:pt x="16" y="49"/>
                    <a:pt x="19" y="42"/>
                    <a:pt x="23" y="36"/>
                  </a:cubicBezTo>
                  <a:cubicBezTo>
                    <a:pt x="21" y="37"/>
                    <a:pt x="19" y="39"/>
                    <a:pt x="18" y="39"/>
                  </a:cubicBezTo>
                  <a:cubicBezTo>
                    <a:pt x="18" y="38"/>
                    <a:pt x="19" y="36"/>
                    <a:pt x="21" y="34"/>
                  </a:cubicBezTo>
                  <a:cubicBezTo>
                    <a:pt x="15" y="38"/>
                    <a:pt x="8" y="41"/>
                    <a:pt x="3" y="41"/>
                  </a:cubicBezTo>
                  <a:cubicBezTo>
                    <a:pt x="5" y="37"/>
                    <a:pt x="12" y="34"/>
                    <a:pt x="17" y="31"/>
                  </a:cubicBezTo>
                  <a:cubicBezTo>
                    <a:pt x="16" y="31"/>
                    <a:pt x="14" y="31"/>
                    <a:pt x="13" y="31"/>
                  </a:cubicBezTo>
                  <a:cubicBezTo>
                    <a:pt x="14" y="30"/>
                    <a:pt x="15" y="30"/>
                    <a:pt x="17" y="29"/>
                  </a:cubicBezTo>
                  <a:cubicBezTo>
                    <a:pt x="10" y="29"/>
                    <a:pt x="3" y="28"/>
                    <a:pt x="0" y="25"/>
                  </a:cubicBezTo>
                  <a:cubicBezTo>
                    <a:pt x="4" y="23"/>
                    <a:pt x="13" y="24"/>
                    <a:pt x="20" y="25"/>
                  </a:cubicBezTo>
                  <a:cubicBezTo>
                    <a:pt x="17" y="24"/>
                    <a:pt x="15" y="23"/>
                    <a:pt x="14" y="21"/>
                  </a:cubicBezTo>
                  <a:cubicBezTo>
                    <a:pt x="16" y="21"/>
                    <a:pt x="19" y="22"/>
                    <a:pt x="21" y="23"/>
                  </a:cubicBezTo>
                  <a:cubicBezTo>
                    <a:pt x="16" y="19"/>
                    <a:pt x="10" y="12"/>
                    <a:pt x="9" y="8"/>
                  </a:cubicBezTo>
                  <a:cubicBezTo>
                    <a:pt x="13" y="9"/>
                    <a:pt x="19" y="14"/>
                    <a:pt x="23" y="19"/>
                  </a:cubicBezTo>
                  <a:cubicBezTo>
                    <a:pt x="22" y="17"/>
                    <a:pt x="22" y="15"/>
                    <a:pt x="22" y="14"/>
                  </a:cubicBezTo>
                  <a:cubicBezTo>
                    <a:pt x="23" y="14"/>
                    <a:pt x="24" y="16"/>
                    <a:pt x="25" y="17"/>
                  </a:cubicBezTo>
                  <a:cubicBezTo>
                    <a:pt x="23" y="11"/>
                    <a:pt x="22" y="4"/>
                    <a:pt x="24" y="0"/>
                  </a:cubicBezTo>
                  <a:cubicBezTo>
                    <a:pt x="27" y="3"/>
                    <a:pt x="28" y="11"/>
                    <a:pt x="29" y="17"/>
                  </a:cubicBezTo>
                  <a:cubicBezTo>
                    <a:pt x="29" y="15"/>
                    <a:pt x="30" y="13"/>
                    <a:pt x="31" y="12"/>
                  </a:cubicBezTo>
                  <a:cubicBezTo>
                    <a:pt x="31" y="13"/>
                    <a:pt x="31" y="15"/>
                    <a:pt x="31" y="17"/>
                  </a:cubicBezTo>
                  <a:cubicBezTo>
                    <a:pt x="34" y="11"/>
                    <a:pt x="37" y="4"/>
                    <a:pt x="41" y="2"/>
                  </a:cubicBezTo>
                  <a:cubicBezTo>
                    <a:pt x="41" y="6"/>
                    <a:pt x="38" y="13"/>
                    <a:pt x="35" y="19"/>
                  </a:cubicBezTo>
                  <a:close/>
                </a:path>
              </a:pathLst>
            </a:custGeom>
            <a:solidFill>
              <a:srgbClr val="457A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" name="Freeform 234"/>
            <p:cNvSpPr/>
            <p:nvPr/>
          </p:nvSpPr>
          <p:spPr bwMode="auto">
            <a:xfrm>
              <a:off x="2294539" y="427108"/>
              <a:ext cx="94805" cy="99392"/>
            </a:xfrm>
            <a:custGeom>
              <a:gdLst>
                <a:gd name="T0" fmla="*/ 13 w 19"/>
                <a:gd name="T1" fmla="*/ 2 h 20"/>
                <a:gd name="T2" fmla="*/ 17 w 19"/>
                <a:gd name="T3" fmla="*/ 14 h 20"/>
                <a:gd name="T4" fmla="*/ 6 w 19"/>
                <a:gd name="T5" fmla="*/ 18 h 20"/>
                <a:gd name="T6" fmla="*/ 2 w 19"/>
                <a:gd name="T7" fmla="*/ 6 h 20"/>
                <a:gd name="T8" fmla="*/ 13 w 19"/>
                <a:gd name="T9" fmla="*/ 2 h 2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0">
                  <a:moveTo>
                    <a:pt x="13" y="2"/>
                  </a:moveTo>
                  <a:cubicBezTo>
                    <a:pt x="17" y="4"/>
                    <a:pt x="19" y="9"/>
                    <a:pt x="17" y="14"/>
                  </a:cubicBezTo>
                  <a:cubicBezTo>
                    <a:pt x="15" y="18"/>
                    <a:pt x="10" y="20"/>
                    <a:pt x="6" y="18"/>
                  </a:cubicBezTo>
                  <a:cubicBezTo>
                    <a:pt x="2" y="16"/>
                    <a:pt x="0" y="11"/>
                    <a:pt x="2" y="6"/>
                  </a:cubicBezTo>
                  <a:cubicBezTo>
                    <a:pt x="4" y="2"/>
                    <a:pt x="9" y="0"/>
                    <a:pt x="13" y="2"/>
                  </a:cubicBezTo>
                  <a:close/>
                </a:path>
              </a:pathLst>
            </a:custGeom>
            <a:solidFill>
              <a:srgbClr val="FDDF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35" r="23201" b="71000"/>
          <a:stretch>
            <a:fillRect/>
          </a:stretch>
        </p:blipFill>
        <p:spPr>
          <a:xfrm rot="20400000">
            <a:off x="319259" y="-229270"/>
            <a:ext cx="2348711" cy="1314947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-335658" y="91976"/>
            <a:ext cx="3474894" cy="911756"/>
            <a:chOff x="-335658" y="91976"/>
            <a:chExt cx="3474894" cy="911756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635" r="23201" b="71000"/>
            <a:stretch>
              <a:fillRect/>
            </a:stretch>
          </p:blipFill>
          <p:spPr>
            <a:xfrm rot="-1200000">
              <a:off x="-335658" y="91976"/>
              <a:ext cx="1628546" cy="911756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877078" y="363188"/>
              <a:ext cx="22621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>
                  <a:solidFill>
                    <a:srgbClr val="38531F"/>
                  </a:solidFill>
                  <a:cs typeface="+mn-ea"/>
                  <a:sym typeface="+mn-lt"/>
                </a:rPr>
                <a:t>点击此处添加小标题</a:t>
              </a:r>
              <a:endParaRPr lang="zh-CN" altLang="en-US">
                <a:solidFill>
                  <a:srgbClr val="38531F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861" y="2227773"/>
            <a:ext cx="2740322" cy="1843161"/>
          </a:xfrm>
          <a:prstGeom prst="rect">
            <a:avLst/>
          </a:prstGeom>
        </p:spPr>
      </p:pic>
      <p:pic>
        <p:nvPicPr>
          <p:cNvPr id="12" name="图片 1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20" b="-6"/>
          <a:stretch>
            <a:fillRect/>
          </a:stretch>
        </p:blipFill>
        <p:spPr>
          <a:xfrm>
            <a:off x="7918423" y="2227773"/>
            <a:ext cx="2750778" cy="1843161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5485473" y="1534656"/>
            <a:ext cx="813140" cy="115331"/>
            <a:chOff x="4064994" y="3738475"/>
            <a:chExt cx="987048" cy="139997"/>
          </a:xfrm>
        </p:grpSpPr>
        <p:sp>
          <p:nvSpPr>
            <p:cNvPr id="14" name="椭圆 13"/>
            <p:cNvSpPr/>
            <p:nvPr/>
          </p:nvSpPr>
          <p:spPr>
            <a:xfrm>
              <a:off x="4064994" y="3738475"/>
              <a:ext cx="139997" cy="13999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4276757" y="3738475"/>
              <a:ext cx="139997" cy="139997"/>
            </a:xfrm>
            <a:prstGeom prst="ellipse">
              <a:avLst/>
            </a:prstGeom>
            <a:solidFill>
              <a:srgbClr val="FEC1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4488520" y="3738475"/>
              <a:ext cx="139997" cy="139997"/>
            </a:xfrm>
            <a:prstGeom prst="ellipse">
              <a:avLst/>
            </a:prstGeom>
            <a:solidFill>
              <a:srgbClr val="B287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4700283" y="3738475"/>
              <a:ext cx="139997" cy="139997"/>
            </a:xfrm>
            <a:prstGeom prst="ellipse">
              <a:avLst/>
            </a:prstGeom>
            <a:solidFill>
              <a:srgbClr val="21B3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4912045" y="3738475"/>
              <a:ext cx="139997" cy="139997"/>
            </a:xfrm>
            <a:prstGeom prst="ellipse">
              <a:avLst/>
            </a:prstGeom>
            <a:solidFill>
              <a:srgbClr val="0C67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19" name="图片 1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20" b="-6"/>
          <a:stretch>
            <a:fillRect/>
          </a:stretch>
        </p:blipFill>
        <p:spPr>
          <a:xfrm>
            <a:off x="1210286" y="2249792"/>
            <a:ext cx="2750778" cy="1843161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1047732" y="2015016"/>
            <a:ext cx="3151866" cy="441377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339999" y="2015014"/>
            <a:ext cx="3151866" cy="441377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7632266" y="2015013"/>
            <a:ext cx="3151866" cy="441377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1421222" y="4327729"/>
            <a:ext cx="2404886" cy="1468165"/>
            <a:chOff x="1421222" y="4327729"/>
            <a:chExt cx="2404886" cy="1468165"/>
          </a:xfrm>
        </p:grpSpPr>
        <p:sp>
          <p:nvSpPr>
            <p:cNvPr id="24" name="TextBox 13"/>
            <p:cNvSpPr txBox="1"/>
            <p:nvPr/>
          </p:nvSpPr>
          <p:spPr>
            <a:xfrm>
              <a:off x="1454472" y="4327729"/>
              <a:ext cx="2338387" cy="293370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 defTabSz="1216660" eaLnBrk="1" fontAlgn="auto" hangingPunct="1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zh-CN" altLang="en-US" b="1" kern="0">
                  <a:solidFill>
                    <a:srgbClr val="38531F"/>
                  </a:solidFill>
                  <a:cs typeface="+mn-ea"/>
                  <a:sym typeface="+mn-lt"/>
                </a:rPr>
                <a:t>编辑标题</a:t>
              </a:r>
              <a:endParaRPr lang="zh-CN" altLang="en-US" b="1" kern="0">
                <a:solidFill>
                  <a:srgbClr val="38531F"/>
                </a:solidFill>
                <a:cs typeface="+mn-ea"/>
                <a:sym typeface="+mn-lt"/>
              </a:endParaRPr>
            </a:p>
          </p:txBody>
        </p:sp>
        <p:sp>
          <p:nvSpPr>
            <p:cNvPr id="25" name="TextBox 13"/>
            <p:cNvSpPr txBox="1"/>
            <p:nvPr/>
          </p:nvSpPr>
          <p:spPr>
            <a:xfrm>
              <a:off x="1421222" y="4934120"/>
              <a:ext cx="2404886" cy="861774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defTabSz="1216660">
                <a:spcBef>
                  <a:spcPct val="20000"/>
                </a:spcBef>
                <a:defRPr/>
              </a:pPr>
              <a:r>
                <a:rPr sz="1400" err="1">
                  <a:solidFill>
                    <a:srgbClr val="38531F"/>
                  </a:solidFill>
                  <a:cs typeface="+mn-ea"/>
                  <a:sym typeface="+mn-lt"/>
                </a:rPr>
                <a:t>请在此添加文字说明，</a:t>
              </a:r>
              <a:r>
                <a:rPr lang="zh-CN" altLang="en-US" sz="1400">
                  <a:solidFill>
                    <a:srgbClr val="38531F"/>
                  </a:solidFill>
                  <a:cs typeface="+mn-ea"/>
                  <a:sym typeface="+mn-lt"/>
                </a:rPr>
                <a:t>请在此添加文字说明</a:t>
              </a:r>
              <a:r>
                <a:rPr sz="1400">
                  <a:solidFill>
                    <a:srgbClr val="38531F"/>
                  </a:solidFill>
                  <a:cs typeface="+mn-ea"/>
                  <a:sym typeface="+mn-lt"/>
                </a:rPr>
                <a:t>。请在此添加文字说明，</a:t>
              </a:r>
              <a:r>
                <a:rPr lang="zh-CN" altLang="en-US" sz="1400">
                  <a:solidFill>
                    <a:srgbClr val="38531F"/>
                  </a:solidFill>
                  <a:cs typeface="+mn-ea"/>
                  <a:sym typeface="+mn-lt"/>
                </a:rPr>
                <a:t>请在此添加文字说明</a:t>
              </a:r>
              <a:r>
                <a:rPr sz="1400">
                  <a:solidFill>
                    <a:srgbClr val="38531F"/>
                  </a:solidFill>
                  <a:cs typeface="+mn-ea"/>
                  <a:sym typeface="+mn-lt"/>
                </a:rPr>
                <a:t>。</a:t>
              </a:r>
              <a:endParaRPr sz="1400">
                <a:solidFill>
                  <a:srgbClr val="38531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8091369" y="4327729"/>
            <a:ext cx="2404886" cy="1468165"/>
            <a:chOff x="1421222" y="4327729"/>
            <a:chExt cx="2404886" cy="1468165"/>
          </a:xfrm>
        </p:grpSpPr>
        <p:sp>
          <p:nvSpPr>
            <p:cNvPr id="34" name="TextBox 13"/>
            <p:cNvSpPr txBox="1"/>
            <p:nvPr/>
          </p:nvSpPr>
          <p:spPr>
            <a:xfrm>
              <a:off x="1454472" y="4327729"/>
              <a:ext cx="2338387" cy="293370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 defTabSz="1216660" eaLnBrk="1" fontAlgn="auto" hangingPunct="1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zh-CN" altLang="en-US" b="1" kern="0">
                  <a:solidFill>
                    <a:srgbClr val="38531F"/>
                  </a:solidFill>
                  <a:cs typeface="+mn-ea"/>
                  <a:sym typeface="+mn-lt"/>
                </a:rPr>
                <a:t>编辑标题</a:t>
              </a:r>
              <a:endParaRPr lang="zh-CN" altLang="en-US" b="1" kern="0">
                <a:solidFill>
                  <a:srgbClr val="38531F"/>
                </a:solidFill>
                <a:cs typeface="+mn-ea"/>
                <a:sym typeface="+mn-lt"/>
              </a:endParaRPr>
            </a:p>
          </p:txBody>
        </p:sp>
        <p:sp>
          <p:nvSpPr>
            <p:cNvPr id="35" name="TextBox 13"/>
            <p:cNvSpPr txBox="1"/>
            <p:nvPr/>
          </p:nvSpPr>
          <p:spPr>
            <a:xfrm>
              <a:off x="1421222" y="4934120"/>
              <a:ext cx="2404886" cy="861774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defTabSz="1216660">
                <a:spcBef>
                  <a:spcPct val="20000"/>
                </a:spcBef>
                <a:defRPr/>
              </a:pPr>
              <a:r>
                <a:rPr sz="1400" err="1">
                  <a:solidFill>
                    <a:srgbClr val="38531F"/>
                  </a:solidFill>
                  <a:cs typeface="+mn-ea"/>
                  <a:sym typeface="+mn-lt"/>
                </a:rPr>
                <a:t>请在此添加文字说明，</a:t>
              </a:r>
              <a:r>
                <a:rPr lang="zh-CN" altLang="en-US" sz="1400">
                  <a:solidFill>
                    <a:srgbClr val="38531F"/>
                  </a:solidFill>
                  <a:cs typeface="+mn-ea"/>
                  <a:sym typeface="+mn-lt"/>
                </a:rPr>
                <a:t>请在此添加文字说明</a:t>
              </a:r>
              <a:r>
                <a:rPr sz="1400">
                  <a:solidFill>
                    <a:srgbClr val="38531F"/>
                  </a:solidFill>
                  <a:cs typeface="+mn-ea"/>
                  <a:sym typeface="+mn-lt"/>
                </a:rPr>
                <a:t>。请在此添加文字说明，</a:t>
              </a:r>
              <a:r>
                <a:rPr lang="zh-CN" altLang="en-US" sz="1400">
                  <a:solidFill>
                    <a:srgbClr val="38531F"/>
                  </a:solidFill>
                  <a:cs typeface="+mn-ea"/>
                  <a:sym typeface="+mn-lt"/>
                </a:rPr>
                <a:t>请在此添加文字说明</a:t>
              </a:r>
              <a:r>
                <a:rPr sz="1400">
                  <a:solidFill>
                    <a:srgbClr val="38531F"/>
                  </a:solidFill>
                  <a:cs typeface="+mn-ea"/>
                  <a:sym typeface="+mn-lt"/>
                </a:rPr>
                <a:t>。</a:t>
              </a:r>
              <a:endParaRPr sz="1400">
                <a:solidFill>
                  <a:srgbClr val="38531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4713489" y="4327729"/>
            <a:ext cx="2404886" cy="1468165"/>
            <a:chOff x="1421222" y="4327729"/>
            <a:chExt cx="2404886" cy="1468165"/>
          </a:xfrm>
        </p:grpSpPr>
        <p:sp>
          <p:nvSpPr>
            <p:cNvPr id="37" name="TextBox 13"/>
            <p:cNvSpPr txBox="1"/>
            <p:nvPr/>
          </p:nvSpPr>
          <p:spPr>
            <a:xfrm>
              <a:off x="1454472" y="4327729"/>
              <a:ext cx="2338387" cy="293370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 defTabSz="1216660" eaLnBrk="1" fontAlgn="auto" hangingPunct="1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zh-CN" altLang="en-US" b="1" kern="0">
                  <a:solidFill>
                    <a:srgbClr val="38531F"/>
                  </a:solidFill>
                  <a:cs typeface="+mn-ea"/>
                  <a:sym typeface="+mn-lt"/>
                </a:rPr>
                <a:t>编辑标题</a:t>
              </a:r>
              <a:endParaRPr lang="zh-CN" altLang="en-US" b="1" kern="0">
                <a:solidFill>
                  <a:srgbClr val="38531F"/>
                </a:solidFill>
                <a:cs typeface="+mn-ea"/>
                <a:sym typeface="+mn-lt"/>
              </a:endParaRPr>
            </a:p>
          </p:txBody>
        </p:sp>
        <p:sp>
          <p:nvSpPr>
            <p:cNvPr id="38" name="TextBox 13"/>
            <p:cNvSpPr txBox="1"/>
            <p:nvPr/>
          </p:nvSpPr>
          <p:spPr>
            <a:xfrm>
              <a:off x="1421222" y="4934120"/>
              <a:ext cx="2404886" cy="861774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defTabSz="1216660">
                <a:spcBef>
                  <a:spcPct val="20000"/>
                </a:spcBef>
                <a:defRPr/>
              </a:pPr>
              <a:r>
                <a:rPr sz="1400" err="1">
                  <a:solidFill>
                    <a:srgbClr val="38531F"/>
                  </a:solidFill>
                  <a:cs typeface="+mn-ea"/>
                  <a:sym typeface="+mn-lt"/>
                </a:rPr>
                <a:t>请在此添加文字说明，</a:t>
              </a:r>
              <a:r>
                <a:rPr lang="zh-CN" altLang="en-US" sz="1400">
                  <a:solidFill>
                    <a:srgbClr val="38531F"/>
                  </a:solidFill>
                  <a:cs typeface="+mn-ea"/>
                  <a:sym typeface="+mn-lt"/>
                </a:rPr>
                <a:t>请在此添加文字说明</a:t>
              </a:r>
              <a:r>
                <a:rPr sz="1400">
                  <a:solidFill>
                    <a:srgbClr val="38531F"/>
                  </a:solidFill>
                  <a:cs typeface="+mn-ea"/>
                  <a:sym typeface="+mn-lt"/>
                </a:rPr>
                <a:t>。请在此添加文字说明，</a:t>
              </a:r>
              <a:r>
                <a:rPr lang="zh-CN" altLang="en-US" sz="1400">
                  <a:solidFill>
                    <a:srgbClr val="38531F"/>
                  </a:solidFill>
                  <a:cs typeface="+mn-ea"/>
                  <a:sym typeface="+mn-lt"/>
                </a:rPr>
                <a:t>请在此添加文字说明</a:t>
              </a:r>
              <a:r>
                <a:rPr sz="1400">
                  <a:solidFill>
                    <a:srgbClr val="38531F"/>
                  </a:solidFill>
                  <a:cs typeface="+mn-ea"/>
                  <a:sym typeface="+mn-lt"/>
                </a:rPr>
                <a:t>。</a:t>
              </a:r>
              <a:endParaRPr sz="1400">
                <a:solidFill>
                  <a:srgbClr val="38531F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/>
  <p:timing/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-335658" y="91976"/>
            <a:ext cx="3474894" cy="911756"/>
            <a:chOff x="-335658" y="91976"/>
            <a:chExt cx="3474894" cy="911756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635" r="23201" b="71000"/>
            <a:stretch>
              <a:fillRect/>
            </a:stretch>
          </p:blipFill>
          <p:spPr>
            <a:xfrm rot="-1200000">
              <a:off x="-335658" y="91976"/>
              <a:ext cx="1628546" cy="911756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877078" y="363188"/>
              <a:ext cx="22621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>
                  <a:solidFill>
                    <a:srgbClr val="38531F"/>
                  </a:solidFill>
                  <a:cs typeface="+mn-ea"/>
                  <a:sym typeface="+mn-lt"/>
                </a:rPr>
                <a:t>点击此处添加小标题</a:t>
              </a:r>
              <a:endParaRPr lang="zh-CN" altLang="en-US">
                <a:solidFill>
                  <a:srgbClr val="38531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5" name="Shape 539"/>
          <p:cNvSpPr/>
          <p:nvPr/>
        </p:nvSpPr>
        <p:spPr bwMode="auto">
          <a:xfrm>
            <a:off x="1476375" y="2495550"/>
            <a:ext cx="2527300" cy="1274763"/>
          </a:xfrm>
          <a:custGeom>
            <a:gdLst>
              <a:gd name="T0" fmla="*/ 5499 w 21600"/>
              <a:gd name="T1" fmla="*/ 0 h 21600"/>
              <a:gd name="T2" fmla="*/ 364703 w 21600"/>
              <a:gd name="T3" fmla="*/ 641336 h 21600"/>
              <a:gd name="T4" fmla="*/ 0 w 21600"/>
              <a:gd name="T5" fmla="*/ 1274763 h 21600"/>
              <a:gd name="T6" fmla="*/ 2169851 w 21600"/>
              <a:gd name="T7" fmla="*/ 1274763 h 21600"/>
              <a:gd name="T8" fmla="*/ 2527300 w 21600"/>
              <a:gd name="T9" fmla="*/ 647001 h 21600"/>
              <a:gd name="T10" fmla="*/ 2184593 w 21600"/>
              <a:gd name="T11" fmla="*/ 1062 h 21600"/>
              <a:gd name="T12" fmla="*/ 5499 w 21600"/>
              <a:gd name="T13" fmla="*/ 0 h 216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1600" h="21600" extrusionOk="0">
                <a:moveTo>
                  <a:pt x="47" y="0"/>
                </a:moveTo>
                <a:lnTo>
                  <a:pt x="3117" y="10867"/>
                </a:lnTo>
                <a:lnTo>
                  <a:pt x="0" y="21600"/>
                </a:lnTo>
                <a:lnTo>
                  <a:pt x="18545" y="21600"/>
                </a:lnTo>
                <a:lnTo>
                  <a:pt x="21600" y="10963"/>
                </a:lnTo>
                <a:lnTo>
                  <a:pt x="18671" y="18"/>
                </a:lnTo>
                <a:lnTo>
                  <a:pt x="47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lIns="0" tIns="0" rIns="0" bIns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Shape 542"/>
          <p:cNvSpPr/>
          <p:nvPr/>
        </p:nvSpPr>
        <p:spPr bwMode="auto">
          <a:xfrm>
            <a:off x="2441575" y="2895600"/>
            <a:ext cx="563563" cy="469900"/>
          </a:xfrm>
          <a:custGeom>
            <a:gdLst>
              <a:gd name="T0" fmla="*/ 556675 w 21600"/>
              <a:gd name="T1" fmla="*/ 311831 h 21600"/>
              <a:gd name="T2" fmla="*/ 563563 w 21600"/>
              <a:gd name="T3" fmla="*/ 446057 h 21600"/>
              <a:gd name="T4" fmla="*/ 540316 w 21600"/>
              <a:gd name="T5" fmla="*/ 469900 h 21600"/>
              <a:gd name="T6" fmla="*/ 406078 w 21600"/>
              <a:gd name="T7" fmla="*/ 463069 h 21600"/>
              <a:gd name="T8" fmla="*/ 399608 w 21600"/>
              <a:gd name="T9" fmla="*/ 328843 h 21600"/>
              <a:gd name="T10" fmla="*/ 422620 w 21600"/>
              <a:gd name="T11" fmla="*/ 305000 h 21600"/>
              <a:gd name="T12" fmla="*/ 464131 w 21600"/>
              <a:gd name="T13" fmla="*/ 258206 h 21600"/>
              <a:gd name="T14" fmla="*/ 299341 w 21600"/>
              <a:gd name="T15" fmla="*/ 252397 h 21600"/>
              <a:gd name="T16" fmla="*/ 340590 w 21600"/>
              <a:gd name="T17" fmla="*/ 305000 h 21600"/>
              <a:gd name="T18" fmla="*/ 363837 w 21600"/>
              <a:gd name="T19" fmla="*/ 328843 h 21600"/>
              <a:gd name="T20" fmla="*/ 356949 w 21600"/>
              <a:gd name="T21" fmla="*/ 463069 h 21600"/>
              <a:gd name="T22" fmla="*/ 222894 w 21600"/>
              <a:gd name="T23" fmla="*/ 469900 h 21600"/>
              <a:gd name="T24" fmla="*/ 199647 w 21600"/>
              <a:gd name="T25" fmla="*/ 446057 h 21600"/>
              <a:gd name="T26" fmla="*/ 206483 w 21600"/>
              <a:gd name="T27" fmla="*/ 311831 h 21600"/>
              <a:gd name="T28" fmla="*/ 264144 w 21600"/>
              <a:gd name="T29" fmla="*/ 305000 h 21600"/>
              <a:gd name="T30" fmla="*/ 105825 w 21600"/>
              <a:gd name="T31" fmla="*/ 252397 h 21600"/>
              <a:gd name="T32" fmla="*/ 99693 w 21600"/>
              <a:gd name="T33" fmla="*/ 305000 h 21600"/>
              <a:gd name="T34" fmla="*/ 157954 w 21600"/>
              <a:gd name="T35" fmla="*/ 311831 h 21600"/>
              <a:gd name="T36" fmla="*/ 164790 w 21600"/>
              <a:gd name="T37" fmla="*/ 446057 h 21600"/>
              <a:gd name="T38" fmla="*/ 140943 w 21600"/>
              <a:gd name="T39" fmla="*/ 469900 h 21600"/>
              <a:gd name="T40" fmla="*/ 6836 w 21600"/>
              <a:gd name="T41" fmla="*/ 463069 h 21600"/>
              <a:gd name="T42" fmla="*/ 0 w 21600"/>
              <a:gd name="T43" fmla="*/ 328843 h 21600"/>
              <a:gd name="T44" fmla="*/ 23821 w 21600"/>
              <a:gd name="T45" fmla="*/ 305000 h 21600"/>
              <a:gd name="T46" fmla="*/ 64497 w 21600"/>
              <a:gd name="T47" fmla="*/ 258206 h 21600"/>
              <a:gd name="T48" fmla="*/ 105772 w 21600"/>
              <a:gd name="T49" fmla="*/ 217503 h 21600"/>
              <a:gd name="T50" fmla="*/ 264092 w 21600"/>
              <a:gd name="T51" fmla="*/ 164269 h 21600"/>
              <a:gd name="T52" fmla="*/ 206431 w 21600"/>
              <a:gd name="T53" fmla="*/ 157678 h 21600"/>
              <a:gd name="T54" fmla="*/ 199595 w 21600"/>
              <a:gd name="T55" fmla="*/ 23190 h 21600"/>
              <a:gd name="T56" fmla="*/ 222842 w 21600"/>
              <a:gd name="T57" fmla="*/ 0 h 21600"/>
              <a:gd name="T58" fmla="*/ 356897 w 21600"/>
              <a:gd name="T59" fmla="*/ 6831 h 21600"/>
              <a:gd name="T60" fmla="*/ 363785 w 21600"/>
              <a:gd name="T61" fmla="*/ 141057 h 21600"/>
              <a:gd name="T62" fmla="*/ 340538 w 21600"/>
              <a:gd name="T63" fmla="*/ 164269 h 21600"/>
              <a:gd name="T64" fmla="*/ 299288 w 21600"/>
              <a:gd name="T65" fmla="*/ 217503 h 21600"/>
              <a:gd name="T66" fmla="*/ 486673 w 21600"/>
              <a:gd name="T67" fmla="*/ 229272 h 21600"/>
              <a:gd name="T68" fmla="*/ 498936 w 21600"/>
              <a:gd name="T69" fmla="*/ 305000 h 2160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21600" h="21600" extrusionOk="0">
                <a:moveTo>
                  <a:pt x="20709" y="14020"/>
                </a:moveTo>
                <a:cubicBezTo>
                  <a:pt x="20951" y="14020"/>
                  <a:pt x="21162" y="14126"/>
                  <a:pt x="21336" y="14334"/>
                </a:cubicBezTo>
                <a:cubicBezTo>
                  <a:pt x="21512" y="14549"/>
                  <a:pt x="21600" y="14810"/>
                  <a:pt x="21600" y="15116"/>
                </a:cubicBezTo>
                <a:lnTo>
                  <a:pt x="21600" y="20504"/>
                </a:lnTo>
                <a:cubicBezTo>
                  <a:pt x="21600" y="20816"/>
                  <a:pt x="21512" y="21071"/>
                  <a:pt x="21336" y="21286"/>
                </a:cubicBezTo>
                <a:cubicBezTo>
                  <a:pt x="21162" y="21494"/>
                  <a:pt x="20951" y="21600"/>
                  <a:pt x="20709" y="21600"/>
                </a:cubicBezTo>
                <a:lnTo>
                  <a:pt x="16198" y="21600"/>
                </a:lnTo>
                <a:cubicBezTo>
                  <a:pt x="15941" y="21600"/>
                  <a:pt x="15730" y="21494"/>
                  <a:pt x="15564" y="21286"/>
                </a:cubicBezTo>
                <a:cubicBezTo>
                  <a:pt x="15400" y="21071"/>
                  <a:pt x="15316" y="20816"/>
                  <a:pt x="15316" y="20504"/>
                </a:cubicBezTo>
                <a:lnTo>
                  <a:pt x="15316" y="15116"/>
                </a:lnTo>
                <a:cubicBezTo>
                  <a:pt x="15316" y="14810"/>
                  <a:pt x="15400" y="14549"/>
                  <a:pt x="15571" y="14334"/>
                </a:cubicBezTo>
                <a:cubicBezTo>
                  <a:pt x="15737" y="14126"/>
                  <a:pt x="15945" y="14020"/>
                  <a:pt x="16198" y="14020"/>
                </a:cubicBezTo>
                <a:lnTo>
                  <a:pt x="17789" y="14020"/>
                </a:lnTo>
                <a:lnTo>
                  <a:pt x="17789" y="11869"/>
                </a:lnTo>
                <a:cubicBezTo>
                  <a:pt x="17789" y="11699"/>
                  <a:pt x="17708" y="11611"/>
                  <a:pt x="17544" y="11602"/>
                </a:cubicBezTo>
                <a:lnTo>
                  <a:pt x="11473" y="11602"/>
                </a:lnTo>
                <a:lnTo>
                  <a:pt x="11473" y="14020"/>
                </a:lnTo>
                <a:lnTo>
                  <a:pt x="13054" y="14020"/>
                </a:lnTo>
                <a:cubicBezTo>
                  <a:pt x="13297" y="14020"/>
                  <a:pt x="13507" y="14126"/>
                  <a:pt x="13681" y="14334"/>
                </a:cubicBezTo>
                <a:cubicBezTo>
                  <a:pt x="13857" y="14549"/>
                  <a:pt x="13945" y="14810"/>
                  <a:pt x="13945" y="15116"/>
                </a:cubicBezTo>
                <a:lnTo>
                  <a:pt x="13945" y="20504"/>
                </a:lnTo>
                <a:cubicBezTo>
                  <a:pt x="13945" y="20816"/>
                  <a:pt x="13857" y="21071"/>
                  <a:pt x="13681" y="21286"/>
                </a:cubicBezTo>
                <a:cubicBezTo>
                  <a:pt x="13507" y="21494"/>
                  <a:pt x="13297" y="21600"/>
                  <a:pt x="13054" y="21600"/>
                </a:cubicBezTo>
                <a:lnTo>
                  <a:pt x="8543" y="21600"/>
                </a:lnTo>
                <a:cubicBezTo>
                  <a:pt x="8298" y="21600"/>
                  <a:pt x="8090" y="21494"/>
                  <a:pt x="7914" y="21286"/>
                </a:cubicBezTo>
                <a:cubicBezTo>
                  <a:pt x="7740" y="21071"/>
                  <a:pt x="7652" y="20816"/>
                  <a:pt x="7652" y="20504"/>
                </a:cubicBezTo>
                <a:lnTo>
                  <a:pt x="7652" y="15116"/>
                </a:lnTo>
                <a:cubicBezTo>
                  <a:pt x="7652" y="14810"/>
                  <a:pt x="7740" y="14549"/>
                  <a:pt x="7914" y="14334"/>
                </a:cubicBezTo>
                <a:cubicBezTo>
                  <a:pt x="8090" y="14126"/>
                  <a:pt x="8298" y="14020"/>
                  <a:pt x="8543" y="14020"/>
                </a:cubicBezTo>
                <a:lnTo>
                  <a:pt x="10124" y="14020"/>
                </a:lnTo>
                <a:lnTo>
                  <a:pt x="10124" y="11602"/>
                </a:lnTo>
                <a:lnTo>
                  <a:pt x="4056" y="11602"/>
                </a:lnTo>
                <a:cubicBezTo>
                  <a:pt x="3902" y="11602"/>
                  <a:pt x="3821" y="11690"/>
                  <a:pt x="3821" y="11869"/>
                </a:cubicBezTo>
                <a:lnTo>
                  <a:pt x="3821" y="14020"/>
                </a:lnTo>
                <a:lnTo>
                  <a:pt x="5402" y="14020"/>
                </a:lnTo>
                <a:cubicBezTo>
                  <a:pt x="5662" y="14020"/>
                  <a:pt x="5875" y="14126"/>
                  <a:pt x="6054" y="14334"/>
                </a:cubicBezTo>
                <a:cubicBezTo>
                  <a:pt x="6230" y="14549"/>
                  <a:pt x="6316" y="14810"/>
                  <a:pt x="6316" y="15116"/>
                </a:cubicBezTo>
                <a:lnTo>
                  <a:pt x="6316" y="20504"/>
                </a:lnTo>
                <a:cubicBezTo>
                  <a:pt x="6316" y="20816"/>
                  <a:pt x="6230" y="21071"/>
                  <a:pt x="6054" y="21286"/>
                </a:cubicBezTo>
                <a:cubicBezTo>
                  <a:pt x="5877" y="21494"/>
                  <a:pt x="5664" y="21600"/>
                  <a:pt x="5402" y="21600"/>
                </a:cubicBezTo>
                <a:lnTo>
                  <a:pt x="913" y="21600"/>
                </a:lnTo>
                <a:cubicBezTo>
                  <a:pt x="658" y="21600"/>
                  <a:pt x="441" y="21494"/>
                  <a:pt x="262" y="21286"/>
                </a:cubicBezTo>
                <a:cubicBezTo>
                  <a:pt x="88" y="21071"/>
                  <a:pt x="0" y="20816"/>
                  <a:pt x="0" y="20504"/>
                </a:cubicBezTo>
                <a:lnTo>
                  <a:pt x="0" y="15116"/>
                </a:lnTo>
                <a:cubicBezTo>
                  <a:pt x="0" y="14810"/>
                  <a:pt x="88" y="14549"/>
                  <a:pt x="262" y="14334"/>
                </a:cubicBezTo>
                <a:cubicBezTo>
                  <a:pt x="438" y="14126"/>
                  <a:pt x="656" y="14020"/>
                  <a:pt x="913" y="14020"/>
                </a:cubicBezTo>
                <a:lnTo>
                  <a:pt x="2472" y="14020"/>
                </a:lnTo>
                <a:lnTo>
                  <a:pt x="2472" y="11869"/>
                </a:lnTo>
                <a:cubicBezTo>
                  <a:pt x="2472" y="11352"/>
                  <a:pt x="2629" y="10912"/>
                  <a:pt x="2942" y="10544"/>
                </a:cubicBezTo>
                <a:cubicBezTo>
                  <a:pt x="3253" y="10180"/>
                  <a:pt x="3623" y="9998"/>
                  <a:pt x="4054" y="9998"/>
                </a:cubicBezTo>
                <a:lnTo>
                  <a:pt x="10122" y="9998"/>
                </a:lnTo>
                <a:lnTo>
                  <a:pt x="10122" y="7551"/>
                </a:lnTo>
                <a:lnTo>
                  <a:pt x="8541" y="7551"/>
                </a:lnTo>
                <a:cubicBezTo>
                  <a:pt x="8296" y="7551"/>
                  <a:pt x="8088" y="7451"/>
                  <a:pt x="7912" y="7248"/>
                </a:cubicBezTo>
                <a:cubicBezTo>
                  <a:pt x="7738" y="7045"/>
                  <a:pt x="7650" y="6790"/>
                  <a:pt x="7650" y="6484"/>
                </a:cubicBezTo>
                <a:lnTo>
                  <a:pt x="7650" y="1066"/>
                </a:lnTo>
                <a:cubicBezTo>
                  <a:pt x="7650" y="776"/>
                  <a:pt x="7738" y="523"/>
                  <a:pt x="7912" y="314"/>
                </a:cubicBezTo>
                <a:cubicBezTo>
                  <a:pt x="8088" y="103"/>
                  <a:pt x="8296" y="0"/>
                  <a:pt x="8541" y="0"/>
                </a:cubicBezTo>
                <a:lnTo>
                  <a:pt x="13052" y="0"/>
                </a:lnTo>
                <a:cubicBezTo>
                  <a:pt x="13294" y="0"/>
                  <a:pt x="13505" y="103"/>
                  <a:pt x="13679" y="314"/>
                </a:cubicBezTo>
                <a:cubicBezTo>
                  <a:pt x="13855" y="523"/>
                  <a:pt x="13943" y="776"/>
                  <a:pt x="13943" y="1066"/>
                </a:cubicBezTo>
                <a:lnTo>
                  <a:pt x="13943" y="6484"/>
                </a:lnTo>
                <a:cubicBezTo>
                  <a:pt x="13943" y="6790"/>
                  <a:pt x="13855" y="7045"/>
                  <a:pt x="13679" y="7248"/>
                </a:cubicBezTo>
                <a:cubicBezTo>
                  <a:pt x="13505" y="7451"/>
                  <a:pt x="13294" y="7551"/>
                  <a:pt x="13052" y="7551"/>
                </a:cubicBezTo>
                <a:lnTo>
                  <a:pt x="11471" y="7551"/>
                </a:lnTo>
                <a:lnTo>
                  <a:pt x="11471" y="9998"/>
                </a:lnTo>
                <a:lnTo>
                  <a:pt x="17541" y="9998"/>
                </a:lnTo>
                <a:cubicBezTo>
                  <a:pt x="17970" y="9998"/>
                  <a:pt x="18339" y="10177"/>
                  <a:pt x="18653" y="10539"/>
                </a:cubicBezTo>
                <a:cubicBezTo>
                  <a:pt x="18966" y="10900"/>
                  <a:pt x="19123" y="11344"/>
                  <a:pt x="19123" y="11869"/>
                </a:cubicBezTo>
                <a:lnTo>
                  <a:pt x="19123" y="14020"/>
                </a:lnTo>
                <a:lnTo>
                  <a:pt x="20709" y="140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9050" tIns="19050" rIns="19050" bIns="1905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Shape 544"/>
          <p:cNvSpPr/>
          <p:nvPr/>
        </p:nvSpPr>
        <p:spPr bwMode="auto">
          <a:xfrm>
            <a:off x="3702050" y="2493963"/>
            <a:ext cx="2528888" cy="1276350"/>
          </a:xfrm>
          <a:custGeom>
            <a:gdLst>
              <a:gd name="T0" fmla="*/ 5503 w 21600"/>
              <a:gd name="T1" fmla="*/ 0 h 21600"/>
              <a:gd name="T2" fmla="*/ 364933 w 21600"/>
              <a:gd name="T3" fmla="*/ 642134 h 21600"/>
              <a:gd name="T4" fmla="*/ 0 w 21600"/>
              <a:gd name="T5" fmla="*/ 1276350 h 21600"/>
              <a:gd name="T6" fmla="*/ 2171214 w 21600"/>
              <a:gd name="T7" fmla="*/ 1276350 h 21600"/>
              <a:gd name="T8" fmla="*/ 2528888 w 21600"/>
              <a:gd name="T9" fmla="*/ 647807 h 21600"/>
              <a:gd name="T10" fmla="*/ 2185966 w 21600"/>
              <a:gd name="T11" fmla="*/ 1064 h 21600"/>
              <a:gd name="T12" fmla="*/ 5503 w 21600"/>
              <a:gd name="T13" fmla="*/ 0 h 216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1600" h="21600" extrusionOk="0">
                <a:moveTo>
                  <a:pt x="47" y="0"/>
                </a:moveTo>
                <a:lnTo>
                  <a:pt x="3117" y="10867"/>
                </a:lnTo>
                <a:lnTo>
                  <a:pt x="0" y="21600"/>
                </a:lnTo>
                <a:lnTo>
                  <a:pt x="18545" y="21600"/>
                </a:lnTo>
                <a:lnTo>
                  <a:pt x="21600" y="10963"/>
                </a:lnTo>
                <a:lnTo>
                  <a:pt x="18671" y="18"/>
                </a:lnTo>
                <a:lnTo>
                  <a:pt x="47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lIns="0" tIns="0" rIns="0" bIns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Shape 547"/>
          <p:cNvSpPr/>
          <p:nvPr/>
        </p:nvSpPr>
        <p:spPr bwMode="auto">
          <a:xfrm>
            <a:off x="4695825" y="2890838"/>
            <a:ext cx="585788" cy="487362"/>
          </a:xfrm>
          <a:custGeom>
            <a:gdLst>
              <a:gd name="T0" fmla="*/ 360395 w 21600"/>
              <a:gd name="T1" fmla="*/ 174435 h 21600"/>
              <a:gd name="T2" fmla="*/ 327526 w 21600"/>
              <a:gd name="T3" fmla="*/ 243681 h 21600"/>
              <a:gd name="T4" fmla="*/ 334279 w 21600"/>
              <a:gd name="T5" fmla="*/ 311077 h 21600"/>
              <a:gd name="T6" fmla="*/ 282778 w 21600"/>
              <a:gd name="T7" fmla="*/ 352119 h 21600"/>
              <a:gd name="T8" fmla="*/ 221813 w 21600"/>
              <a:gd name="T9" fmla="*/ 349186 h 21600"/>
              <a:gd name="T10" fmla="*/ 151735 w 21600"/>
              <a:gd name="T11" fmla="*/ 382308 h 21600"/>
              <a:gd name="T12" fmla="*/ 99448 w 21600"/>
              <a:gd name="T13" fmla="*/ 340838 h 21600"/>
              <a:gd name="T14" fmla="*/ 40788 w 21600"/>
              <a:gd name="T15" fmla="*/ 320260 h 21600"/>
              <a:gd name="T16" fmla="*/ 62620 w 21600"/>
              <a:gd name="T17" fmla="*/ 272359 h 21600"/>
              <a:gd name="T18" fmla="*/ 0 w 21600"/>
              <a:gd name="T19" fmla="*/ 232399 h 21600"/>
              <a:gd name="T20" fmla="*/ 51311 w 21600"/>
              <a:gd name="T21" fmla="*/ 166199 h 21600"/>
              <a:gd name="T22" fmla="*/ 39514 w 21600"/>
              <a:gd name="T23" fmla="*/ 90455 h 21600"/>
              <a:gd name="T24" fmla="*/ 97035 w 21600"/>
              <a:gd name="T25" fmla="*/ 67847 h 21600"/>
              <a:gd name="T26" fmla="*/ 148156 w 21600"/>
              <a:gd name="T27" fmla="*/ 44404 h 21600"/>
              <a:gd name="T28" fmla="*/ 219074 w 21600"/>
              <a:gd name="T29" fmla="*/ 44404 h 21600"/>
              <a:gd name="T30" fmla="*/ 286602 w 21600"/>
              <a:gd name="T31" fmla="*/ 55866 h 21600"/>
              <a:gd name="T32" fmla="*/ 333655 w 21600"/>
              <a:gd name="T33" fmla="*/ 99435 h 21600"/>
              <a:gd name="T34" fmla="*/ 183899 w 21600"/>
              <a:gd name="T35" fmla="*/ 260490 h 21600"/>
              <a:gd name="T36" fmla="*/ 234641 w 21600"/>
              <a:gd name="T37" fmla="*/ 184115 h 21600"/>
              <a:gd name="T38" fmla="*/ 128304 w 21600"/>
              <a:gd name="T39" fmla="*/ 205572 h 21600"/>
              <a:gd name="T40" fmla="*/ 555848 w 21600"/>
              <a:gd name="T41" fmla="*/ 382489 h 21600"/>
              <a:gd name="T42" fmla="*/ 564987 w 21600"/>
              <a:gd name="T43" fmla="*/ 431879 h 21600"/>
              <a:gd name="T44" fmla="*/ 520673 w 21600"/>
              <a:gd name="T45" fmla="*/ 473102 h 21600"/>
              <a:gd name="T46" fmla="*/ 471153 w 21600"/>
              <a:gd name="T47" fmla="*/ 459339 h 21600"/>
              <a:gd name="T48" fmla="*/ 443707 w 21600"/>
              <a:gd name="T49" fmla="*/ 485061 h 21600"/>
              <a:gd name="T50" fmla="*/ 402404 w 21600"/>
              <a:gd name="T51" fmla="*/ 436708 h 21600"/>
              <a:gd name="T52" fmla="*/ 354917 w 21600"/>
              <a:gd name="T53" fmla="*/ 420598 h 21600"/>
              <a:gd name="T54" fmla="*/ 340408 w 21600"/>
              <a:gd name="T55" fmla="*/ 362949 h 21600"/>
              <a:gd name="T56" fmla="*/ 373874 w 21600"/>
              <a:gd name="T57" fmla="*/ 336686 h 21600"/>
              <a:gd name="T58" fmla="*/ 361805 w 21600"/>
              <a:gd name="T59" fmla="*/ 298035 h 21600"/>
              <a:gd name="T60" fmla="*/ 406092 w 21600"/>
              <a:gd name="T61" fmla="*/ 257444 h 21600"/>
              <a:gd name="T62" fmla="*/ 454989 w 21600"/>
              <a:gd name="T63" fmla="*/ 271140 h 21600"/>
              <a:gd name="T64" fmla="*/ 482814 w 21600"/>
              <a:gd name="T65" fmla="*/ 245283 h 21600"/>
              <a:gd name="T66" fmla="*/ 524307 w 21600"/>
              <a:gd name="T67" fmla="*/ 293703 h 21600"/>
              <a:gd name="T68" fmla="*/ 575076 w 21600"/>
              <a:gd name="T69" fmla="*/ 317959 h 21600"/>
              <a:gd name="T70" fmla="*/ 572635 w 21600"/>
              <a:gd name="T71" fmla="*/ 376013 h 21600"/>
              <a:gd name="T72" fmla="*/ 549339 w 21600"/>
              <a:gd name="T73" fmla="*/ 161168 h 21600"/>
              <a:gd name="T74" fmla="*/ 536647 w 21600"/>
              <a:gd name="T75" fmla="*/ 199976 h 21600"/>
              <a:gd name="T76" fmla="*/ 495859 w 21600"/>
              <a:gd name="T77" fmla="*/ 197810 h 21600"/>
              <a:gd name="T78" fmla="*/ 466244 w 21600"/>
              <a:gd name="T79" fmla="*/ 199976 h 21600"/>
              <a:gd name="T80" fmla="*/ 425429 w 21600"/>
              <a:gd name="T81" fmla="*/ 206926 h 21600"/>
              <a:gd name="T82" fmla="*/ 408452 w 21600"/>
              <a:gd name="T83" fmla="*/ 171005 h 21600"/>
              <a:gd name="T84" fmla="*/ 365385 w 21600"/>
              <a:gd name="T85" fmla="*/ 124413 h 21600"/>
              <a:gd name="T86" fmla="*/ 394105 w 21600"/>
              <a:gd name="T87" fmla="*/ 81430 h 21600"/>
              <a:gd name="T88" fmla="*/ 392315 w 21600"/>
              <a:gd name="T89" fmla="*/ 35740 h 21600"/>
              <a:gd name="T90" fmla="*/ 442107 w 21600"/>
              <a:gd name="T91" fmla="*/ 6679 h 21600"/>
              <a:gd name="T92" fmla="*/ 476305 w 21600"/>
              <a:gd name="T93" fmla="*/ 23195 h 21600"/>
              <a:gd name="T94" fmla="*/ 498598 w 21600"/>
              <a:gd name="T95" fmla="*/ 0 h 21600"/>
              <a:gd name="T96" fmla="*/ 546844 w 21600"/>
              <a:gd name="T97" fmla="*/ 30957 h 21600"/>
              <a:gd name="T98" fmla="*/ 574425 w 21600"/>
              <a:gd name="T99" fmla="*/ 72946 h 21600"/>
              <a:gd name="T100" fmla="*/ 573204 w 21600"/>
              <a:gd name="T101" fmla="*/ 133912 h 21600"/>
              <a:gd name="T102" fmla="*/ 463234 w 21600"/>
              <a:gd name="T103" fmla="*/ 401668 h 21600"/>
              <a:gd name="T104" fmla="*/ 437578 w 21600"/>
              <a:gd name="T105" fmla="*/ 339303 h 21600"/>
              <a:gd name="T106" fmla="*/ 498977 w 21600"/>
              <a:gd name="T107" fmla="*/ 132829 h 21600"/>
              <a:gd name="T108" fmla="*/ 441836 w 21600"/>
              <a:gd name="T109" fmla="*/ 108867 h 2160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21600" h="21600" extrusionOk="0">
                <a:moveTo>
                  <a:pt x="11234" y="6152"/>
                </a:moveTo>
                <a:cubicBezTo>
                  <a:pt x="11406" y="6502"/>
                  <a:pt x="11552" y="6917"/>
                  <a:pt x="11672" y="7395"/>
                </a:cubicBezTo>
                <a:cubicBezTo>
                  <a:pt x="11747" y="7412"/>
                  <a:pt x="11886" y="7434"/>
                  <a:pt x="12089" y="7462"/>
                </a:cubicBezTo>
                <a:cubicBezTo>
                  <a:pt x="12291" y="7488"/>
                  <a:pt x="12501" y="7527"/>
                  <a:pt x="12715" y="7578"/>
                </a:cubicBezTo>
                <a:cubicBezTo>
                  <a:pt x="12929" y="7626"/>
                  <a:pt x="13120" y="7680"/>
                  <a:pt x="13289" y="7731"/>
                </a:cubicBezTo>
                <a:cubicBezTo>
                  <a:pt x="13459" y="7787"/>
                  <a:pt x="13543" y="7849"/>
                  <a:pt x="13543" y="7923"/>
                </a:cubicBezTo>
                <a:lnTo>
                  <a:pt x="13543" y="10328"/>
                </a:lnTo>
                <a:cubicBezTo>
                  <a:pt x="13543" y="10416"/>
                  <a:pt x="13459" y="10495"/>
                  <a:pt x="13289" y="10549"/>
                </a:cubicBezTo>
                <a:cubicBezTo>
                  <a:pt x="13120" y="10611"/>
                  <a:pt x="12929" y="10659"/>
                  <a:pt x="12715" y="10707"/>
                </a:cubicBezTo>
                <a:cubicBezTo>
                  <a:pt x="12501" y="10752"/>
                  <a:pt x="12289" y="10783"/>
                  <a:pt x="12077" y="10800"/>
                </a:cubicBezTo>
                <a:cubicBezTo>
                  <a:pt x="11867" y="10820"/>
                  <a:pt x="11731" y="10837"/>
                  <a:pt x="11672" y="10857"/>
                </a:cubicBezTo>
                <a:cubicBezTo>
                  <a:pt x="11566" y="11243"/>
                  <a:pt x="11430" y="11639"/>
                  <a:pt x="11255" y="12045"/>
                </a:cubicBezTo>
                <a:cubicBezTo>
                  <a:pt x="11430" y="12325"/>
                  <a:pt x="11594" y="12596"/>
                  <a:pt x="11757" y="12864"/>
                </a:cubicBezTo>
                <a:cubicBezTo>
                  <a:pt x="11919" y="13127"/>
                  <a:pt x="12100" y="13395"/>
                  <a:pt x="12303" y="13655"/>
                </a:cubicBezTo>
                <a:lnTo>
                  <a:pt x="12326" y="13787"/>
                </a:lnTo>
                <a:cubicBezTo>
                  <a:pt x="12326" y="13841"/>
                  <a:pt x="12249" y="13977"/>
                  <a:pt x="12096" y="14194"/>
                </a:cubicBezTo>
                <a:cubicBezTo>
                  <a:pt x="11940" y="14411"/>
                  <a:pt x="11762" y="14637"/>
                  <a:pt x="11559" y="14877"/>
                </a:cubicBezTo>
                <a:cubicBezTo>
                  <a:pt x="11357" y="15117"/>
                  <a:pt x="11166" y="15326"/>
                  <a:pt x="10992" y="15513"/>
                </a:cubicBezTo>
                <a:cubicBezTo>
                  <a:pt x="10813" y="15696"/>
                  <a:pt x="10702" y="15789"/>
                  <a:pt x="10658" y="15789"/>
                </a:cubicBezTo>
                <a:cubicBezTo>
                  <a:pt x="10643" y="15789"/>
                  <a:pt x="10566" y="15727"/>
                  <a:pt x="10427" y="15606"/>
                </a:cubicBezTo>
                <a:cubicBezTo>
                  <a:pt x="10288" y="15484"/>
                  <a:pt x="10135" y="15346"/>
                  <a:pt x="9966" y="15188"/>
                </a:cubicBezTo>
                <a:cubicBezTo>
                  <a:pt x="9796" y="15030"/>
                  <a:pt x="9638" y="14886"/>
                  <a:pt x="9493" y="14747"/>
                </a:cubicBezTo>
                <a:cubicBezTo>
                  <a:pt x="9344" y="14615"/>
                  <a:pt x="9250" y="14524"/>
                  <a:pt x="9205" y="14476"/>
                </a:cubicBezTo>
                <a:cubicBezTo>
                  <a:pt x="8866" y="14685"/>
                  <a:pt x="8537" y="14852"/>
                  <a:pt x="8212" y="14979"/>
                </a:cubicBezTo>
                <a:cubicBezTo>
                  <a:pt x="8212" y="15069"/>
                  <a:pt x="8200" y="15236"/>
                  <a:pt x="8179" y="15476"/>
                </a:cubicBezTo>
                <a:cubicBezTo>
                  <a:pt x="8156" y="15721"/>
                  <a:pt x="8127" y="15976"/>
                  <a:pt x="8090" y="16241"/>
                </a:cubicBezTo>
                <a:cubicBezTo>
                  <a:pt x="8052" y="16509"/>
                  <a:pt x="8005" y="16744"/>
                  <a:pt x="7948" y="16944"/>
                </a:cubicBezTo>
                <a:cubicBezTo>
                  <a:pt x="7892" y="17148"/>
                  <a:pt x="7833" y="17249"/>
                  <a:pt x="7774" y="17249"/>
                </a:cubicBezTo>
                <a:lnTo>
                  <a:pt x="5769" y="17249"/>
                </a:lnTo>
                <a:cubicBezTo>
                  <a:pt x="5708" y="17249"/>
                  <a:pt x="5651" y="17147"/>
                  <a:pt x="5595" y="16944"/>
                </a:cubicBezTo>
                <a:cubicBezTo>
                  <a:pt x="5538" y="16744"/>
                  <a:pt x="5494" y="16509"/>
                  <a:pt x="5463" y="16241"/>
                </a:cubicBezTo>
                <a:cubicBezTo>
                  <a:pt x="5435" y="15976"/>
                  <a:pt x="5406" y="15721"/>
                  <a:pt x="5385" y="15484"/>
                </a:cubicBezTo>
                <a:cubicBezTo>
                  <a:pt x="5362" y="15244"/>
                  <a:pt x="5352" y="15078"/>
                  <a:pt x="5352" y="14979"/>
                </a:cubicBezTo>
                <a:cubicBezTo>
                  <a:pt x="5013" y="14871"/>
                  <a:pt x="4682" y="14702"/>
                  <a:pt x="4359" y="14476"/>
                </a:cubicBezTo>
                <a:cubicBezTo>
                  <a:pt x="4126" y="14685"/>
                  <a:pt x="3895" y="14894"/>
                  <a:pt x="3667" y="15106"/>
                </a:cubicBezTo>
                <a:cubicBezTo>
                  <a:pt x="3439" y="15321"/>
                  <a:pt x="3213" y="15535"/>
                  <a:pt x="2996" y="15761"/>
                </a:cubicBezTo>
                <a:lnTo>
                  <a:pt x="2883" y="15789"/>
                </a:lnTo>
                <a:cubicBezTo>
                  <a:pt x="2855" y="15789"/>
                  <a:pt x="2751" y="15696"/>
                  <a:pt x="2573" y="15513"/>
                </a:cubicBezTo>
                <a:cubicBezTo>
                  <a:pt x="2396" y="15326"/>
                  <a:pt x="2212" y="15117"/>
                  <a:pt x="2022" y="14877"/>
                </a:cubicBezTo>
                <a:cubicBezTo>
                  <a:pt x="1829" y="14637"/>
                  <a:pt x="1657" y="14411"/>
                  <a:pt x="1504" y="14194"/>
                </a:cubicBezTo>
                <a:cubicBezTo>
                  <a:pt x="1349" y="13977"/>
                  <a:pt x="1273" y="13841"/>
                  <a:pt x="1273" y="13787"/>
                </a:cubicBezTo>
                <a:cubicBezTo>
                  <a:pt x="1273" y="13771"/>
                  <a:pt x="1320" y="13677"/>
                  <a:pt x="1419" y="13511"/>
                </a:cubicBezTo>
                <a:cubicBezTo>
                  <a:pt x="1516" y="13347"/>
                  <a:pt x="1629" y="13163"/>
                  <a:pt x="1751" y="12971"/>
                </a:cubicBezTo>
                <a:cubicBezTo>
                  <a:pt x="1876" y="12777"/>
                  <a:pt x="1991" y="12590"/>
                  <a:pt x="2100" y="12415"/>
                </a:cubicBezTo>
                <a:cubicBezTo>
                  <a:pt x="2210" y="12240"/>
                  <a:pt x="2278" y="12127"/>
                  <a:pt x="2309" y="12071"/>
                </a:cubicBezTo>
                <a:cubicBezTo>
                  <a:pt x="2135" y="11687"/>
                  <a:pt x="1989" y="11260"/>
                  <a:pt x="1869" y="10800"/>
                </a:cubicBezTo>
                <a:cubicBezTo>
                  <a:pt x="1794" y="10783"/>
                  <a:pt x="1655" y="10761"/>
                  <a:pt x="1452" y="10732"/>
                </a:cubicBezTo>
                <a:cubicBezTo>
                  <a:pt x="1250" y="10707"/>
                  <a:pt x="1043" y="10676"/>
                  <a:pt x="826" y="10639"/>
                </a:cubicBezTo>
                <a:cubicBezTo>
                  <a:pt x="612" y="10602"/>
                  <a:pt x="421" y="10554"/>
                  <a:pt x="252" y="10498"/>
                </a:cubicBezTo>
                <a:cubicBezTo>
                  <a:pt x="82" y="10439"/>
                  <a:pt x="0" y="10374"/>
                  <a:pt x="0" y="10300"/>
                </a:cubicBezTo>
                <a:lnTo>
                  <a:pt x="0" y="7869"/>
                </a:lnTo>
                <a:cubicBezTo>
                  <a:pt x="0" y="7798"/>
                  <a:pt x="82" y="7725"/>
                  <a:pt x="252" y="7660"/>
                </a:cubicBezTo>
                <a:cubicBezTo>
                  <a:pt x="421" y="7590"/>
                  <a:pt x="617" y="7539"/>
                  <a:pt x="838" y="7502"/>
                </a:cubicBezTo>
                <a:cubicBezTo>
                  <a:pt x="1059" y="7468"/>
                  <a:pt x="1273" y="7434"/>
                  <a:pt x="1476" y="7409"/>
                </a:cubicBezTo>
                <a:cubicBezTo>
                  <a:pt x="1678" y="7380"/>
                  <a:pt x="1817" y="7366"/>
                  <a:pt x="1892" y="7366"/>
                </a:cubicBezTo>
                <a:cubicBezTo>
                  <a:pt x="1982" y="6926"/>
                  <a:pt x="2121" y="6531"/>
                  <a:pt x="2309" y="6178"/>
                </a:cubicBezTo>
                <a:cubicBezTo>
                  <a:pt x="2135" y="5901"/>
                  <a:pt x="1965" y="5621"/>
                  <a:pt x="1796" y="5347"/>
                </a:cubicBezTo>
                <a:cubicBezTo>
                  <a:pt x="1629" y="5074"/>
                  <a:pt x="1452" y="4803"/>
                  <a:pt x="1273" y="4543"/>
                </a:cubicBezTo>
                <a:lnTo>
                  <a:pt x="1229" y="4407"/>
                </a:lnTo>
                <a:cubicBezTo>
                  <a:pt x="1229" y="4354"/>
                  <a:pt x="1304" y="4221"/>
                  <a:pt x="1457" y="4009"/>
                </a:cubicBezTo>
                <a:cubicBezTo>
                  <a:pt x="1612" y="3797"/>
                  <a:pt x="1789" y="3574"/>
                  <a:pt x="1987" y="3334"/>
                </a:cubicBezTo>
                <a:cubicBezTo>
                  <a:pt x="2187" y="3094"/>
                  <a:pt x="2375" y="2883"/>
                  <a:pt x="2551" y="2696"/>
                </a:cubicBezTo>
                <a:cubicBezTo>
                  <a:pt x="2728" y="2515"/>
                  <a:pt x="2839" y="2419"/>
                  <a:pt x="2883" y="2419"/>
                </a:cubicBezTo>
                <a:cubicBezTo>
                  <a:pt x="2900" y="2419"/>
                  <a:pt x="2975" y="2479"/>
                  <a:pt x="3114" y="2597"/>
                </a:cubicBezTo>
                <a:cubicBezTo>
                  <a:pt x="3253" y="2713"/>
                  <a:pt x="3408" y="2851"/>
                  <a:pt x="3578" y="3007"/>
                </a:cubicBezTo>
                <a:cubicBezTo>
                  <a:pt x="3745" y="3165"/>
                  <a:pt x="3907" y="3320"/>
                  <a:pt x="4060" y="3470"/>
                </a:cubicBezTo>
                <a:cubicBezTo>
                  <a:pt x="4215" y="3617"/>
                  <a:pt x="4307" y="3707"/>
                  <a:pt x="4336" y="3744"/>
                </a:cubicBezTo>
                <a:cubicBezTo>
                  <a:pt x="4660" y="3518"/>
                  <a:pt x="4999" y="3354"/>
                  <a:pt x="5352" y="3244"/>
                </a:cubicBezTo>
                <a:cubicBezTo>
                  <a:pt x="5352" y="3173"/>
                  <a:pt x="5362" y="3004"/>
                  <a:pt x="5385" y="2747"/>
                </a:cubicBezTo>
                <a:cubicBezTo>
                  <a:pt x="5406" y="2484"/>
                  <a:pt x="5435" y="2225"/>
                  <a:pt x="5463" y="1968"/>
                </a:cubicBezTo>
                <a:cubicBezTo>
                  <a:pt x="5494" y="1708"/>
                  <a:pt x="5534" y="1476"/>
                  <a:pt x="5583" y="1264"/>
                </a:cubicBezTo>
                <a:cubicBezTo>
                  <a:pt x="5630" y="1053"/>
                  <a:pt x="5694" y="948"/>
                  <a:pt x="5769" y="948"/>
                </a:cubicBezTo>
                <a:lnTo>
                  <a:pt x="7774" y="948"/>
                </a:lnTo>
                <a:cubicBezTo>
                  <a:pt x="7833" y="948"/>
                  <a:pt x="7892" y="1053"/>
                  <a:pt x="7948" y="1264"/>
                </a:cubicBezTo>
                <a:cubicBezTo>
                  <a:pt x="8005" y="1476"/>
                  <a:pt x="8047" y="1708"/>
                  <a:pt x="8078" y="1968"/>
                </a:cubicBezTo>
                <a:cubicBezTo>
                  <a:pt x="8109" y="2225"/>
                  <a:pt x="8134" y="2484"/>
                  <a:pt x="8156" y="2747"/>
                </a:cubicBezTo>
                <a:cubicBezTo>
                  <a:pt x="8179" y="3004"/>
                  <a:pt x="8198" y="3173"/>
                  <a:pt x="8212" y="3244"/>
                </a:cubicBezTo>
                <a:cubicBezTo>
                  <a:pt x="8551" y="3354"/>
                  <a:pt x="8873" y="3512"/>
                  <a:pt x="9182" y="3715"/>
                </a:cubicBezTo>
                <a:cubicBezTo>
                  <a:pt x="9415" y="3512"/>
                  <a:pt x="9650" y="3306"/>
                  <a:pt x="9886" y="3106"/>
                </a:cubicBezTo>
                <a:cubicBezTo>
                  <a:pt x="10123" y="2899"/>
                  <a:pt x="10352" y="2691"/>
                  <a:pt x="10568" y="2476"/>
                </a:cubicBezTo>
                <a:lnTo>
                  <a:pt x="10658" y="2419"/>
                </a:lnTo>
                <a:cubicBezTo>
                  <a:pt x="10688" y="2419"/>
                  <a:pt x="10792" y="2518"/>
                  <a:pt x="10968" y="2710"/>
                </a:cubicBezTo>
                <a:cubicBezTo>
                  <a:pt x="11145" y="2905"/>
                  <a:pt x="11331" y="3117"/>
                  <a:pt x="11526" y="3348"/>
                </a:cubicBezTo>
                <a:cubicBezTo>
                  <a:pt x="11721" y="3577"/>
                  <a:pt x="11900" y="3797"/>
                  <a:pt x="12060" y="4009"/>
                </a:cubicBezTo>
                <a:cubicBezTo>
                  <a:pt x="12223" y="4221"/>
                  <a:pt x="12303" y="4354"/>
                  <a:pt x="12303" y="4407"/>
                </a:cubicBezTo>
                <a:cubicBezTo>
                  <a:pt x="12303" y="4444"/>
                  <a:pt x="12253" y="4543"/>
                  <a:pt x="12152" y="4712"/>
                </a:cubicBezTo>
                <a:cubicBezTo>
                  <a:pt x="12049" y="4879"/>
                  <a:pt x="11936" y="5057"/>
                  <a:pt x="11813" y="5251"/>
                </a:cubicBezTo>
                <a:cubicBezTo>
                  <a:pt x="11689" y="5446"/>
                  <a:pt x="11568" y="5630"/>
                  <a:pt x="11453" y="5808"/>
                </a:cubicBezTo>
                <a:cubicBezTo>
                  <a:pt x="11335" y="5983"/>
                  <a:pt x="11260" y="6096"/>
                  <a:pt x="11234" y="6152"/>
                </a:cubicBezTo>
                <a:moveTo>
                  <a:pt x="6781" y="11545"/>
                </a:moveTo>
                <a:cubicBezTo>
                  <a:pt x="7061" y="11545"/>
                  <a:pt x="7322" y="11480"/>
                  <a:pt x="7570" y="11356"/>
                </a:cubicBezTo>
                <a:cubicBezTo>
                  <a:pt x="7819" y="11229"/>
                  <a:pt x="8036" y="11057"/>
                  <a:pt x="8219" y="10837"/>
                </a:cubicBezTo>
                <a:cubicBezTo>
                  <a:pt x="8403" y="10616"/>
                  <a:pt x="8546" y="10357"/>
                  <a:pt x="8652" y="10060"/>
                </a:cubicBezTo>
                <a:cubicBezTo>
                  <a:pt x="8758" y="9761"/>
                  <a:pt x="8810" y="9447"/>
                  <a:pt x="8810" y="9111"/>
                </a:cubicBezTo>
                <a:cubicBezTo>
                  <a:pt x="8810" y="8778"/>
                  <a:pt x="8758" y="8459"/>
                  <a:pt x="8652" y="8160"/>
                </a:cubicBezTo>
                <a:cubicBezTo>
                  <a:pt x="8546" y="7858"/>
                  <a:pt x="8403" y="7592"/>
                  <a:pt x="8219" y="7372"/>
                </a:cubicBezTo>
                <a:cubicBezTo>
                  <a:pt x="8036" y="7152"/>
                  <a:pt x="7819" y="6980"/>
                  <a:pt x="7570" y="6847"/>
                </a:cubicBezTo>
                <a:cubicBezTo>
                  <a:pt x="7322" y="6717"/>
                  <a:pt x="7061" y="6649"/>
                  <a:pt x="6781" y="6649"/>
                </a:cubicBezTo>
                <a:cubicBezTo>
                  <a:pt x="6211" y="6649"/>
                  <a:pt x="5727" y="6889"/>
                  <a:pt x="5329" y="7367"/>
                </a:cubicBezTo>
                <a:cubicBezTo>
                  <a:pt x="4931" y="7844"/>
                  <a:pt x="4731" y="8425"/>
                  <a:pt x="4731" y="9111"/>
                </a:cubicBezTo>
                <a:cubicBezTo>
                  <a:pt x="4731" y="9447"/>
                  <a:pt x="4785" y="9761"/>
                  <a:pt x="4896" y="10060"/>
                </a:cubicBezTo>
                <a:cubicBezTo>
                  <a:pt x="5004" y="10357"/>
                  <a:pt x="5150" y="10616"/>
                  <a:pt x="5334" y="10837"/>
                </a:cubicBezTo>
                <a:cubicBezTo>
                  <a:pt x="5517" y="11057"/>
                  <a:pt x="5736" y="11229"/>
                  <a:pt x="5988" y="11356"/>
                </a:cubicBezTo>
                <a:cubicBezTo>
                  <a:pt x="6240" y="11480"/>
                  <a:pt x="6501" y="11545"/>
                  <a:pt x="6781" y="11545"/>
                </a:cubicBezTo>
                <a:moveTo>
                  <a:pt x="20496" y="16952"/>
                </a:moveTo>
                <a:cubicBezTo>
                  <a:pt x="20428" y="17294"/>
                  <a:pt x="20341" y="17613"/>
                  <a:pt x="20235" y="17913"/>
                </a:cubicBezTo>
                <a:cubicBezTo>
                  <a:pt x="20251" y="17963"/>
                  <a:pt x="20294" y="18051"/>
                  <a:pt x="20364" y="18161"/>
                </a:cubicBezTo>
                <a:cubicBezTo>
                  <a:pt x="20437" y="18274"/>
                  <a:pt x="20508" y="18398"/>
                  <a:pt x="20574" y="18528"/>
                </a:cubicBezTo>
                <a:cubicBezTo>
                  <a:pt x="20642" y="18655"/>
                  <a:pt x="20701" y="18779"/>
                  <a:pt x="20755" y="18898"/>
                </a:cubicBezTo>
                <a:cubicBezTo>
                  <a:pt x="20807" y="19014"/>
                  <a:pt x="20833" y="19098"/>
                  <a:pt x="20833" y="19141"/>
                </a:cubicBezTo>
                <a:cubicBezTo>
                  <a:pt x="20833" y="19177"/>
                  <a:pt x="20762" y="19282"/>
                  <a:pt x="20626" y="19460"/>
                </a:cubicBezTo>
                <a:cubicBezTo>
                  <a:pt x="20487" y="19635"/>
                  <a:pt x="20324" y="19821"/>
                  <a:pt x="20141" y="20013"/>
                </a:cubicBezTo>
                <a:cubicBezTo>
                  <a:pt x="19957" y="20205"/>
                  <a:pt x="19778" y="20389"/>
                  <a:pt x="19611" y="20558"/>
                </a:cubicBezTo>
                <a:cubicBezTo>
                  <a:pt x="19442" y="20730"/>
                  <a:pt x="19333" y="20849"/>
                  <a:pt x="19289" y="20911"/>
                </a:cubicBezTo>
                <a:lnTo>
                  <a:pt x="19199" y="20968"/>
                </a:lnTo>
                <a:cubicBezTo>
                  <a:pt x="19169" y="20968"/>
                  <a:pt x="19107" y="20928"/>
                  <a:pt x="19013" y="20852"/>
                </a:cubicBezTo>
                <a:cubicBezTo>
                  <a:pt x="18919" y="20773"/>
                  <a:pt x="18823" y="20685"/>
                  <a:pt x="18726" y="20586"/>
                </a:cubicBezTo>
                <a:cubicBezTo>
                  <a:pt x="18630" y="20488"/>
                  <a:pt x="18533" y="20392"/>
                  <a:pt x="18439" y="20295"/>
                </a:cubicBezTo>
                <a:cubicBezTo>
                  <a:pt x="18345" y="20199"/>
                  <a:pt x="18284" y="20137"/>
                  <a:pt x="18253" y="20101"/>
                </a:cubicBezTo>
                <a:cubicBezTo>
                  <a:pt x="17975" y="20208"/>
                  <a:pt x="17681" y="20295"/>
                  <a:pt x="17373" y="20358"/>
                </a:cubicBezTo>
                <a:cubicBezTo>
                  <a:pt x="17359" y="20411"/>
                  <a:pt x="17323" y="20510"/>
                  <a:pt x="17274" y="20649"/>
                </a:cubicBezTo>
                <a:cubicBezTo>
                  <a:pt x="17220" y="20787"/>
                  <a:pt x="17161" y="20925"/>
                  <a:pt x="17097" y="21061"/>
                </a:cubicBezTo>
                <a:cubicBezTo>
                  <a:pt x="17034" y="21196"/>
                  <a:pt x="16973" y="21320"/>
                  <a:pt x="16911" y="21431"/>
                </a:cubicBezTo>
                <a:cubicBezTo>
                  <a:pt x="16853" y="21546"/>
                  <a:pt x="16798" y="21600"/>
                  <a:pt x="16754" y="21600"/>
                </a:cubicBezTo>
                <a:cubicBezTo>
                  <a:pt x="16709" y="21600"/>
                  <a:pt x="16577" y="21569"/>
                  <a:pt x="16361" y="21498"/>
                </a:cubicBezTo>
                <a:cubicBezTo>
                  <a:pt x="16142" y="21431"/>
                  <a:pt x="15906" y="21349"/>
                  <a:pt x="15655" y="21247"/>
                </a:cubicBezTo>
                <a:cubicBezTo>
                  <a:pt x="15405" y="21148"/>
                  <a:pt x="15179" y="21044"/>
                  <a:pt x="14979" y="20931"/>
                </a:cubicBezTo>
                <a:cubicBezTo>
                  <a:pt x="14779" y="20818"/>
                  <a:pt x="14680" y="20719"/>
                  <a:pt x="14680" y="20629"/>
                </a:cubicBezTo>
                <a:cubicBezTo>
                  <a:pt x="14680" y="20420"/>
                  <a:pt x="14699" y="20205"/>
                  <a:pt x="14737" y="19985"/>
                </a:cubicBezTo>
                <a:cubicBezTo>
                  <a:pt x="14774" y="19765"/>
                  <a:pt x="14810" y="19556"/>
                  <a:pt x="14838" y="19355"/>
                </a:cubicBezTo>
                <a:cubicBezTo>
                  <a:pt x="14718" y="19248"/>
                  <a:pt x="14612" y="19129"/>
                  <a:pt x="14518" y="18999"/>
                </a:cubicBezTo>
                <a:cubicBezTo>
                  <a:pt x="14424" y="18870"/>
                  <a:pt x="14339" y="18731"/>
                  <a:pt x="14264" y="18587"/>
                </a:cubicBezTo>
                <a:cubicBezTo>
                  <a:pt x="14092" y="18607"/>
                  <a:pt x="13920" y="18618"/>
                  <a:pt x="13750" y="18630"/>
                </a:cubicBezTo>
                <a:cubicBezTo>
                  <a:pt x="13583" y="18638"/>
                  <a:pt x="13414" y="18641"/>
                  <a:pt x="13251" y="18641"/>
                </a:cubicBezTo>
                <a:lnTo>
                  <a:pt x="13087" y="18641"/>
                </a:lnTo>
                <a:cubicBezTo>
                  <a:pt x="13037" y="18641"/>
                  <a:pt x="13007" y="18590"/>
                  <a:pt x="12990" y="18491"/>
                </a:cubicBezTo>
                <a:cubicBezTo>
                  <a:pt x="12976" y="18418"/>
                  <a:pt x="12945" y="18260"/>
                  <a:pt x="12901" y="18011"/>
                </a:cubicBezTo>
                <a:cubicBezTo>
                  <a:pt x="12856" y="17763"/>
                  <a:pt x="12804" y="17503"/>
                  <a:pt x="12748" y="17229"/>
                </a:cubicBezTo>
                <a:cubicBezTo>
                  <a:pt x="12691" y="16953"/>
                  <a:pt x="12644" y="16704"/>
                  <a:pt x="12609" y="16478"/>
                </a:cubicBezTo>
                <a:cubicBezTo>
                  <a:pt x="12569" y="16252"/>
                  <a:pt x="12552" y="16123"/>
                  <a:pt x="12552" y="16086"/>
                </a:cubicBezTo>
                <a:cubicBezTo>
                  <a:pt x="12552" y="16032"/>
                  <a:pt x="12602" y="15973"/>
                  <a:pt x="12703" y="15911"/>
                </a:cubicBezTo>
                <a:cubicBezTo>
                  <a:pt x="12804" y="15849"/>
                  <a:pt x="12922" y="15784"/>
                  <a:pt x="13054" y="15713"/>
                </a:cubicBezTo>
                <a:cubicBezTo>
                  <a:pt x="13183" y="15645"/>
                  <a:pt x="13310" y="15592"/>
                  <a:pt x="13430" y="15546"/>
                </a:cubicBezTo>
                <a:cubicBezTo>
                  <a:pt x="13550" y="15501"/>
                  <a:pt x="13633" y="15470"/>
                  <a:pt x="13677" y="15453"/>
                </a:cubicBezTo>
                <a:cubicBezTo>
                  <a:pt x="13708" y="15241"/>
                  <a:pt x="13743" y="15069"/>
                  <a:pt x="13786" y="14922"/>
                </a:cubicBezTo>
                <a:cubicBezTo>
                  <a:pt x="13826" y="14778"/>
                  <a:pt x="13885" y="14615"/>
                  <a:pt x="13960" y="14423"/>
                </a:cubicBezTo>
                <a:cubicBezTo>
                  <a:pt x="13929" y="14389"/>
                  <a:pt x="13882" y="14310"/>
                  <a:pt x="13814" y="14194"/>
                </a:cubicBezTo>
                <a:cubicBezTo>
                  <a:pt x="13746" y="14075"/>
                  <a:pt x="13677" y="13951"/>
                  <a:pt x="13604" y="13824"/>
                </a:cubicBezTo>
                <a:cubicBezTo>
                  <a:pt x="13534" y="13694"/>
                  <a:pt x="13470" y="13567"/>
                  <a:pt x="13419" y="13446"/>
                </a:cubicBezTo>
                <a:cubicBezTo>
                  <a:pt x="13367" y="13325"/>
                  <a:pt x="13341" y="13243"/>
                  <a:pt x="13341" y="13209"/>
                </a:cubicBezTo>
                <a:cubicBezTo>
                  <a:pt x="13341" y="13172"/>
                  <a:pt x="13409" y="13065"/>
                  <a:pt x="13548" y="12887"/>
                </a:cubicBezTo>
                <a:cubicBezTo>
                  <a:pt x="13687" y="12715"/>
                  <a:pt x="13849" y="12531"/>
                  <a:pt x="14033" y="12336"/>
                </a:cubicBezTo>
                <a:cubicBezTo>
                  <a:pt x="14216" y="12144"/>
                  <a:pt x="14393" y="11961"/>
                  <a:pt x="14562" y="11797"/>
                </a:cubicBezTo>
                <a:cubicBezTo>
                  <a:pt x="14732" y="11628"/>
                  <a:pt x="14838" y="11517"/>
                  <a:pt x="14883" y="11467"/>
                </a:cubicBezTo>
                <a:lnTo>
                  <a:pt x="14974" y="11410"/>
                </a:lnTo>
                <a:cubicBezTo>
                  <a:pt x="15005" y="11410"/>
                  <a:pt x="15066" y="11450"/>
                  <a:pt x="15160" y="11526"/>
                </a:cubicBezTo>
                <a:cubicBezTo>
                  <a:pt x="15254" y="11599"/>
                  <a:pt x="15349" y="11690"/>
                  <a:pt x="15447" y="11789"/>
                </a:cubicBezTo>
                <a:cubicBezTo>
                  <a:pt x="15544" y="11887"/>
                  <a:pt x="15640" y="11983"/>
                  <a:pt x="15735" y="12076"/>
                </a:cubicBezTo>
                <a:cubicBezTo>
                  <a:pt x="15829" y="12175"/>
                  <a:pt x="15890" y="12237"/>
                  <a:pt x="15920" y="12277"/>
                </a:cubicBezTo>
                <a:cubicBezTo>
                  <a:pt x="16184" y="12167"/>
                  <a:pt x="16469" y="12082"/>
                  <a:pt x="16777" y="12017"/>
                </a:cubicBezTo>
                <a:cubicBezTo>
                  <a:pt x="16791" y="11964"/>
                  <a:pt x="16827" y="11868"/>
                  <a:pt x="16878" y="11726"/>
                </a:cubicBezTo>
                <a:cubicBezTo>
                  <a:pt x="16930" y="11588"/>
                  <a:pt x="16991" y="11450"/>
                  <a:pt x="17064" y="11317"/>
                </a:cubicBezTo>
                <a:cubicBezTo>
                  <a:pt x="17135" y="11178"/>
                  <a:pt x="17201" y="11057"/>
                  <a:pt x="17262" y="10941"/>
                </a:cubicBezTo>
                <a:cubicBezTo>
                  <a:pt x="17321" y="10831"/>
                  <a:pt x="17373" y="10775"/>
                  <a:pt x="17420" y="10775"/>
                </a:cubicBezTo>
                <a:cubicBezTo>
                  <a:pt x="17448" y="10775"/>
                  <a:pt x="17575" y="10806"/>
                  <a:pt x="17803" y="10871"/>
                </a:cubicBezTo>
                <a:cubicBezTo>
                  <a:pt x="18027" y="10930"/>
                  <a:pt x="18265" y="11015"/>
                  <a:pt x="18517" y="11119"/>
                </a:cubicBezTo>
                <a:cubicBezTo>
                  <a:pt x="18768" y="11224"/>
                  <a:pt x="18997" y="11328"/>
                  <a:pt x="19199" y="11438"/>
                </a:cubicBezTo>
                <a:cubicBezTo>
                  <a:pt x="19402" y="11546"/>
                  <a:pt x="19503" y="11647"/>
                  <a:pt x="19503" y="11746"/>
                </a:cubicBezTo>
                <a:cubicBezTo>
                  <a:pt x="19503" y="11955"/>
                  <a:pt x="19482" y="12167"/>
                  <a:pt x="19442" y="12384"/>
                </a:cubicBezTo>
                <a:cubicBezTo>
                  <a:pt x="19399" y="12599"/>
                  <a:pt x="19364" y="12810"/>
                  <a:pt x="19333" y="13017"/>
                </a:cubicBezTo>
                <a:cubicBezTo>
                  <a:pt x="19453" y="13124"/>
                  <a:pt x="19562" y="13245"/>
                  <a:pt x="19656" y="13375"/>
                </a:cubicBezTo>
                <a:cubicBezTo>
                  <a:pt x="19750" y="13505"/>
                  <a:pt x="19835" y="13643"/>
                  <a:pt x="19910" y="13787"/>
                </a:cubicBezTo>
                <a:cubicBezTo>
                  <a:pt x="20096" y="13771"/>
                  <a:pt x="20282" y="13756"/>
                  <a:pt x="20466" y="13748"/>
                </a:cubicBezTo>
                <a:cubicBezTo>
                  <a:pt x="20651" y="13737"/>
                  <a:pt x="20830" y="13734"/>
                  <a:pt x="21002" y="13734"/>
                </a:cubicBezTo>
                <a:cubicBezTo>
                  <a:pt x="21061" y="13734"/>
                  <a:pt x="21129" y="13852"/>
                  <a:pt x="21205" y="14092"/>
                </a:cubicBezTo>
                <a:cubicBezTo>
                  <a:pt x="21280" y="14333"/>
                  <a:pt x="21346" y="14604"/>
                  <a:pt x="21402" y="14911"/>
                </a:cubicBezTo>
                <a:cubicBezTo>
                  <a:pt x="21459" y="15216"/>
                  <a:pt x="21506" y="15507"/>
                  <a:pt x="21544" y="15784"/>
                </a:cubicBezTo>
                <a:cubicBezTo>
                  <a:pt x="21581" y="16058"/>
                  <a:pt x="21600" y="16236"/>
                  <a:pt x="21600" y="16315"/>
                </a:cubicBezTo>
                <a:cubicBezTo>
                  <a:pt x="21600" y="16371"/>
                  <a:pt x="21548" y="16427"/>
                  <a:pt x="21447" y="16492"/>
                </a:cubicBezTo>
                <a:cubicBezTo>
                  <a:pt x="21346" y="16554"/>
                  <a:pt x="21235" y="16614"/>
                  <a:pt x="21115" y="16665"/>
                </a:cubicBezTo>
                <a:cubicBezTo>
                  <a:pt x="20995" y="16721"/>
                  <a:pt x="20873" y="16777"/>
                  <a:pt x="20748" y="16837"/>
                </a:cubicBezTo>
                <a:cubicBezTo>
                  <a:pt x="20623" y="16893"/>
                  <a:pt x="20541" y="16933"/>
                  <a:pt x="20496" y="16952"/>
                </a:cubicBezTo>
                <a:moveTo>
                  <a:pt x="20515" y="6070"/>
                </a:moveTo>
                <a:cubicBezTo>
                  <a:pt x="20416" y="6395"/>
                  <a:pt x="20301" y="6678"/>
                  <a:pt x="20164" y="6920"/>
                </a:cubicBezTo>
                <a:cubicBezTo>
                  <a:pt x="20181" y="6960"/>
                  <a:pt x="20211" y="7030"/>
                  <a:pt x="20256" y="7143"/>
                </a:cubicBezTo>
                <a:cubicBezTo>
                  <a:pt x="20301" y="7256"/>
                  <a:pt x="20353" y="7378"/>
                  <a:pt x="20409" y="7510"/>
                </a:cubicBezTo>
                <a:cubicBezTo>
                  <a:pt x="20463" y="7640"/>
                  <a:pt x="20510" y="7759"/>
                  <a:pt x="20550" y="7869"/>
                </a:cubicBezTo>
                <a:cubicBezTo>
                  <a:pt x="20586" y="7974"/>
                  <a:pt x="20604" y="8041"/>
                  <a:pt x="20604" y="8058"/>
                </a:cubicBezTo>
                <a:cubicBezTo>
                  <a:pt x="20604" y="8112"/>
                  <a:pt x="20520" y="8216"/>
                  <a:pt x="20353" y="8375"/>
                </a:cubicBezTo>
                <a:cubicBezTo>
                  <a:pt x="20183" y="8533"/>
                  <a:pt x="19995" y="8696"/>
                  <a:pt x="19788" y="8863"/>
                </a:cubicBezTo>
                <a:cubicBezTo>
                  <a:pt x="19581" y="9027"/>
                  <a:pt x="19388" y="9176"/>
                  <a:pt x="19209" y="9309"/>
                </a:cubicBezTo>
                <a:cubicBezTo>
                  <a:pt x="19027" y="9439"/>
                  <a:pt x="18931" y="9501"/>
                  <a:pt x="18914" y="9501"/>
                </a:cubicBezTo>
                <a:cubicBezTo>
                  <a:pt x="18886" y="9501"/>
                  <a:pt x="18832" y="9462"/>
                  <a:pt x="18757" y="9374"/>
                </a:cubicBezTo>
                <a:cubicBezTo>
                  <a:pt x="18684" y="9289"/>
                  <a:pt x="18601" y="9193"/>
                  <a:pt x="18514" y="9083"/>
                </a:cubicBezTo>
                <a:cubicBezTo>
                  <a:pt x="18430" y="8979"/>
                  <a:pt x="18352" y="8871"/>
                  <a:pt x="18284" y="8767"/>
                </a:cubicBezTo>
                <a:cubicBezTo>
                  <a:pt x="18215" y="8663"/>
                  <a:pt x="18168" y="8592"/>
                  <a:pt x="18138" y="8558"/>
                </a:cubicBezTo>
                <a:cubicBezTo>
                  <a:pt x="18032" y="8592"/>
                  <a:pt x="17926" y="8620"/>
                  <a:pt x="17815" y="8640"/>
                </a:cubicBezTo>
                <a:cubicBezTo>
                  <a:pt x="17707" y="8657"/>
                  <a:pt x="17596" y="8657"/>
                  <a:pt x="17483" y="8640"/>
                </a:cubicBezTo>
                <a:lnTo>
                  <a:pt x="17326" y="8640"/>
                </a:lnTo>
                <a:cubicBezTo>
                  <a:pt x="17297" y="8674"/>
                  <a:pt x="17250" y="8750"/>
                  <a:pt x="17192" y="8863"/>
                </a:cubicBezTo>
                <a:cubicBezTo>
                  <a:pt x="17130" y="8973"/>
                  <a:pt x="17067" y="9092"/>
                  <a:pt x="16994" y="9213"/>
                </a:cubicBezTo>
                <a:cubicBezTo>
                  <a:pt x="16923" y="9335"/>
                  <a:pt x="16853" y="9442"/>
                  <a:pt x="16784" y="9529"/>
                </a:cubicBezTo>
                <a:cubicBezTo>
                  <a:pt x="16718" y="9620"/>
                  <a:pt x="16669" y="9668"/>
                  <a:pt x="16638" y="9668"/>
                </a:cubicBezTo>
                <a:cubicBezTo>
                  <a:pt x="16610" y="9668"/>
                  <a:pt x="16495" y="9617"/>
                  <a:pt x="16302" y="9518"/>
                </a:cubicBezTo>
                <a:cubicBezTo>
                  <a:pt x="16106" y="9419"/>
                  <a:pt x="15902" y="9304"/>
                  <a:pt x="15687" y="9171"/>
                </a:cubicBezTo>
                <a:cubicBezTo>
                  <a:pt x="15473" y="9041"/>
                  <a:pt x="15278" y="8911"/>
                  <a:pt x="15101" y="8778"/>
                </a:cubicBezTo>
                <a:cubicBezTo>
                  <a:pt x="14925" y="8649"/>
                  <a:pt x="14835" y="8558"/>
                  <a:pt x="14835" y="8505"/>
                </a:cubicBezTo>
                <a:cubicBezTo>
                  <a:pt x="14835" y="8488"/>
                  <a:pt x="14847" y="8420"/>
                  <a:pt x="14868" y="8307"/>
                </a:cubicBezTo>
                <a:cubicBezTo>
                  <a:pt x="14892" y="8194"/>
                  <a:pt x="14923" y="8073"/>
                  <a:pt x="14960" y="7948"/>
                </a:cubicBezTo>
                <a:cubicBezTo>
                  <a:pt x="14998" y="7824"/>
                  <a:pt x="15031" y="7700"/>
                  <a:pt x="15061" y="7579"/>
                </a:cubicBezTo>
                <a:cubicBezTo>
                  <a:pt x="15092" y="7457"/>
                  <a:pt x="15113" y="7378"/>
                  <a:pt x="15130" y="7341"/>
                </a:cubicBezTo>
                <a:cubicBezTo>
                  <a:pt x="14958" y="7132"/>
                  <a:pt x="14814" y="6867"/>
                  <a:pt x="14701" y="6542"/>
                </a:cubicBezTo>
                <a:cubicBezTo>
                  <a:pt x="14303" y="6525"/>
                  <a:pt x="14021" y="6503"/>
                  <a:pt x="13856" y="6475"/>
                </a:cubicBezTo>
                <a:cubicBezTo>
                  <a:pt x="13692" y="6446"/>
                  <a:pt x="13581" y="6364"/>
                  <a:pt x="13529" y="6226"/>
                </a:cubicBezTo>
                <a:cubicBezTo>
                  <a:pt x="13477" y="6085"/>
                  <a:pt x="13459" y="5850"/>
                  <a:pt x="13473" y="5514"/>
                </a:cubicBezTo>
                <a:cubicBezTo>
                  <a:pt x="13489" y="5184"/>
                  <a:pt x="13473" y="4693"/>
                  <a:pt x="13428" y="4043"/>
                </a:cubicBezTo>
                <a:cubicBezTo>
                  <a:pt x="13428" y="3987"/>
                  <a:pt x="13475" y="3936"/>
                  <a:pt x="13569" y="3880"/>
                </a:cubicBezTo>
                <a:cubicBezTo>
                  <a:pt x="13663" y="3826"/>
                  <a:pt x="13774" y="3784"/>
                  <a:pt x="13901" y="3744"/>
                </a:cubicBezTo>
                <a:cubicBezTo>
                  <a:pt x="14028" y="3707"/>
                  <a:pt x="14155" y="3685"/>
                  <a:pt x="14280" y="3665"/>
                </a:cubicBezTo>
                <a:cubicBezTo>
                  <a:pt x="14402" y="3645"/>
                  <a:pt x="14487" y="3628"/>
                  <a:pt x="14532" y="3609"/>
                </a:cubicBezTo>
                <a:cubicBezTo>
                  <a:pt x="14607" y="3315"/>
                  <a:pt x="14722" y="3024"/>
                  <a:pt x="14880" y="2747"/>
                </a:cubicBezTo>
                <a:cubicBezTo>
                  <a:pt x="14866" y="2708"/>
                  <a:pt x="14835" y="2632"/>
                  <a:pt x="14791" y="2510"/>
                </a:cubicBezTo>
                <a:cubicBezTo>
                  <a:pt x="14746" y="2389"/>
                  <a:pt x="14699" y="2265"/>
                  <a:pt x="14650" y="2137"/>
                </a:cubicBezTo>
                <a:cubicBezTo>
                  <a:pt x="14602" y="2010"/>
                  <a:pt x="14558" y="1897"/>
                  <a:pt x="14522" y="1793"/>
                </a:cubicBezTo>
                <a:cubicBezTo>
                  <a:pt x="14482" y="1689"/>
                  <a:pt x="14466" y="1618"/>
                  <a:pt x="14466" y="1584"/>
                </a:cubicBezTo>
                <a:cubicBezTo>
                  <a:pt x="14466" y="1528"/>
                  <a:pt x="14546" y="1429"/>
                  <a:pt x="14706" y="1279"/>
                </a:cubicBezTo>
                <a:cubicBezTo>
                  <a:pt x="14868" y="1130"/>
                  <a:pt x="15052" y="971"/>
                  <a:pt x="15259" y="805"/>
                </a:cubicBezTo>
                <a:cubicBezTo>
                  <a:pt x="15464" y="641"/>
                  <a:pt x="15659" y="491"/>
                  <a:pt x="15840" y="367"/>
                </a:cubicBezTo>
                <a:cubicBezTo>
                  <a:pt x="16019" y="240"/>
                  <a:pt x="16125" y="178"/>
                  <a:pt x="16154" y="178"/>
                </a:cubicBezTo>
                <a:cubicBezTo>
                  <a:pt x="16184" y="178"/>
                  <a:pt x="16234" y="217"/>
                  <a:pt x="16302" y="296"/>
                </a:cubicBezTo>
                <a:cubicBezTo>
                  <a:pt x="16368" y="381"/>
                  <a:pt x="16445" y="477"/>
                  <a:pt x="16532" y="590"/>
                </a:cubicBezTo>
                <a:cubicBezTo>
                  <a:pt x="16620" y="700"/>
                  <a:pt x="16695" y="808"/>
                  <a:pt x="16763" y="906"/>
                </a:cubicBezTo>
                <a:cubicBezTo>
                  <a:pt x="16829" y="1005"/>
                  <a:pt x="16878" y="1073"/>
                  <a:pt x="16909" y="1110"/>
                </a:cubicBezTo>
                <a:cubicBezTo>
                  <a:pt x="17015" y="1073"/>
                  <a:pt x="17123" y="1048"/>
                  <a:pt x="17229" y="1028"/>
                </a:cubicBezTo>
                <a:cubicBezTo>
                  <a:pt x="17340" y="1008"/>
                  <a:pt x="17450" y="1008"/>
                  <a:pt x="17563" y="1028"/>
                </a:cubicBezTo>
                <a:lnTo>
                  <a:pt x="17721" y="1028"/>
                </a:lnTo>
                <a:cubicBezTo>
                  <a:pt x="17735" y="994"/>
                  <a:pt x="17778" y="918"/>
                  <a:pt x="17846" y="805"/>
                </a:cubicBezTo>
                <a:cubicBezTo>
                  <a:pt x="17912" y="692"/>
                  <a:pt x="17982" y="579"/>
                  <a:pt x="18053" y="460"/>
                </a:cubicBezTo>
                <a:cubicBezTo>
                  <a:pt x="18124" y="342"/>
                  <a:pt x="18189" y="237"/>
                  <a:pt x="18251" y="144"/>
                </a:cubicBezTo>
                <a:cubicBezTo>
                  <a:pt x="18310" y="51"/>
                  <a:pt x="18354" y="0"/>
                  <a:pt x="18385" y="0"/>
                </a:cubicBezTo>
                <a:cubicBezTo>
                  <a:pt x="18415" y="0"/>
                  <a:pt x="18528" y="54"/>
                  <a:pt x="18724" y="158"/>
                </a:cubicBezTo>
                <a:cubicBezTo>
                  <a:pt x="18919" y="260"/>
                  <a:pt x="19129" y="378"/>
                  <a:pt x="19350" y="508"/>
                </a:cubicBezTo>
                <a:cubicBezTo>
                  <a:pt x="19571" y="641"/>
                  <a:pt x="19771" y="765"/>
                  <a:pt x="19945" y="892"/>
                </a:cubicBezTo>
                <a:cubicBezTo>
                  <a:pt x="20122" y="1019"/>
                  <a:pt x="20211" y="1110"/>
                  <a:pt x="20211" y="1163"/>
                </a:cubicBezTo>
                <a:cubicBezTo>
                  <a:pt x="20211" y="1200"/>
                  <a:pt x="20197" y="1268"/>
                  <a:pt x="20164" y="1372"/>
                </a:cubicBezTo>
                <a:cubicBezTo>
                  <a:pt x="20136" y="1477"/>
                  <a:pt x="20105" y="1593"/>
                  <a:pt x="20075" y="1725"/>
                </a:cubicBezTo>
                <a:cubicBezTo>
                  <a:pt x="20047" y="1855"/>
                  <a:pt x="20014" y="1979"/>
                  <a:pt x="19981" y="2095"/>
                </a:cubicBezTo>
                <a:cubicBezTo>
                  <a:pt x="19945" y="2214"/>
                  <a:pt x="19922" y="2290"/>
                  <a:pt x="19908" y="2327"/>
                </a:cubicBezTo>
                <a:cubicBezTo>
                  <a:pt x="20058" y="2552"/>
                  <a:pt x="20204" y="2824"/>
                  <a:pt x="20345" y="3137"/>
                </a:cubicBezTo>
                <a:cubicBezTo>
                  <a:pt x="20729" y="3174"/>
                  <a:pt x="21007" y="3205"/>
                  <a:pt x="21181" y="3233"/>
                </a:cubicBezTo>
                <a:cubicBezTo>
                  <a:pt x="21353" y="3258"/>
                  <a:pt x="21461" y="3343"/>
                  <a:pt x="21506" y="3478"/>
                </a:cubicBezTo>
                <a:cubicBezTo>
                  <a:pt x="21551" y="3623"/>
                  <a:pt x="21572" y="3854"/>
                  <a:pt x="21562" y="4184"/>
                </a:cubicBezTo>
                <a:cubicBezTo>
                  <a:pt x="21555" y="4515"/>
                  <a:pt x="21567" y="4995"/>
                  <a:pt x="21598" y="5624"/>
                </a:cubicBezTo>
                <a:cubicBezTo>
                  <a:pt x="21598" y="5678"/>
                  <a:pt x="21551" y="5735"/>
                  <a:pt x="21456" y="5794"/>
                </a:cubicBezTo>
                <a:cubicBezTo>
                  <a:pt x="21362" y="5850"/>
                  <a:pt x="21254" y="5901"/>
                  <a:pt x="21136" y="5935"/>
                </a:cubicBezTo>
                <a:cubicBezTo>
                  <a:pt x="21014" y="5972"/>
                  <a:pt x="20894" y="6000"/>
                  <a:pt x="20769" y="6017"/>
                </a:cubicBezTo>
                <a:cubicBezTo>
                  <a:pt x="20647" y="6034"/>
                  <a:pt x="20560" y="6054"/>
                  <a:pt x="20515" y="6070"/>
                </a:cubicBezTo>
                <a:moveTo>
                  <a:pt x="15739" y="16167"/>
                </a:moveTo>
                <a:cubicBezTo>
                  <a:pt x="15739" y="16611"/>
                  <a:pt x="15869" y="16992"/>
                  <a:pt x="16130" y="17317"/>
                </a:cubicBezTo>
                <a:cubicBezTo>
                  <a:pt x="16389" y="17641"/>
                  <a:pt x="16704" y="17802"/>
                  <a:pt x="17081" y="17802"/>
                </a:cubicBezTo>
                <a:cubicBezTo>
                  <a:pt x="17448" y="17802"/>
                  <a:pt x="17766" y="17647"/>
                  <a:pt x="18034" y="17339"/>
                </a:cubicBezTo>
                <a:cubicBezTo>
                  <a:pt x="18300" y="17023"/>
                  <a:pt x="18434" y="16639"/>
                  <a:pt x="18434" y="16167"/>
                </a:cubicBezTo>
                <a:cubicBezTo>
                  <a:pt x="18434" y="15724"/>
                  <a:pt x="18302" y="15351"/>
                  <a:pt x="18044" y="15038"/>
                </a:cubicBezTo>
                <a:cubicBezTo>
                  <a:pt x="17785" y="14727"/>
                  <a:pt x="17465" y="14572"/>
                  <a:pt x="17081" y="14572"/>
                </a:cubicBezTo>
                <a:cubicBezTo>
                  <a:pt x="16714" y="14572"/>
                  <a:pt x="16396" y="14727"/>
                  <a:pt x="16135" y="15038"/>
                </a:cubicBezTo>
                <a:cubicBezTo>
                  <a:pt x="15869" y="15351"/>
                  <a:pt x="15739" y="15724"/>
                  <a:pt x="15739" y="16167"/>
                </a:cubicBezTo>
                <a:moveTo>
                  <a:pt x="16292" y="4825"/>
                </a:moveTo>
                <a:cubicBezTo>
                  <a:pt x="16292" y="5249"/>
                  <a:pt x="16410" y="5602"/>
                  <a:pt x="16648" y="5887"/>
                </a:cubicBezTo>
                <a:cubicBezTo>
                  <a:pt x="16883" y="6172"/>
                  <a:pt x="17173" y="6313"/>
                  <a:pt x="17509" y="6313"/>
                </a:cubicBezTo>
                <a:cubicBezTo>
                  <a:pt x="17862" y="6313"/>
                  <a:pt x="18159" y="6172"/>
                  <a:pt x="18399" y="5887"/>
                </a:cubicBezTo>
                <a:cubicBezTo>
                  <a:pt x="18639" y="5602"/>
                  <a:pt x="18759" y="5257"/>
                  <a:pt x="18759" y="4853"/>
                </a:cubicBezTo>
                <a:cubicBezTo>
                  <a:pt x="18759" y="4430"/>
                  <a:pt x="18641" y="4074"/>
                  <a:pt x="18404" y="3786"/>
                </a:cubicBezTo>
                <a:cubicBezTo>
                  <a:pt x="18168" y="3495"/>
                  <a:pt x="17876" y="3354"/>
                  <a:pt x="17530" y="3354"/>
                </a:cubicBezTo>
                <a:cubicBezTo>
                  <a:pt x="17177" y="3354"/>
                  <a:pt x="16883" y="3495"/>
                  <a:pt x="16648" y="3786"/>
                </a:cubicBezTo>
                <a:cubicBezTo>
                  <a:pt x="16408" y="4074"/>
                  <a:pt x="16292" y="4421"/>
                  <a:pt x="16292" y="4825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19050" tIns="19050" rIns="19050" bIns="1905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Shape 549"/>
          <p:cNvSpPr/>
          <p:nvPr/>
        </p:nvSpPr>
        <p:spPr bwMode="auto">
          <a:xfrm>
            <a:off x="5932488" y="2493963"/>
            <a:ext cx="2527300" cy="1276350"/>
          </a:xfrm>
          <a:custGeom>
            <a:gdLst>
              <a:gd name="T0" fmla="*/ 5499 w 21600"/>
              <a:gd name="T1" fmla="*/ 0 h 21600"/>
              <a:gd name="T2" fmla="*/ 364703 w 21600"/>
              <a:gd name="T3" fmla="*/ 642134 h 21600"/>
              <a:gd name="T4" fmla="*/ 0 w 21600"/>
              <a:gd name="T5" fmla="*/ 1276350 h 21600"/>
              <a:gd name="T6" fmla="*/ 2169851 w 21600"/>
              <a:gd name="T7" fmla="*/ 1276350 h 21600"/>
              <a:gd name="T8" fmla="*/ 2527300 w 21600"/>
              <a:gd name="T9" fmla="*/ 647807 h 21600"/>
              <a:gd name="T10" fmla="*/ 2184593 w 21600"/>
              <a:gd name="T11" fmla="*/ 1064 h 21600"/>
              <a:gd name="T12" fmla="*/ 5499 w 21600"/>
              <a:gd name="T13" fmla="*/ 0 h 216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1600" h="21600" extrusionOk="0">
                <a:moveTo>
                  <a:pt x="47" y="0"/>
                </a:moveTo>
                <a:lnTo>
                  <a:pt x="3117" y="10867"/>
                </a:lnTo>
                <a:lnTo>
                  <a:pt x="0" y="21600"/>
                </a:lnTo>
                <a:lnTo>
                  <a:pt x="18545" y="21600"/>
                </a:lnTo>
                <a:lnTo>
                  <a:pt x="21600" y="10963"/>
                </a:lnTo>
                <a:lnTo>
                  <a:pt x="18671" y="18"/>
                </a:lnTo>
                <a:lnTo>
                  <a:pt x="47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lIns="0" tIns="0" rIns="0" bIns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Shape 553"/>
          <p:cNvSpPr/>
          <p:nvPr/>
        </p:nvSpPr>
        <p:spPr bwMode="auto">
          <a:xfrm>
            <a:off x="6973888" y="2878138"/>
            <a:ext cx="584200" cy="488950"/>
          </a:xfrm>
          <a:custGeom>
            <a:gdLst>
              <a:gd name="T0" fmla="*/ 285501 w 21600"/>
              <a:gd name="T1" fmla="*/ 3509 h 21600"/>
              <a:gd name="T2" fmla="*/ 384571 w 21600"/>
              <a:gd name="T3" fmla="*/ 37645 h 21600"/>
              <a:gd name="T4" fmla="*/ 462167 w 21600"/>
              <a:gd name="T5" fmla="*/ 118367 h 21600"/>
              <a:gd name="T6" fmla="*/ 462167 w 21600"/>
              <a:gd name="T7" fmla="*/ 230033 h 21600"/>
              <a:gd name="T8" fmla="*/ 384571 w 21600"/>
              <a:gd name="T9" fmla="*/ 310551 h 21600"/>
              <a:gd name="T10" fmla="*/ 237061 w 21600"/>
              <a:gd name="T11" fmla="*/ 348535 h 21600"/>
              <a:gd name="T12" fmla="*/ 192894 w 21600"/>
              <a:gd name="T13" fmla="*/ 345389 h 21600"/>
              <a:gd name="T14" fmla="*/ 77407 w 21600"/>
              <a:gd name="T15" fmla="*/ 395755 h 21600"/>
              <a:gd name="T16" fmla="*/ 57095 w 21600"/>
              <a:gd name="T17" fmla="*/ 394601 h 21600"/>
              <a:gd name="T18" fmla="*/ 56527 w 21600"/>
              <a:gd name="T19" fmla="*/ 381947 h 21600"/>
              <a:gd name="T20" fmla="*/ 82762 w 21600"/>
              <a:gd name="T21" fmla="*/ 348535 h 21600"/>
              <a:gd name="T22" fmla="*/ 57419 w 21600"/>
              <a:gd name="T23" fmla="*/ 287620 h 21600"/>
              <a:gd name="T24" fmla="*/ 7438 w 21600"/>
              <a:gd name="T25" fmla="*/ 217832 h 21600"/>
              <a:gd name="T26" fmla="*/ 12171 w 21600"/>
              <a:gd name="T27" fmla="*/ 118570 h 21600"/>
              <a:gd name="T28" fmla="*/ 90524 w 21600"/>
              <a:gd name="T29" fmla="*/ 37645 h 21600"/>
              <a:gd name="T30" fmla="*/ 189378 w 21600"/>
              <a:gd name="T31" fmla="*/ 3395 h 21600"/>
              <a:gd name="T32" fmla="*/ 237061 w 21600"/>
              <a:gd name="T33" fmla="*/ 48895 h 21600"/>
              <a:gd name="T34" fmla="*/ 156598 w 21600"/>
              <a:gd name="T35" fmla="*/ 61549 h 21600"/>
              <a:gd name="T36" fmla="*/ 84222 w 21600"/>
              <a:gd name="T37" fmla="*/ 101887 h 21600"/>
              <a:gd name="T38" fmla="*/ 48764 w 21600"/>
              <a:gd name="T39" fmla="*/ 174370 h 21600"/>
              <a:gd name="T40" fmla="*/ 81599 w 21600"/>
              <a:gd name="T41" fmla="*/ 243524 h 21600"/>
              <a:gd name="T42" fmla="*/ 147808 w 21600"/>
              <a:gd name="T43" fmla="*/ 286986 h 21600"/>
              <a:gd name="T44" fmla="*/ 161061 w 21600"/>
              <a:gd name="T45" fmla="*/ 308084 h 21600"/>
              <a:gd name="T46" fmla="*/ 208094 w 21600"/>
              <a:gd name="T47" fmla="*/ 297716 h 21600"/>
              <a:gd name="T48" fmla="*/ 317524 w 21600"/>
              <a:gd name="T49" fmla="*/ 286986 h 21600"/>
              <a:gd name="T50" fmla="*/ 390035 w 21600"/>
              <a:gd name="T51" fmla="*/ 246286 h 21600"/>
              <a:gd name="T52" fmla="*/ 425682 w 21600"/>
              <a:gd name="T53" fmla="*/ 174370 h 21600"/>
              <a:gd name="T54" fmla="*/ 390035 w 21600"/>
              <a:gd name="T55" fmla="*/ 101887 h 21600"/>
              <a:gd name="T56" fmla="*/ 317524 w 21600"/>
              <a:gd name="T57" fmla="*/ 61571 h 21600"/>
              <a:gd name="T58" fmla="*/ 237061 w 21600"/>
              <a:gd name="T59" fmla="*/ 48895 h 21600"/>
              <a:gd name="T60" fmla="*/ 576681 w 21600"/>
              <a:gd name="T61" fmla="*/ 309487 h 21600"/>
              <a:gd name="T62" fmla="*/ 526727 w 21600"/>
              <a:gd name="T63" fmla="*/ 379095 h 21600"/>
              <a:gd name="T64" fmla="*/ 501438 w 21600"/>
              <a:gd name="T65" fmla="*/ 440055 h 21600"/>
              <a:gd name="T66" fmla="*/ 527673 w 21600"/>
              <a:gd name="T67" fmla="*/ 473806 h 21600"/>
              <a:gd name="T68" fmla="*/ 526727 w 21600"/>
              <a:gd name="T69" fmla="*/ 486641 h 21600"/>
              <a:gd name="T70" fmla="*/ 506144 w 21600"/>
              <a:gd name="T71" fmla="*/ 487298 h 21600"/>
              <a:gd name="T72" fmla="*/ 391306 w 21600"/>
              <a:gd name="T73" fmla="*/ 436931 h 21600"/>
              <a:gd name="T74" fmla="*/ 347058 w 21600"/>
              <a:gd name="T75" fmla="*/ 440055 h 21600"/>
              <a:gd name="T76" fmla="*/ 197790 w 21600"/>
              <a:gd name="T77" fmla="*/ 400486 h 21600"/>
              <a:gd name="T78" fmla="*/ 237061 w 21600"/>
              <a:gd name="T79" fmla="*/ 397476 h 21600"/>
              <a:gd name="T80" fmla="*/ 417487 w 21600"/>
              <a:gd name="T81" fmla="*/ 348015 h 21600"/>
              <a:gd name="T82" fmla="*/ 508903 w 21600"/>
              <a:gd name="T83" fmla="*/ 244792 h 21600"/>
              <a:gd name="T84" fmla="*/ 521101 w 21600"/>
              <a:gd name="T85" fmla="*/ 148677 h 21600"/>
              <a:gd name="T86" fmla="*/ 584200 w 21600"/>
              <a:gd name="T87" fmla="*/ 265889 h 2160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21600" h="21600" extrusionOk="0">
                <a:moveTo>
                  <a:pt x="8765" y="0"/>
                </a:moveTo>
                <a:cubicBezTo>
                  <a:pt x="9365" y="0"/>
                  <a:pt x="9963" y="51"/>
                  <a:pt x="10556" y="155"/>
                </a:cubicBezTo>
                <a:cubicBezTo>
                  <a:pt x="11152" y="260"/>
                  <a:pt x="11733" y="418"/>
                  <a:pt x="12303" y="632"/>
                </a:cubicBezTo>
                <a:cubicBezTo>
                  <a:pt x="12950" y="898"/>
                  <a:pt x="13588" y="1240"/>
                  <a:pt x="14219" y="1663"/>
                </a:cubicBezTo>
                <a:cubicBezTo>
                  <a:pt x="14850" y="2087"/>
                  <a:pt x="15412" y="2598"/>
                  <a:pt x="15904" y="3199"/>
                </a:cubicBezTo>
                <a:cubicBezTo>
                  <a:pt x="16396" y="3798"/>
                  <a:pt x="16791" y="4475"/>
                  <a:pt x="17088" y="5229"/>
                </a:cubicBezTo>
                <a:cubicBezTo>
                  <a:pt x="17382" y="5989"/>
                  <a:pt x="17530" y="6813"/>
                  <a:pt x="17530" y="7703"/>
                </a:cubicBezTo>
                <a:cubicBezTo>
                  <a:pt x="17530" y="8586"/>
                  <a:pt x="17382" y="9408"/>
                  <a:pt x="17088" y="10162"/>
                </a:cubicBezTo>
                <a:cubicBezTo>
                  <a:pt x="16791" y="10921"/>
                  <a:pt x="16396" y="11596"/>
                  <a:pt x="15904" y="12186"/>
                </a:cubicBezTo>
                <a:cubicBezTo>
                  <a:pt x="15412" y="12776"/>
                  <a:pt x="14850" y="13287"/>
                  <a:pt x="14219" y="13719"/>
                </a:cubicBezTo>
                <a:cubicBezTo>
                  <a:pt x="13588" y="14152"/>
                  <a:pt x="12950" y="14499"/>
                  <a:pt x="12303" y="14758"/>
                </a:cubicBezTo>
                <a:cubicBezTo>
                  <a:pt x="11147" y="15185"/>
                  <a:pt x="9968" y="15397"/>
                  <a:pt x="8765" y="15397"/>
                </a:cubicBezTo>
                <a:cubicBezTo>
                  <a:pt x="8487" y="15397"/>
                  <a:pt x="8214" y="15382"/>
                  <a:pt x="7948" y="15354"/>
                </a:cubicBezTo>
                <a:cubicBezTo>
                  <a:pt x="7683" y="15329"/>
                  <a:pt x="7409" y="15298"/>
                  <a:pt x="7132" y="15258"/>
                </a:cubicBezTo>
                <a:cubicBezTo>
                  <a:pt x="6007" y="16294"/>
                  <a:pt x="4743" y="16995"/>
                  <a:pt x="3347" y="17353"/>
                </a:cubicBezTo>
                <a:cubicBezTo>
                  <a:pt x="3196" y="17393"/>
                  <a:pt x="3034" y="17435"/>
                  <a:pt x="2862" y="17483"/>
                </a:cubicBezTo>
                <a:cubicBezTo>
                  <a:pt x="2688" y="17534"/>
                  <a:pt x="2521" y="17559"/>
                  <a:pt x="2354" y="17559"/>
                </a:cubicBezTo>
                <a:cubicBezTo>
                  <a:pt x="2264" y="17559"/>
                  <a:pt x="2182" y="17514"/>
                  <a:pt x="2111" y="17432"/>
                </a:cubicBezTo>
                <a:cubicBezTo>
                  <a:pt x="2041" y="17342"/>
                  <a:pt x="2005" y="17238"/>
                  <a:pt x="2005" y="17110"/>
                </a:cubicBezTo>
                <a:cubicBezTo>
                  <a:pt x="2005" y="17023"/>
                  <a:pt x="2034" y="16944"/>
                  <a:pt x="2090" y="16873"/>
                </a:cubicBezTo>
                <a:cubicBezTo>
                  <a:pt x="2147" y="16808"/>
                  <a:pt x="2196" y="16746"/>
                  <a:pt x="2241" y="16693"/>
                </a:cubicBezTo>
                <a:cubicBezTo>
                  <a:pt x="2624" y="16235"/>
                  <a:pt x="2897" y="15803"/>
                  <a:pt x="3060" y="15397"/>
                </a:cubicBezTo>
                <a:cubicBezTo>
                  <a:pt x="3220" y="14987"/>
                  <a:pt x="3354" y="14465"/>
                  <a:pt x="3458" y="13813"/>
                </a:cubicBezTo>
                <a:cubicBezTo>
                  <a:pt x="2985" y="13499"/>
                  <a:pt x="2540" y="13129"/>
                  <a:pt x="2123" y="12706"/>
                </a:cubicBezTo>
                <a:cubicBezTo>
                  <a:pt x="1706" y="12279"/>
                  <a:pt x="1342" y="11811"/>
                  <a:pt x="1024" y="11300"/>
                </a:cubicBezTo>
                <a:cubicBezTo>
                  <a:pt x="711" y="10786"/>
                  <a:pt x="459" y="10229"/>
                  <a:pt x="275" y="9623"/>
                </a:cubicBezTo>
                <a:cubicBezTo>
                  <a:pt x="92" y="9021"/>
                  <a:pt x="0" y="8383"/>
                  <a:pt x="0" y="7703"/>
                </a:cubicBezTo>
                <a:cubicBezTo>
                  <a:pt x="0" y="6822"/>
                  <a:pt x="151" y="6000"/>
                  <a:pt x="450" y="5238"/>
                </a:cubicBezTo>
                <a:cubicBezTo>
                  <a:pt x="751" y="4478"/>
                  <a:pt x="1151" y="3798"/>
                  <a:pt x="1650" y="3199"/>
                </a:cubicBezTo>
                <a:cubicBezTo>
                  <a:pt x="2149" y="2598"/>
                  <a:pt x="2716" y="2087"/>
                  <a:pt x="3347" y="1663"/>
                </a:cubicBezTo>
                <a:cubicBezTo>
                  <a:pt x="3978" y="1239"/>
                  <a:pt x="4616" y="898"/>
                  <a:pt x="5261" y="632"/>
                </a:cubicBezTo>
                <a:cubicBezTo>
                  <a:pt x="5832" y="409"/>
                  <a:pt x="6412" y="249"/>
                  <a:pt x="7002" y="150"/>
                </a:cubicBezTo>
                <a:cubicBezTo>
                  <a:pt x="7591" y="48"/>
                  <a:pt x="8179" y="0"/>
                  <a:pt x="8765" y="0"/>
                </a:cubicBezTo>
                <a:moveTo>
                  <a:pt x="8765" y="2160"/>
                </a:moveTo>
                <a:cubicBezTo>
                  <a:pt x="8269" y="2160"/>
                  <a:pt x="7774" y="2202"/>
                  <a:pt x="7278" y="2282"/>
                </a:cubicBezTo>
                <a:cubicBezTo>
                  <a:pt x="6783" y="2366"/>
                  <a:pt x="6287" y="2510"/>
                  <a:pt x="5790" y="2719"/>
                </a:cubicBezTo>
                <a:cubicBezTo>
                  <a:pt x="5348" y="2877"/>
                  <a:pt x="4886" y="3112"/>
                  <a:pt x="4411" y="3419"/>
                </a:cubicBezTo>
                <a:cubicBezTo>
                  <a:pt x="3933" y="3727"/>
                  <a:pt x="3502" y="4086"/>
                  <a:pt x="3114" y="4501"/>
                </a:cubicBezTo>
                <a:cubicBezTo>
                  <a:pt x="2728" y="4916"/>
                  <a:pt x="2413" y="5390"/>
                  <a:pt x="2168" y="5927"/>
                </a:cubicBezTo>
                <a:cubicBezTo>
                  <a:pt x="1925" y="6463"/>
                  <a:pt x="1803" y="7056"/>
                  <a:pt x="1803" y="7703"/>
                </a:cubicBezTo>
                <a:cubicBezTo>
                  <a:pt x="1803" y="8355"/>
                  <a:pt x="1916" y="8925"/>
                  <a:pt x="2147" y="9422"/>
                </a:cubicBezTo>
                <a:cubicBezTo>
                  <a:pt x="2375" y="9919"/>
                  <a:pt x="2667" y="10363"/>
                  <a:pt x="3017" y="10758"/>
                </a:cubicBezTo>
                <a:cubicBezTo>
                  <a:pt x="3373" y="11156"/>
                  <a:pt x="3764" y="11509"/>
                  <a:pt x="4197" y="11811"/>
                </a:cubicBezTo>
                <a:cubicBezTo>
                  <a:pt x="4630" y="12122"/>
                  <a:pt x="5051" y="12407"/>
                  <a:pt x="5465" y="12678"/>
                </a:cubicBezTo>
                <a:lnTo>
                  <a:pt x="5239" y="14177"/>
                </a:lnTo>
                <a:cubicBezTo>
                  <a:pt x="5486" y="14019"/>
                  <a:pt x="5724" y="13827"/>
                  <a:pt x="5955" y="13610"/>
                </a:cubicBezTo>
                <a:cubicBezTo>
                  <a:pt x="6183" y="13395"/>
                  <a:pt x="6407" y="13189"/>
                  <a:pt x="6626" y="12989"/>
                </a:cubicBezTo>
                <a:cubicBezTo>
                  <a:pt x="6979" y="13042"/>
                  <a:pt x="7334" y="13099"/>
                  <a:pt x="7694" y="13152"/>
                </a:cubicBezTo>
                <a:cubicBezTo>
                  <a:pt x="8057" y="13209"/>
                  <a:pt x="8412" y="13232"/>
                  <a:pt x="8765" y="13232"/>
                </a:cubicBezTo>
                <a:cubicBezTo>
                  <a:pt x="9780" y="13232"/>
                  <a:pt x="10771" y="13048"/>
                  <a:pt x="11740" y="12678"/>
                </a:cubicBezTo>
                <a:cubicBezTo>
                  <a:pt x="12197" y="12517"/>
                  <a:pt x="12665" y="12280"/>
                  <a:pt x="13138" y="11978"/>
                </a:cubicBezTo>
                <a:cubicBezTo>
                  <a:pt x="13609" y="11670"/>
                  <a:pt x="14040" y="11306"/>
                  <a:pt x="14421" y="10880"/>
                </a:cubicBezTo>
                <a:cubicBezTo>
                  <a:pt x="14805" y="10459"/>
                  <a:pt x="15120" y="9982"/>
                  <a:pt x="15370" y="9454"/>
                </a:cubicBezTo>
                <a:cubicBezTo>
                  <a:pt x="15617" y="8929"/>
                  <a:pt x="15739" y="8344"/>
                  <a:pt x="15739" y="7703"/>
                </a:cubicBezTo>
                <a:cubicBezTo>
                  <a:pt x="15739" y="7057"/>
                  <a:pt x="15617" y="6464"/>
                  <a:pt x="15370" y="5927"/>
                </a:cubicBezTo>
                <a:cubicBezTo>
                  <a:pt x="15120" y="5391"/>
                  <a:pt x="14805" y="4916"/>
                  <a:pt x="14421" y="4501"/>
                </a:cubicBezTo>
                <a:cubicBezTo>
                  <a:pt x="14040" y="4086"/>
                  <a:pt x="13611" y="3728"/>
                  <a:pt x="13143" y="3420"/>
                </a:cubicBezTo>
                <a:cubicBezTo>
                  <a:pt x="12675" y="3112"/>
                  <a:pt x="12206" y="2878"/>
                  <a:pt x="11740" y="2720"/>
                </a:cubicBezTo>
                <a:cubicBezTo>
                  <a:pt x="11267" y="2511"/>
                  <a:pt x="10780" y="2367"/>
                  <a:pt x="10281" y="2282"/>
                </a:cubicBezTo>
                <a:cubicBezTo>
                  <a:pt x="9782" y="2202"/>
                  <a:pt x="9278" y="2160"/>
                  <a:pt x="8765" y="2160"/>
                </a:cubicBezTo>
                <a:moveTo>
                  <a:pt x="21600" y="11746"/>
                </a:moveTo>
                <a:cubicBezTo>
                  <a:pt x="21600" y="12429"/>
                  <a:pt x="21506" y="13076"/>
                  <a:pt x="21322" y="13672"/>
                </a:cubicBezTo>
                <a:cubicBezTo>
                  <a:pt x="21139" y="14273"/>
                  <a:pt x="20889" y="14829"/>
                  <a:pt x="20574" y="15340"/>
                </a:cubicBezTo>
                <a:cubicBezTo>
                  <a:pt x="20258" y="15854"/>
                  <a:pt x="19891" y="16323"/>
                  <a:pt x="19475" y="16747"/>
                </a:cubicBezTo>
                <a:cubicBezTo>
                  <a:pt x="19058" y="17173"/>
                  <a:pt x="18613" y="17543"/>
                  <a:pt x="18140" y="17856"/>
                </a:cubicBezTo>
                <a:cubicBezTo>
                  <a:pt x="18246" y="18506"/>
                  <a:pt x="18378" y="19031"/>
                  <a:pt x="18540" y="19440"/>
                </a:cubicBezTo>
                <a:cubicBezTo>
                  <a:pt x="18703" y="19841"/>
                  <a:pt x="18973" y="20276"/>
                  <a:pt x="19357" y="20736"/>
                </a:cubicBezTo>
                <a:cubicBezTo>
                  <a:pt x="19402" y="20790"/>
                  <a:pt x="19453" y="20858"/>
                  <a:pt x="19510" y="20931"/>
                </a:cubicBezTo>
                <a:cubicBezTo>
                  <a:pt x="19566" y="21007"/>
                  <a:pt x="19592" y="21092"/>
                  <a:pt x="19592" y="21182"/>
                </a:cubicBezTo>
                <a:cubicBezTo>
                  <a:pt x="19592" y="21326"/>
                  <a:pt x="19555" y="21431"/>
                  <a:pt x="19475" y="21498"/>
                </a:cubicBezTo>
                <a:cubicBezTo>
                  <a:pt x="19397" y="21569"/>
                  <a:pt x="19305" y="21600"/>
                  <a:pt x="19199" y="21600"/>
                </a:cubicBezTo>
                <a:cubicBezTo>
                  <a:pt x="19049" y="21600"/>
                  <a:pt x="18889" y="21572"/>
                  <a:pt x="18714" y="21527"/>
                </a:cubicBezTo>
                <a:cubicBezTo>
                  <a:pt x="18543" y="21473"/>
                  <a:pt x="18387" y="21433"/>
                  <a:pt x="18253" y="21397"/>
                </a:cubicBezTo>
                <a:cubicBezTo>
                  <a:pt x="16855" y="21027"/>
                  <a:pt x="15593" y="20329"/>
                  <a:pt x="14468" y="19302"/>
                </a:cubicBezTo>
                <a:cubicBezTo>
                  <a:pt x="14191" y="19338"/>
                  <a:pt x="13917" y="19369"/>
                  <a:pt x="13652" y="19395"/>
                </a:cubicBezTo>
                <a:cubicBezTo>
                  <a:pt x="13383" y="19423"/>
                  <a:pt x="13113" y="19440"/>
                  <a:pt x="12832" y="19440"/>
                </a:cubicBezTo>
                <a:cubicBezTo>
                  <a:pt x="11865" y="19440"/>
                  <a:pt x="10909" y="19293"/>
                  <a:pt x="9973" y="19002"/>
                </a:cubicBezTo>
                <a:cubicBezTo>
                  <a:pt x="9031" y="18717"/>
                  <a:pt x="8146" y="18279"/>
                  <a:pt x="7313" y="17692"/>
                </a:cubicBezTo>
                <a:lnTo>
                  <a:pt x="7617" y="17475"/>
                </a:lnTo>
                <a:cubicBezTo>
                  <a:pt x="8000" y="17531"/>
                  <a:pt x="8382" y="17559"/>
                  <a:pt x="8765" y="17559"/>
                </a:cubicBezTo>
                <a:cubicBezTo>
                  <a:pt x="10246" y="17559"/>
                  <a:pt x="11677" y="17280"/>
                  <a:pt x="13058" y="16721"/>
                </a:cubicBezTo>
                <a:cubicBezTo>
                  <a:pt x="13892" y="16388"/>
                  <a:pt x="14685" y="15936"/>
                  <a:pt x="15436" y="15374"/>
                </a:cubicBezTo>
                <a:cubicBezTo>
                  <a:pt x="16186" y="14812"/>
                  <a:pt x="16853" y="14149"/>
                  <a:pt x="17432" y="13381"/>
                </a:cubicBezTo>
                <a:cubicBezTo>
                  <a:pt x="18008" y="12618"/>
                  <a:pt x="18470" y="11760"/>
                  <a:pt x="18816" y="10814"/>
                </a:cubicBezTo>
                <a:cubicBezTo>
                  <a:pt x="19162" y="9865"/>
                  <a:pt x="19336" y="8832"/>
                  <a:pt x="19336" y="7703"/>
                </a:cubicBezTo>
                <a:cubicBezTo>
                  <a:pt x="19336" y="7333"/>
                  <a:pt x="19312" y="6957"/>
                  <a:pt x="19267" y="6568"/>
                </a:cubicBezTo>
                <a:cubicBezTo>
                  <a:pt x="19943" y="7217"/>
                  <a:pt x="20501" y="7979"/>
                  <a:pt x="20941" y="8855"/>
                </a:cubicBezTo>
                <a:cubicBezTo>
                  <a:pt x="21379" y="9727"/>
                  <a:pt x="21600" y="10693"/>
                  <a:pt x="21600" y="11746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9050" tIns="19050" rIns="19050" bIns="1905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Shape 555"/>
          <p:cNvSpPr/>
          <p:nvPr/>
        </p:nvSpPr>
        <p:spPr bwMode="auto">
          <a:xfrm>
            <a:off x="8161338" y="2493963"/>
            <a:ext cx="2528887" cy="1276350"/>
          </a:xfrm>
          <a:custGeom>
            <a:gdLst>
              <a:gd name="T0" fmla="*/ 5503 w 21600"/>
              <a:gd name="T1" fmla="*/ 0 h 21600"/>
              <a:gd name="T2" fmla="*/ 364932 w 21600"/>
              <a:gd name="T3" fmla="*/ 642134 h 21600"/>
              <a:gd name="T4" fmla="*/ 0 w 21600"/>
              <a:gd name="T5" fmla="*/ 1276350 h 21600"/>
              <a:gd name="T6" fmla="*/ 2171213 w 21600"/>
              <a:gd name="T7" fmla="*/ 1276350 h 21600"/>
              <a:gd name="T8" fmla="*/ 2528887 w 21600"/>
              <a:gd name="T9" fmla="*/ 647807 h 21600"/>
              <a:gd name="T10" fmla="*/ 2185965 w 21600"/>
              <a:gd name="T11" fmla="*/ 1064 h 21600"/>
              <a:gd name="T12" fmla="*/ 5503 w 21600"/>
              <a:gd name="T13" fmla="*/ 0 h 216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1600" h="21600" extrusionOk="0">
                <a:moveTo>
                  <a:pt x="47" y="0"/>
                </a:moveTo>
                <a:lnTo>
                  <a:pt x="3117" y="10867"/>
                </a:lnTo>
                <a:lnTo>
                  <a:pt x="0" y="21600"/>
                </a:lnTo>
                <a:lnTo>
                  <a:pt x="18545" y="21600"/>
                </a:lnTo>
                <a:lnTo>
                  <a:pt x="21600" y="10963"/>
                </a:lnTo>
                <a:lnTo>
                  <a:pt x="18671" y="18"/>
                </a:lnTo>
                <a:lnTo>
                  <a:pt x="47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lIns="0" tIns="0" rIns="0" bIns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Shape 559"/>
          <p:cNvSpPr/>
          <p:nvPr/>
        </p:nvSpPr>
        <p:spPr bwMode="auto">
          <a:xfrm>
            <a:off x="9190038" y="2878138"/>
            <a:ext cx="573087" cy="479425"/>
          </a:xfrm>
          <a:custGeom>
            <a:gdLst>
              <a:gd name="T0" fmla="*/ 398110 w 21600"/>
              <a:gd name="T1" fmla="*/ 22617 h 21600"/>
              <a:gd name="T2" fmla="*/ 550668 w 21600"/>
              <a:gd name="T3" fmla="*/ 175878 h 21600"/>
              <a:gd name="T4" fmla="*/ 568683 w 21600"/>
              <a:gd name="T5" fmla="*/ 336219 h 21600"/>
              <a:gd name="T6" fmla="*/ 534934 w 21600"/>
              <a:gd name="T7" fmla="*/ 430661 h 21600"/>
              <a:gd name="T8" fmla="*/ 488981 w 21600"/>
              <a:gd name="T9" fmla="*/ 479425 h 21600"/>
              <a:gd name="T10" fmla="*/ 66170 w 21600"/>
              <a:gd name="T11" fmla="*/ 470547 h 21600"/>
              <a:gd name="T12" fmla="*/ 17246 w 21600"/>
              <a:gd name="T13" fmla="*/ 384850 h 21600"/>
              <a:gd name="T14" fmla="*/ 0 w 21600"/>
              <a:gd name="T15" fmla="*/ 287588 h 21600"/>
              <a:gd name="T16" fmla="*/ 83787 w 21600"/>
              <a:gd name="T17" fmla="*/ 84476 h 21600"/>
              <a:gd name="T18" fmla="*/ 286544 w 21600"/>
              <a:gd name="T19" fmla="*/ 0 h 21600"/>
              <a:gd name="T20" fmla="*/ 108833 w 21600"/>
              <a:gd name="T21" fmla="*/ 312958 h 21600"/>
              <a:gd name="T22" fmla="*/ 108701 w 21600"/>
              <a:gd name="T23" fmla="*/ 262396 h 21600"/>
              <a:gd name="T24" fmla="*/ 58397 w 21600"/>
              <a:gd name="T25" fmla="*/ 262396 h 21600"/>
              <a:gd name="T26" fmla="*/ 58397 w 21600"/>
              <a:gd name="T27" fmla="*/ 312958 h 21600"/>
              <a:gd name="T28" fmla="*/ 142953 w 21600"/>
              <a:gd name="T29" fmla="*/ 179895 h 21600"/>
              <a:gd name="T30" fmla="*/ 179249 w 21600"/>
              <a:gd name="T31" fmla="*/ 143539 h 21600"/>
              <a:gd name="T32" fmla="*/ 142953 w 21600"/>
              <a:gd name="T33" fmla="*/ 108004 h 21600"/>
              <a:gd name="T34" fmla="*/ 107295 w 21600"/>
              <a:gd name="T35" fmla="*/ 143539 h 21600"/>
              <a:gd name="T36" fmla="*/ 142953 w 21600"/>
              <a:gd name="T37" fmla="*/ 179895 h 21600"/>
              <a:gd name="T38" fmla="*/ 322972 w 21600"/>
              <a:gd name="T39" fmla="*/ 317242 h 21600"/>
              <a:gd name="T40" fmla="*/ 341252 w 21600"/>
              <a:gd name="T41" fmla="*/ 253141 h 21600"/>
              <a:gd name="T42" fmla="*/ 357410 w 21600"/>
              <a:gd name="T43" fmla="*/ 192436 h 21600"/>
              <a:gd name="T44" fmla="*/ 354996 w 21600"/>
              <a:gd name="T45" fmla="*/ 167066 h 21600"/>
              <a:gd name="T46" fmla="*/ 331807 w 21600"/>
              <a:gd name="T47" fmla="*/ 165535 h 21600"/>
              <a:gd name="T48" fmla="*/ 284050 w 21600"/>
              <a:gd name="T49" fmla="*/ 324011 h 21600"/>
              <a:gd name="T50" fmla="*/ 243111 w 21600"/>
              <a:gd name="T51" fmla="*/ 342234 h 21600"/>
              <a:gd name="T52" fmla="*/ 226502 w 21600"/>
              <a:gd name="T53" fmla="*/ 383629 h 21600"/>
              <a:gd name="T54" fmla="*/ 286544 w 21600"/>
              <a:gd name="T55" fmla="*/ 443646 h 21600"/>
              <a:gd name="T56" fmla="*/ 346585 w 21600"/>
              <a:gd name="T57" fmla="*/ 383629 h 21600"/>
              <a:gd name="T58" fmla="*/ 318249 w 21600"/>
              <a:gd name="T59" fmla="*/ 334110 h 21600"/>
              <a:gd name="T60" fmla="*/ 261259 w 21600"/>
              <a:gd name="T61" fmla="*/ 58730 h 21600"/>
              <a:gd name="T62" fmla="*/ 261259 w 21600"/>
              <a:gd name="T63" fmla="*/ 109358 h 21600"/>
              <a:gd name="T64" fmla="*/ 311828 w 21600"/>
              <a:gd name="T65" fmla="*/ 109358 h 21600"/>
              <a:gd name="T66" fmla="*/ 311828 w 21600"/>
              <a:gd name="T67" fmla="*/ 58730 h 21600"/>
              <a:gd name="T68" fmla="*/ 393838 w 21600"/>
              <a:gd name="T69" fmla="*/ 143539 h 21600"/>
              <a:gd name="T70" fmla="*/ 430134 w 21600"/>
              <a:gd name="T71" fmla="*/ 179252 h 21600"/>
              <a:gd name="T72" fmla="*/ 465792 w 21600"/>
              <a:gd name="T73" fmla="*/ 143539 h 21600"/>
              <a:gd name="T74" fmla="*/ 430134 w 21600"/>
              <a:gd name="T75" fmla="*/ 108004 h 21600"/>
              <a:gd name="T76" fmla="*/ 393838 w 21600"/>
              <a:gd name="T77" fmla="*/ 143539 h 21600"/>
              <a:gd name="T78" fmla="*/ 514690 w 21600"/>
              <a:gd name="T79" fmla="*/ 312958 h 21600"/>
              <a:gd name="T80" fmla="*/ 514690 w 21600"/>
              <a:gd name="T81" fmla="*/ 262396 h 21600"/>
              <a:gd name="T82" fmla="*/ 464254 w 21600"/>
              <a:gd name="T83" fmla="*/ 262396 h 21600"/>
              <a:gd name="T84" fmla="*/ 464254 w 21600"/>
              <a:gd name="T85" fmla="*/ 312958 h 2160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12293" y="0"/>
                  <a:pt x="13697" y="343"/>
                  <a:pt x="15005" y="1019"/>
                </a:cubicBezTo>
                <a:cubicBezTo>
                  <a:pt x="16315" y="1699"/>
                  <a:pt x="17460" y="2629"/>
                  <a:pt x="18442" y="3806"/>
                </a:cubicBezTo>
                <a:cubicBezTo>
                  <a:pt x="19421" y="4981"/>
                  <a:pt x="20194" y="6355"/>
                  <a:pt x="20755" y="7924"/>
                </a:cubicBezTo>
                <a:cubicBezTo>
                  <a:pt x="21319" y="9499"/>
                  <a:pt x="21600" y="11174"/>
                  <a:pt x="21600" y="12957"/>
                </a:cubicBezTo>
                <a:cubicBezTo>
                  <a:pt x="21600" y="13674"/>
                  <a:pt x="21545" y="14402"/>
                  <a:pt x="21434" y="15148"/>
                </a:cubicBezTo>
                <a:cubicBezTo>
                  <a:pt x="21322" y="15893"/>
                  <a:pt x="21161" y="16625"/>
                  <a:pt x="20952" y="17339"/>
                </a:cubicBezTo>
                <a:cubicBezTo>
                  <a:pt x="20741" y="18059"/>
                  <a:pt x="20477" y="18744"/>
                  <a:pt x="20162" y="19403"/>
                </a:cubicBezTo>
                <a:cubicBezTo>
                  <a:pt x="19850" y="20057"/>
                  <a:pt x="19498" y="20656"/>
                  <a:pt x="19106" y="21200"/>
                </a:cubicBezTo>
                <a:cubicBezTo>
                  <a:pt x="18931" y="21468"/>
                  <a:pt x="18703" y="21600"/>
                  <a:pt x="18430" y="21600"/>
                </a:cubicBezTo>
                <a:lnTo>
                  <a:pt x="3170" y="21600"/>
                </a:lnTo>
                <a:cubicBezTo>
                  <a:pt x="2887" y="21600"/>
                  <a:pt x="2662" y="21467"/>
                  <a:pt x="2494" y="21200"/>
                </a:cubicBezTo>
                <a:cubicBezTo>
                  <a:pt x="2088" y="20656"/>
                  <a:pt x="1730" y="20057"/>
                  <a:pt x="1426" y="19403"/>
                </a:cubicBezTo>
                <a:cubicBezTo>
                  <a:pt x="1118" y="18744"/>
                  <a:pt x="859" y="18059"/>
                  <a:pt x="650" y="17339"/>
                </a:cubicBezTo>
                <a:cubicBezTo>
                  <a:pt x="439" y="16625"/>
                  <a:pt x="278" y="15893"/>
                  <a:pt x="166" y="15148"/>
                </a:cubicBezTo>
                <a:cubicBezTo>
                  <a:pt x="55" y="14402"/>
                  <a:pt x="0" y="13673"/>
                  <a:pt x="0" y="12957"/>
                </a:cubicBezTo>
                <a:cubicBezTo>
                  <a:pt x="0" y="11163"/>
                  <a:pt x="281" y="9487"/>
                  <a:pt x="845" y="7918"/>
                </a:cubicBezTo>
                <a:cubicBezTo>
                  <a:pt x="1406" y="6354"/>
                  <a:pt x="2179" y="4981"/>
                  <a:pt x="3158" y="3806"/>
                </a:cubicBezTo>
                <a:cubicBezTo>
                  <a:pt x="4140" y="2629"/>
                  <a:pt x="5285" y="1699"/>
                  <a:pt x="6595" y="1019"/>
                </a:cubicBezTo>
                <a:cubicBezTo>
                  <a:pt x="7903" y="343"/>
                  <a:pt x="9305" y="0"/>
                  <a:pt x="10800" y="0"/>
                </a:cubicBezTo>
                <a:moveTo>
                  <a:pt x="3149" y="14572"/>
                </a:moveTo>
                <a:cubicBezTo>
                  <a:pt x="3523" y="14572"/>
                  <a:pt x="3842" y="14414"/>
                  <a:pt x="4102" y="14100"/>
                </a:cubicBezTo>
                <a:cubicBezTo>
                  <a:pt x="4361" y="13792"/>
                  <a:pt x="4493" y="13409"/>
                  <a:pt x="4493" y="12957"/>
                </a:cubicBezTo>
                <a:cubicBezTo>
                  <a:pt x="4493" y="12508"/>
                  <a:pt x="4361" y="12128"/>
                  <a:pt x="4097" y="11822"/>
                </a:cubicBezTo>
                <a:cubicBezTo>
                  <a:pt x="3833" y="11512"/>
                  <a:pt x="3516" y="11359"/>
                  <a:pt x="3149" y="11359"/>
                </a:cubicBezTo>
                <a:cubicBezTo>
                  <a:pt x="2772" y="11359"/>
                  <a:pt x="2455" y="11511"/>
                  <a:pt x="2201" y="11822"/>
                </a:cubicBezTo>
                <a:cubicBezTo>
                  <a:pt x="1944" y="12128"/>
                  <a:pt x="1814" y="12508"/>
                  <a:pt x="1814" y="12957"/>
                </a:cubicBezTo>
                <a:cubicBezTo>
                  <a:pt x="1814" y="13409"/>
                  <a:pt x="1944" y="13792"/>
                  <a:pt x="2201" y="14100"/>
                </a:cubicBezTo>
                <a:cubicBezTo>
                  <a:pt x="2455" y="14414"/>
                  <a:pt x="2772" y="14572"/>
                  <a:pt x="3149" y="14572"/>
                </a:cubicBezTo>
                <a:moveTo>
                  <a:pt x="5388" y="8105"/>
                </a:moveTo>
                <a:cubicBezTo>
                  <a:pt x="5762" y="8105"/>
                  <a:pt x="6086" y="7944"/>
                  <a:pt x="6353" y="7621"/>
                </a:cubicBezTo>
                <a:cubicBezTo>
                  <a:pt x="6622" y="7302"/>
                  <a:pt x="6756" y="6916"/>
                  <a:pt x="6756" y="6467"/>
                </a:cubicBezTo>
                <a:cubicBezTo>
                  <a:pt x="6756" y="6015"/>
                  <a:pt x="6622" y="5635"/>
                  <a:pt x="6353" y="5327"/>
                </a:cubicBezTo>
                <a:cubicBezTo>
                  <a:pt x="6086" y="5021"/>
                  <a:pt x="5762" y="4866"/>
                  <a:pt x="5388" y="4866"/>
                </a:cubicBezTo>
                <a:cubicBezTo>
                  <a:pt x="5028" y="4866"/>
                  <a:pt x="4714" y="5021"/>
                  <a:pt x="4447" y="5327"/>
                </a:cubicBezTo>
                <a:cubicBezTo>
                  <a:pt x="4178" y="5635"/>
                  <a:pt x="4044" y="6015"/>
                  <a:pt x="4044" y="6467"/>
                </a:cubicBezTo>
                <a:cubicBezTo>
                  <a:pt x="4044" y="6916"/>
                  <a:pt x="4178" y="7302"/>
                  <a:pt x="4447" y="7621"/>
                </a:cubicBezTo>
                <a:cubicBezTo>
                  <a:pt x="4714" y="7944"/>
                  <a:pt x="5028" y="8105"/>
                  <a:pt x="5388" y="8105"/>
                </a:cubicBezTo>
                <a:moveTo>
                  <a:pt x="11995" y="15053"/>
                </a:moveTo>
                <a:cubicBezTo>
                  <a:pt x="12026" y="14923"/>
                  <a:pt x="12084" y="14673"/>
                  <a:pt x="12173" y="14293"/>
                </a:cubicBezTo>
                <a:cubicBezTo>
                  <a:pt x="12262" y="13918"/>
                  <a:pt x="12365" y="13478"/>
                  <a:pt x="12482" y="12977"/>
                </a:cubicBezTo>
                <a:cubicBezTo>
                  <a:pt x="12600" y="12476"/>
                  <a:pt x="12727" y="11955"/>
                  <a:pt x="12862" y="11405"/>
                </a:cubicBezTo>
                <a:cubicBezTo>
                  <a:pt x="12996" y="10861"/>
                  <a:pt x="13114" y="10351"/>
                  <a:pt x="13212" y="9882"/>
                </a:cubicBezTo>
                <a:cubicBezTo>
                  <a:pt x="13313" y="9415"/>
                  <a:pt x="13399" y="9009"/>
                  <a:pt x="13471" y="8670"/>
                </a:cubicBezTo>
                <a:cubicBezTo>
                  <a:pt x="13543" y="8330"/>
                  <a:pt x="13579" y="8131"/>
                  <a:pt x="13579" y="8076"/>
                </a:cubicBezTo>
                <a:cubicBezTo>
                  <a:pt x="13579" y="7869"/>
                  <a:pt x="13512" y="7682"/>
                  <a:pt x="13380" y="7527"/>
                </a:cubicBezTo>
                <a:cubicBezTo>
                  <a:pt x="13246" y="7371"/>
                  <a:pt x="13090" y="7293"/>
                  <a:pt x="12914" y="7293"/>
                </a:cubicBezTo>
                <a:cubicBezTo>
                  <a:pt x="12761" y="7293"/>
                  <a:pt x="12624" y="7345"/>
                  <a:pt x="12506" y="7458"/>
                </a:cubicBezTo>
                <a:cubicBezTo>
                  <a:pt x="12386" y="7567"/>
                  <a:pt x="12305" y="7711"/>
                  <a:pt x="12259" y="7886"/>
                </a:cubicBezTo>
                <a:lnTo>
                  <a:pt x="10706" y="14598"/>
                </a:lnTo>
                <a:cubicBezTo>
                  <a:pt x="10409" y="14618"/>
                  <a:pt x="10126" y="14696"/>
                  <a:pt x="9857" y="14840"/>
                </a:cubicBezTo>
                <a:cubicBezTo>
                  <a:pt x="9590" y="14984"/>
                  <a:pt x="9358" y="15174"/>
                  <a:pt x="9163" y="15419"/>
                </a:cubicBezTo>
                <a:cubicBezTo>
                  <a:pt x="8966" y="15663"/>
                  <a:pt x="8813" y="15945"/>
                  <a:pt x="8702" y="16265"/>
                </a:cubicBezTo>
                <a:cubicBezTo>
                  <a:pt x="8592" y="16588"/>
                  <a:pt x="8537" y="16927"/>
                  <a:pt x="8537" y="17284"/>
                </a:cubicBezTo>
                <a:cubicBezTo>
                  <a:pt x="8537" y="18039"/>
                  <a:pt x="8755" y="18678"/>
                  <a:pt x="9197" y="19199"/>
                </a:cubicBezTo>
                <a:cubicBezTo>
                  <a:pt x="9638" y="19726"/>
                  <a:pt x="10171" y="19988"/>
                  <a:pt x="10800" y="19988"/>
                </a:cubicBezTo>
                <a:cubicBezTo>
                  <a:pt x="11429" y="19988"/>
                  <a:pt x="11962" y="19726"/>
                  <a:pt x="12403" y="19199"/>
                </a:cubicBezTo>
                <a:cubicBezTo>
                  <a:pt x="12842" y="18678"/>
                  <a:pt x="13063" y="18039"/>
                  <a:pt x="13063" y="17284"/>
                </a:cubicBezTo>
                <a:cubicBezTo>
                  <a:pt x="13063" y="16835"/>
                  <a:pt x="12962" y="16418"/>
                  <a:pt x="12763" y="16032"/>
                </a:cubicBezTo>
                <a:cubicBezTo>
                  <a:pt x="12564" y="15646"/>
                  <a:pt x="12307" y="15321"/>
                  <a:pt x="11995" y="15053"/>
                </a:cubicBezTo>
                <a:moveTo>
                  <a:pt x="10800" y="2177"/>
                </a:moveTo>
                <a:cubicBezTo>
                  <a:pt x="10426" y="2177"/>
                  <a:pt x="10106" y="2335"/>
                  <a:pt x="9847" y="2646"/>
                </a:cubicBezTo>
                <a:cubicBezTo>
                  <a:pt x="9586" y="2960"/>
                  <a:pt x="9456" y="3343"/>
                  <a:pt x="9456" y="3792"/>
                </a:cubicBezTo>
                <a:cubicBezTo>
                  <a:pt x="9456" y="4241"/>
                  <a:pt x="9586" y="4621"/>
                  <a:pt x="9847" y="4927"/>
                </a:cubicBezTo>
                <a:cubicBezTo>
                  <a:pt x="10106" y="5237"/>
                  <a:pt x="10426" y="5390"/>
                  <a:pt x="10800" y="5390"/>
                </a:cubicBezTo>
                <a:cubicBezTo>
                  <a:pt x="11174" y="5390"/>
                  <a:pt x="11494" y="5238"/>
                  <a:pt x="11753" y="4927"/>
                </a:cubicBezTo>
                <a:cubicBezTo>
                  <a:pt x="12014" y="4621"/>
                  <a:pt x="12144" y="4241"/>
                  <a:pt x="12144" y="3792"/>
                </a:cubicBezTo>
                <a:cubicBezTo>
                  <a:pt x="12144" y="3343"/>
                  <a:pt x="12014" y="2960"/>
                  <a:pt x="11753" y="2646"/>
                </a:cubicBezTo>
                <a:cubicBezTo>
                  <a:pt x="11494" y="2335"/>
                  <a:pt x="11174" y="2177"/>
                  <a:pt x="10800" y="2177"/>
                </a:cubicBezTo>
                <a:moveTo>
                  <a:pt x="14844" y="6467"/>
                </a:moveTo>
                <a:cubicBezTo>
                  <a:pt x="14844" y="6916"/>
                  <a:pt x="14978" y="7299"/>
                  <a:pt x="15247" y="7610"/>
                </a:cubicBezTo>
                <a:cubicBezTo>
                  <a:pt x="15514" y="7921"/>
                  <a:pt x="15835" y="8076"/>
                  <a:pt x="16212" y="8076"/>
                </a:cubicBezTo>
                <a:cubicBezTo>
                  <a:pt x="16586" y="8076"/>
                  <a:pt x="16903" y="7921"/>
                  <a:pt x="17165" y="7610"/>
                </a:cubicBezTo>
                <a:cubicBezTo>
                  <a:pt x="17426" y="7299"/>
                  <a:pt x="17556" y="6916"/>
                  <a:pt x="17556" y="6467"/>
                </a:cubicBezTo>
                <a:cubicBezTo>
                  <a:pt x="17556" y="6015"/>
                  <a:pt x="17426" y="5635"/>
                  <a:pt x="17165" y="5327"/>
                </a:cubicBezTo>
                <a:cubicBezTo>
                  <a:pt x="16903" y="5021"/>
                  <a:pt x="16586" y="4866"/>
                  <a:pt x="16212" y="4866"/>
                </a:cubicBezTo>
                <a:cubicBezTo>
                  <a:pt x="15835" y="4866"/>
                  <a:pt x="15514" y="5022"/>
                  <a:pt x="15247" y="5327"/>
                </a:cubicBezTo>
                <a:cubicBezTo>
                  <a:pt x="14978" y="5635"/>
                  <a:pt x="14844" y="6015"/>
                  <a:pt x="14844" y="6467"/>
                </a:cubicBezTo>
                <a:moveTo>
                  <a:pt x="18451" y="14572"/>
                </a:moveTo>
                <a:cubicBezTo>
                  <a:pt x="18828" y="14572"/>
                  <a:pt x="19142" y="14414"/>
                  <a:pt x="19399" y="14100"/>
                </a:cubicBezTo>
                <a:cubicBezTo>
                  <a:pt x="19656" y="13792"/>
                  <a:pt x="19786" y="13409"/>
                  <a:pt x="19786" y="12957"/>
                </a:cubicBezTo>
                <a:cubicBezTo>
                  <a:pt x="19786" y="12508"/>
                  <a:pt x="19656" y="12128"/>
                  <a:pt x="19399" y="11822"/>
                </a:cubicBezTo>
                <a:cubicBezTo>
                  <a:pt x="19142" y="11512"/>
                  <a:pt x="18828" y="11359"/>
                  <a:pt x="18451" y="11359"/>
                </a:cubicBezTo>
                <a:cubicBezTo>
                  <a:pt x="18077" y="11359"/>
                  <a:pt x="17758" y="11511"/>
                  <a:pt x="17498" y="11822"/>
                </a:cubicBezTo>
                <a:cubicBezTo>
                  <a:pt x="17237" y="12128"/>
                  <a:pt x="17107" y="12508"/>
                  <a:pt x="17107" y="12957"/>
                </a:cubicBezTo>
                <a:cubicBezTo>
                  <a:pt x="17107" y="13409"/>
                  <a:pt x="17237" y="13792"/>
                  <a:pt x="17498" y="14100"/>
                </a:cubicBezTo>
                <a:cubicBezTo>
                  <a:pt x="17758" y="14414"/>
                  <a:pt x="18077" y="14572"/>
                  <a:pt x="18451" y="14572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19050" tIns="19050" rIns="19050" bIns="1905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3" name="组合 32"/>
          <p:cNvGrpSpPr/>
          <p:nvPr/>
        </p:nvGrpSpPr>
        <p:grpSpPr>
          <a:xfrm>
            <a:off x="1853718" y="4149687"/>
            <a:ext cx="1772613" cy="1122384"/>
            <a:chOff x="0" y="-74417"/>
            <a:chExt cx="2682082" cy="948815"/>
          </a:xfrm>
        </p:grpSpPr>
        <p:sp>
          <p:nvSpPr>
            <p:cNvPr id="14" name="TextBox 76"/>
            <p:cNvSpPr txBox="1">
              <a:spLocks noChangeArrowheads="1"/>
            </p:cNvSpPr>
            <p:nvPr/>
          </p:nvSpPr>
          <p:spPr bwMode="auto">
            <a:xfrm>
              <a:off x="502804" y="-74417"/>
              <a:ext cx="1676472" cy="31221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zh-CN" altLang="en-US" b="1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添加标题</a:t>
              </a:r>
              <a:endParaRPr lang="id-ID" altLang="en-US" b="1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" name="Rectangle 77"/>
            <p:cNvSpPr>
              <a:spLocks noChangeArrowheads="1"/>
            </p:cNvSpPr>
            <p:nvPr/>
          </p:nvSpPr>
          <p:spPr bwMode="auto">
            <a:xfrm>
              <a:off x="0" y="249963"/>
              <a:ext cx="2682082" cy="62443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1400">
                  <a:cs typeface="+mn-ea"/>
                  <a:sym typeface="+mn-lt"/>
                </a:rPr>
                <a:t>请在此添加文字说明，请在此添加文字说明。</a:t>
              </a:r>
              <a:endParaRPr lang="zh-CN" altLang="en-US" sz="1400">
                <a:cs typeface="+mn-ea"/>
                <a:sym typeface="+mn-lt"/>
              </a:endParaRPr>
            </a:p>
          </p:txBody>
        </p:sp>
      </p:grpSp>
      <p:grpSp>
        <p:nvGrpSpPr>
          <p:cNvPr id="16" name="组合 32"/>
          <p:cNvGrpSpPr/>
          <p:nvPr/>
        </p:nvGrpSpPr>
        <p:grpSpPr>
          <a:xfrm>
            <a:off x="8590274" y="4147295"/>
            <a:ext cx="1772613" cy="1122384"/>
            <a:chOff x="0" y="-74417"/>
            <a:chExt cx="2682082" cy="948815"/>
          </a:xfrm>
        </p:grpSpPr>
        <p:sp>
          <p:nvSpPr>
            <p:cNvPr id="17" name="TextBox 76"/>
            <p:cNvSpPr txBox="1">
              <a:spLocks noChangeArrowheads="1"/>
            </p:cNvSpPr>
            <p:nvPr/>
          </p:nvSpPr>
          <p:spPr bwMode="auto">
            <a:xfrm>
              <a:off x="502804" y="-74417"/>
              <a:ext cx="1676472" cy="31221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zh-CN" altLang="en-US" b="1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添加标题</a:t>
              </a:r>
              <a:endParaRPr lang="id-ID" altLang="en-US" b="1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" name="Rectangle 77"/>
            <p:cNvSpPr>
              <a:spLocks noChangeArrowheads="1"/>
            </p:cNvSpPr>
            <p:nvPr/>
          </p:nvSpPr>
          <p:spPr bwMode="auto">
            <a:xfrm>
              <a:off x="0" y="249963"/>
              <a:ext cx="2682082" cy="62443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请在此添加文字说明，请在此添加文字说明。</a:t>
              </a:r>
              <a:endPara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9" name="组合 32"/>
          <p:cNvGrpSpPr/>
          <p:nvPr/>
        </p:nvGrpSpPr>
        <p:grpSpPr>
          <a:xfrm>
            <a:off x="6309831" y="4147295"/>
            <a:ext cx="1772613" cy="1122384"/>
            <a:chOff x="0" y="-74417"/>
            <a:chExt cx="2682082" cy="948815"/>
          </a:xfrm>
        </p:grpSpPr>
        <p:sp>
          <p:nvSpPr>
            <p:cNvPr id="20" name="TextBox 76"/>
            <p:cNvSpPr txBox="1">
              <a:spLocks noChangeArrowheads="1"/>
            </p:cNvSpPr>
            <p:nvPr/>
          </p:nvSpPr>
          <p:spPr bwMode="auto">
            <a:xfrm>
              <a:off x="502804" y="-74417"/>
              <a:ext cx="1676472" cy="31221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zh-CN" altLang="en-US" b="1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添加标题</a:t>
              </a:r>
              <a:endParaRPr lang="id-ID" altLang="en-US" b="1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1" name="Rectangle 77"/>
            <p:cNvSpPr>
              <a:spLocks noChangeArrowheads="1"/>
            </p:cNvSpPr>
            <p:nvPr/>
          </p:nvSpPr>
          <p:spPr bwMode="auto">
            <a:xfrm>
              <a:off x="0" y="249963"/>
              <a:ext cx="2682082" cy="62443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请在此添加文字说明，请在此添加文字说明。</a:t>
              </a:r>
              <a:endPara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4102412" y="4152706"/>
            <a:ext cx="1772613" cy="1122384"/>
            <a:chOff x="0" y="-74417"/>
            <a:chExt cx="2682082" cy="948815"/>
          </a:xfrm>
        </p:grpSpPr>
        <p:sp>
          <p:nvSpPr>
            <p:cNvPr id="23" name="TextBox 76"/>
            <p:cNvSpPr txBox="1">
              <a:spLocks noChangeArrowheads="1"/>
            </p:cNvSpPr>
            <p:nvPr/>
          </p:nvSpPr>
          <p:spPr bwMode="auto">
            <a:xfrm>
              <a:off x="502804" y="-74417"/>
              <a:ext cx="1676472" cy="31221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zh-CN" altLang="en-US" b="1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添加标题</a:t>
              </a:r>
              <a:endParaRPr lang="id-ID" altLang="en-US" b="1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4" name="Rectangle 77"/>
            <p:cNvSpPr>
              <a:spLocks noChangeArrowheads="1"/>
            </p:cNvSpPr>
            <p:nvPr/>
          </p:nvSpPr>
          <p:spPr bwMode="auto">
            <a:xfrm>
              <a:off x="0" y="249963"/>
              <a:ext cx="2682082" cy="62443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请在此添加文字说明，请在此添加文字说明。</a:t>
              </a:r>
              <a:endPara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/>
  <p:timing/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-335658" y="91976"/>
            <a:ext cx="3474894" cy="911756"/>
            <a:chOff x="-335658" y="91976"/>
            <a:chExt cx="3474894" cy="911756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635" r="23201" b="71000"/>
            <a:stretch>
              <a:fillRect/>
            </a:stretch>
          </p:blipFill>
          <p:spPr>
            <a:xfrm rot="-1200000">
              <a:off x="-335658" y="91976"/>
              <a:ext cx="1628546" cy="911756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877078" y="363188"/>
              <a:ext cx="22621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>
                  <a:solidFill>
                    <a:srgbClr val="38531F"/>
                  </a:solidFill>
                  <a:cs typeface="+mn-ea"/>
                  <a:sym typeface="+mn-lt"/>
                </a:rPr>
                <a:t>点击此处添加小标题</a:t>
              </a:r>
              <a:endParaRPr lang="zh-CN" altLang="en-US">
                <a:solidFill>
                  <a:srgbClr val="38531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606550" y="1768475"/>
            <a:ext cx="8704263" cy="3600450"/>
            <a:chOff x="1606550" y="1768475"/>
            <a:chExt cx="8704263" cy="3600450"/>
          </a:xfrm>
        </p:grpSpPr>
        <p:sp>
          <p:nvSpPr>
            <p:cNvPr id="6" name="Shape 78"/>
            <p:cNvSpPr/>
            <p:nvPr/>
          </p:nvSpPr>
          <p:spPr bwMode="auto">
            <a:xfrm>
              <a:off x="7172325" y="2605088"/>
              <a:ext cx="2097088" cy="2098675"/>
            </a:xfrm>
            <a:custGeom>
              <a:gdLst>
                <a:gd name="T0" fmla="*/ 190945 w 2098179"/>
                <a:gd name="T1" fmla="*/ 1536729 h 2098179"/>
                <a:gd name="T2" fmla="*/ 272202 w 2098179"/>
                <a:gd name="T3" fmla="*/ 1490548 h 2098179"/>
                <a:gd name="T4" fmla="*/ 971283 w 2098179"/>
                <a:gd name="T5" fmla="*/ 1939454 h 2098179"/>
                <a:gd name="T6" fmla="*/ 1737238 w 2098179"/>
                <a:gd name="T7" fmla="*/ 1617905 h 2098179"/>
                <a:gd name="T8" fmla="*/ 1683646 w 2098179"/>
                <a:gd name="T9" fmla="*/ 1587448 h 2098179"/>
                <a:gd name="T10" fmla="*/ 1865514 w 2098179"/>
                <a:gd name="T11" fmla="*/ 1513639 h 2098179"/>
                <a:gd name="T12" fmla="*/ 1873259 w 2098179"/>
                <a:gd name="T13" fmla="*/ 1695210 h 2098179"/>
                <a:gd name="T14" fmla="*/ 1819611 w 2098179"/>
                <a:gd name="T15" fmla="*/ 1664720 h 2098179"/>
                <a:gd name="T16" fmla="*/ 971335 w 2098179"/>
                <a:gd name="T17" fmla="*/ 2033295 h 2098179"/>
                <a:gd name="T18" fmla="*/ 190944 w 2098179"/>
                <a:gd name="T19" fmla="*/ 1536729 h 2098179"/>
                <a:gd name="T20" fmla="*/ 190945 w 2098179"/>
                <a:gd name="T21" fmla="*/ 1536729 h 209817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098179" h="2098179">
                  <a:moveTo>
                    <a:pt x="191044" y="1536366"/>
                  </a:moveTo>
                  <a:lnTo>
                    <a:pt x="272344" y="1490196"/>
                  </a:lnTo>
                  <a:cubicBezTo>
                    <a:pt x="417469" y="1745746"/>
                    <a:pt x="679008" y="1913563"/>
                    <a:pt x="971788" y="1938996"/>
                  </a:cubicBezTo>
                  <a:cubicBezTo>
                    <a:pt x="1264568" y="1964428"/>
                    <a:pt x="1551127" y="1844222"/>
                    <a:pt x="1738142" y="1617523"/>
                  </a:cubicBezTo>
                  <a:lnTo>
                    <a:pt x="1684522" y="1587073"/>
                  </a:lnTo>
                  <a:lnTo>
                    <a:pt x="1866485" y="1513281"/>
                  </a:lnTo>
                  <a:lnTo>
                    <a:pt x="1874234" y="1694809"/>
                  </a:lnTo>
                  <a:lnTo>
                    <a:pt x="1820558" y="1664327"/>
                  </a:lnTo>
                  <a:cubicBezTo>
                    <a:pt x="1616341" y="1920402"/>
                    <a:pt x="1298369" y="2058455"/>
                    <a:pt x="971840" y="2032814"/>
                  </a:cubicBezTo>
                  <a:cubicBezTo>
                    <a:pt x="645311" y="2007173"/>
                    <a:pt x="352785" y="1821178"/>
                    <a:pt x="191043" y="1536366"/>
                  </a:cubicBezTo>
                  <a:lnTo>
                    <a:pt x="191044" y="153636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Shape 69"/>
            <p:cNvSpPr/>
            <p:nvPr/>
          </p:nvSpPr>
          <p:spPr bwMode="auto">
            <a:xfrm>
              <a:off x="2482850" y="2605088"/>
              <a:ext cx="2098675" cy="2098675"/>
            </a:xfrm>
            <a:custGeom>
              <a:gdLst>
                <a:gd name="T0" fmla="*/ 191089 w 2098179"/>
                <a:gd name="T1" fmla="*/ 1536729 h 2098179"/>
                <a:gd name="T2" fmla="*/ 272408 w 2098179"/>
                <a:gd name="T3" fmla="*/ 1490548 h 2098179"/>
                <a:gd name="T4" fmla="*/ 972018 w 2098179"/>
                <a:gd name="T5" fmla="*/ 1939454 h 2098179"/>
                <a:gd name="T6" fmla="*/ 1738553 w 2098179"/>
                <a:gd name="T7" fmla="*/ 1617905 h 2098179"/>
                <a:gd name="T8" fmla="*/ 1684920 w 2098179"/>
                <a:gd name="T9" fmla="*/ 1587448 h 2098179"/>
                <a:gd name="T10" fmla="*/ 1866926 w 2098179"/>
                <a:gd name="T11" fmla="*/ 1513639 h 2098179"/>
                <a:gd name="T12" fmla="*/ 1874677 w 2098179"/>
                <a:gd name="T13" fmla="*/ 1695210 h 2098179"/>
                <a:gd name="T14" fmla="*/ 1820988 w 2098179"/>
                <a:gd name="T15" fmla="*/ 1664720 h 2098179"/>
                <a:gd name="T16" fmla="*/ 972070 w 2098179"/>
                <a:gd name="T17" fmla="*/ 2033295 h 2098179"/>
                <a:gd name="T18" fmla="*/ 191088 w 2098179"/>
                <a:gd name="T19" fmla="*/ 1536729 h 2098179"/>
                <a:gd name="T20" fmla="*/ 191089 w 2098179"/>
                <a:gd name="T21" fmla="*/ 1536729 h 209817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098179" h="2098179">
                  <a:moveTo>
                    <a:pt x="191044" y="1536366"/>
                  </a:moveTo>
                  <a:lnTo>
                    <a:pt x="272344" y="1490196"/>
                  </a:lnTo>
                  <a:cubicBezTo>
                    <a:pt x="417469" y="1745746"/>
                    <a:pt x="679008" y="1913563"/>
                    <a:pt x="971788" y="1938996"/>
                  </a:cubicBezTo>
                  <a:cubicBezTo>
                    <a:pt x="1264568" y="1964428"/>
                    <a:pt x="1551127" y="1844222"/>
                    <a:pt x="1738142" y="1617523"/>
                  </a:cubicBezTo>
                  <a:lnTo>
                    <a:pt x="1684522" y="1587073"/>
                  </a:lnTo>
                  <a:lnTo>
                    <a:pt x="1866485" y="1513281"/>
                  </a:lnTo>
                  <a:lnTo>
                    <a:pt x="1874234" y="1694809"/>
                  </a:lnTo>
                  <a:lnTo>
                    <a:pt x="1820558" y="1664327"/>
                  </a:lnTo>
                  <a:cubicBezTo>
                    <a:pt x="1616341" y="1920402"/>
                    <a:pt x="1298369" y="2058455"/>
                    <a:pt x="971840" y="2032814"/>
                  </a:cubicBezTo>
                  <a:cubicBezTo>
                    <a:pt x="645311" y="2007173"/>
                    <a:pt x="352785" y="1821178"/>
                    <a:pt x="191043" y="1536366"/>
                  </a:cubicBezTo>
                  <a:lnTo>
                    <a:pt x="191044" y="1536366"/>
                  </a:lnTo>
                  <a:close/>
                </a:path>
              </a:pathLst>
            </a:custGeom>
            <a:solidFill>
              <a:srgbClr val="8DC029"/>
            </a:solidFill>
            <a:ln>
              <a:solidFill>
                <a:srgbClr val="8DC029"/>
              </a:solidFill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Freeform 68"/>
            <p:cNvSpPr/>
            <p:nvPr/>
          </p:nvSpPr>
          <p:spPr bwMode="auto">
            <a:xfrm>
              <a:off x="1606550" y="2560638"/>
              <a:ext cx="1652588" cy="1363662"/>
            </a:xfrm>
            <a:custGeom>
              <a:gdLst>
                <a:gd name="T0" fmla="*/ 0 w 1368949"/>
                <a:gd name="T1" fmla="*/ 136367 h 1129097"/>
                <a:gd name="T2" fmla="*/ 39923 w 1368949"/>
                <a:gd name="T3" fmla="*/ 39941 h 1129097"/>
                <a:gd name="T4" fmla="*/ 136306 w 1368949"/>
                <a:gd name="T5" fmla="*/ 1 h 1129097"/>
                <a:gd name="T6" fmla="*/ 1516284 w 1368949"/>
                <a:gd name="T7" fmla="*/ 0 h 1129097"/>
                <a:gd name="T8" fmla="*/ 1612665 w 1368949"/>
                <a:gd name="T9" fmla="*/ 39941 h 1129097"/>
                <a:gd name="T10" fmla="*/ 1652587 w 1368949"/>
                <a:gd name="T11" fmla="*/ 136368 h 1129097"/>
                <a:gd name="T12" fmla="*/ 1652588 w 1368949"/>
                <a:gd name="T13" fmla="*/ 1227295 h 1129097"/>
                <a:gd name="T14" fmla="*/ 1612665 w 1368949"/>
                <a:gd name="T15" fmla="*/ 1323721 h 1129097"/>
                <a:gd name="T16" fmla="*/ 1516284 w 1368949"/>
                <a:gd name="T17" fmla="*/ 1363662 h 1129097"/>
                <a:gd name="T18" fmla="*/ 136304 w 1368949"/>
                <a:gd name="T19" fmla="*/ 1363662 h 1129097"/>
                <a:gd name="T20" fmla="*/ 39923 w 1368949"/>
                <a:gd name="T21" fmla="*/ 1323721 h 1129097"/>
                <a:gd name="T22" fmla="*/ 0 w 1368949"/>
                <a:gd name="T23" fmla="*/ 1227295 h 1129097"/>
                <a:gd name="T24" fmla="*/ 0 w 1368949"/>
                <a:gd name="T25" fmla="*/ 136367 h 112909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368949" h="1129097">
                  <a:moveTo>
                    <a:pt x="0" y="112910"/>
                  </a:moveTo>
                  <a:cubicBezTo>
                    <a:pt x="0" y="82964"/>
                    <a:pt x="11896" y="54245"/>
                    <a:pt x="33071" y="33071"/>
                  </a:cubicBezTo>
                  <a:cubicBezTo>
                    <a:pt x="54246" y="11896"/>
                    <a:pt x="82965" y="0"/>
                    <a:pt x="112911" y="1"/>
                  </a:cubicBezTo>
                  <a:lnTo>
                    <a:pt x="1256039" y="0"/>
                  </a:lnTo>
                  <a:cubicBezTo>
                    <a:pt x="1285985" y="0"/>
                    <a:pt x="1314704" y="11896"/>
                    <a:pt x="1335878" y="33071"/>
                  </a:cubicBezTo>
                  <a:cubicBezTo>
                    <a:pt x="1357053" y="54246"/>
                    <a:pt x="1368949" y="82965"/>
                    <a:pt x="1368948" y="112911"/>
                  </a:cubicBezTo>
                  <a:cubicBezTo>
                    <a:pt x="1368948" y="414003"/>
                    <a:pt x="1368949" y="715095"/>
                    <a:pt x="1368949" y="1016187"/>
                  </a:cubicBezTo>
                  <a:cubicBezTo>
                    <a:pt x="1368949" y="1046133"/>
                    <a:pt x="1357053" y="1074852"/>
                    <a:pt x="1335878" y="1096026"/>
                  </a:cubicBezTo>
                  <a:cubicBezTo>
                    <a:pt x="1314703" y="1117201"/>
                    <a:pt x="1285984" y="1129097"/>
                    <a:pt x="1256039" y="1129097"/>
                  </a:cubicBezTo>
                  <a:lnTo>
                    <a:pt x="112910" y="1129097"/>
                  </a:lnTo>
                  <a:cubicBezTo>
                    <a:pt x="82964" y="1129097"/>
                    <a:pt x="54245" y="1117201"/>
                    <a:pt x="33071" y="1096026"/>
                  </a:cubicBezTo>
                  <a:cubicBezTo>
                    <a:pt x="11896" y="1074851"/>
                    <a:pt x="0" y="1046132"/>
                    <a:pt x="0" y="1016187"/>
                  </a:cubicBezTo>
                  <a:lnTo>
                    <a:pt x="0" y="112910"/>
                  </a:lnTo>
                  <a:close/>
                </a:path>
              </a:pathLst>
            </a:custGeom>
            <a:noFill/>
            <a:ln w="12700" cap="flat" cmpd="sng">
              <a:solidFill>
                <a:srgbClr val="8DC029"/>
              </a:solidFill>
              <a:round/>
            </a:ln>
          </p:spPr>
          <p:txBody>
            <a:bodyPr lIns="95605" tIns="95605" rIns="95605" bIns="418205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Freeform 70"/>
            <p:cNvSpPr>
              <a:spLocks noChangeArrowheads="1"/>
            </p:cNvSpPr>
            <p:nvPr/>
          </p:nvSpPr>
          <p:spPr bwMode="auto">
            <a:xfrm>
              <a:off x="1973263" y="3632200"/>
              <a:ext cx="1470025" cy="584200"/>
            </a:xfrm>
            <a:custGeom>
              <a:gdLst>
                <a:gd name="T0" fmla="*/ 0 w 1216844"/>
                <a:gd name="T1" fmla="*/ 70549 h 483898"/>
                <a:gd name="T2" fmla="*/ 20676 w 1216844"/>
                <a:gd name="T3" fmla="*/ 20663 h 483898"/>
                <a:gd name="T4" fmla="*/ 70594 w 1216844"/>
                <a:gd name="T5" fmla="*/ 0 h 483898"/>
                <a:gd name="T6" fmla="*/ 1704613 w 1216844"/>
                <a:gd name="T7" fmla="*/ 0 h 483898"/>
                <a:gd name="T8" fmla="*/ 1754531 w 1216844"/>
                <a:gd name="T9" fmla="*/ 20663 h 483898"/>
                <a:gd name="T10" fmla="*/ 1775207 w 1216844"/>
                <a:gd name="T11" fmla="*/ 70549 h 483898"/>
                <a:gd name="T12" fmla="*/ 1775207 w 1216844"/>
                <a:gd name="T13" fmla="*/ 634933 h 483898"/>
                <a:gd name="T14" fmla="*/ 1754531 w 1216844"/>
                <a:gd name="T15" fmla="*/ 684819 h 483898"/>
                <a:gd name="T16" fmla="*/ 1704613 w 1216844"/>
                <a:gd name="T17" fmla="*/ 705482 h 483898"/>
                <a:gd name="T18" fmla="*/ 70594 w 1216844"/>
                <a:gd name="T19" fmla="*/ 705482 h 483898"/>
                <a:gd name="T20" fmla="*/ 20676 w 1216844"/>
                <a:gd name="T21" fmla="*/ 684819 h 483898"/>
                <a:gd name="T22" fmla="*/ 0 w 1216844"/>
                <a:gd name="T23" fmla="*/ 634933 h 483898"/>
                <a:gd name="T24" fmla="*/ 0 w 1216844"/>
                <a:gd name="T25" fmla="*/ 70549 h 48389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16844"/>
                <a:gd name="T40" fmla="*/ 0 h 483898"/>
                <a:gd name="T41" fmla="*/ 1216844 w 1216844"/>
                <a:gd name="T42" fmla="*/ 483898 h 483898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16844" h="483898">
                  <a:moveTo>
                    <a:pt x="0" y="48390"/>
                  </a:moveTo>
                  <a:cubicBezTo>
                    <a:pt x="0" y="35556"/>
                    <a:pt x="5098" y="23248"/>
                    <a:pt x="14173" y="14173"/>
                  </a:cubicBezTo>
                  <a:cubicBezTo>
                    <a:pt x="23248" y="5098"/>
                    <a:pt x="35556" y="0"/>
                    <a:pt x="48390" y="0"/>
                  </a:cubicBezTo>
                  <a:lnTo>
                    <a:pt x="1168454" y="0"/>
                  </a:lnTo>
                  <a:cubicBezTo>
                    <a:pt x="1181288" y="0"/>
                    <a:pt x="1193596" y="5098"/>
                    <a:pt x="1202671" y="14173"/>
                  </a:cubicBezTo>
                  <a:cubicBezTo>
                    <a:pt x="1211746" y="23248"/>
                    <a:pt x="1216844" y="35556"/>
                    <a:pt x="1216844" y="48390"/>
                  </a:cubicBezTo>
                  <a:lnTo>
                    <a:pt x="1216844" y="435508"/>
                  </a:lnTo>
                  <a:cubicBezTo>
                    <a:pt x="1216844" y="448342"/>
                    <a:pt x="1211746" y="460650"/>
                    <a:pt x="1202671" y="469725"/>
                  </a:cubicBezTo>
                  <a:cubicBezTo>
                    <a:pt x="1193596" y="478800"/>
                    <a:pt x="1181288" y="483898"/>
                    <a:pt x="1168454" y="483898"/>
                  </a:cubicBezTo>
                  <a:lnTo>
                    <a:pt x="48390" y="483898"/>
                  </a:lnTo>
                  <a:cubicBezTo>
                    <a:pt x="35556" y="483898"/>
                    <a:pt x="23248" y="478800"/>
                    <a:pt x="14173" y="469725"/>
                  </a:cubicBezTo>
                  <a:cubicBezTo>
                    <a:pt x="5098" y="460650"/>
                    <a:pt x="0" y="448342"/>
                    <a:pt x="0" y="435508"/>
                  </a:cubicBezTo>
                  <a:lnTo>
                    <a:pt x="0" y="4839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lIns="87477" tIns="64617" rIns="87477" bIns="64617" anchor="ctr"/>
            <a:lstStyle>
              <a:lvl1pPr defTabSz="15982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5982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5982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5982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5982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5982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5982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5982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5982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Aft>
                  <a:spcPct val="35000"/>
                </a:spcAft>
              </a:pPr>
              <a:r>
                <a:rPr lang="en-US" altLang="zh-CN" b="1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90%</a:t>
              </a:r>
              <a:endParaRPr lang="en-US" altLang="zh-CN" b="1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" name="Circular Arrow 72"/>
            <p:cNvSpPr/>
            <p:nvPr/>
          </p:nvSpPr>
          <p:spPr bwMode="auto">
            <a:xfrm>
              <a:off x="4751388" y="1768475"/>
              <a:ext cx="2309812" cy="2308225"/>
            </a:xfrm>
            <a:custGeom>
              <a:gdLst>
                <a:gd name="T0" fmla="*/ 204840 w 2309415"/>
                <a:gd name="T1" fmla="*/ 614949 h 2309415"/>
                <a:gd name="T2" fmla="*/ 1077572 w 2309415"/>
                <a:gd name="T3" fmla="*/ 65025 h 2309415"/>
                <a:gd name="T4" fmla="*/ 2019266 w 2309415"/>
                <a:gd name="T5" fmla="*/ 486287 h 2309415"/>
                <a:gd name="T6" fmla="*/ 2073036 w 2309415"/>
                <a:gd name="T7" fmla="*/ 455773 h 2309415"/>
                <a:gd name="T8" fmla="*/ 2064309 w 2309415"/>
                <a:gd name="T9" fmla="*/ 638026 h 2309415"/>
                <a:gd name="T10" fmla="*/ 1883310 w 2309415"/>
                <a:gd name="T11" fmla="*/ 563443 h 2309415"/>
                <a:gd name="T12" fmla="*/ 1937039 w 2309415"/>
                <a:gd name="T13" fmla="*/ 532951 h 2309415"/>
                <a:gd name="T14" fmla="*/ 1077533 w 2309415"/>
                <a:gd name="T15" fmla="*/ 158746 h 2309415"/>
                <a:gd name="T16" fmla="*/ 286165 w 2309415"/>
                <a:gd name="T17" fmla="*/ 661102 h 2309415"/>
                <a:gd name="T18" fmla="*/ 204840 w 2309415"/>
                <a:gd name="T19" fmla="*/ 614949 h 23094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09415" h="2309415">
                  <a:moveTo>
                    <a:pt x="204805" y="615266"/>
                  </a:moveTo>
                  <a:cubicBezTo>
                    <a:pt x="385300" y="297432"/>
                    <a:pt x="712794" y="90930"/>
                    <a:pt x="1077387" y="65059"/>
                  </a:cubicBezTo>
                  <a:cubicBezTo>
                    <a:pt x="1441979" y="39188"/>
                    <a:pt x="1795352" y="197376"/>
                    <a:pt x="2018919" y="486538"/>
                  </a:cubicBezTo>
                  <a:lnTo>
                    <a:pt x="2072680" y="456008"/>
                  </a:lnTo>
                  <a:lnTo>
                    <a:pt x="2063954" y="638355"/>
                  </a:lnTo>
                  <a:lnTo>
                    <a:pt x="1882986" y="563733"/>
                  </a:lnTo>
                  <a:lnTo>
                    <a:pt x="1936706" y="533226"/>
                  </a:lnTo>
                  <a:cubicBezTo>
                    <a:pt x="1730231" y="273423"/>
                    <a:pt x="1408209" y="133127"/>
                    <a:pt x="1077348" y="158828"/>
                  </a:cubicBezTo>
                  <a:cubicBezTo>
                    <a:pt x="746487" y="184529"/>
                    <a:pt x="449993" y="372871"/>
                    <a:pt x="286116" y="661443"/>
                  </a:cubicBezTo>
                  <a:lnTo>
                    <a:pt x="204805" y="615266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Freeform 71"/>
            <p:cNvSpPr/>
            <p:nvPr/>
          </p:nvSpPr>
          <p:spPr bwMode="auto">
            <a:xfrm>
              <a:off x="3887788" y="2560638"/>
              <a:ext cx="1654175" cy="1363662"/>
            </a:xfrm>
            <a:custGeom>
              <a:gdLst>
                <a:gd name="T0" fmla="*/ 0 w 1368949"/>
                <a:gd name="T1" fmla="*/ 164676 h 1129097"/>
                <a:gd name="T2" fmla="*/ 48258 w 1368949"/>
                <a:gd name="T3" fmla="*/ 48234 h 1129097"/>
                <a:gd name="T4" fmla="*/ 164761 w 1368949"/>
                <a:gd name="T5" fmla="*/ 1 h 1129097"/>
                <a:gd name="T6" fmla="*/ 1832828 w 1368949"/>
                <a:gd name="T7" fmla="*/ 0 h 1129097"/>
                <a:gd name="T8" fmla="*/ 1949329 w 1368949"/>
                <a:gd name="T9" fmla="*/ 48234 h 1129097"/>
                <a:gd name="T10" fmla="*/ 1997586 w 1368949"/>
                <a:gd name="T11" fmla="*/ 164679 h 1129097"/>
                <a:gd name="T12" fmla="*/ 1997587 w 1368949"/>
                <a:gd name="T13" fmla="*/ 1482086 h 1129097"/>
                <a:gd name="T14" fmla="*/ 1949329 w 1368949"/>
                <a:gd name="T15" fmla="*/ 1598529 h 1129097"/>
                <a:gd name="T16" fmla="*/ 1832828 w 1368949"/>
                <a:gd name="T17" fmla="*/ 1646762 h 1129097"/>
                <a:gd name="T18" fmla="*/ 164759 w 1368949"/>
                <a:gd name="T19" fmla="*/ 1646762 h 1129097"/>
                <a:gd name="T20" fmla="*/ 48258 w 1368949"/>
                <a:gd name="T21" fmla="*/ 1598529 h 1129097"/>
                <a:gd name="T22" fmla="*/ 0 w 1368949"/>
                <a:gd name="T23" fmla="*/ 1482086 h 1129097"/>
                <a:gd name="T24" fmla="*/ 0 w 1368949"/>
                <a:gd name="T25" fmla="*/ 164676 h 112909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68949"/>
                <a:gd name="T40" fmla="*/ 0 h 1129097"/>
                <a:gd name="T41" fmla="*/ 1368949 w 1368949"/>
                <a:gd name="T42" fmla="*/ 1129097 h 1129097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68949" h="1129097">
                  <a:moveTo>
                    <a:pt x="0" y="112910"/>
                  </a:moveTo>
                  <a:cubicBezTo>
                    <a:pt x="0" y="82964"/>
                    <a:pt x="11896" y="54245"/>
                    <a:pt x="33071" y="33071"/>
                  </a:cubicBezTo>
                  <a:cubicBezTo>
                    <a:pt x="54246" y="11896"/>
                    <a:pt x="82965" y="0"/>
                    <a:pt x="112911" y="1"/>
                  </a:cubicBezTo>
                  <a:lnTo>
                    <a:pt x="1256039" y="0"/>
                  </a:lnTo>
                  <a:cubicBezTo>
                    <a:pt x="1285985" y="0"/>
                    <a:pt x="1314704" y="11896"/>
                    <a:pt x="1335878" y="33071"/>
                  </a:cubicBezTo>
                  <a:cubicBezTo>
                    <a:pt x="1357053" y="54246"/>
                    <a:pt x="1368949" y="82965"/>
                    <a:pt x="1368948" y="112911"/>
                  </a:cubicBezTo>
                  <a:cubicBezTo>
                    <a:pt x="1368948" y="414003"/>
                    <a:pt x="1368949" y="715095"/>
                    <a:pt x="1368949" y="1016187"/>
                  </a:cubicBezTo>
                  <a:cubicBezTo>
                    <a:pt x="1368949" y="1046133"/>
                    <a:pt x="1357053" y="1074852"/>
                    <a:pt x="1335878" y="1096026"/>
                  </a:cubicBezTo>
                  <a:cubicBezTo>
                    <a:pt x="1314703" y="1117201"/>
                    <a:pt x="1285984" y="1129097"/>
                    <a:pt x="1256039" y="1129097"/>
                  </a:cubicBezTo>
                  <a:lnTo>
                    <a:pt x="112910" y="1129097"/>
                  </a:lnTo>
                  <a:cubicBezTo>
                    <a:pt x="82964" y="1129097"/>
                    <a:pt x="54245" y="1117201"/>
                    <a:pt x="33071" y="1096026"/>
                  </a:cubicBezTo>
                  <a:cubicBezTo>
                    <a:pt x="11896" y="1074851"/>
                    <a:pt x="0" y="1046132"/>
                    <a:pt x="0" y="1016187"/>
                  </a:cubicBezTo>
                  <a:lnTo>
                    <a:pt x="0" y="112910"/>
                  </a:lnTo>
                  <a:close/>
                </a:path>
              </a:pathLst>
            </a:custGeom>
            <a:noFill/>
            <a:ln w="12700">
              <a:solidFill>
                <a:schemeClr val="accent6">
                  <a:lumMod val="60000"/>
                  <a:lumOff val="40000"/>
                </a:schemeClr>
              </a:solidFill>
              <a:miter lim="800000"/>
            </a:ln>
          </p:spPr>
          <p:txBody>
            <a:bodyPr lIns="95605" tIns="418204" rIns="95605" bIns="95607"/>
            <a:lstStyle>
              <a:lvl1pPr marL="342900" indent="-342900" defTabSz="14204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303530" indent="-303530" defTabSz="14204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4204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4204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4204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4204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4204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4204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4204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lvl="1" eaLnBrk="1" hangingPunct="1">
                <a:lnSpc>
                  <a:spcPct val="90000"/>
                </a:lnSpc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endParaRPr lang="en-US" altLang="zh-CN" sz="3200">
                <a:solidFill>
                  <a:srgbClr val="0E5A8B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lvl="1" eaLnBrk="1" hangingPunct="1">
                <a:lnSpc>
                  <a:spcPct val="90000"/>
                </a:lnSpc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endParaRPr lang="en-US" altLang="zh-CN" sz="3200">
                <a:solidFill>
                  <a:srgbClr val="0E5A8B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" name="Freeform 73"/>
            <p:cNvSpPr>
              <a:spLocks noChangeArrowheads="1"/>
            </p:cNvSpPr>
            <p:nvPr/>
          </p:nvSpPr>
          <p:spPr bwMode="auto">
            <a:xfrm>
              <a:off x="4256088" y="2268538"/>
              <a:ext cx="1468437" cy="584200"/>
            </a:xfrm>
            <a:custGeom>
              <a:gdLst>
                <a:gd name="T0" fmla="*/ 0 w 1216844"/>
                <a:gd name="T1" fmla="*/ 70549 h 483898"/>
                <a:gd name="T2" fmla="*/ 20654 w 1216844"/>
                <a:gd name="T3" fmla="*/ 20663 h 483898"/>
                <a:gd name="T4" fmla="*/ 70518 w 1216844"/>
                <a:gd name="T5" fmla="*/ 0 h 483898"/>
                <a:gd name="T6" fmla="*/ 1702771 w 1216844"/>
                <a:gd name="T7" fmla="*/ 0 h 483898"/>
                <a:gd name="T8" fmla="*/ 1752636 w 1216844"/>
                <a:gd name="T9" fmla="*/ 20663 h 483898"/>
                <a:gd name="T10" fmla="*/ 1773290 w 1216844"/>
                <a:gd name="T11" fmla="*/ 70549 h 483898"/>
                <a:gd name="T12" fmla="*/ 1773290 w 1216844"/>
                <a:gd name="T13" fmla="*/ 634933 h 483898"/>
                <a:gd name="T14" fmla="*/ 1752636 w 1216844"/>
                <a:gd name="T15" fmla="*/ 684819 h 483898"/>
                <a:gd name="T16" fmla="*/ 1702771 w 1216844"/>
                <a:gd name="T17" fmla="*/ 705482 h 483898"/>
                <a:gd name="T18" fmla="*/ 70518 w 1216844"/>
                <a:gd name="T19" fmla="*/ 705482 h 483898"/>
                <a:gd name="T20" fmla="*/ 20654 w 1216844"/>
                <a:gd name="T21" fmla="*/ 684819 h 483898"/>
                <a:gd name="T22" fmla="*/ 0 w 1216844"/>
                <a:gd name="T23" fmla="*/ 634933 h 483898"/>
                <a:gd name="T24" fmla="*/ 0 w 1216844"/>
                <a:gd name="T25" fmla="*/ 70549 h 48389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16844"/>
                <a:gd name="T40" fmla="*/ 0 h 483898"/>
                <a:gd name="T41" fmla="*/ 1216844 w 1216844"/>
                <a:gd name="T42" fmla="*/ 483898 h 483898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16844" h="483898">
                  <a:moveTo>
                    <a:pt x="0" y="48390"/>
                  </a:moveTo>
                  <a:cubicBezTo>
                    <a:pt x="0" y="35556"/>
                    <a:pt x="5098" y="23248"/>
                    <a:pt x="14173" y="14173"/>
                  </a:cubicBezTo>
                  <a:cubicBezTo>
                    <a:pt x="23248" y="5098"/>
                    <a:pt x="35556" y="0"/>
                    <a:pt x="48390" y="0"/>
                  </a:cubicBezTo>
                  <a:lnTo>
                    <a:pt x="1168454" y="0"/>
                  </a:lnTo>
                  <a:cubicBezTo>
                    <a:pt x="1181288" y="0"/>
                    <a:pt x="1193596" y="5098"/>
                    <a:pt x="1202671" y="14173"/>
                  </a:cubicBezTo>
                  <a:cubicBezTo>
                    <a:pt x="1211746" y="23248"/>
                    <a:pt x="1216844" y="35556"/>
                    <a:pt x="1216844" y="48390"/>
                  </a:cubicBezTo>
                  <a:lnTo>
                    <a:pt x="1216844" y="435508"/>
                  </a:lnTo>
                  <a:cubicBezTo>
                    <a:pt x="1216844" y="448342"/>
                    <a:pt x="1211746" y="460650"/>
                    <a:pt x="1202671" y="469725"/>
                  </a:cubicBezTo>
                  <a:cubicBezTo>
                    <a:pt x="1193596" y="478800"/>
                    <a:pt x="1181288" y="483898"/>
                    <a:pt x="1168454" y="483898"/>
                  </a:cubicBezTo>
                  <a:lnTo>
                    <a:pt x="48390" y="483898"/>
                  </a:lnTo>
                  <a:cubicBezTo>
                    <a:pt x="35556" y="483898"/>
                    <a:pt x="23248" y="478800"/>
                    <a:pt x="14173" y="469725"/>
                  </a:cubicBezTo>
                  <a:cubicBezTo>
                    <a:pt x="5098" y="460650"/>
                    <a:pt x="0" y="448342"/>
                    <a:pt x="0" y="435508"/>
                  </a:cubicBezTo>
                  <a:lnTo>
                    <a:pt x="0" y="48390"/>
                  </a:lnTo>
                  <a:close/>
                </a:path>
              </a:pathLst>
            </a:custGeom>
            <a:solidFill>
              <a:srgbClr val="8DC029"/>
            </a:solidFill>
            <a:ln>
              <a:solidFill>
                <a:srgbClr val="8DC029"/>
              </a:solidFill>
            </a:ln>
          </p:spPr>
          <p:txBody>
            <a:bodyPr lIns="87477" tIns="64617" rIns="87477" bIns="64617" anchor="ctr"/>
            <a:lstStyle>
              <a:lvl1pPr defTabSz="15982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5982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5982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5982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5982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5982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5982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5982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5982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Aft>
                  <a:spcPct val="35000"/>
                </a:spcAft>
              </a:pPr>
              <a:r>
                <a:rPr lang="en-US" altLang="zh-CN" b="1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80%</a:t>
              </a:r>
              <a:endParaRPr lang="en-US" altLang="zh-CN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" name="Freeform 74"/>
            <p:cNvSpPr/>
            <p:nvPr/>
          </p:nvSpPr>
          <p:spPr bwMode="auto">
            <a:xfrm>
              <a:off x="6170613" y="2560638"/>
              <a:ext cx="1652587" cy="1363662"/>
            </a:xfrm>
            <a:custGeom>
              <a:gdLst>
                <a:gd name="T0" fmla="*/ 0 w 1368949"/>
                <a:gd name="T1" fmla="*/ 164676 h 1129097"/>
                <a:gd name="T2" fmla="*/ 48212 w 1368949"/>
                <a:gd name="T3" fmla="*/ 48234 h 1129097"/>
                <a:gd name="T4" fmla="*/ 164603 w 1368949"/>
                <a:gd name="T5" fmla="*/ 1 h 1129097"/>
                <a:gd name="T6" fmla="*/ 1831068 w 1368949"/>
                <a:gd name="T7" fmla="*/ 0 h 1129097"/>
                <a:gd name="T8" fmla="*/ 1947457 w 1368949"/>
                <a:gd name="T9" fmla="*/ 48234 h 1129097"/>
                <a:gd name="T10" fmla="*/ 1995668 w 1368949"/>
                <a:gd name="T11" fmla="*/ 164679 h 1129097"/>
                <a:gd name="T12" fmla="*/ 1995669 w 1368949"/>
                <a:gd name="T13" fmla="*/ 1482086 h 1129097"/>
                <a:gd name="T14" fmla="*/ 1947457 w 1368949"/>
                <a:gd name="T15" fmla="*/ 1598529 h 1129097"/>
                <a:gd name="T16" fmla="*/ 1831068 w 1368949"/>
                <a:gd name="T17" fmla="*/ 1646762 h 1129097"/>
                <a:gd name="T18" fmla="*/ 164601 w 1368949"/>
                <a:gd name="T19" fmla="*/ 1646762 h 1129097"/>
                <a:gd name="T20" fmla="*/ 48212 w 1368949"/>
                <a:gd name="T21" fmla="*/ 1598529 h 1129097"/>
                <a:gd name="T22" fmla="*/ 0 w 1368949"/>
                <a:gd name="T23" fmla="*/ 1482086 h 1129097"/>
                <a:gd name="T24" fmla="*/ 0 w 1368949"/>
                <a:gd name="T25" fmla="*/ 164676 h 112909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68949"/>
                <a:gd name="T40" fmla="*/ 0 h 1129097"/>
                <a:gd name="T41" fmla="*/ 1368949 w 1368949"/>
                <a:gd name="T42" fmla="*/ 1129097 h 1129097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68949" h="1129097">
                  <a:moveTo>
                    <a:pt x="0" y="112910"/>
                  </a:moveTo>
                  <a:cubicBezTo>
                    <a:pt x="0" y="82964"/>
                    <a:pt x="11896" y="54245"/>
                    <a:pt x="33071" y="33071"/>
                  </a:cubicBezTo>
                  <a:cubicBezTo>
                    <a:pt x="54246" y="11896"/>
                    <a:pt x="82965" y="0"/>
                    <a:pt x="112911" y="1"/>
                  </a:cubicBezTo>
                  <a:lnTo>
                    <a:pt x="1256039" y="0"/>
                  </a:lnTo>
                  <a:cubicBezTo>
                    <a:pt x="1285985" y="0"/>
                    <a:pt x="1314704" y="11896"/>
                    <a:pt x="1335878" y="33071"/>
                  </a:cubicBezTo>
                  <a:cubicBezTo>
                    <a:pt x="1357053" y="54246"/>
                    <a:pt x="1368949" y="82965"/>
                    <a:pt x="1368948" y="112911"/>
                  </a:cubicBezTo>
                  <a:cubicBezTo>
                    <a:pt x="1368948" y="414003"/>
                    <a:pt x="1368949" y="715095"/>
                    <a:pt x="1368949" y="1016187"/>
                  </a:cubicBezTo>
                  <a:cubicBezTo>
                    <a:pt x="1368949" y="1046133"/>
                    <a:pt x="1357053" y="1074852"/>
                    <a:pt x="1335878" y="1096026"/>
                  </a:cubicBezTo>
                  <a:cubicBezTo>
                    <a:pt x="1314703" y="1117201"/>
                    <a:pt x="1285984" y="1129097"/>
                    <a:pt x="1256039" y="1129097"/>
                  </a:cubicBezTo>
                  <a:lnTo>
                    <a:pt x="112910" y="1129097"/>
                  </a:lnTo>
                  <a:cubicBezTo>
                    <a:pt x="82964" y="1129097"/>
                    <a:pt x="54245" y="1117201"/>
                    <a:pt x="33071" y="1096026"/>
                  </a:cubicBezTo>
                  <a:cubicBezTo>
                    <a:pt x="11896" y="1074851"/>
                    <a:pt x="0" y="1046132"/>
                    <a:pt x="0" y="1016187"/>
                  </a:cubicBezTo>
                  <a:lnTo>
                    <a:pt x="0" y="112910"/>
                  </a:lnTo>
                  <a:close/>
                </a:path>
              </a:pathLst>
            </a:custGeom>
            <a:noFill/>
            <a:ln w="12700">
              <a:solidFill>
                <a:srgbClr val="8DC029"/>
              </a:solidFill>
              <a:miter lim="800000"/>
            </a:ln>
          </p:spPr>
          <p:txBody>
            <a:bodyPr lIns="95605" tIns="95605" rIns="95605" bIns="418205"/>
            <a:lstStyle>
              <a:lvl1pPr marL="342900" indent="-342900" defTabSz="14204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303530" indent="-303530" defTabSz="14204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4204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4204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4204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4204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4204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4204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4204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lvl="1" eaLnBrk="1" hangingPunct="1">
                <a:lnSpc>
                  <a:spcPct val="90000"/>
                </a:lnSpc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endParaRPr lang="en-US" altLang="zh-CN" sz="320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lvl="1" eaLnBrk="1" hangingPunct="1">
                <a:lnSpc>
                  <a:spcPct val="90000"/>
                </a:lnSpc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endParaRPr lang="en-US" altLang="zh-CN" sz="320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" name="Freeform 75"/>
            <p:cNvSpPr>
              <a:spLocks noChangeArrowheads="1"/>
            </p:cNvSpPr>
            <p:nvPr/>
          </p:nvSpPr>
          <p:spPr bwMode="auto">
            <a:xfrm>
              <a:off x="6537325" y="3632200"/>
              <a:ext cx="1470025" cy="584200"/>
            </a:xfrm>
            <a:custGeom>
              <a:gdLst>
                <a:gd name="T0" fmla="*/ 0 w 1216844"/>
                <a:gd name="T1" fmla="*/ 70549 h 483898"/>
                <a:gd name="T2" fmla="*/ 20676 w 1216844"/>
                <a:gd name="T3" fmla="*/ 20663 h 483898"/>
                <a:gd name="T4" fmla="*/ 70594 w 1216844"/>
                <a:gd name="T5" fmla="*/ 0 h 483898"/>
                <a:gd name="T6" fmla="*/ 1704613 w 1216844"/>
                <a:gd name="T7" fmla="*/ 0 h 483898"/>
                <a:gd name="T8" fmla="*/ 1754531 w 1216844"/>
                <a:gd name="T9" fmla="*/ 20663 h 483898"/>
                <a:gd name="T10" fmla="*/ 1775207 w 1216844"/>
                <a:gd name="T11" fmla="*/ 70549 h 483898"/>
                <a:gd name="T12" fmla="*/ 1775207 w 1216844"/>
                <a:gd name="T13" fmla="*/ 634933 h 483898"/>
                <a:gd name="T14" fmla="*/ 1754531 w 1216844"/>
                <a:gd name="T15" fmla="*/ 684819 h 483898"/>
                <a:gd name="T16" fmla="*/ 1704613 w 1216844"/>
                <a:gd name="T17" fmla="*/ 705482 h 483898"/>
                <a:gd name="T18" fmla="*/ 70594 w 1216844"/>
                <a:gd name="T19" fmla="*/ 705482 h 483898"/>
                <a:gd name="T20" fmla="*/ 20676 w 1216844"/>
                <a:gd name="T21" fmla="*/ 684819 h 483898"/>
                <a:gd name="T22" fmla="*/ 0 w 1216844"/>
                <a:gd name="T23" fmla="*/ 634933 h 483898"/>
                <a:gd name="T24" fmla="*/ 0 w 1216844"/>
                <a:gd name="T25" fmla="*/ 70549 h 48389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16844"/>
                <a:gd name="T40" fmla="*/ 0 h 483898"/>
                <a:gd name="T41" fmla="*/ 1216844 w 1216844"/>
                <a:gd name="T42" fmla="*/ 483898 h 483898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16844" h="483898">
                  <a:moveTo>
                    <a:pt x="0" y="48390"/>
                  </a:moveTo>
                  <a:cubicBezTo>
                    <a:pt x="0" y="35556"/>
                    <a:pt x="5098" y="23248"/>
                    <a:pt x="14173" y="14173"/>
                  </a:cubicBezTo>
                  <a:cubicBezTo>
                    <a:pt x="23248" y="5098"/>
                    <a:pt x="35556" y="0"/>
                    <a:pt x="48390" y="0"/>
                  </a:cubicBezTo>
                  <a:lnTo>
                    <a:pt x="1168454" y="0"/>
                  </a:lnTo>
                  <a:cubicBezTo>
                    <a:pt x="1181288" y="0"/>
                    <a:pt x="1193596" y="5098"/>
                    <a:pt x="1202671" y="14173"/>
                  </a:cubicBezTo>
                  <a:cubicBezTo>
                    <a:pt x="1211746" y="23248"/>
                    <a:pt x="1216844" y="35556"/>
                    <a:pt x="1216844" y="48390"/>
                  </a:cubicBezTo>
                  <a:lnTo>
                    <a:pt x="1216844" y="435508"/>
                  </a:lnTo>
                  <a:cubicBezTo>
                    <a:pt x="1216844" y="448342"/>
                    <a:pt x="1211746" y="460650"/>
                    <a:pt x="1202671" y="469725"/>
                  </a:cubicBezTo>
                  <a:cubicBezTo>
                    <a:pt x="1193596" y="478800"/>
                    <a:pt x="1181288" y="483898"/>
                    <a:pt x="1168454" y="483898"/>
                  </a:cubicBezTo>
                  <a:lnTo>
                    <a:pt x="48390" y="483898"/>
                  </a:lnTo>
                  <a:cubicBezTo>
                    <a:pt x="35556" y="483898"/>
                    <a:pt x="23248" y="478800"/>
                    <a:pt x="14173" y="469725"/>
                  </a:cubicBezTo>
                  <a:cubicBezTo>
                    <a:pt x="5098" y="460650"/>
                    <a:pt x="0" y="448342"/>
                    <a:pt x="0" y="435508"/>
                  </a:cubicBezTo>
                  <a:lnTo>
                    <a:pt x="0" y="4839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lIns="87477" tIns="64617" rIns="87477" bIns="64617" anchor="ctr"/>
            <a:lstStyle>
              <a:lvl1pPr defTabSz="15982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5982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5982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5982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5982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5982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5982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5982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5982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Aft>
                  <a:spcPct val="35000"/>
                </a:spcAft>
              </a:pPr>
              <a:r>
                <a:rPr lang="en-US" altLang="zh-CN" b="1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90%</a:t>
              </a:r>
              <a:endParaRPr lang="en-US" altLang="zh-CN" b="1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5" name="Freeform 76"/>
            <p:cNvSpPr/>
            <p:nvPr/>
          </p:nvSpPr>
          <p:spPr bwMode="auto">
            <a:xfrm>
              <a:off x="8474075" y="2560638"/>
              <a:ext cx="1652588" cy="1363662"/>
            </a:xfrm>
            <a:custGeom>
              <a:gdLst>
                <a:gd name="T0" fmla="*/ 0 w 1368949"/>
                <a:gd name="T1" fmla="*/ 164676 h 1129097"/>
                <a:gd name="T2" fmla="*/ 48212 w 1368949"/>
                <a:gd name="T3" fmla="*/ 48234 h 1129097"/>
                <a:gd name="T4" fmla="*/ 164603 w 1368949"/>
                <a:gd name="T5" fmla="*/ 1 h 1129097"/>
                <a:gd name="T6" fmla="*/ 1831069 w 1368949"/>
                <a:gd name="T7" fmla="*/ 0 h 1129097"/>
                <a:gd name="T8" fmla="*/ 1947459 w 1368949"/>
                <a:gd name="T9" fmla="*/ 48234 h 1129097"/>
                <a:gd name="T10" fmla="*/ 1995669 w 1368949"/>
                <a:gd name="T11" fmla="*/ 164679 h 1129097"/>
                <a:gd name="T12" fmla="*/ 1995670 w 1368949"/>
                <a:gd name="T13" fmla="*/ 1482086 h 1129097"/>
                <a:gd name="T14" fmla="*/ 1947459 w 1368949"/>
                <a:gd name="T15" fmla="*/ 1598529 h 1129097"/>
                <a:gd name="T16" fmla="*/ 1831069 w 1368949"/>
                <a:gd name="T17" fmla="*/ 1646762 h 1129097"/>
                <a:gd name="T18" fmla="*/ 164601 w 1368949"/>
                <a:gd name="T19" fmla="*/ 1646762 h 1129097"/>
                <a:gd name="T20" fmla="*/ 48212 w 1368949"/>
                <a:gd name="T21" fmla="*/ 1598529 h 1129097"/>
                <a:gd name="T22" fmla="*/ 0 w 1368949"/>
                <a:gd name="T23" fmla="*/ 1482086 h 1129097"/>
                <a:gd name="T24" fmla="*/ 0 w 1368949"/>
                <a:gd name="T25" fmla="*/ 164676 h 112909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68949"/>
                <a:gd name="T40" fmla="*/ 0 h 1129097"/>
                <a:gd name="T41" fmla="*/ 1368949 w 1368949"/>
                <a:gd name="T42" fmla="*/ 1129097 h 1129097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68949" h="1129097">
                  <a:moveTo>
                    <a:pt x="0" y="112910"/>
                  </a:moveTo>
                  <a:cubicBezTo>
                    <a:pt x="0" y="82964"/>
                    <a:pt x="11896" y="54245"/>
                    <a:pt x="33071" y="33071"/>
                  </a:cubicBezTo>
                  <a:cubicBezTo>
                    <a:pt x="54246" y="11896"/>
                    <a:pt x="82965" y="0"/>
                    <a:pt x="112911" y="1"/>
                  </a:cubicBezTo>
                  <a:lnTo>
                    <a:pt x="1256039" y="0"/>
                  </a:lnTo>
                  <a:cubicBezTo>
                    <a:pt x="1285985" y="0"/>
                    <a:pt x="1314704" y="11896"/>
                    <a:pt x="1335878" y="33071"/>
                  </a:cubicBezTo>
                  <a:cubicBezTo>
                    <a:pt x="1357053" y="54246"/>
                    <a:pt x="1368949" y="82965"/>
                    <a:pt x="1368948" y="112911"/>
                  </a:cubicBezTo>
                  <a:cubicBezTo>
                    <a:pt x="1368948" y="414003"/>
                    <a:pt x="1368949" y="715095"/>
                    <a:pt x="1368949" y="1016187"/>
                  </a:cubicBezTo>
                  <a:cubicBezTo>
                    <a:pt x="1368949" y="1046133"/>
                    <a:pt x="1357053" y="1074852"/>
                    <a:pt x="1335878" y="1096026"/>
                  </a:cubicBezTo>
                  <a:cubicBezTo>
                    <a:pt x="1314703" y="1117201"/>
                    <a:pt x="1285984" y="1129097"/>
                    <a:pt x="1256039" y="1129097"/>
                  </a:cubicBezTo>
                  <a:lnTo>
                    <a:pt x="112910" y="1129097"/>
                  </a:lnTo>
                  <a:cubicBezTo>
                    <a:pt x="82964" y="1129097"/>
                    <a:pt x="54245" y="1117201"/>
                    <a:pt x="33071" y="1096026"/>
                  </a:cubicBezTo>
                  <a:cubicBezTo>
                    <a:pt x="11896" y="1074851"/>
                    <a:pt x="0" y="1046132"/>
                    <a:pt x="0" y="1016187"/>
                  </a:cubicBezTo>
                  <a:lnTo>
                    <a:pt x="0" y="112910"/>
                  </a:lnTo>
                  <a:close/>
                </a:path>
              </a:pathLst>
            </a:custGeom>
            <a:noFill/>
            <a:ln w="12700">
              <a:solidFill>
                <a:schemeClr val="accent6">
                  <a:lumMod val="60000"/>
                  <a:lumOff val="40000"/>
                </a:schemeClr>
              </a:solidFill>
              <a:miter lim="800000"/>
            </a:ln>
          </p:spPr>
          <p:txBody>
            <a:bodyPr lIns="95605" tIns="418204" rIns="95605" bIns="95607"/>
            <a:lstStyle>
              <a:lvl1pPr marL="342900" indent="-342900" defTabSz="14204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303530" indent="-303530" defTabSz="14204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4204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4204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4204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4204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4204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4204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4204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lvl="1" eaLnBrk="1" hangingPunct="1">
                <a:lnSpc>
                  <a:spcPct val="90000"/>
                </a:lnSpc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endParaRPr lang="en-US" altLang="zh-CN" sz="320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lvl="1" eaLnBrk="1" hangingPunct="1">
                <a:lnSpc>
                  <a:spcPct val="90000"/>
                </a:lnSpc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endParaRPr lang="en-US" altLang="zh-CN" sz="320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" name="Freeform 77"/>
            <p:cNvSpPr>
              <a:spLocks noChangeArrowheads="1"/>
            </p:cNvSpPr>
            <p:nvPr/>
          </p:nvSpPr>
          <p:spPr bwMode="auto">
            <a:xfrm>
              <a:off x="8840788" y="2268538"/>
              <a:ext cx="1470025" cy="584200"/>
            </a:xfrm>
            <a:custGeom>
              <a:gdLst>
                <a:gd name="T0" fmla="*/ 0 w 1216844"/>
                <a:gd name="T1" fmla="*/ 70549 h 483898"/>
                <a:gd name="T2" fmla="*/ 20676 w 1216844"/>
                <a:gd name="T3" fmla="*/ 20663 h 483898"/>
                <a:gd name="T4" fmla="*/ 70594 w 1216844"/>
                <a:gd name="T5" fmla="*/ 0 h 483898"/>
                <a:gd name="T6" fmla="*/ 1704613 w 1216844"/>
                <a:gd name="T7" fmla="*/ 0 h 483898"/>
                <a:gd name="T8" fmla="*/ 1754531 w 1216844"/>
                <a:gd name="T9" fmla="*/ 20663 h 483898"/>
                <a:gd name="T10" fmla="*/ 1775207 w 1216844"/>
                <a:gd name="T11" fmla="*/ 70549 h 483898"/>
                <a:gd name="T12" fmla="*/ 1775207 w 1216844"/>
                <a:gd name="T13" fmla="*/ 634933 h 483898"/>
                <a:gd name="T14" fmla="*/ 1754531 w 1216844"/>
                <a:gd name="T15" fmla="*/ 684819 h 483898"/>
                <a:gd name="T16" fmla="*/ 1704613 w 1216844"/>
                <a:gd name="T17" fmla="*/ 705482 h 483898"/>
                <a:gd name="T18" fmla="*/ 70594 w 1216844"/>
                <a:gd name="T19" fmla="*/ 705482 h 483898"/>
                <a:gd name="T20" fmla="*/ 20676 w 1216844"/>
                <a:gd name="T21" fmla="*/ 684819 h 483898"/>
                <a:gd name="T22" fmla="*/ 0 w 1216844"/>
                <a:gd name="T23" fmla="*/ 634933 h 483898"/>
                <a:gd name="T24" fmla="*/ 0 w 1216844"/>
                <a:gd name="T25" fmla="*/ 70549 h 48389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16844"/>
                <a:gd name="T40" fmla="*/ 0 h 483898"/>
                <a:gd name="T41" fmla="*/ 1216844 w 1216844"/>
                <a:gd name="T42" fmla="*/ 483898 h 483898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16844" h="483898">
                  <a:moveTo>
                    <a:pt x="0" y="48390"/>
                  </a:moveTo>
                  <a:cubicBezTo>
                    <a:pt x="0" y="35556"/>
                    <a:pt x="5098" y="23248"/>
                    <a:pt x="14173" y="14173"/>
                  </a:cubicBezTo>
                  <a:cubicBezTo>
                    <a:pt x="23248" y="5098"/>
                    <a:pt x="35556" y="0"/>
                    <a:pt x="48390" y="0"/>
                  </a:cubicBezTo>
                  <a:lnTo>
                    <a:pt x="1168454" y="0"/>
                  </a:lnTo>
                  <a:cubicBezTo>
                    <a:pt x="1181288" y="0"/>
                    <a:pt x="1193596" y="5098"/>
                    <a:pt x="1202671" y="14173"/>
                  </a:cubicBezTo>
                  <a:cubicBezTo>
                    <a:pt x="1211746" y="23248"/>
                    <a:pt x="1216844" y="35556"/>
                    <a:pt x="1216844" y="48390"/>
                  </a:cubicBezTo>
                  <a:lnTo>
                    <a:pt x="1216844" y="435508"/>
                  </a:lnTo>
                  <a:cubicBezTo>
                    <a:pt x="1216844" y="448342"/>
                    <a:pt x="1211746" y="460650"/>
                    <a:pt x="1202671" y="469725"/>
                  </a:cubicBezTo>
                  <a:cubicBezTo>
                    <a:pt x="1193596" y="478800"/>
                    <a:pt x="1181288" y="483898"/>
                    <a:pt x="1168454" y="483898"/>
                  </a:cubicBezTo>
                  <a:lnTo>
                    <a:pt x="48390" y="483898"/>
                  </a:lnTo>
                  <a:cubicBezTo>
                    <a:pt x="35556" y="483898"/>
                    <a:pt x="23248" y="478800"/>
                    <a:pt x="14173" y="469725"/>
                  </a:cubicBezTo>
                  <a:cubicBezTo>
                    <a:pt x="5098" y="460650"/>
                    <a:pt x="0" y="448342"/>
                    <a:pt x="0" y="435508"/>
                  </a:cubicBezTo>
                  <a:lnTo>
                    <a:pt x="0" y="48390"/>
                  </a:lnTo>
                  <a:close/>
                </a:path>
              </a:pathLst>
            </a:custGeom>
            <a:solidFill>
              <a:srgbClr val="8DC029"/>
            </a:solidFill>
            <a:ln>
              <a:solidFill>
                <a:srgbClr val="8DC029"/>
              </a:solidFill>
            </a:ln>
          </p:spPr>
          <p:txBody>
            <a:bodyPr lIns="87477" tIns="64617" rIns="87477" bIns="64617" anchor="ctr"/>
            <a:lstStyle>
              <a:lvl1pPr defTabSz="15982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5982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5982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5982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5982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5982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5982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5982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5982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Aft>
                  <a:spcPct val="35000"/>
                </a:spcAft>
              </a:pPr>
              <a:r>
                <a:rPr lang="en-US" altLang="zh-CN" b="1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50%</a:t>
              </a:r>
              <a:endParaRPr lang="en-US" altLang="zh-CN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" name="Text Placeholder 3"/>
            <p:cNvSpPr txBox="1">
              <a:spLocks noChangeArrowheads="1"/>
            </p:cNvSpPr>
            <p:nvPr/>
          </p:nvSpPr>
          <p:spPr bwMode="auto">
            <a:xfrm>
              <a:off x="2109788" y="3065940"/>
              <a:ext cx="812800" cy="2609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defTabSz="12172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72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72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72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72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72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72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72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72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l" eaLnBrk="1" hangingPunct="1">
                <a:spcBef>
                  <a:spcPct val="20000"/>
                </a:spcBef>
              </a:pPr>
              <a:r>
                <a:rPr lang="zh-CN" altLang="en-US" sz="1600" b="1">
                  <a:latin typeface="+mn-lt"/>
                  <a:ea typeface="+mn-ea"/>
                  <a:cs typeface="+mn-ea"/>
                  <a:sym typeface="+mn-lt"/>
                </a:rPr>
                <a:t>编辑标题</a:t>
              </a:r>
              <a:endParaRPr lang="zh-CN" altLang="en-US" sz="1600" b="1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" name="Text Placeholder 3"/>
            <p:cNvSpPr txBox="1">
              <a:spLocks noChangeArrowheads="1"/>
            </p:cNvSpPr>
            <p:nvPr/>
          </p:nvSpPr>
          <p:spPr bwMode="auto">
            <a:xfrm>
              <a:off x="4400550" y="3065940"/>
              <a:ext cx="812800" cy="2609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defTabSz="12172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72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72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72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72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72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72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72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72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l">
                <a:spcBef>
                  <a:spcPct val="20000"/>
                </a:spcBef>
              </a:pPr>
              <a:r>
                <a:rPr lang="zh-CN" altLang="en-US" sz="1600" b="1">
                  <a:latin typeface="+mn-lt"/>
                  <a:ea typeface="+mn-ea"/>
                  <a:cs typeface="+mn-ea"/>
                  <a:sym typeface="+mn-lt"/>
                </a:rPr>
                <a:t>编辑标题</a:t>
              </a:r>
              <a:endParaRPr lang="zh-CN" altLang="en-US" sz="1600" b="1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" name="Text Placeholder 3"/>
            <p:cNvSpPr txBox="1">
              <a:spLocks noChangeArrowheads="1"/>
            </p:cNvSpPr>
            <p:nvPr/>
          </p:nvSpPr>
          <p:spPr bwMode="auto">
            <a:xfrm>
              <a:off x="6691313" y="3065940"/>
              <a:ext cx="812800" cy="2609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defTabSz="12172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72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72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72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72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72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72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72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72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l">
                <a:spcBef>
                  <a:spcPct val="20000"/>
                </a:spcBef>
              </a:pPr>
              <a:r>
                <a:rPr lang="zh-CN" altLang="en-US" sz="1600" b="1">
                  <a:latin typeface="+mn-lt"/>
                  <a:ea typeface="+mn-ea"/>
                  <a:cs typeface="+mn-ea"/>
                  <a:sym typeface="+mn-lt"/>
                </a:rPr>
                <a:t>编辑标题</a:t>
              </a:r>
              <a:endParaRPr lang="zh-CN" altLang="en-US" sz="1600" b="1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" name="Text Placeholder 3"/>
            <p:cNvSpPr txBox="1">
              <a:spLocks noChangeArrowheads="1"/>
            </p:cNvSpPr>
            <p:nvPr/>
          </p:nvSpPr>
          <p:spPr bwMode="auto">
            <a:xfrm>
              <a:off x="8982075" y="3065940"/>
              <a:ext cx="812800" cy="2609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defTabSz="12172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72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72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72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72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72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72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72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72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l">
                <a:spcBef>
                  <a:spcPct val="20000"/>
                </a:spcBef>
              </a:pPr>
              <a:r>
                <a:rPr lang="zh-CN" altLang="en-US" sz="1600" b="1">
                  <a:latin typeface="+mn-lt"/>
                  <a:ea typeface="+mn-ea"/>
                  <a:cs typeface="+mn-ea"/>
                  <a:sym typeface="+mn-lt"/>
                </a:rPr>
                <a:t>编辑标题</a:t>
              </a:r>
              <a:endParaRPr lang="zh-CN" altLang="en-US" sz="1600" b="1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" name="Oval 62"/>
            <p:cNvSpPr>
              <a:spLocks noChangeAspect="1" noChangeArrowheads="1"/>
            </p:cNvSpPr>
            <p:nvPr/>
          </p:nvSpPr>
          <p:spPr bwMode="auto">
            <a:xfrm>
              <a:off x="2033588" y="5103813"/>
              <a:ext cx="268287" cy="260350"/>
            </a:xfrm>
            <a:prstGeom prst="ellipse">
              <a:avLst/>
            </a:prstGeom>
            <a:solidFill>
              <a:srgbClr val="8DC029"/>
            </a:solidFill>
            <a:ln>
              <a:solidFill>
                <a:srgbClr val="8DC029"/>
              </a:solidFill>
            </a:ln>
          </p:spPr>
          <p:txBody>
            <a:bodyPr anchor="ctr"/>
            <a:lstStyle>
              <a:lvl1pPr defTabSz="137477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37477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37477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37477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37477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37477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37477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37477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37477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en-US" altLang="zh-CN" sz="3600">
                <a:solidFill>
                  <a:srgbClr val="445469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" name="TextBox 13"/>
            <p:cNvSpPr txBox="1">
              <a:spLocks noChangeArrowheads="1"/>
            </p:cNvSpPr>
            <p:nvPr/>
          </p:nvSpPr>
          <p:spPr bwMode="auto">
            <a:xfrm>
              <a:off x="2411413" y="5119688"/>
              <a:ext cx="1290637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zh-CN" sz="16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ADD TITLE</a:t>
              </a:r>
              <a:endParaRPr lang="en-US" altLang="zh-CN" sz="16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" name="Oval 58"/>
            <p:cNvSpPr>
              <a:spLocks noChangeAspect="1" noChangeArrowheads="1"/>
            </p:cNvSpPr>
            <p:nvPr/>
          </p:nvSpPr>
          <p:spPr bwMode="auto">
            <a:xfrm>
              <a:off x="4141788" y="5103813"/>
              <a:ext cx="266700" cy="26035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>
              <a:lvl1pPr defTabSz="137477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37477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37477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37477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37477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37477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37477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37477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37477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en-US" altLang="zh-CN" sz="3600">
                <a:solidFill>
                  <a:srgbClr val="445469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" name="TextBox 13"/>
            <p:cNvSpPr txBox="1">
              <a:spLocks noChangeArrowheads="1"/>
            </p:cNvSpPr>
            <p:nvPr/>
          </p:nvSpPr>
          <p:spPr bwMode="auto">
            <a:xfrm>
              <a:off x="4575175" y="5110163"/>
              <a:ext cx="1292225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zh-CN" sz="16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ADD TITLE</a:t>
              </a:r>
              <a:endParaRPr lang="en-US" altLang="zh-CN" sz="16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5" name="Oval 55"/>
            <p:cNvSpPr>
              <a:spLocks noChangeAspect="1" noChangeArrowheads="1"/>
            </p:cNvSpPr>
            <p:nvPr/>
          </p:nvSpPr>
          <p:spPr bwMode="auto">
            <a:xfrm>
              <a:off x="6307138" y="5103813"/>
              <a:ext cx="266700" cy="260350"/>
            </a:xfrm>
            <a:prstGeom prst="ellipse">
              <a:avLst/>
            </a:prstGeom>
            <a:solidFill>
              <a:srgbClr val="8DC029"/>
            </a:solidFill>
            <a:ln>
              <a:solidFill>
                <a:srgbClr val="8DC029"/>
              </a:solidFill>
            </a:ln>
          </p:spPr>
          <p:txBody>
            <a:bodyPr anchor="ctr"/>
            <a:lstStyle>
              <a:lvl1pPr defTabSz="137477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37477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37477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37477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37477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37477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37477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37477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37477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en-US" altLang="zh-CN" sz="3600">
                <a:solidFill>
                  <a:schemeClr val="bg2">
                    <a:lumMod val="9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6" name="TextBox 13"/>
            <p:cNvSpPr txBox="1">
              <a:spLocks noChangeArrowheads="1"/>
            </p:cNvSpPr>
            <p:nvPr/>
          </p:nvSpPr>
          <p:spPr bwMode="auto">
            <a:xfrm>
              <a:off x="6696075" y="5110163"/>
              <a:ext cx="1290638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zh-CN" sz="16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ADD TITLE</a:t>
              </a:r>
              <a:endParaRPr lang="en-US" altLang="zh-CN" sz="16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" name="Oval 47"/>
            <p:cNvSpPr>
              <a:spLocks noChangeAspect="1" noChangeArrowheads="1"/>
            </p:cNvSpPr>
            <p:nvPr/>
          </p:nvSpPr>
          <p:spPr bwMode="auto">
            <a:xfrm>
              <a:off x="8428038" y="5103813"/>
              <a:ext cx="266700" cy="26035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>
              <a:lvl1pPr defTabSz="137477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37477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37477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37477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37477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37477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37477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37477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37477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en-US" altLang="zh-CN" sz="3600">
                <a:solidFill>
                  <a:srgbClr val="445469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8" name="TextBox 13"/>
            <p:cNvSpPr txBox="1">
              <a:spLocks noChangeArrowheads="1"/>
            </p:cNvSpPr>
            <p:nvPr/>
          </p:nvSpPr>
          <p:spPr bwMode="auto">
            <a:xfrm>
              <a:off x="8836025" y="5122863"/>
              <a:ext cx="1290638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zh-CN" sz="16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ADD TITLE</a:t>
              </a:r>
              <a:endParaRPr lang="en-US" altLang="zh-CN" sz="16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/>
  <p:timing/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-335658" y="91976"/>
            <a:ext cx="3474894" cy="911756"/>
            <a:chOff x="-335658" y="91976"/>
            <a:chExt cx="3474894" cy="911756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635" r="23201" b="71000"/>
            <a:stretch>
              <a:fillRect/>
            </a:stretch>
          </p:blipFill>
          <p:spPr>
            <a:xfrm rot="-1200000">
              <a:off x="-335658" y="91976"/>
              <a:ext cx="1628546" cy="911756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877078" y="363188"/>
              <a:ext cx="22621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>
                  <a:solidFill>
                    <a:srgbClr val="38531F"/>
                  </a:solidFill>
                  <a:cs typeface="+mn-ea"/>
                  <a:sym typeface="+mn-lt"/>
                </a:rPr>
                <a:t>点击此处添加小标题</a:t>
              </a:r>
              <a:endParaRPr lang="zh-CN" altLang="en-US">
                <a:solidFill>
                  <a:srgbClr val="38531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5" name="圆角矩形 4"/>
          <p:cNvSpPr/>
          <p:nvPr/>
        </p:nvSpPr>
        <p:spPr>
          <a:xfrm>
            <a:off x="6709067" y="2125706"/>
            <a:ext cx="3915507" cy="3540369"/>
          </a:xfrm>
          <a:prstGeom prst="roundRect">
            <a:avLst/>
          </a:prstGeom>
          <a:solidFill>
            <a:schemeClr val="accent6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4938" y="3875088"/>
            <a:ext cx="2078037" cy="1585912"/>
          </a:xfrm>
          <a:prstGeom prst="rect">
            <a:avLst/>
          </a:prstGeom>
          <a:noFill/>
          <a:ln w="9525">
            <a:solidFill>
              <a:srgbClr val="ADBACA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-2026408">
            <a:off x="1824038" y="2343150"/>
            <a:ext cx="2441575" cy="1633538"/>
          </a:xfrm>
          <a:prstGeom prst="rect">
            <a:avLst/>
          </a:prstGeom>
          <a:noFill/>
          <a:ln w="9525">
            <a:solidFill>
              <a:srgbClr val="ADBACA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809329">
            <a:off x="3675063" y="2767013"/>
            <a:ext cx="1773237" cy="1519237"/>
          </a:xfrm>
          <a:prstGeom prst="rect">
            <a:avLst/>
          </a:prstGeom>
          <a:noFill/>
          <a:ln w="9525">
            <a:solidFill>
              <a:srgbClr val="ADBACA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904385">
            <a:off x="3500438" y="4041775"/>
            <a:ext cx="1287462" cy="1250950"/>
          </a:xfrm>
          <a:prstGeom prst="rect">
            <a:avLst/>
          </a:prstGeom>
          <a:noFill/>
          <a:ln w="9525">
            <a:solidFill>
              <a:srgbClr val="ADBACA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7203145" y="3092474"/>
            <a:ext cx="2927350" cy="2154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4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请在此添加文字说明，请在此添加文字说明。请在此添加文字说明，请在此添加文字说明。请在此添加文字说明，请在此添加文字说明。请在此添加文字说明，请在此添加文字说明。请在此添加文字说明，请在此添加文字说明。请在此添加文字说明，请在此添加文字说明。请在此添加文字说明，请在此添加文字说明。请在此添加文字说明，请在此添加文字说明。</a:t>
            </a:r>
            <a:endParaRPr lang="zh-CN" altLang="en-US" sz="140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TextBox 13"/>
          <p:cNvSpPr txBox="1">
            <a:spLocks noChangeArrowheads="1"/>
          </p:cNvSpPr>
          <p:nvPr/>
        </p:nvSpPr>
        <p:spPr bwMode="auto">
          <a:xfrm>
            <a:off x="6926995" y="2424424"/>
            <a:ext cx="23383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24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单击编辑标题</a:t>
            </a:r>
            <a:endParaRPr lang="en-US" altLang="zh-CN" sz="2400" b="1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/>
  <p:timing/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dpi="0" rotWithShape="1">
          <a:blip r:embed="rId3">
            <a:lum/>
          </a:blip>
          <a:tile tx="952500" ty="0" sx="100000" sy="100000" flip="none" algn="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3656073" y="1619314"/>
            <a:ext cx="4935841" cy="1597397"/>
            <a:chOff x="3628080" y="2099666"/>
            <a:chExt cx="4935841" cy="1597397"/>
          </a:xfrm>
        </p:grpSpPr>
        <p:sp>
          <p:nvSpPr>
            <p:cNvPr id="3" name="文本框 2"/>
            <p:cNvSpPr txBox="1"/>
            <p:nvPr/>
          </p:nvSpPr>
          <p:spPr>
            <a:xfrm>
              <a:off x="3628080" y="2099666"/>
              <a:ext cx="493584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7200">
                  <a:solidFill>
                    <a:srgbClr val="38531F"/>
                  </a:solidFill>
                  <a:cs typeface="+mn-ea"/>
                  <a:sym typeface="+mn-lt"/>
                </a:rPr>
                <a:t>感谢聆听</a:t>
              </a:r>
              <a:endParaRPr lang="zh-CN" altLang="en-US" sz="7200">
                <a:solidFill>
                  <a:srgbClr val="38531F"/>
                </a:solidFill>
                <a:cs typeface="+mn-ea"/>
                <a:sym typeface="+mn-lt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4714051" y="3296953"/>
              <a:ext cx="27638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>
                  <a:solidFill>
                    <a:srgbClr val="38531F"/>
                  </a:solidFill>
                  <a:cs typeface="+mn-ea"/>
                  <a:sym typeface="+mn-lt"/>
                </a:rPr>
                <a:t>Thank you for listening</a:t>
              </a:r>
              <a:endParaRPr lang="zh-CN" altLang="en-US" sz="2000">
                <a:solidFill>
                  <a:srgbClr val="38531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 rot="2577494">
            <a:off x="-628385" y="217578"/>
            <a:ext cx="2363999" cy="1813520"/>
            <a:chOff x="650749" y="43303"/>
            <a:chExt cx="2363999" cy="1813520"/>
          </a:xfrm>
        </p:grpSpPr>
        <p:sp>
          <p:nvSpPr>
            <p:cNvPr id="7" name="Freeform 171"/>
            <p:cNvSpPr/>
            <p:nvPr/>
          </p:nvSpPr>
          <p:spPr bwMode="auto">
            <a:xfrm>
              <a:off x="2528492" y="711522"/>
              <a:ext cx="313467" cy="293588"/>
            </a:xfrm>
            <a:custGeom>
              <a:gdLst>
                <a:gd name="T0" fmla="*/ 32 w 63"/>
                <a:gd name="T1" fmla="*/ 59 h 59"/>
                <a:gd name="T2" fmla="*/ 6 w 63"/>
                <a:gd name="T3" fmla="*/ 15 h 59"/>
                <a:gd name="T4" fmla="*/ 31 w 63"/>
                <a:gd name="T5" fmla="*/ 11 h 59"/>
                <a:gd name="T6" fmla="*/ 57 w 63"/>
                <a:gd name="T7" fmla="*/ 15 h 59"/>
                <a:gd name="T8" fmla="*/ 32 w 63"/>
                <a:gd name="T9" fmla="*/ 59 h 5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59">
                  <a:moveTo>
                    <a:pt x="32" y="59"/>
                  </a:moveTo>
                  <a:cubicBezTo>
                    <a:pt x="14" y="58"/>
                    <a:pt x="0" y="26"/>
                    <a:pt x="6" y="15"/>
                  </a:cubicBezTo>
                  <a:cubicBezTo>
                    <a:pt x="14" y="0"/>
                    <a:pt x="30" y="11"/>
                    <a:pt x="31" y="11"/>
                  </a:cubicBezTo>
                  <a:cubicBezTo>
                    <a:pt x="33" y="11"/>
                    <a:pt x="49" y="0"/>
                    <a:pt x="57" y="15"/>
                  </a:cubicBezTo>
                  <a:cubicBezTo>
                    <a:pt x="63" y="26"/>
                    <a:pt x="50" y="58"/>
                    <a:pt x="32" y="59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Freeform 172"/>
            <p:cNvSpPr/>
            <p:nvPr/>
          </p:nvSpPr>
          <p:spPr bwMode="auto">
            <a:xfrm>
              <a:off x="2692106" y="826205"/>
              <a:ext cx="322642" cy="298176"/>
            </a:xfrm>
            <a:custGeom>
              <a:gdLst>
                <a:gd name="T0" fmla="*/ 5 w 65"/>
                <a:gd name="T1" fmla="*/ 40 h 60"/>
                <a:gd name="T2" fmla="*/ 38 w 65"/>
                <a:gd name="T3" fmla="*/ 2 h 60"/>
                <a:gd name="T4" fmla="*/ 50 w 65"/>
                <a:gd name="T5" fmla="*/ 25 h 60"/>
                <a:gd name="T6" fmla="*/ 54 w 65"/>
                <a:gd name="T7" fmla="*/ 51 h 60"/>
                <a:gd name="T8" fmla="*/ 5 w 65"/>
                <a:gd name="T9" fmla="*/ 40 h 6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60">
                  <a:moveTo>
                    <a:pt x="5" y="40"/>
                  </a:moveTo>
                  <a:cubicBezTo>
                    <a:pt x="0" y="23"/>
                    <a:pt x="25" y="0"/>
                    <a:pt x="38" y="2"/>
                  </a:cubicBezTo>
                  <a:cubicBezTo>
                    <a:pt x="55" y="6"/>
                    <a:pt x="50" y="23"/>
                    <a:pt x="50" y="25"/>
                  </a:cubicBezTo>
                  <a:cubicBezTo>
                    <a:pt x="51" y="27"/>
                    <a:pt x="65" y="38"/>
                    <a:pt x="54" y="51"/>
                  </a:cubicBezTo>
                  <a:cubicBezTo>
                    <a:pt x="45" y="60"/>
                    <a:pt x="11" y="57"/>
                    <a:pt x="5" y="40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Freeform 173"/>
            <p:cNvSpPr/>
            <p:nvPr/>
          </p:nvSpPr>
          <p:spPr bwMode="auto">
            <a:xfrm>
              <a:off x="2632471" y="1009698"/>
              <a:ext cx="308879" cy="334875"/>
            </a:xfrm>
            <a:custGeom>
              <a:gdLst>
                <a:gd name="T0" fmla="*/ 14 w 62"/>
                <a:gd name="T1" fmla="*/ 10 h 67"/>
                <a:gd name="T2" fmla="*/ 60 w 62"/>
                <a:gd name="T3" fmla="*/ 30 h 67"/>
                <a:gd name="T4" fmla="*/ 42 w 62"/>
                <a:gd name="T5" fmla="*/ 49 h 67"/>
                <a:gd name="T6" fmla="*/ 19 w 62"/>
                <a:gd name="T7" fmla="*/ 60 h 67"/>
                <a:gd name="T8" fmla="*/ 14 w 62"/>
                <a:gd name="T9" fmla="*/ 10 h 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67">
                  <a:moveTo>
                    <a:pt x="14" y="10"/>
                  </a:moveTo>
                  <a:cubicBezTo>
                    <a:pt x="28" y="0"/>
                    <a:pt x="59" y="17"/>
                    <a:pt x="60" y="30"/>
                  </a:cubicBezTo>
                  <a:cubicBezTo>
                    <a:pt x="62" y="47"/>
                    <a:pt x="44" y="48"/>
                    <a:pt x="42" y="49"/>
                  </a:cubicBezTo>
                  <a:cubicBezTo>
                    <a:pt x="41" y="50"/>
                    <a:pt x="34" y="67"/>
                    <a:pt x="19" y="60"/>
                  </a:cubicBezTo>
                  <a:cubicBezTo>
                    <a:pt x="7" y="55"/>
                    <a:pt x="0" y="21"/>
                    <a:pt x="14" y="10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Freeform 174"/>
            <p:cNvSpPr/>
            <p:nvPr/>
          </p:nvSpPr>
          <p:spPr bwMode="auto">
            <a:xfrm>
              <a:off x="2429100" y="1009698"/>
              <a:ext cx="302763" cy="334875"/>
            </a:xfrm>
            <a:custGeom>
              <a:gdLst>
                <a:gd name="T0" fmla="*/ 48 w 61"/>
                <a:gd name="T1" fmla="*/ 10 h 67"/>
                <a:gd name="T2" fmla="*/ 43 w 61"/>
                <a:gd name="T3" fmla="*/ 60 h 67"/>
                <a:gd name="T4" fmla="*/ 20 w 61"/>
                <a:gd name="T5" fmla="*/ 49 h 67"/>
                <a:gd name="T6" fmla="*/ 2 w 61"/>
                <a:gd name="T7" fmla="*/ 30 h 67"/>
                <a:gd name="T8" fmla="*/ 48 w 61"/>
                <a:gd name="T9" fmla="*/ 10 h 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7">
                  <a:moveTo>
                    <a:pt x="48" y="10"/>
                  </a:moveTo>
                  <a:cubicBezTo>
                    <a:pt x="61" y="21"/>
                    <a:pt x="55" y="55"/>
                    <a:pt x="43" y="60"/>
                  </a:cubicBezTo>
                  <a:cubicBezTo>
                    <a:pt x="28" y="67"/>
                    <a:pt x="21" y="50"/>
                    <a:pt x="20" y="49"/>
                  </a:cubicBezTo>
                  <a:cubicBezTo>
                    <a:pt x="18" y="48"/>
                    <a:pt x="0" y="47"/>
                    <a:pt x="2" y="30"/>
                  </a:cubicBezTo>
                  <a:cubicBezTo>
                    <a:pt x="3" y="17"/>
                    <a:pt x="33" y="0"/>
                    <a:pt x="48" y="10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Freeform 175"/>
            <p:cNvSpPr/>
            <p:nvPr/>
          </p:nvSpPr>
          <p:spPr bwMode="auto">
            <a:xfrm>
              <a:off x="2354173" y="826205"/>
              <a:ext cx="328758" cy="298176"/>
            </a:xfrm>
            <a:custGeom>
              <a:gdLst>
                <a:gd name="T0" fmla="*/ 61 w 66"/>
                <a:gd name="T1" fmla="*/ 40 h 60"/>
                <a:gd name="T2" fmla="*/ 12 w 66"/>
                <a:gd name="T3" fmla="*/ 51 h 60"/>
                <a:gd name="T4" fmla="*/ 15 w 66"/>
                <a:gd name="T5" fmla="*/ 25 h 60"/>
                <a:gd name="T6" fmla="*/ 27 w 66"/>
                <a:gd name="T7" fmla="*/ 2 h 60"/>
                <a:gd name="T8" fmla="*/ 61 w 66"/>
                <a:gd name="T9" fmla="*/ 40 h 6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60">
                  <a:moveTo>
                    <a:pt x="61" y="40"/>
                  </a:moveTo>
                  <a:cubicBezTo>
                    <a:pt x="55" y="56"/>
                    <a:pt x="20" y="60"/>
                    <a:pt x="12" y="51"/>
                  </a:cubicBezTo>
                  <a:cubicBezTo>
                    <a:pt x="0" y="38"/>
                    <a:pt x="14" y="27"/>
                    <a:pt x="15" y="25"/>
                  </a:cubicBezTo>
                  <a:cubicBezTo>
                    <a:pt x="16" y="23"/>
                    <a:pt x="11" y="5"/>
                    <a:pt x="27" y="2"/>
                  </a:cubicBezTo>
                  <a:cubicBezTo>
                    <a:pt x="40" y="0"/>
                    <a:pt x="66" y="23"/>
                    <a:pt x="61" y="40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Freeform 176"/>
            <p:cNvSpPr/>
            <p:nvPr/>
          </p:nvSpPr>
          <p:spPr bwMode="auto">
            <a:xfrm>
              <a:off x="2513200" y="850671"/>
              <a:ext cx="353224" cy="368515"/>
            </a:xfrm>
            <a:custGeom>
              <a:gdLst>
                <a:gd name="T0" fmla="*/ 37 w 71"/>
                <a:gd name="T1" fmla="*/ 23 h 74"/>
                <a:gd name="T2" fmla="*/ 41 w 71"/>
                <a:gd name="T3" fmla="*/ 17 h 74"/>
                <a:gd name="T4" fmla="*/ 40 w 71"/>
                <a:gd name="T5" fmla="*/ 25 h 74"/>
                <a:gd name="T6" fmla="*/ 56 w 71"/>
                <a:gd name="T7" fmla="*/ 7 h 74"/>
                <a:gd name="T8" fmla="*/ 44 w 71"/>
                <a:gd name="T9" fmla="*/ 29 h 74"/>
                <a:gd name="T10" fmla="*/ 52 w 71"/>
                <a:gd name="T11" fmla="*/ 25 h 74"/>
                <a:gd name="T12" fmla="*/ 47 w 71"/>
                <a:gd name="T13" fmla="*/ 31 h 74"/>
                <a:gd name="T14" fmla="*/ 71 w 71"/>
                <a:gd name="T15" fmla="*/ 27 h 74"/>
                <a:gd name="T16" fmla="*/ 49 w 71"/>
                <a:gd name="T17" fmla="*/ 36 h 74"/>
                <a:gd name="T18" fmla="*/ 56 w 71"/>
                <a:gd name="T19" fmla="*/ 37 h 74"/>
                <a:gd name="T20" fmla="*/ 51 w 71"/>
                <a:gd name="T21" fmla="*/ 39 h 74"/>
                <a:gd name="T22" fmla="*/ 70 w 71"/>
                <a:gd name="T23" fmla="*/ 48 h 74"/>
                <a:gd name="T24" fmla="*/ 45 w 71"/>
                <a:gd name="T25" fmla="*/ 43 h 74"/>
                <a:gd name="T26" fmla="*/ 51 w 71"/>
                <a:gd name="T27" fmla="*/ 49 h 74"/>
                <a:gd name="T28" fmla="*/ 43 w 71"/>
                <a:gd name="T29" fmla="*/ 45 h 74"/>
                <a:gd name="T30" fmla="*/ 55 w 71"/>
                <a:gd name="T31" fmla="*/ 68 h 74"/>
                <a:gd name="T32" fmla="*/ 40 w 71"/>
                <a:gd name="T33" fmla="*/ 51 h 74"/>
                <a:gd name="T34" fmla="*/ 41 w 71"/>
                <a:gd name="T35" fmla="*/ 57 h 74"/>
                <a:gd name="T36" fmla="*/ 37 w 71"/>
                <a:gd name="T37" fmla="*/ 52 h 74"/>
                <a:gd name="T38" fmla="*/ 35 w 71"/>
                <a:gd name="T39" fmla="*/ 74 h 74"/>
                <a:gd name="T40" fmla="*/ 32 w 71"/>
                <a:gd name="T41" fmla="*/ 49 h 74"/>
                <a:gd name="T42" fmla="*/ 28 w 71"/>
                <a:gd name="T43" fmla="*/ 56 h 74"/>
                <a:gd name="T44" fmla="*/ 29 w 71"/>
                <a:gd name="T45" fmla="*/ 48 h 74"/>
                <a:gd name="T46" fmla="*/ 12 w 71"/>
                <a:gd name="T47" fmla="*/ 66 h 74"/>
                <a:gd name="T48" fmla="*/ 23 w 71"/>
                <a:gd name="T49" fmla="*/ 47 h 74"/>
                <a:gd name="T50" fmla="*/ 18 w 71"/>
                <a:gd name="T51" fmla="*/ 49 h 74"/>
                <a:gd name="T52" fmla="*/ 21 w 71"/>
                <a:gd name="T53" fmla="*/ 45 h 74"/>
                <a:gd name="T54" fmla="*/ 0 w 71"/>
                <a:gd name="T55" fmla="*/ 50 h 74"/>
                <a:gd name="T56" fmla="*/ 22 w 71"/>
                <a:gd name="T57" fmla="*/ 39 h 74"/>
                <a:gd name="T58" fmla="*/ 14 w 71"/>
                <a:gd name="T59" fmla="*/ 37 h 74"/>
                <a:gd name="T60" fmla="*/ 23 w 71"/>
                <a:gd name="T61" fmla="*/ 35 h 74"/>
                <a:gd name="T62" fmla="*/ 0 w 71"/>
                <a:gd name="T63" fmla="*/ 24 h 74"/>
                <a:gd name="T64" fmla="*/ 23 w 71"/>
                <a:gd name="T65" fmla="*/ 30 h 74"/>
                <a:gd name="T66" fmla="*/ 19 w 71"/>
                <a:gd name="T67" fmla="*/ 24 h 74"/>
                <a:gd name="T68" fmla="*/ 24 w 71"/>
                <a:gd name="T69" fmla="*/ 26 h 74"/>
                <a:gd name="T70" fmla="*/ 13 w 71"/>
                <a:gd name="T71" fmla="*/ 6 h 74"/>
                <a:gd name="T72" fmla="*/ 29 w 71"/>
                <a:gd name="T73" fmla="*/ 24 h 74"/>
                <a:gd name="T74" fmla="*/ 28 w 71"/>
                <a:gd name="T75" fmla="*/ 17 h 74"/>
                <a:gd name="T76" fmla="*/ 32 w 71"/>
                <a:gd name="T77" fmla="*/ 23 h 74"/>
                <a:gd name="T78" fmla="*/ 35 w 71"/>
                <a:gd name="T79" fmla="*/ 0 h 74"/>
                <a:gd name="T80" fmla="*/ 37 w 71"/>
                <a:gd name="T81" fmla="*/ 23 h 7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1" h="74">
                  <a:moveTo>
                    <a:pt x="37" y="23"/>
                  </a:moveTo>
                  <a:cubicBezTo>
                    <a:pt x="38" y="20"/>
                    <a:pt x="39" y="18"/>
                    <a:pt x="41" y="17"/>
                  </a:cubicBezTo>
                  <a:cubicBezTo>
                    <a:pt x="41" y="19"/>
                    <a:pt x="41" y="22"/>
                    <a:pt x="40" y="25"/>
                  </a:cubicBezTo>
                  <a:cubicBezTo>
                    <a:pt x="44" y="17"/>
                    <a:pt x="51" y="9"/>
                    <a:pt x="56" y="7"/>
                  </a:cubicBezTo>
                  <a:cubicBezTo>
                    <a:pt x="56" y="13"/>
                    <a:pt x="49" y="22"/>
                    <a:pt x="44" y="29"/>
                  </a:cubicBezTo>
                  <a:cubicBezTo>
                    <a:pt x="46" y="27"/>
                    <a:pt x="49" y="25"/>
                    <a:pt x="52" y="25"/>
                  </a:cubicBezTo>
                  <a:cubicBezTo>
                    <a:pt x="51" y="28"/>
                    <a:pt x="50" y="29"/>
                    <a:pt x="47" y="31"/>
                  </a:cubicBezTo>
                  <a:cubicBezTo>
                    <a:pt x="54" y="29"/>
                    <a:pt x="65" y="27"/>
                    <a:pt x="71" y="27"/>
                  </a:cubicBezTo>
                  <a:cubicBezTo>
                    <a:pt x="66" y="31"/>
                    <a:pt x="56" y="34"/>
                    <a:pt x="49" y="36"/>
                  </a:cubicBezTo>
                  <a:cubicBezTo>
                    <a:pt x="51" y="36"/>
                    <a:pt x="55" y="37"/>
                    <a:pt x="56" y="37"/>
                  </a:cubicBezTo>
                  <a:cubicBezTo>
                    <a:pt x="55" y="38"/>
                    <a:pt x="52" y="39"/>
                    <a:pt x="51" y="39"/>
                  </a:cubicBezTo>
                  <a:cubicBezTo>
                    <a:pt x="58" y="41"/>
                    <a:pt x="67" y="44"/>
                    <a:pt x="70" y="48"/>
                  </a:cubicBezTo>
                  <a:cubicBezTo>
                    <a:pt x="64" y="49"/>
                    <a:pt x="53" y="46"/>
                    <a:pt x="45" y="43"/>
                  </a:cubicBezTo>
                  <a:cubicBezTo>
                    <a:pt x="48" y="45"/>
                    <a:pt x="50" y="47"/>
                    <a:pt x="51" y="49"/>
                  </a:cubicBezTo>
                  <a:cubicBezTo>
                    <a:pt x="49" y="49"/>
                    <a:pt x="46" y="47"/>
                    <a:pt x="43" y="45"/>
                  </a:cubicBezTo>
                  <a:cubicBezTo>
                    <a:pt x="48" y="52"/>
                    <a:pt x="55" y="62"/>
                    <a:pt x="55" y="68"/>
                  </a:cubicBezTo>
                  <a:cubicBezTo>
                    <a:pt x="50" y="66"/>
                    <a:pt x="44" y="58"/>
                    <a:pt x="40" y="51"/>
                  </a:cubicBezTo>
                  <a:cubicBezTo>
                    <a:pt x="41" y="53"/>
                    <a:pt x="41" y="55"/>
                    <a:pt x="41" y="57"/>
                  </a:cubicBezTo>
                  <a:cubicBezTo>
                    <a:pt x="39" y="56"/>
                    <a:pt x="38" y="54"/>
                    <a:pt x="37" y="52"/>
                  </a:cubicBezTo>
                  <a:cubicBezTo>
                    <a:pt x="38" y="60"/>
                    <a:pt x="38" y="69"/>
                    <a:pt x="35" y="74"/>
                  </a:cubicBezTo>
                  <a:cubicBezTo>
                    <a:pt x="32" y="69"/>
                    <a:pt x="31" y="58"/>
                    <a:pt x="32" y="49"/>
                  </a:cubicBezTo>
                  <a:cubicBezTo>
                    <a:pt x="31" y="52"/>
                    <a:pt x="29" y="55"/>
                    <a:pt x="28" y="56"/>
                  </a:cubicBezTo>
                  <a:cubicBezTo>
                    <a:pt x="27" y="54"/>
                    <a:pt x="28" y="51"/>
                    <a:pt x="29" y="48"/>
                  </a:cubicBezTo>
                  <a:cubicBezTo>
                    <a:pt x="24" y="56"/>
                    <a:pt x="17" y="64"/>
                    <a:pt x="12" y="66"/>
                  </a:cubicBezTo>
                  <a:cubicBezTo>
                    <a:pt x="12" y="61"/>
                    <a:pt x="18" y="53"/>
                    <a:pt x="23" y="47"/>
                  </a:cubicBezTo>
                  <a:cubicBezTo>
                    <a:pt x="21" y="48"/>
                    <a:pt x="19" y="49"/>
                    <a:pt x="18" y="49"/>
                  </a:cubicBezTo>
                  <a:cubicBezTo>
                    <a:pt x="18" y="48"/>
                    <a:pt x="20" y="46"/>
                    <a:pt x="21" y="45"/>
                  </a:cubicBezTo>
                  <a:cubicBezTo>
                    <a:pt x="14" y="48"/>
                    <a:pt x="5" y="51"/>
                    <a:pt x="0" y="50"/>
                  </a:cubicBezTo>
                  <a:cubicBezTo>
                    <a:pt x="3" y="45"/>
                    <a:pt x="14" y="41"/>
                    <a:pt x="22" y="39"/>
                  </a:cubicBezTo>
                  <a:cubicBezTo>
                    <a:pt x="19" y="39"/>
                    <a:pt x="16" y="38"/>
                    <a:pt x="14" y="37"/>
                  </a:cubicBezTo>
                  <a:cubicBezTo>
                    <a:pt x="16" y="36"/>
                    <a:pt x="19" y="35"/>
                    <a:pt x="23" y="35"/>
                  </a:cubicBezTo>
                  <a:cubicBezTo>
                    <a:pt x="14" y="33"/>
                    <a:pt x="3" y="29"/>
                    <a:pt x="0" y="24"/>
                  </a:cubicBezTo>
                  <a:cubicBezTo>
                    <a:pt x="5" y="23"/>
                    <a:pt x="15" y="26"/>
                    <a:pt x="23" y="30"/>
                  </a:cubicBezTo>
                  <a:cubicBezTo>
                    <a:pt x="21" y="28"/>
                    <a:pt x="19" y="26"/>
                    <a:pt x="19" y="24"/>
                  </a:cubicBezTo>
                  <a:cubicBezTo>
                    <a:pt x="20" y="24"/>
                    <a:pt x="22" y="25"/>
                    <a:pt x="24" y="26"/>
                  </a:cubicBezTo>
                  <a:cubicBezTo>
                    <a:pt x="19" y="20"/>
                    <a:pt x="14" y="12"/>
                    <a:pt x="13" y="6"/>
                  </a:cubicBezTo>
                  <a:cubicBezTo>
                    <a:pt x="19" y="9"/>
                    <a:pt x="25" y="17"/>
                    <a:pt x="29" y="24"/>
                  </a:cubicBezTo>
                  <a:cubicBezTo>
                    <a:pt x="28" y="21"/>
                    <a:pt x="28" y="19"/>
                    <a:pt x="28" y="17"/>
                  </a:cubicBezTo>
                  <a:cubicBezTo>
                    <a:pt x="30" y="18"/>
                    <a:pt x="31" y="20"/>
                    <a:pt x="32" y="23"/>
                  </a:cubicBezTo>
                  <a:cubicBezTo>
                    <a:pt x="31" y="14"/>
                    <a:pt x="32" y="4"/>
                    <a:pt x="35" y="0"/>
                  </a:cubicBezTo>
                  <a:cubicBezTo>
                    <a:pt x="37" y="4"/>
                    <a:pt x="38" y="14"/>
                    <a:pt x="37" y="23"/>
                  </a:cubicBezTo>
                  <a:close/>
                </a:path>
              </a:pathLst>
            </a:custGeom>
            <a:solidFill>
              <a:srgbClr val="F5B7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Oval 177"/>
            <p:cNvSpPr>
              <a:spLocks noChangeArrowheads="1"/>
            </p:cNvSpPr>
            <p:nvPr/>
          </p:nvSpPr>
          <p:spPr bwMode="auto">
            <a:xfrm>
              <a:off x="2632471" y="980645"/>
              <a:ext cx="103979" cy="108567"/>
            </a:xfrm>
            <a:prstGeom prst="ellipse">
              <a:avLst/>
            </a:prstGeom>
            <a:solidFill>
              <a:srgbClr val="BE5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Freeform 178"/>
            <p:cNvSpPr/>
            <p:nvPr/>
          </p:nvSpPr>
          <p:spPr bwMode="auto">
            <a:xfrm>
              <a:off x="650749" y="442399"/>
              <a:ext cx="1256925" cy="990861"/>
            </a:xfrm>
            <a:custGeom>
              <a:gdLst>
                <a:gd name="T0" fmla="*/ 5 w 253"/>
                <a:gd name="T1" fmla="*/ 18 h 199"/>
                <a:gd name="T2" fmla="*/ 0 w 253"/>
                <a:gd name="T3" fmla="*/ 16 h 199"/>
                <a:gd name="T4" fmla="*/ 3 w 253"/>
                <a:gd name="T5" fmla="*/ 11 h 199"/>
                <a:gd name="T6" fmla="*/ 44 w 253"/>
                <a:gd name="T7" fmla="*/ 3 h 199"/>
                <a:gd name="T8" fmla="*/ 166 w 253"/>
                <a:gd name="T9" fmla="*/ 33 h 199"/>
                <a:gd name="T10" fmla="*/ 244 w 253"/>
                <a:gd name="T11" fmla="*/ 144 h 199"/>
                <a:gd name="T12" fmla="*/ 252 w 253"/>
                <a:gd name="T13" fmla="*/ 195 h 199"/>
                <a:gd name="T14" fmla="*/ 249 w 253"/>
                <a:gd name="T15" fmla="*/ 199 h 199"/>
                <a:gd name="T16" fmla="*/ 244 w 253"/>
                <a:gd name="T17" fmla="*/ 195 h 199"/>
                <a:gd name="T18" fmla="*/ 236 w 253"/>
                <a:gd name="T19" fmla="*/ 147 h 199"/>
                <a:gd name="T20" fmla="*/ 162 w 253"/>
                <a:gd name="T21" fmla="*/ 40 h 199"/>
                <a:gd name="T22" fmla="*/ 45 w 253"/>
                <a:gd name="T23" fmla="*/ 11 h 199"/>
                <a:gd name="T24" fmla="*/ 5 w 253"/>
                <a:gd name="T25" fmla="*/ 18 h 19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3" h="199">
                  <a:moveTo>
                    <a:pt x="5" y="18"/>
                  </a:moveTo>
                  <a:cubicBezTo>
                    <a:pt x="3" y="19"/>
                    <a:pt x="1" y="18"/>
                    <a:pt x="0" y="16"/>
                  </a:cubicBezTo>
                  <a:cubicBezTo>
                    <a:pt x="0" y="14"/>
                    <a:pt x="1" y="11"/>
                    <a:pt x="3" y="11"/>
                  </a:cubicBezTo>
                  <a:cubicBezTo>
                    <a:pt x="17" y="7"/>
                    <a:pt x="31" y="5"/>
                    <a:pt x="44" y="3"/>
                  </a:cubicBezTo>
                  <a:cubicBezTo>
                    <a:pt x="88" y="0"/>
                    <a:pt x="131" y="10"/>
                    <a:pt x="166" y="33"/>
                  </a:cubicBezTo>
                  <a:cubicBezTo>
                    <a:pt x="202" y="57"/>
                    <a:pt x="230" y="94"/>
                    <a:pt x="244" y="144"/>
                  </a:cubicBezTo>
                  <a:cubicBezTo>
                    <a:pt x="248" y="160"/>
                    <a:pt x="251" y="177"/>
                    <a:pt x="252" y="195"/>
                  </a:cubicBezTo>
                  <a:cubicBezTo>
                    <a:pt x="253" y="197"/>
                    <a:pt x="251" y="199"/>
                    <a:pt x="249" y="199"/>
                  </a:cubicBezTo>
                  <a:cubicBezTo>
                    <a:pt x="247" y="199"/>
                    <a:pt x="245" y="198"/>
                    <a:pt x="244" y="195"/>
                  </a:cubicBezTo>
                  <a:cubicBezTo>
                    <a:pt x="243" y="178"/>
                    <a:pt x="240" y="162"/>
                    <a:pt x="236" y="147"/>
                  </a:cubicBezTo>
                  <a:cubicBezTo>
                    <a:pt x="222" y="98"/>
                    <a:pt x="196" y="62"/>
                    <a:pt x="162" y="40"/>
                  </a:cubicBezTo>
                  <a:cubicBezTo>
                    <a:pt x="128" y="17"/>
                    <a:pt x="87" y="8"/>
                    <a:pt x="45" y="11"/>
                  </a:cubicBezTo>
                  <a:cubicBezTo>
                    <a:pt x="32" y="13"/>
                    <a:pt x="19" y="15"/>
                    <a:pt x="5" y="18"/>
                  </a:cubicBezTo>
                  <a:close/>
                </a:path>
              </a:pathLst>
            </a:custGeom>
            <a:solidFill>
              <a:srgbClr val="457A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Freeform 179"/>
            <p:cNvSpPr/>
            <p:nvPr/>
          </p:nvSpPr>
          <p:spPr bwMode="auto">
            <a:xfrm>
              <a:off x="1837336" y="925597"/>
              <a:ext cx="472494" cy="542833"/>
            </a:xfrm>
            <a:custGeom>
              <a:gdLst>
                <a:gd name="T0" fmla="*/ 1 w 95"/>
                <a:gd name="T1" fmla="*/ 36 h 109"/>
                <a:gd name="T2" fmla="*/ 95 w 95"/>
                <a:gd name="T3" fmla="*/ 72 h 109"/>
                <a:gd name="T4" fmla="*/ 0 w 95"/>
                <a:gd name="T5" fmla="*/ 41 h 109"/>
                <a:gd name="T6" fmla="*/ 1 w 95"/>
                <a:gd name="T7" fmla="*/ 36 h 10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109">
                  <a:moveTo>
                    <a:pt x="1" y="36"/>
                  </a:moveTo>
                  <a:cubicBezTo>
                    <a:pt x="19" y="21"/>
                    <a:pt x="67" y="0"/>
                    <a:pt x="95" y="72"/>
                  </a:cubicBezTo>
                  <a:cubicBezTo>
                    <a:pt x="29" y="109"/>
                    <a:pt x="5" y="64"/>
                    <a:pt x="0" y="41"/>
                  </a:cubicBezTo>
                  <a:lnTo>
                    <a:pt x="1" y="36"/>
                  </a:lnTo>
                  <a:close/>
                </a:path>
              </a:pathLst>
            </a:custGeom>
            <a:solidFill>
              <a:srgbClr val="457A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Freeform 180"/>
            <p:cNvSpPr/>
            <p:nvPr/>
          </p:nvSpPr>
          <p:spPr bwMode="auto">
            <a:xfrm>
              <a:off x="1837336" y="925597"/>
              <a:ext cx="472494" cy="542833"/>
            </a:xfrm>
            <a:custGeom>
              <a:gdLst>
                <a:gd name="T0" fmla="*/ 1 w 95"/>
                <a:gd name="T1" fmla="*/ 36 h 109"/>
                <a:gd name="T2" fmla="*/ 95 w 95"/>
                <a:gd name="T3" fmla="*/ 72 h 109"/>
                <a:gd name="T4" fmla="*/ 0 w 95"/>
                <a:gd name="T5" fmla="*/ 41 h 109"/>
                <a:gd name="T6" fmla="*/ 21 w 95"/>
                <a:gd name="T7" fmla="*/ 50 h 109"/>
                <a:gd name="T8" fmla="*/ 30 w 95"/>
                <a:gd name="T9" fmla="*/ 73 h 109"/>
                <a:gd name="T10" fmla="*/ 23 w 95"/>
                <a:gd name="T11" fmla="*/ 51 h 109"/>
                <a:gd name="T12" fmla="*/ 35 w 95"/>
                <a:gd name="T13" fmla="*/ 56 h 109"/>
                <a:gd name="T14" fmla="*/ 44 w 95"/>
                <a:gd name="T15" fmla="*/ 79 h 109"/>
                <a:gd name="T16" fmla="*/ 37 w 95"/>
                <a:gd name="T17" fmla="*/ 57 h 109"/>
                <a:gd name="T18" fmla="*/ 48 w 95"/>
                <a:gd name="T19" fmla="*/ 60 h 109"/>
                <a:gd name="T20" fmla="*/ 58 w 95"/>
                <a:gd name="T21" fmla="*/ 79 h 109"/>
                <a:gd name="T22" fmla="*/ 50 w 95"/>
                <a:gd name="T23" fmla="*/ 61 h 109"/>
                <a:gd name="T24" fmla="*/ 82 w 95"/>
                <a:gd name="T25" fmla="*/ 69 h 109"/>
                <a:gd name="T26" fmla="*/ 48 w 95"/>
                <a:gd name="T27" fmla="*/ 58 h 109"/>
                <a:gd name="T28" fmla="*/ 66 w 95"/>
                <a:gd name="T29" fmla="*/ 49 h 109"/>
                <a:gd name="T30" fmla="*/ 45 w 95"/>
                <a:gd name="T31" fmla="*/ 57 h 109"/>
                <a:gd name="T32" fmla="*/ 34 w 95"/>
                <a:gd name="T33" fmla="*/ 53 h 109"/>
                <a:gd name="T34" fmla="*/ 54 w 95"/>
                <a:gd name="T35" fmla="*/ 40 h 109"/>
                <a:gd name="T36" fmla="*/ 32 w 95"/>
                <a:gd name="T37" fmla="*/ 52 h 109"/>
                <a:gd name="T38" fmla="*/ 21 w 95"/>
                <a:gd name="T39" fmla="*/ 46 h 109"/>
                <a:gd name="T40" fmla="*/ 41 w 95"/>
                <a:gd name="T41" fmla="*/ 34 h 109"/>
                <a:gd name="T42" fmla="*/ 19 w 95"/>
                <a:gd name="T43" fmla="*/ 45 h 109"/>
                <a:gd name="T44" fmla="*/ 1 w 95"/>
                <a:gd name="T45" fmla="*/ 36 h 10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5" h="109">
                  <a:moveTo>
                    <a:pt x="1" y="36"/>
                  </a:moveTo>
                  <a:cubicBezTo>
                    <a:pt x="19" y="21"/>
                    <a:pt x="67" y="0"/>
                    <a:pt x="95" y="72"/>
                  </a:cubicBezTo>
                  <a:cubicBezTo>
                    <a:pt x="29" y="109"/>
                    <a:pt x="5" y="64"/>
                    <a:pt x="0" y="41"/>
                  </a:cubicBezTo>
                  <a:cubicBezTo>
                    <a:pt x="7" y="44"/>
                    <a:pt x="14" y="47"/>
                    <a:pt x="21" y="50"/>
                  </a:cubicBezTo>
                  <a:cubicBezTo>
                    <a:pt x="21" y="62"/>
                    <a:pt x="25" y="68"/>
                    <a:pt x="30" y="73"/>
                  </a:cubicBezTo>
                  <a:cubicBezTo>
                    <a:pt x="25" y="66"/>
                    <a:pt x="23" y="59"/>
                    <a:pt x="23" y="51"/>
                  </a:cubicBezTo>
                  <a:cubicBezTo>
                    <a:pt x="27" y="53"/>
                    <a:pt x="31" y="54"/>
                    <a:pt x="35" y="56"/>
                  </a:cubicBezTo>
                  <a:cubicBezTo>
                    <a:pt x="35" y="68"/>
                    <a:pt x="39" y="74"/>
                    <a:pt x="44" y="79"/>
                  </a:cubicBezTo>
                  <a:cubicBezTo>
                    <a:pt x="39" y="72"/>
                    <a:pt x="37" y="65"/>
                    <a:pt x="37" y="57"/>
                  </a:cubicBezTo>
                  <a:cubicBezTo>
                    <a:pt x="41" y="58"/>
                    <a:pt x="44" y="59"/>
                    <a:pt x="48" y="60"/>
                  </a:cubicBezTo>
                  <a:cubicBezTo>
                    <a:pt x="49" y="71"/>
                    <a:pt x="54" y="76"/>
                    <a:pt x="58" y="79"/>
                  </a:cubicBezTo>
                  <a:cubicBezTo>
                    <a:pt x="53" y="74"/>
                    <a:pt x="51" y="68"/>
                    <a:pt x="50" y="61"/>
                  </a:cubicBezTo>
                  <a:cubicBezTo>
                    <a:pt x="62" y="65"/>
                    <a:pt x="74" y="68"/>
                    <a:pt x="82" y="69"/>
                  </a:cubicBezTo>
                  <a:cubicBezTo>
                    <a:pt x="73" y="67"/>
                    <a:pt x="61" y="63"/>
                    <a:pt x="48" y="58"/>
                  </a:cubicBezTo>
                  <a:cubicBezTo>
                    <a:pt x="53" y="52"/>
                    <a:pt x="59" y="49"/>
                    <a:pt x="66" y="49"/>
                  </a:cubicBezTo>
                  <a:cubicBezTo>
                    <a:pt x="61" y="48"/>
                    <a:pt x="53" y="49"/>
                    <a:pt x="45" y="57"/>
                  </a:cubicBezTo>
                  <a:cubicBezTo>
                    <a:pt x="42" y="56"/>
                    <a:pt x="38" y="54"/>
                    <a:pt x="34" y="53"/>
                  </a:cubicBezTo>
                  <a:cubicBezTo>
                    <a:pt x="40" y="46"/>
                    <a:pt x="46" y="41"/>
                    <a:pt x="54" y="40"/>
                  </a:cubicBezTo>
                  <a:cubicBezTo>
                    <a:pt x="47" y="40"/>
                    <a:pt x="40" y="42"/>
                    <a:pt x="32" y="52"/>
                  </a:cubicBezTo>
                  <a:cubicBezTo>
                    <a:pt x="29" y="50"/>
                    <a:pt x="25" y="48"/>
                    <a:pt x="21" y="46"/>
                  </a:cubicBezTo>
                  <a:cubicBezTo>
                    <a:pt x="26" y="40"/>
                    <a:pt x="32" y="36"/>
                    <a:pt x="41" y="34"/>
                  </a:cubicBezTo>
                  <a:cubicBezTo>
                    <a:pt x="34" y="34"/>
                    <a:pt x="26" y="37"/>
                    <a:pt x="19" y="45"/>
                  </a:cubicBezTo>
                  <a:cubicBezTo>
                    <a:pt x="13" y="42"/>
                    <a:pt x="7" y="39"/>
                    <a:pt x="1" y="36"/>
                  </a:cubicBezTo>
                  <a:close/>
                </a:path>
              </a:pathLst>
            </a:custGeom>
            <a:solidFill>
              <a:srgbClr val="8AC6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Freeform 181"/>
            <p:cNvSpPr/>
            <p:nvPr/>
          </p:nvSpPr>
          <p:spPr bwMode="auto">
            <a:xfrm>
              <a:off x="1693600" y="497447"/>
              <a:ext cx="496960" cy="571886"/>
            </a:xfrm>
            <a:custGeom>
              <a:gdLst>
                <a:gd name="T0" fmla="*/ 0 w 100"/>
                <a:gd name="T1" fmla="*/ 61 h 115"/>
                <a:gd name="T2" fmla="*/ 100 w 100"/>
                <a:gd name="T3" fmla="*/ 52 h 115"/>
                <a:gd name="T4" fmla="*/ 1 w 100"/>
                <a:gd name="T5" fmla="*/ 66 h 115"/>
                <a:gd name="T6" fmla="*/ 0 w 100"/>
                <a:gd name="T7" fmla="*/ 61 h 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" h="115">
                  <a:moveTo>
                    <a:pt x="0" y="61"/>
                  </a:moveTo>
                  <a:cubicBezTo>
                    <a:pt x="9" y="40"/>
                    <a:pt x="43" y="0"/>
                    <a:pt x="100" y="52"/>
                  </a:cubicBezTo>
                  <a:cubicBezTo>
                    <a:pt x="56" y="115"/>
                    <a:pt x="16" y="85"/>
                    <a:pt x="1" y="66"/>
                  </a:cubicBezTo>
                  <a:lnTo>
                    <a:pt x="0" y="61"/>
                  </a:lnTo>
                  <a:close/>
                </a:path>
              </a:pathLst>
            </a:custGeom>
            <a:solidFill>
              <a:srgbClr val="457A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Freeform 182"/>
            <p:cNvSpPr/>
            <p:nvPr/>
          </p:nvSpPr>
          <p:spPr bwMode="auto">
            <a:xfrm>
              <a:off x="1693600" y="497447"/>
              <a:ext cx="496960" cy="571886"/>
            </a:xfrm>
            <a:custGeom>
              <a:gdLst>
                <a:gd name="T0" fmla="*/ 0 w 100"/>
                <a:gd name="T1" fmla="*/ 61 h 115"/>
                <a:gd name="T2" fmla="*/ 100 w 100"/>
                <a:gd name="T3" fmla="*/ 52 h 115"/>
                <a:gd name="T4" fmla="*/ 1 w 100"/>
                <a:gd name="T5" fmla="*/ 66 h 115"/>
                <a:gd name="T6" fmla="*/ 24 w 100"/>
                <a:gd name="T7" fmla="*/ 65 h 115"/>
                <a:gd name="T8" fmla="*/ 42 w 100"/>
                <a:gd name="T9" fmla="*/ 82 h 115"/>
                <a:gd name="T10" fmla="*/ 26 w 100"/>
                <a:gd name="T11" fmla="*/ 65 h 115"/>
                <a:gd name="T12" fmla="*/ 39 w 100"/>
                <a:gd name="T13" fmla="*/ 64 h 115"/>
                <a:gd name="T14" fmla="*/ 57 w 100"/>
                <a:gd name="T15" fmla="*/ 81 h 115"/>
                <a:gd name="T16" fmla="*/ 41 w 100"/>
                <a:gd name="T17" fmla="*/ 64 h 115"/>
                <a:gd name="T18" fmla="*/ 52 w 100"/>
                <a:gd name="T19" fmla="*/ 63 h 115"/>
                <a:gd name="T20" fmla="*/ 70 w 100"/>
                <a:gd name="T21" fmla="*/ 75 h 115"/>
                <a:gd name="T22" fmla="*/ 55 w 100"/>
                <a:gd name="T23" fmla="*/ 62 h 115"/>
                <a:gd name="T24" fmla="*/ 87 w 100"/>
                <a:gd name="T25" fmla="*/ 55 h 115"/>
                <a:gd name="T26" fmla="*/ 51 w 100"/>
                <a:gd name="T27" fmla="*/ 61 h 115"/>
                <a:gd name="T28" fmla="*/ 64 w 100"/>
                <a:gd name="T29" fmla="*/ 44 h 115"/>
                <a:gd name="T30" fmla="*/ 49 w 100"/>
                <a:gd name="T31" fmla="*/ 61 h 115"/>
                <a:gd name="T32" fmla="*/ 37 w 100"/>
                <a:gd name="T33" fmla="*/ 62 h 115"/>
                <a:gd name="T34" fmla="*/ 49 w 100"/>
                <a:gd name="T35" fmla="*/ 41 h 115"/>
                <a:gd name="T36" fmla="*/ 34 w 100"/>
                <a:gd name="T37" fmla="*/ 62 h 115"/>
                <a:gd name="T38" fmla="*/ 22 w 100"/>
                <a:gd name="T39" fmla="*/ 62 h 115"/>
                <a:gd name="T40" fmla="*/ 34 w 100"/>
                <a:gd name="T41" fmla="*/ 42 h 115"/>
                <a:gd name="T42" fmla="*/ 20 w 100"/>
                <a:gd name="T43" fmla="*/ 62 h 115"/>
                <a:gd name="T44" fmla="*/ 0 w 100"/>
                <a:gd name="T45" fmla="*/ 61 h 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0" h="115">
                  <a:moveTo>
                    <a:pt x="0" y="61"/>
                  </a:moveTo>
                  <a:cubicBezTo>
                    <a:pt x="9" y="40"/>
                    <a:pt x="43" y="0"/>
                    <a:pt x="100" y="52"/>
                  </a:cubicBezTo>
                  <a:cubicBezTo>
                    <a:pt x="56" y="115"/>
                    <a:pt x="16" y="85"/>
                    <a:pt x="1" y="66"/>
                  </a:cubicBezTo>
                  <a:cubicBezTo>
                    <a:pt x="8" y="66"/>
                    <a:pt x="16" y="66"/>
                    <a:pt x="24" y="65"/>
                  </a:cubicBezTo>
                  <a:cubicBezTo>
                    <a:pt x="29" y="76"/>
                    <a:pt x="35" y="80"/>
                    <a:pt x="42" y="82"/>
                  </a:cubicBezTo>
                  <a:cubicBezTo>
                    <a:pt x="34" y="78"/>
                    <a:pt x="29" y="73"/>
                    <a:pt x="26" y="65"/>
                  </a:cubicBezTo>
                  <a:cubicBezTo>
                    <a:pt x="30" y="65"/>
                    <a:pt x="35" y="65"/>
                    <a:pt x="39" y="64"/>
                  </a:cubicBezTo>
                  <a:cubicBezTo>
                    <a:pt x="44" y="75"/>
                    <a:pt x="51" y="79"/>
                    <a:pt x="57" y="81"/>
                  </a:cubicBezTo>
                  <a:cubicBezTo>
                    <a:pt x="50" y="77"/>
                    <a:pt x="44" y="72"/>
                    <a:pt x="41" y="64"/>
                  </a:cubicBezTo>
                  <a:cubicBezTo>
                    <a:pt x="45" y="64"/>
                    <a:pt x="48" y="63"/>
                    <a:pt x="52" y="63"/>
                  </a:cubicBezTo>
                  <a:cubicBezTo>
                    <a:pt x="58" y="72"/>
                    <a:pt x="64" y="74"/>
                    <a:pt x="70" y="75"/>
                  </a:cubicBezTo>
                  <a:cubicBezTo>
                    <a:pt x="63" y="73"/>
                    <a:pt x="58" y="69"/>
                    <a:pt x="55" y="62"/>
                  </a:cubicBezTo>
                  <a:cubicBezTo>
                    <a:pt x="67" y="60"/>
                    <a:pt x="78" y="58"/>
                    <a:pt x="87" y="55"/>
                  </a:cubicBezTo>
                  <a:cubicBezTo>
                    <a:pt x="78" y="58"/>
                    <a:pt x="65" y="60"/>
                    <a:pt x="51" y="61"/>
                  </a:cubicBezTo>
                  <a:cubicBezTo>
                    <a:pt x="53" y="53"/>
                    <a:pt x="58" y="48"/>
                    <a:pt x="64" y="44"/>
                  </a:cubicBezTo>
                  <a:cubicBezTo>
                    <a:pt x="58" y="46"/>
                    <a:pt x="52" y="50"/>
                    <a:pt x="49" y="61"/>
                  </a:cubicBezTo>
                  <a:cubicBezTo>
                    <a:pt x="45" y="61"/>
                    <a:pt x="41" y="62"/>
                    <a:pt x="37" y="62"/>
                  </a:cubicBezTo>
                  <a:cubicBezTo>
                    <a:pt x="38" y="53"/>
                    <a:pt x="42" y="47"/>
                    <a:pt x="49" y="41"/>
                  </a:cubicBezTo>
                  <a:cubicBezTo>
                    <a:pt x="43" y="45"/>
                    <a:pt x="37" y="50"/>
                    <a:pt x="34" y="62"/>
                  </a:cubicBezTo>
                  <a:cubicBezTo>
                    <a:pt x="30" y="62"/>
                    <a:pt x="26" y="62"/>
                    <a:pt x="22" y="62"/>
                  </a:cubicBezTo>
                  <a:cubicBezTo>
                    <a:pt x="24" y="54"/>
                    <a:pt x="27" y="47"/>
                    <a:pt x="34" y="42"/>
                  </a:cubicBezTo>
                  <a:cubicBezTo>
                    <a:pt x="28" y="46"/>
                    <a:pt x="22" y="51"/>
                    <a:pt x="20" y="62"/>
                  </a:cubicBezTo>
                  <a:cubicBezTo>
                    <a:pt x="13" y="62"/>
                    <a:pt x="6" y="62"/>
                    <a:pt x="0" y="61"/>
                  </a:cubicBezTo>
                  <a:close/>
                </a:path>
              </a:pathLst>
            </a:custGeom>
            <a:solidFill>
              <a:srgbClr val="8AC6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Freeform 183"/>
            <p:cNvSpPr/>
            <p:nvPr/>
          </p:nvSpPr>
          <p:spPr bwMode="auto">
            <a:xfrm>
              <a:off x="944338" y="43303"/>
              <a:ext cx="481669" cy="423563"/>
            </a:xfrm>
            <a:custGeom>
              <a:gdLst>
                <a:gd name="T0" fmla="*/ 20 w 97"/>
                <a:gd name="T1" fmla="*/ 83 h 85"/>
                <a:gd name="T2" fmla="*/ 77 w 97"/>
                <a:gd name="T3" fmla="*/ 0 h 85"/>
                <a:gd name="T4" fmla="*/ 24 w 97"/>
                <a:gd name="T5" fmla="*/ 85 h 85"/>
                <a:gd name="T6" fmla="*/ 20 w 97"/>
                <a:gd name="T7" fmla="*/ 83 h 8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7" h="85">
                  <a:moveTo>
                    <a:pt x="20" y="83"/>
                  </a:moveTo>
                  <a:cubicBezTo>
                    <a:pt x="10" y="62"/>
                    <a:pt x="0" y="10"/>
                    <a:pt x="77" y="0"/>
                  </a:cubicBezTo>
                  <a:cubicBezTo>
                    <a:pt x="97" y="74"/>
                    <a:pt x="48" y="85"/>
                    <a:pt x="24" y="85"/>
                  </a:cubicBezTo>
                  <a:lnTo>
                    <a:pt x="20" y="83"/>
                  </a:lnTo>
                  <a:close/>
                </a:path>
              </a:pathLst>
            </a:custGeom>
            <a:solidFill>
              <a:srgbClr val="457A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Freeform 184"/>
            <p:cNvSpPr/>
            <p:nvPr/>
          </p:nvSpPr>
          <p:spPr bwMode="auto">
            <a:xfrm>
              <a:off x="944338" y="43303"/>
              <a:ext cx="481669" cy="423563"/>
            </a:xfrm>
            <a:custGeom>
              <a:gdLst>
                <a:gd name="T0" fmla="*/ 20 w 97"/>
                <a:gd name="T1" fmla="*/ 83 h 85"/>
                <a:gd name="T2" fmla="*/ 77 w 97"/>
                <a:gd name="T3" fmla="*/ 0 h 85"/>
                <a:gd name="T4" fmla="*/ 24 w 97"/>
                <a:gd name="T5" fmla="*/ 85 h 85"/>
                <a:gd name="T6" fmla="*/ 38 w 97"/>
                <a:gd name="T7" fmla="*/ 67 h 85"/>
                <a:gd name="T8" fmla="*/ 62 w 97"/>
                <a:gd name="T9" fmla="*/ 63 h 85"/>
                <a:gd name="T10" fmla="*/ 40 w 97"/>
                <a:gd name="T11" fmla="*/ 65 h 85"/>
                <a:gd name="T12" fmla="*/ 47 w 97"/>
                <a:gd name="T13" fmla="*/ 55 h 85"/>
                <a:gd name="T14" fmla="*/ 72 w 97"/>
                <a:gd name="T15" fmla="*/ 51 h 85"/>
                <a:gd name="T16" fmla="*/ 48 w 97"/>
                <a:gd name="T17" fmla="*/ 53 h 85"/>
                <a:gd name="T18" fmla="*/ 54 w 97"/>
                <a:gd name="T19" fmla="*/ 43 h 85"/>
                <a:gd name="T20" fmla="*/ 75 w 97"/>
                <a:gd name="T21" fmla="*/ 38 h 85"/>
                <a:gd name="T22" fmla="*/ 56 w 97"/>
                <a:gd name="T23" fmla="*/ 41 h 85"/>
                <a:gd name="T24" fmla="*/ 71 w 97"/>
                <a:gd name="T25" fmla="*/ 12 h 85"/>
                <a:gd name="T26" fmla="*/ 53 w 97"/>
                <a:gd name="T27" fmla="*/ 43 h 85"/>
                <a:gd name="T28" fmla="*/ 48 w 97"/>
                <a:gd name="T29" fmla="*/ 23 h 85"/>
                <a:gd name="T30" fmla="*/ 51 w 97"/>
                <a:gd name="T31" fmla="*/ 45 h 85"/>
                <a:gd name="T32" fmla="*/ 44 w 97"/>
                <a:gd name="T33" fmla="*/ 54 h 85"/>
                <a:gd name="T34" fmla="*/ 36 w 97"/>
                <a:gd name="T35" fmla="*/ 32 h 85"/>
                <a:gd name="T36" fmla="*/ 42 w 97"/>
                <a:gd name="T37" fmla="*/ 56 h 85"/>
                <a:gd name="T38" fmla="*/ 35 w 97"/>
                <a:gd name="T39" fmla="*/ 66 h 85"/>
                <a:gd name="T40" fmla="*/ 27 w 97"/>
                <a:gd name="T41" fmla="*/ 44 h 85"/>
                <a:gd name="T42" fmla="*/ 33 w 97"/>
                <a:gd name="T43" fmla="*/ 68 h 85"/>
                <a:gd name="T44" fmla="*/ 20 w 97"/>
                <a:gd name="T45" fmla="*/ 83 h 8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7" h="85">
                  <a:moveTo>
                    <a:pt x="20" y="83"/>
                  </a:moveTo>
                  <a:cubicBezTo>
                    <a:pt x="10" y="62"/>
                    <a:pt x="0" y="10"/>
                    <a:pt x="77" y="0"/>
                  </a:cubicBezTo>
                  <a:cubicBezTo>
                    <a:pt x="97" y="74"/>
                    <a:pt x="48" y="85"/>
                    <a:pt x="24" y="85"/>
                  </a:cubicBezTo>
                  <a:cubicBezTo>
                    <a:pt x="29" y="79"/>
                    <a:pt x="34" y="73"/>
                    <a:pt x="38" y="67"/>
                  </a:cubicBezTo>
                  <a:cubicBezTo>
                    <a:pt x="50" y="70"/>
                    <a:pt x="57" y="67"/>
                    <a:pt x="62" y="63"/>
                  </a:cubicBezTo>
                  <a:cubicBezTo>
                    <a:pt x="55" y="67"/>
                    <a:pt x="48" y="67"/>
                    <a:pt x="40" y="65"/>
                  </a:cubicBezTo>
                  <a:cubicBezTo>
                    <a:pt x="42" y="61"/>
                    <a:pt x="45" y="58"/>
                    <a:pt x="47" y="55"/>
                  </a:cubicBezTo>
                  <a:cubicBezTo>
                    <a:pt x="59" y="57"/>
                    <a:pt x="66" y="55"/>
                    <a:pt x="72" y="51"/>
                  </a:cubicBezTo>
                  <a:cubicBezTo>
                    <a:pt x="64" y="55"/>
                    <a:pt x="57" y="55"/>
                    <a:pt x="48" y="53"/>
                  </a:cubicBezTo>
                  <a:cubicBezTo>
                    <a:pt x="50" y="49"/>
                    <a:pt x="52" y="46"/>
                    <a:pt x="54" y="43"/>
                  </a:cubicBezTo>
                  <a:cubicBezTo>
                    <a:pt x="65" y="45"/>
                    <a:pt x="71" y="41"/>
                    <a:pt x="75" y="38"/>
                  </a:cubicBezTo>
                  <a:cubicBezTo>
                    <a:pt x="70" y="41"/>
                    <a:pt x="63" y="42"/>
                    <a:pt x="56" y="41"/>
                  </a:cubicBezTo>
                  <a:cubicBezTo>
                    <a:pt x="63" y="30"/>
                    <a:pt x="68" y="20"/>
                    <a:pt x="71" y="12"/>
                  </a:cubicBezTo>
                  <a:cubicBezTo>
                    <a:pt x="67" y="20"/>
                    <a:pt x="61" y="31"/>
                    <a:pt x="53" y="43"/>
                  </a:cubicBezTo>
                  <a:cubicBezTo>
                    <a:pt x="48" y="36"/>
                    <a:pt x="47" y="30"/>
                    <a:pt x="48" y="23"/>
                  </a:cubicBezTo>
                  <a:cubicBezTo>
                    <a:pt x="46" y="28"/>
                    <a:pt x="45" y="35"/>
                    <a:pt x="51" y="45"/>
                  </a:cubicBezTo>
                  <a:cubicBezTo>
                    <a:pt x="49" y="48"/>
                    <a:pt x="46" y="51"/>
                    <a:pt x="44" y="54"/>
                  </a:cubicBezTo>
                  <a:cubicBezTo>
                    <a:pt x="38" y="48"/>
                    <a:pt x="36" y="41"/>
                    <a:pt x="36" y="32"/>
                  </a:cubicBezTo>
                  <a:cubicBezTo>
                    <a:pt x="35" y="39"/>
                    <a:pt x="35" y="47"/>
                    <a:pt x="42" y="56"/>
                  </a:cubicBezTo>
                  <a:cubicBezTo>
                    <a:pt x="40" y="59"/>
                    <a:pt x="37" y="63"/>
                    <a:pt x="35" y="66"/>
                  </a:cubicBezTo>
                  <a:cubicBezTo>
                    <a:pt x="29" y="59"/>
                    <a:pt x="27" y="52"/>
                    <a:pt x="27" y="44"/>
                  </a:cubicBezTo>
                  <a:cubicBezTo>
                    <a:pt x="26" y="51"/>
                    <a:pt x="26" y="58"/>
                    <a:pt x="33" y="68"/>
                  </a:cubicBezTo>
                  <a:cubicBezTo>
                    <a:pt x="29" y="73"/>
                    <a:pt x="24" y="78"/>
                    <a:pt x="20" y="83"/>
                  </a:cubicBezTo>
                  <a:close/>
                </a:path>
              </a:pathLst>
            </a:custGeom>
            <a:solidFill>
              <a:srgbClr val="8AC6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Freeform 185"/>
            <p:cNvSpPr/>
            <p:nvPr/>
          </p:nvSpPr>
          <p:spPr bwMode="auto">
            <a:xfrm>
              <a:off x="1401541" y="1009698"/>
              <a:ext cx="510721" cy="448029"/>
            </a:xfrm>
            <a:custGeom>
              <a:gdLst>
                <a:gd name="T0" fmla="*/ 73 w 103"/>
                <a:gd name="T1" fmla="*/ 0 h 90"/>
                <a:gd name="T2" fmla="*/ 29 w 103"/>
                <a:gd name="T3" fmla="*/ 90 h 90"/>
                <a:gd name="T4" fmla="*/ 77 w 103"/>
                <a:gd name="T5" fmla="*/ 3 h 90"/>
                <a:gd name="T6" fmla="*/ 73 w 103"/>
                <a:gd name="T7" fmla="*/ 0 h 9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" h="90">
                  <a:moveTo>
                    <a:pt x="73" y="0"/>
                  </a:moveTo>
                  <a:cubicBezTo>
                    <a:pt x="50" y="1"/>
                    <a:pt x="0" y="18"/>
                    <a:pt x="29" y="90"/>
                  </a:cubicBezTo>
                  <a:cubicBezTo>
                    <a:pt x="103" y="72"/>
                    <a:pt x="89" y="23"/>
                    <a:pt x="77" y="3"/>
                  </a:cubicBezTo>
                  <a:lnTo>
                    <a:pt x="73" y="0"/>
                  </a:lnTo>
                  <a:close/>
                </a:path>
              </a:pathLst>
            </a:custGeom>
            <a:solidFill>
              <a:srgbClr val="457A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Freeform 186"/>
            <p:cNvSpPr/>
            <p:nvPr/>
          </p:nvSpPr>
          <p:spPr bwMode="auto">
            <a:xfrm>
              <a:off x="1401541" y="1009698"/>
              <a:ext cx="510721" cy="448029"/>
            </a:xfrm>
            <a:custGeom>
              <a:gdLst>
                <a:gd name="T0" fmla="*/ 73 w 103"/>
                <a:gd name="T1" fmla="*/ 0 h 90"/>
                <a:gd name="T2" fmla="*/ 29 w 103"/>
                <a:gd name="T3" fmla="*/ 90 h 90"/>
                <a:gd name="T4" fmla="*/ 77 w 103"/>
                <a:gd name="T5" fmla="*/ 3 h 90"/>
                <a:gd name="T6" fmla="*/ 68 w 103"/>
                <a:gd name="T7" fmla="*/ 24 h 90"/>
                <a:gd name="T8" fmla="*/ 77 w 103"/>
                <a:gd name="T9" fmla="*/ 46 h 90"/>
                <a:gd name="T10" fmla="*/ 67 w 103"/>
                <a:gd name="T11" fmla="*/ 26 h 90"/>
                <a:gd name="T12" fmla="*/ 62 w 103"/>
                <a:gd name="T13" fmla="*/ 37 h 90"/>
                <a:gd name="T14" fmla="*/ 71 w 103"/>
                <a:gd name="T15" fmla="*/ 60 h 90"/>
                <a:gd name="T16" fmla="*/ 61 w 103"/>
                <a:gd name="T17" fmla="*/ 39 h 90"/>
                <a:gd name="T18" fmla="*/ 56 w 103"/>
                <a:gd name="T19" fmla="*/ 49 h 90"/>
                <a:gd name="T20" fmla="*/ 61 w 103"/>
                <a:gd name="T21" fmla="*/ 70 h 90"/>
                <a:gd name="T22" fmla="*/ 54 w 103"/>
                <a:gd name="T23" fmla="*/ 51 h 90"/>
                <a:gd name="T24" fmla="*/ 37 w 103"/>
                <a:gd name="T25" fmla="*/ 79 h 90"/>
                <a:gd name="T26" fmla="*/ 54 w 103"/>
                <a:gd name="T27" fmla="*/ 48 h 90"/>
                <a:gd name="T28" fmla="*/ 34 w 103"/>
                <a:gd name="T29" fmla="*/ 53 h 90"/>
                <a:gd name="T30" fmla="*/ 55 w 103"/>
                <a:gd name="T31" fmla="*/ 45 h 90"/>
                <a:gd name="T32" fmla="*/ 60 w 103"/>
                <a:gd name="T33" fmla="*/ 35 h 90"/>
                <a:gd name="T34" fmla="*/ 37 w 103"/>
                <a:gd name="T35" fmla="*/ 39 h 90"/>
                <a:gd name="T36" fmla="*/ 61 w 103"/>
                <a:gd name="T37" fmla="*/ 32 h 90"/>
                <a:gd name="T38" fmla="*/ 66 w 103"/>
                <a:gd name="T39" fmla="*/ 21 h 90"/>
                <a:gd name="T40" fmla="*/ 43 w 103"/>
                <a:gd name="T41" fmla="*/ 25 h 90"/>
                <a:gd name="T42" fmla="*/ 66 w 103"/>
                <a:gd name="T43" fmla="*/ 19 h 90"/>
                <a:gd name="T44" fmla="*/ 73 w 103"/>
                <a:gd name="T45" fmla="*/ 0 h 9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3" h="90">
                  <a:moveTo>
                    <a:pt x="73" y="0"/>
                  </a:moveTo>
                  <a:cubicBezTo>
                    <a:pt x="50" y="1"/>
                    <a:pt x="0" y="18"/>
                    <a:pt x="29" y="90"/>
                  </a:cubicBezTo>
                  <a:cubicBezTo>
                    <a:pt x="103" y="72"/>
                    <a:pt x="89" y="23"/>
                    <a:pt x="77" y="3"/>
                  </a:cubicBezTo>
                  <a:cubicBezTo>
                    <a:pt x="74" y="10"/>
                    <a:pt x="71" y="17"/>
                    <a:pt x="68" y="24"/>
                  </a:cubicBezTo>
                  <a:cubicBezTo>
                    <a:pt x="76" y="32"/>
                    <a:pt x="78" y="39"/>
                    <a:pt x="77" y="46"/>
                  </a:cubicBezTo>
                  <a:cubicBezTo>
                    <a:pt x="76" y="38"/>
                    <a:pt x="73" y="32"/>
                    <a:pt x="67" y="26"/>
                  </a:cubicBezTo>
                  <a:cubicBezTo>
                    <a:pt x="66" y="30"/>
                    <a:pt x="64" y="34"/>
                    <a:pt x="62" y="37"/>
                  </a:cubicBezTo>
                  <a:cubicBezTo>
                    <a:pt x="70" y="46"/>
                    <a:pt x="71" y="54"/>
                    <a:pt x="71" y="60"/>
                  </a:cubicBezTo>
                  <a:cubicBezTo>
                    <a:pt x="70" y="52"/>
                    <a:pt x="67" y="45"/>
                    <a:pt x="61" y="39"/>
                  </a:cubicBezTo>
                  <a:cubicBezTo>
                    <a:pt x="59" y="43"/>
                    <a:pt x="57" y="46"/>
                    <a:pt x="56" y="49"/>
                  </a:cubicBezTo>
                  <a:cubicBezTo>
                    <a:pt x="62" y="58"/>
                    <a:pt x="62" y="65"/>
                    <a:pt x="61" y="70"/>
                  </a:cubicBezTo>
                  <a:cubicBezTo>
                    <a:pt x="61" y="63"/>
                    <a:pt x="59" y="57"/>
                    <a:pt x="54" y="51"/>
                  </a:cubicBezTo>
                  <a:cubicBezTo>
                    <a:pt x="48" y="63"/>
                    <a:pt x="42" y="72"/>
                    <a:pt x="37" y="79"/>
                  </a:cubicBezTo>
                  <a:cubicBezTo>
                    <a:pt x="42" y="72"/>
                    <a:pt x="48" y="61"/>
                    <a:pt x="54" y="48"/>
                  </a:cubicBezTo>
                  <a:cubicBezTo>
                    <a:pt x="46" y="47"/>
                    <a:pt x="40" y="49"/>
                    <a:pt x="34" y="53"/>
                  </a:cubicBezTo>
                  <a:cubicBezTo>
                    <a:pt x="38" y="49"/>
                    <a:pt x="44" y="45"/>
                    <a:pt x="55" y="45"/>
                  </a:cubicBezTo>
                  <a:cubicBezTo>
                    <a:pt x="57" y="42"/>
                    <a:pt x="59" y="38"/>
                    <a:pt x="60" y="35"/>
                  </a:cubicBezTo>
                  <a:cubicBezTo>
                    <a:pt x="52" y="33"/>
                    <a:pt x="44" y="34"/>
                    <a:pt x="37" y="39"/>
                  </a:cubicBezTo>
                  <a:cubicBezTo>
                    <a:pt x="42" y="34"/>
                    <a:pt x="49" y="31"/>
                    <a:pt x="61" y="32"/>
                  </a:cubicBezTo>
                  <a:cubicBezTo>
                    <a:pt x="63" y="29"/>
                    <a:pt x="64" y="25"/>
                    <a:pt x="66" y="21"/>
                  </a:cubicBezTo>
                  <a:cubicBezTo>
                    <a:pt x="57" y="19"/>
                    <a:pt x="50" y="21"/>
                    <a:pt x="43" y="25"/>
                  </a:cubicBezTo>
                  <a:cubicBezTo>
                    <a:pt x="48" y="21"/>
                    <a:pt x="55" y="17"/>
                    <a:pt x="66" y="19"/>
                  </a:cubicBezTo>
                  <a:cubicBezTo>
                    <a:pt x="69" y="13"/>
                    <a:pt x="71" y="6"/>
                    <a:pt x="73" y="0"/>
                  </a:cubicBezTo>
                  <a:close/>
                </a:path>
              </a:pathLst>
            </a:custGeom>
            <a:solidFill>
              <a:srgbClr val="8AC6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Freeform 187"/>
            <p:cNvSpPr/>
            <p:nvPr/>
          </p:nvSpPr>
          <p:spPr bwMode="auto">
            <a:xfrm>
              <a:off x="1187466" y="700819"/>
              <a:ext cx="556595" cy="489314"/>
            </a:xfrm>
            <a:custGeom>
              <a:gdLst>
                <a:gd name="T0" fmla="*/ 68 w 112"/>
                <a:gd name="T1" fmla="*/ 0 h 98"/>
                <a:gd name="T2" fmla="*/ 43 w 112"/>
                <a:gd name="T3" fmla="*/ 98 h 98"/>
                <a:gd name="T4" fmla="*/ 72 w 112"/>
                <a:gd name="T5" fmla="*/ 2 h 98"/>
                <a:gd name="T6" fmla="*/ 68 w 112"/>
                <a:gd name="T7" fmla="*/ 0 h 9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98">
                  <a:moveTo>
                    <a:pt x="68" y="0"/>
                  </a:moveTo>
                  <a:cubicBezTo>
                    <a:pt x="45" y="6"/>
                    <a:pt x="0" y="33"/>
                    <a:pt x="43" y="98"/>
                  </a:cubicBezTo>
                  <a:cubicBezTo>
                    <a:pt x="112" y="64"/>
                    <a:pt x="88" y="19"/>
                    <a:pt x="72" y="2"/>
                  </a:cubicBezTo>
                  <a:lnTo>
                    <a:pt x="68" y="0"/>
                  </a:lnTo>
                  <a:close/>
                </a:path>
              </a:pathLst>
            </a:custGeom>
            <a:solidFill>
              <a:srgbClr val="457A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Freeform 188"/>
            <p:cNvSpPr/>
            <p:nvPr/>
          </p:nvSpPr>
          <p:spPr bwMode="auto">
            <a:xfrm>
              <a:off x="1187466" y="700819"/>
              <a:ext cx="556595" cy="489314"/>
            </a:xfrm>
            <a:custGeom>
              <a:gdLst>
                <a:gd name="T0" fmla="*/ 68 w 112"/>
                <a:gd name="T1" fmla="*/ 0 h 98"/>
                <a:gd name="T2" fmla="*/ 43 w 112"/>
                <a:gd name="T3" fmla="*/ 98 h 98"/>
                <a:gd name="T4" fmla="*/ 72 w 112"/>
                <a:gd name="T5" fmla="*/ 2 h 98"/>
                <a:gd name="T6" fmla="*/ 68 w 112"/>
                <a:gd name="T7" fmla="*/ 24 h 98"/>
                <a:gd name="T8" fmla="*/ 81 w 112"/>
                <a:gd name="T9" fmla="*/ 45 h 98"/>
                <a:gd name="T10" fmla="*/ 67 w 112"/>
                <a:gd name="T11" fmla="*/ 27 h 98"/>
                <a:gd name="T12" fmla="*/ 64 w 112"/>
                <a:gd name="T13" fmla="*/ 39 h 98"/>
                <a:gd name="T14" fmla="*/ 78 w 112"/>
                <a:gd name="T15" fmla="*/ 60 h 98"/>
                <a:gd name="T16" fmla="*/ 64 w 112"/>
                <a:gd name="T17" fmla="*/ 41 h 98"/>
                <a:gd name="T18" fmla="*/ 61 w 112"/>
                <a:gd name="T19" fmla="*/ 52 h 98"/>
                <a:gd name="T20" fmla="*/ 70 w 112"/>
                <a:gd name="T21" fmla="*/ 71 h 98"/>
                <a:gd name="T22" fmla="*/ 60 w 112"/>
                <a:gd name="T23" fmla="*/ 54 h 98"/>
                <a:gd name="T24" fmla="*/ 48 w 112"/>
                <a:gd name="T25" fmla="*/ 85 h 98"/>
                <a:gd name="T26" fmla="*/ 59 w 112"/>
                <a:gd name="T27" fmla="*/ 51 h 98"/>
                <a:gd name="T28" fmla="*/ 41 w 112"/>
                <a:gd name="T29" fmla="*/ 61 h 98"/>
                <a:gd name="T30" fmla="*/ 60 w 112"/>
                <a:gd name="T31" fmla="*/ 48 h 98"/>
                <a:gd name="T32" fmla="*/ 62 w 112"/>
                <a:gd name="T33" fmla="*/ 37 h 98"/>
                <a:gd name="T34" fmla="*/ 40 w 112"/>
                <a:gd name="T35" fmla="*/ 46 h 98"/>
                <a:gd name="T36" fmla="*/ 63 w 112"/>
                <a:gd name="T37" fmla="*/ 34 h 98"/>
                <a:gd name="T38" fmla="*/ 65 w 112"/>
                <a:gd name="T39" fmla="*/ 22 h 98"/>
                <a:gd name="T40" fmla="*/ 43 w 112"/>
                <a:gd name="T41" fmla="*/ 31 h 98"/>
                <a:gd name="T42" fmla="*/ 65 w 112"/>
                <a:gd name="T43" fmla="*/ 20 h 98"/>
                <a:gd name="T44" fmla="*/ 68 w 112"/>
                <a:gd name="T45" fmla="*/ 0 h 9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98">
                  <a:moveTo>
                    <a:pt x="68" y="0"/>
                  </a:moveTo>
                  <a:cubicBezTo>
                    <a:pt x="45" y="6"/>
                    <a:pt x="0" y="33"/>
                    <a:pt x="43" y="98"/>
                  </a:cubicBezTo>
                  <a:cubicBezTo>
                    <a:pt x="112" y="64"/>
                    <a:pt x="88" y="19"/>
                    <a:pt x="72" y="2"/>
                  </a:cubicBezTo>
                  <a:cubicBezTo>
                    <a:pt x="71" y="9"/>
                    <a:pt x="69" y="17"/>
                    <a:pt x="68" y="24"/>
                  </a:cubicBezTo>
                  <a:cubicBezTo>
                    <a:pt x="78" y="31"/>
                    <a:pt x="80" y="38"/>
                    <a:pt x="81" y="45"/>
                  </a:cubicBezTo>
                  <a:cubicBezTo>
                    <a:pt x="79" y="37"/>
                    <a:pt x="75" y="31"/>
                    <a:pt x="67" y="27"/>
                  </a:cubicBezTo>
                  <a:cubicBezTo>
                    <a:pt x="66" y="31"/>
                    <a:pt x="65" y="35"/>
                    <a:pt x="64" y="39"/>
                  </a:cubicBezTo>
                  <a:cubicBezTo>
                    <a:pt x="74" y="46"/>
                    <a:pt x="77" y="53"/>
                    <a:pt x="78" y="60"/>
                  </a:cubicBezTo>
                  <a:cubicBezTo>
                    <a:pt x="76" y="52"/>
                    <a:pt x="71" y="46"/>
                    <a:pt x="64" y="41"/>
                  </a:cubicBezTo>
                  <a:cubicBezTo>
                    <a:pt x="63" y="45"/>
                    <a:pt x="62" y="49"/>
                    <a:pt x="61" y="52"/>
                  </a:cubicBezTo>
                  <a:cubicBezTo>
                    <a:pt x="69" y="59"/>
                    <a:pt x="71" y="66"/>
                    <a:pt x="70" y="71"/>
                  </a:cubicBezTo>
                  <a:cubicBezTo>
                    <a:pt x="69" y="65"/>
                    <a:pt x="66" y="59"/>
                    <a:pt x="60" y="54"/>
                  </a:cubicBezTo>
                  <a:cubicBezTo>
                    <a:pt x="56" y="67"/>
                    <a:pt x="52" y="77"/>
                    <a:pt x="48" y="85"/>
                  </a:cubicBezTo>
                  <a:cubicBezTo>
                    <a:pt x="52" y="77"/>
                    <a:pt x="56" y="65"/>
                    <a:pt x="59" y="51"/>
                  </a:cubicBezTo>
                  <a:cubicBezTo>
                    <a:pt x="51" y="52"/>
                    <a:pt x="45" y="55"/>
                    <a:pt x="41" y="61"/>
                  </a:cubicBezTo>
                  <a:cubicBezTo>
                    <a:pt x="44" y="56"/>
                    <a:pt x="49" y="50"/>
                    <a:pt x="60" y="48"/>
                  </a:cubicBezTo>
                  <a:cubicBezTo>
                    <a:pt x="61" y="45"/>
                    <a:pt x="61" y="41"/>
                    <a:pt x="62" y="37"/>
                  </a:cubicBezTo>
                  <a:cubicBezTo>
                    <a:pt x="53" y="37"/>
                    <a:pt x="47" y="40"/>
                    <a:pt x="40" y="46"/>
                  </a:cubicBezTo>
                  <a:cubicBezTo>
                    <a:pt x="45" y="40"/>
                    <a:pt x="51" y="35"/>
                    <a:pt x="63" y="34"/>
                  </a:cubicBezTo>
                  <a:cubicBezTo>
                    <a:pt x="63" y="31"/>
                    <a:pt x="64" y="26"/>
                    <a:pt x="65" y="22"/>
                  </a:cubicBezTo>
                  <a:cubicBezTo>
                    <a:pt x="56" y="23"/>
                    <a:pt x="50" y="25"/>
                    <a:pt x="43" y="31"/>
                  </a:cubicBezTo>
                  <a:cubicBezTo>
                    <a:pt x="48" y="26"/>
                    <a:pt x="54" y="21"/>
                    <a:pt x="65" y="20"/>
                  </a:cubicBezTo>
                  <a:cubicBezTo>
                    <a:pt x="66" y="13"/>
                    <a:pt x="67" y="7"/>
                    <a:pt x="68" y="0"/>
                  </a:cubicBezTo>
                  <a:close/>
                </a:path>
              </a:pathLst>
            </a:custGeom>
            <a:solidFill>
              <a:srgbClr val="8AC6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Freeform 189"/>
            <p:cNvSpPr/>
            <p:nvPr/>
          </p:nvSpPr>
          <p:spPr bwMode="auto">
            <a:xfrm>
              <a:off x="880115" y="526501"/>
              <a:ext cx="561182" cy="493902"/>
            </a:xfrm>
            <a:custGeom>
              <a:gdLst>
                <a:gd name="T0" fmla="*/ 67 w 113"/>
                <a:gd name="T1" fmla="*/ 0 h 99"/>
                <a:gd name="T2" fmla="*/ 46 w 113"/>
                <a:gd name="T3" fmla="*/ 99 h 99"/>
                <a:gd name="T4" fmla="*/ 71 w 113"/>
                <a:gd name="T5" fmla="*/ 2 h 99"/>
                <a:gd name="T6" fmla="*/ 67 w 113"/>
                <a:gd name="T7" fmla="*/ 0 h 9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3" h="99">
                  <a:moveTo>
                    <a:pt x="67" y="0"/>
                  </a:moveTo>
                  <a:cubicBezTo>
                    <a:pt x="45" y="7"/>
                    <a:pt x="0" y="36"/>
                    <a:pt x="46" y="99"/>
                  </a:cubicBezTo>
                  <a:cubicBezTo>
                    <a:pt x="113" y="63"/>
                    <a:pt x="88" y="19"/>
                    <a:pt x="71" y="2"/>
                  </a:cubicBezTo>
                  <a:lnTo>
                    <a:pt x="67" y="0"/>
                  </a:lnTo>
                  <a:close/>
                </a:path>
              </a:pathLst>
            </a:custGeom>
            <a:solidFill>
              <a:srgbClr val="457A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Freeform 190"/>
            <p:cNvSpPr/>
            <p:nvPr/>
          </p:nvSpPr>
          <p:spPr bwMode="auto">
            <a:xfrm>
              <a:off x="880115" y="526501"/>
              <a:ext cx="561182" cy="493902"/>
            </a:xfrm>
            <a:custGeom>
              <a:gdLst>
                <a:gd name="T0" fmla="*/ 67 w 113"/>
                <a:gd name="T1" fmla="*/ 0 h 99"/>
                <a:gd name="T2" fmla="*/ 46 w 113"/>
                <a:gd name="T3" fmla="*/ 99 h 99"/>
                <a:gd name="T4" fmla="*/ 71 w 113"/>
                <a:gd name="T5" fmla="*/ 2 h 99"/>
                <a:gd name="T6" fmla="*/ 68 w 113"/>
                <a:gd name="T7" fmla="*/ 25 h 99"/>
                <a:gd name="T8" fmla="*/ 82 w 113"/>
                <a:gd name="T9" fmla="*/ 45 h 99"/>
                <a:gd name="T10" fmla="*/ 68 w 113"/>
                <a:gd name="T11" fmla="*/ 27 h 99"/>
                <a:gd name="T12" fmla="*/ 65 w 113"/>
                <a:gd name="T13" fmla="*/ 39 h 99"/>
                <a:gd name="T14" fmla="*/ 79 w 113"/>
                <a:gd name="T15" fmla="*/ 60 h 99"/>
                <a:gd name="T16" fmla="*/ 64 w 113"/>
                <a:gd name="T17" fmla="*/ 42 h 99"/>
                <a:gd name="T18" fmla="*/ 62 w 113"/>
                <a:gd name="T19" fmla="*/ 52 h 99"/>
                <a:gd name="T20" fmla="*/ 72 w 113"/>
                <a:gd name="T21" fmla="*/ 72 h 99"/>
                <a:gd name="T22" fmla="*/ 61 w 113"/>
                <a:gd name="T23" fmla="*/ 55 h 99"/>
                <a:gd name="T24" fmla="*/ 51 w 113"/>
                <a:gd name="T25" fmla="*/ 86 h 99"/>
                <a:gd name="T26" fmla="*/ 60 w 113"/>
                <a:gd name="T27" fmla="*/ 52 h 99"/>
                <a:gd name="T28" fmla="*/ 42 w 113"/>
                <a:gd name="T29" fmla="*/ 62 h 99"/>
                <a:gd name="T30" fmla="*/ 61 w 113"/>
                <a:gd name="T31" fmla="*/ 49 h 99"/>
                <a:gd name="T32" fmla="*/ 63 w 113"/>
                <a:gd name="T33" fmla="*/ 37 h 99"/>
                <a:gd name="T34" fmla="*/ 41 w 113"/>
                <a:gd name="T35" fmla="*/ 47 h 99"/>
                <a:gd name="T36" fmla="*/ 63 w 113"/>
                <a:gd name="T37" fmla="*/ 35 h 99"/>
                <a:gd name="T38" fmla="*/ 65 w 113"/>
                <a:gd name="T39" fmla="*/ 23 h 99"/>
                <a:gd name="T40" fmla="*/ 44 w 113"/>
                <a:gd name="T41" fmla="*/ 32 h 99"/>
                <a:gd name="T42" fmla="*/ 65 w 113"/>
                <a:gd name="T43" fmla="*/ 20 h 99"/>
                <a:gd name="T44" fmla="*/ 67 w 113"/>
                <a:gd name="T45" fmla="*/ 0 h 9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3" h="99">
                  <a:moveTo>
                    <a:pt x="67" y="0"/>
                  </a:moveTo>
                  <a:cubicBezTo>
                    <a:pt x="45" y="7"/>
                    <a:pt x="0" y="36"/>
                    <a:pt x="46" y="99"/>
                  </a:cubicBezTo>
                  <a:cubicBezTo>
                    <a:pt x="113" y="63"/>
                    <a:pt x="88" y="19"/>
                    <a:pt x="71" y="2"/>
                  </a:cubicBezTo>
                  <a:cubicBezTo>
                    <a:pt x="71" y="10"/>
                    <a:pt x="69" y="17"/>
                    <a:pt x="68" y="25"/>
                  </a:cubicBezTo>
                  <a:cubicBezTo>
                    <a:pt x="78" y="31"/>
                    <a:pt x="81" y="38"/>
                    <a:pt x="82" y="45"/>
                  </a:cubicBezTo>
                  <a:cubicBezTo>
                    <a:pt x="79" y="37"/>
                    <a:pt x="75" y="31"/>
                    <a:pt x="68" y="27"/>
                  </a:cubicBezTo>
                  <a:cubicBezTo>
                    <a:pt x="67" y="31"/>
                    <a:pt x="66" y="35"/>
                    <a:pt x="65" y="39"/>
                  </a:cubicBezTo>
                  <a:cubicBezTo>
                    <a:pt x="75" y="46"/>
                    <a:pt x="78" y="53"/>
                    <a:pt x="79" y="60"/>
                  </a:cubicBezTo>
                  <a:cubicBezTo>
                    <a:pt x="77" y="52"/>
                    <a:pt x="72" y="46"/>
                    <a:pt x="64" y="42"/>
                  </a:cubicBezTo>
                  <a:cubicBezTo>
                    <a:pt x="64" y="45"/>
                    <a:pt x="63" y="49"/>
                    <a:pt x="62" y="52"/>
                  </a:cubicBezTo>
                  <a:cubicBezTo>
                    <a:pt x="70" y="59"/>
                    <a:pt x="72" y="66"/>
                    <a:pt x="72" y="72"/>
                  </a:cubicBezTo>
                  <a:cubicBezTo>
                    <a:pt x="71" y="65"/>
                    <a:pt x="67" y="59"/>
                    <a:pt x="61" y="55"/>
                  </a:cubicBezTo>
                  <a:cubicBezTo>
                    <a:pt x="58" y="67"/>
                    <a:pt x="54" y="78"/>
                    <a:pt x="51" y="86"/>
                  </a:cubicBezTo>
                  <a:cubicBezTo>
                    <a:pt x="54" y="77"/>
                    <a:pt x="57" y="65"/>
                    <a:pt x="60" y="52"/>
                  </a:cubicBezTo>
                  <a:cubicBezTo>
                    <a:pt x="52" y="53"/>
                    <a:pt x="46" y="56"/>
                    <a:pt x="42" y="62"/>
                  </a:cubicBezTo>
                  <a:cubicBezTo>
                    <a:pt x="45" y="57"/>
                    <a:pt x="50" y="51"/>
                    <a:pt x="61" y="49"/>
                  </a:cubicBezTo>
                  <a:cubicBezTo>
                    <a:pt x="61" y="45"/>
                    <a:pt x="62" y="41"/>
                    <a:pt x="63" y="37"/>
                  </a:cubicBezTo>
                  <a:cubicBezTo>
                    <a:pt x="54" y="38"/>
                    <a:pt x="47" y="41"/>
                    <a:pt x="41" y="47"/>
                  </a:cubicBezTo>
                  <a:cubicBezTo>
                    <a:pt x="45" y="41"/>
                    <a:pt x="51" y="36"/>
                    <a:pt x="63" y="35"/>
                  </a:cubicBezTo>
                  <a:cubicBezTo>
                    <a:pt x="64" y="31"/>
                    <a:pt x="64" y="27"/>
                    <a:pt x="65" y="23"/>
                  </a:cubicBezTo>
                  <a:cubicBezTo>
                    <a:pt x="56" y="23"/>
                    <a:pt x="50" y="26"/>
                    <a:pt x="44" y="32"/>
                  </a:cubicBezTo>
                  <a:cubicBezTo>
                    <a:pt x="48" y="26"/>
                    <a:pt x="54" y="22"/>
                    <a:pt x="65" y="20"/>
                  </a:cubicBezTo>
                  <a:cubicBezTo>
                    <a:pt x="66" y="14"/>
                    <a:pt x="67" y="7"/>
                    <a:pt x="67" y="0"/>
                  </a:cubicBezTo>
                  <a:close/>
                </a:path>
              </a:pathLst>
            </a:custGeom>
            <a:solidFill>
              <a:srgbClr val="8AC6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Freeform 191"/>
            <p:cNvSpPr/>
            <p:nvPr/>
          </p:nvSpPr>
          <p:spPr bwMode="auto">
            <a:xfrm>
              <a:off x="1406128" y="188568"/>
              <a:ext cx="431208" cy="448029"/>
            </a:xfrm>
            <a:custGeom>
              <a:gdLst>
                <a:gd name="T0" fmla="*/ 3 w 87"/>
                <a:gd name="T1" fmla="*/ 77 h 90"/>
                <a:gd name="T2" fmla="*/ 87 w 87"/>
                <a:gd name="T3" fmla="*/ 12 h 90"/>
                <a:gd name="T4" fmla="*/ 6 w 87"/>
                <a:gd name="T5" fmla="*/ 80 h 90"/>
                <a:gd name="T6" fmla="*/ 3 w 87"/>
                <a:gd name="T7" fmla="*/ 77 h 9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90">
                  <a:moveTo>
                    <a:pt x="3" y="77"/>
                  </a:moveTo>
                  <a:cubicBezTo>
                    <a:pt x="0" y="54"/>
                    <a:pt x="8" y="0"/>
                    <a:pt x="87" y="12"/>
                  </a:cubicBezTo>
                  <a:cubicBezTo>
                    <a:pt x="81" y="90"/>
                    <a:pt x="29" y="88"/>
                    <a:pt x="6" y="80"/>
                  </a:cubicBezTo>
                  <a:lnTo>
                    <a:pt x="3" y="77"/>
                  </a:lnTo>
                  <a:close/>
                </a:path>
              </a:pathLst>
            </a:custGeom>
            <a:solidFill>
              <a:srgbClr val="457A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Freeform 192"/>
            <p:cNvSpPr/>
            <p:nvPr/>
          </p:nvSpPr>
          <p:spPr bwMode="auto">
            <a:xfrm>
              <a:off x="1406128" y="188568"/>
              <a:ext cx="431208" cy="448029"/>
            </a:xfrm>
            <a:custGeom>
              <a:gdLst>
                <a:gd name="T0" fmla="*/ 3 w 87"/>
                <a:gd name="T1" fmla="*/ 77 h 90"/>
                <a:gd name="T2" fmla="*/ 87 w 87"/>
                <a:gd name="T3" fmla="*/ 12 h 90"/>
                <a:gd name="T4" fmla="*/ 6 w 87"/>
                <a:gd name="T5" fmla="*/ 80 h 90"/>
                <a:gd name="T6" fmla="*/ 26 w 87"/>
                <a:gd name="T7" fmla="*/ 67 h 90"/>
                <a:gd name="T8" fmla="*/ 51 w 87"/>
                <a:gd name="T9" fmla="*/ 70 h 90"/>
                <a:gd name="T10" fmla="*/ 28 w 87"/>
                <a:gd name="T11" fmla="*/ 65 h 90"/>
                <a:gd name="T12" fmla="*/ 39 w 87"/>
                <a:gd name="T13" fmla="*/ 57 h 90"/>
                <a:gd name="T14" fmla="*/ 64 w 87"/>
                <a:gd name="T15" fmla="*/ 60 h 90"/>
                <a:gd name="T16" fmla="*/ 41 w 87"/>
                <a:gd name="T17" fmla="*/ 55 h 90"/>
                <a:gd name="T18" fmla="*/ 50 w 87"/>
                <a:gd name="T19" fmla="*/ 48 h 90"/>
                <a:gd name="T20" fmla="*/ 72 w 87"/>
                <a:gd name="T21" fmla="*/ 48 h 90"/>
                <a:gd name="T22" fmla="*/ 52 w 87"/>
                <a:gd name="T23" fmla="*/ 46 h 90"/>
                <a:gd name="T24" fmla="*/ 77 w 87"/>
                <a:gd name="T25" fmla="*/ 22 h 90"/>
                <a:gd name="T26" fmla="*/ 48 w 87"/>
                <a:gd name="T27" fmla="*/ 47 h 90"/>
                <a:gd name="T28" fmla="*/ 50 w 87"/>
                <a:gd name="T29" fmla="*/ 26 h 90"/>
                <a:gd name="T30" fmla="*/ 46 w 87"/>
                <a:gd name="T31" fmla="*/ 49 h 90"/>
                <a:gd name="T32" fmla="*/ 36 w 87"/>
                <a:gd name="T33" fmla="*/ 56 h 90"/>
                <a:gd name="T34" fmla="*/ 36 w 87"/>
                <a:gd name="T35" fmla="*/ 32 h 90"/>
                <a:gd name="T36" fmla="*/ 34 w 87"/>
                <a:gd name="T37" fmla="*/ 57 h 90"/>
                <a:gd name="T38" fmla="*/ 23 w 87"/>
                <a:gd name="T39" fmla="*/ 65 h 90"/>
                <a:gd name="T40" fmla="*/ 23 w 87"/>
                <a:gd name="T41" fmla="*/ 41 h 90"/>
                <a:gd name="T42" fmla="*/ 21 w 87"/>
                <a:gd name="T43" fmla="*/ 66 h 90"/>
                <a:gd name="T44" fmla="*/ 3 w 87"/>
                <a:gd name="T45" fmla="*/ 77 h 9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7" h="90">
                  <a:moveTo>
                    <a:pt x="3" y="77"/>
                  </a:moveTo>
                  <a:cubicBezTo>
                    <a:pt x="0" y="54"/>
                    <a:pt x="8" y="0"/>
                    <a:pt x="87" y="12"/>
                  </a:cubicBezTo>
                  <a:cubicBezTo>
                    <a:pt x="81" y="90"/>
                    <a:pt x="29" y="88"/>
                    <a:pt x="6" y="80"/>
                  </a:cubicBezTo>
                  <a:cubicBezTo>
                    <a:pt x="13" y="76"/>
                    <a:pt x="19" y="72"/>
                    <a:pt x="26" y="67"/>
                  </a:cubicBezTo>
                  <a:cubicBezTo>
                    <a:pt x="36" y="73"/>
                    <a:pt x="44" y="72"/>
                    <a:pt x="51" y="70"/>
                  </a:cubicBezTo>
                  <a:cubicBezTo>
                    <a:pt x="42" y="72"/>
                    <a:pt x="35" y="70"/>
                    <a:pt x="28" y="65"/>
                  </a:cubicBezTo>
                  <a:cubicBezTo>
                    <a:pt x="32" y="63"/>
                    <a:pt x="35" y="60"/>
                    <a:pt x="39" y="57"/>
                  </a:cubicBezTo>
                  <a:cubicBezTo>
                    <a:pt x="49" y="63"/>
                    <a:pt x="57" y="63"/>
                    <a:pt x="64" y="60"/>
                  </a:cubicBezTo>
                  <a:cubicBezTo>
                    <a:pt x="55" y="62"/>
                    <a:pt x="48" y="60"/>
                    <a:pt x="41" y="55"/>
                  </a:cubicBezTo>
                  <a:cubicBezTo>
                    <a:pt x="44" y="53"/>
                    <a:pt x="47" y="50"/>
                    <a:pt x="50" y="48"/>
                  </a:cubicBezTo>
                  <a:cubicBezTo>
                    <a:pt x="59" y="52"/>
                    <a:pt x="67" y="51"/>
                    <a:pt x="72" y="48"/>
                  </a:cubicBezTo>
                  <a:cubicBezTo>
                    <a:pt x="65" y="50"/>
                    <a:pt x="58" y="50"/>
                    <a:pt x="52" y="46"/>
                  </a:cubicBezTo>
                  <a:cubicBezTo>
                    <a:pt x="62" y="37"/>
                    <a:pt x="71" y="29"/>
                    <a:pt x="77" y="22"/>
                  </a:cubicBezTo>
                  <a:cubicBezTo>
                    <a:pt x="70" y="29"/>
                    <a:pt x="60" y="38"/>
                    <a:pt x="48" y="47"/>
                  </a:cubicBezTo>
                  <a:cubicBezTo>
                    <a:pt x="46" y="39"/>
                    <a:pt x="47" y="32"/>
                    <a:pt x="50" y="26"/>
                  </a:cubicBezTo>
                  <a:cubicBezTo>
                    <a:pt x="46" y="30"/>
                    <a:pt x="43" y="38"/>
                    <a:pt x="46" y="49"/>
                  </a:cubicBezTo>
                  <a:cubicBezTo>
                    <a:pt x="43" y="51"/>
                    <a:pt x="39" y="54"/>
                    <a:pt x="36" y="56"/>
                  </a:cubicBezTo>
                  <a:cubicBezTo>
                    <a:pt x="32" y="48"/>
                    <a:pt x="32" y="40"/>
                    <a:pt x="36" y="32"/>
                  </a:cubicBezTo>
                  <a:cubicBezTo>
                    <a:pt x="32" y="38"/>
                    <a:pt x="30" y="46"/>
                    <a:pt x="34" y="57"/>
                  </a:cubicBezTo>
                  <a:cubicBezTo>
                    <a:pt x="30" y="60"/>
                    <a:pt x="26" y="62"/>
                    <a:pt x="23" y="65"/>
                  </a:cubicBezTo>
                  <a:cubicBezTo>
                    <a:pt x="20" y="57"/>
                    <a:pt x="20" y="49"/>
                    <a:pt x="23" y="41"/>
                  </a:cubicBezTo>
                  <a:cubicBezTo>
                    <a:pt x="19" y="47"/>
                    <a:pt x="17" y="55"/>
                    <a:pt x="21" y="66"/>
                  </a:cubicBezTo>
                  <a:cubicBezTo>
                    <a:pt x="15" y="70"/>
                    <a:pt x="9" y="74"/>
                    <a:pt x="3" y="77"/>
                  </a:cubicBezTo>
                  <a:close/>
                </a:path>
              </a:pathLst>
            </a:custGeom>
            <a:solidFill>
              <a:srgbClr val="8AC6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Freeform 195"/>
            <p:cNvSpPr/>
            <p:nvPr/>
          </p:nvSpPr>
          <p:spPr bwMode="auto">
            <a:xfrm>
              <a:off x="1580446" y="1358334"/>
              <a:ext cx="574944" cy="498489"/>
            </a:xfrm>
            <a:custGeom>
              <a:gdLst>
                <a:gd name="T0" fmla="*/ 63 w 116"/>
                <a:gd name="T1" fmla="*/ 0 h 100"/>
                <a:gd name="T2" fmla="*/ 55 w 116"/>
                <a:gd name="T3" fmla="*/ 100 h 100"/>
                <a:gd name="T4" fmla="*/ 58 w 116"/>
                <a:gd name="T5" fmla="*/ 0 h 100"/>
                <a:gd name="T6" fmla="*/ 63 w 116"/>
                <a:gd name="T7" fmla="*/ 0 h 1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" h="100">
                  <a:moveTo>
                    <a:pt x="63" y="0"/>
                  </a:moveTo>
                  <a:cubicBezTo>
                    <a:pt x="82" y="13"/>
                    <a:pt x="116" y="52"/>
                    <a:pt x="55" y="100"/>
                  </a:cubicBezTo>
                  <a:cubicBezTo>
                    <a:pt x="0" y="47"/>
                    <a:pt x="37" y="11"/>
                    <a:pt x="58" y="0"/>
                  </a:cubicBezTo>
                  <a:lnTo>
                    <a:pt x="63" y="0"/>
                  </a:lnTo>
                  <a:close/>
                </a:path>
              </a:pathLst>
            </a:custGeom>
            <a:solidFill>
              <a:srgbClr val="457A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Freeform 196"/>
            <p:cNvSpPr/>
            <p:nvPr/>
          </p:nvSpPr>
          <p:spPr bwMode="auto">
            <a:xfrm>
              <a:off x="1580446" y="1358334"/>
              <a:ext cx="574944" cy="498489"/>
            </a:xfrm>
            <a:custGeom>
              <a:gdLst>
                <a:gd name="T0" fmla="*/ 63 w 116"/>
                <a:gd name="T1" fmla="*/ 0 h 100"/>
                <a:gd name="T2" fmla="*/ 55 w 116"/>
                <a:gd name="T3" fmla="*/ 100 h 100"/>
                <a:gd name="T4" fmla="*/ 58 w 116"/>
                <a:gd name="T5" fmla="*/ 0 h 100"/>
                <a:gd name="T6" fmla="*/ 55 w 116"/>
                <a:gd name="T7" fmla="*/ 22 h 100"/>
                <a:gd name="T8" fmla="*/ 36 w 116"/>
                <a:gd name="T9" fmla="*/ 38 h 100"/>
                <a:gd name="T10" fmla="*/ 54 w 116"/>
                <a:gd name="T11" fmla="*/ 25 h 100"/>
                <a:gd name="T12" fmla="*/ 53 w 116"/>
                <a:gd name="T13" fmla="*/ 38 h 100"/>
                <a:gd name="T14" fmla="*/ 34 w 116"/>
                <a:gd name="T15" fmla="*/ 53 h 100"/>
                <a:gd name="T16" fmla="*/ 53 w 116"/>
                <a:gd name="T17" fmla="*/ 40 h 100"/>
                <a:gd name="T18" fmla="*/ 53 w 116"/>
                <a:gd name="T19" fmla="*/ 51 h 100"/>
                <a:gd name="T20" fmla="*/ 38 w 116"/>
                <a:gd name="T21" fmla="*/ 66 h 100"/>
                <a:gd name="T22" fmla="*/ 53 w 116"/>
                <a:gd name="T23" fmla="*/ 54 h 100"/>
                <a:gd name="T24" fmla="*/ 54 w 116"/>
                <a:gd name="T25" fmla="*/ 87 h 100"/>
                <a:gd name="T26" fmla="*/ 55 w 116"/>
                <a:gd name="T27" fmla="*/ 51 h 100"/>
                <a:gd name="T28" fmla="*/ 69 w 116"/>
                <a:gd name="T29" fmla="*/ 65 h 100"/>
                <a:gd name="T30" fmla="*/ 55 w 116"/>
                <a:gd name="T31" fmla="*/ 48 h 100"/>
                <a:gd name="T32" fmla="*/ 56 w 116"/>
                <a:gd name="T33" fmla="*/ 36 h 100"/>
                <a:gd name="T34" fmla="*/ 74 w 116"/>
                <a:gd name="T35" fmla="*/ 51 h 100"/>
                <a:gd name="T36" fmla="*/ 56 w 116"/>
                <a:gd name="T37" fmla="*/ 34 h 100"/>
                <a:gd name="T38" fmla="*/ 58 w 116"/>
                <a:gd name="T39" fmla="*/ 22 h 100"/>
                <a:gd name="T40" fmla="*/ 76 w 116"/>
                <a:gd name="T41" fmla="*/ 37 h 100"/>
                <a:gd name="T42" fmla="*/ 59 w 116"/>
                <a:gd name="T43" fmla="*/ 19 h 100"/>
                <a:gd name="T44" fmla="*/ 63 w 116"/>
                <a:gd name="T45" fmla="*/ 0 h 1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00">
                  <a:moveTo>
                    <a:pt x="63" y="0"/>
                  </a:moveTo>
                  <a:cubicBezTo>
                    <a:pt x="82" y="13"/>
                    <a:pt x="116" y="52"/>
                    <a:pt x="55" y="100"/>
                  </a:cubicBezTo>
                  <a:cubicBezTo>
                    <a:pt x="0" y="47"/>
                    <a:pt x="37" y="11"/>
                    <a:pt x="58" y="0"/>
                  </a:cubicBezTo>
                  <a:cubicBezTo>
                    <a:pt x="57" y="7"/>
                    <a:pt x="55" y="15"/>
                    <a:pt x="55" y="22"/>
                  </a:cubicBezTo>
                  <a:cubicBezTo>
                    <a:pt x="43" y="26"/>
                    <a:pt x="39" y="31"/>
                    <a:pt x="36" y="38"/>
                  </a:cubicBezTo>
                  <a:cubicBezTo>
                    <a:pt x="40" y="31"/>
                    <a:pt x="46" y="27"/>
                    <a:pt x="54" y="25"/>
                  </a:cubicBezTo>
                  <a:cubicBezTo>
                    <a:pt x="54" y="29"/>
                    <a:pt x="54" y="33"/>
                    <a:pt x="53" y="38"/>
                  </a:cubicBezTo>
                  <a:cubicBezTo>
                    <a:pt x="42" y="41"/>
                    <a:pt x="37" y="47"/>
                    <a:pt x="34" y="53"/>
                  </a:cubicBezTo>
                  <a:cubicBezTo>
                    <a:pt x="39" y="46"/>
                    <a:pt x="45" y="42"/>
                    <a:pt x="53" y="40"/>
                  </a:cubicBezTo>
                  <a:cubicBezTo>
                    <a:pt x="53" y="44"/>
                    <a:pt x="53" y="47"/>
                    <a:pt x="53" y="51"/>
                  </a:cubicBezTo>
                  <a:cubicBezTo>
                    <a:pt x="43" y="55"/>
                    <a:pt x="39" y="61"/>
                    <a:pt x="38" y="66"/>
                  </a:cubicBezTo>
                  <a:cubicBezTo>
                    <a:pt x="41" y="61"/>
                    <a:pt x="46" y="56"/>
                    <a:pt x="53" y="54"/>
                  </a:cubicBezTo>
                  <a:cubicBezTo>
                    <a:pt x="52" y="66"/>
                    <a:pt x="53" y="78"/>
                    <a:pt x="54" y="87"/>
                  </a:cubicBezTo>
                  <a:cubicBezTo>
                    <a:pt x="53" y="77"/>
                    <a:pt x="54" y="65"/>
                    <a:pt x="55" y="51"/>
                  </a:cubicBezTo>
                  <a:cubicBezTo>
                    <a:pt x="62" y="54"/>
                    <a:pt x="66" y="59"/>
                    <a:pt x="69" y="65"/>
                  </a:cubicBezTo>
                  <a:cubicBezTo>
                    <a:pt x="68" y="60"/>
                    <a:pt x="65" y="53"/>
                    <a:pt x="55" y="48"/>
                  </a:cubicBezTo>
                  <a:cubicBezTo>
                    <a:pt x="55" y="44"/>
                    <a:pt x="56" y="40"/>
                    <a:pt x="56" y="36"/>
                  </a:cubicBezTo>
                  <a:cubicBezTo>
                    <a:pt x="64" y="39"/>
                    <a:pt x="70" y="44"/>
                    <a:pt x="74" y="51"/>
                  </a:cubicBezTo>
                  <a:cubicBezTo>
                    <a:pt x="72" y="45"/>
                    <a:pt x="68" y="38"/>
                    <a:pt x="56" y="34"/>
                  </a:cubicBezTo>
                  <a:cubicBezTo>
                    <a:pt x="57" y="30"/>
                    <a:pt x="58" y="26"/>
                    <a:pt x="58" y="22"/>
                  </a:cubicBezTo>
                  <a:cubicBezTo>
                    <a:pt x="66" y="24"/>
                    <a:pt x="72" y="29"/>
                    <a:pt x="76" y="37"/>
                  </a:cubicBezTo>
                  <a:cubicBezTo>
                    <a:pt x="74" y="30"/>
                    <a:pt x="69" y="24"/>
                    <a:pt x="59" y="19"/>
                  </a:cubicBezTo>
                  <a:cubicBezTo>
                    <a:pt x="60" y="13"/>
                    <a:pt x="61" y="6"/>
                    <a:pt x="63" y="0"/>
                  </a:cubicBezTo>
                  <a:close/>
                </a:path>
              </a:pathLst>
            </a:custGeom>
            <a:solidFill>
              <a:srgbClr val="8AC6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Freeform 207"/>
            <p:cNvSpPr/>
            <p:nvPr/>
          </p:nvSpPr>
          <p:spPr bwMode="auto">
            <a:xfrm>
              <a:off x="1311323" y="208447"/>
              <a:ext cx="501547" cy="458732"/>
            </a:xfrm>
            <a:custGeom>
              <a:gdLst>
                <a:gd name="T0" fmla="*/ 51 w 101"/>
                <a:gd name="T1" fmla="*/ 92 h 92"/>
                <a:gd name="T2" fmla="*/ 10 w 101"/>
                <a:gd name="T3" fmla="*/ 23 h 92"/>
                <a:gd name="T4" fmla="*/ 50 w 101"/>
                <a:gd name="T5" fmla="*/ 16 h 92"/>
                <a:gd name="T6" fmla="*/ 91 w 101"/>
                <a:gd name="T7" fmla="*/ 23 h 92"/>
                <a:gd name="T8" fmla="*/ 51 w 101"/>
                <a:gd name="T9" fmla="*/ 92 h 9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92">
                  <a:moveTo>
                    <a:pt x="51" y="92"/>
                  </a:moveTo>
                  <a:cubicBezTo>
                    <a:pt x="23" y="91"/>
                    <a:pt x="0" y="41"/>
                    <a:pt x="10" y="23"/>
                  </a:cubicBezTo>
                  <a:cubicBezTo>
                    <a:pt x="23" y="0"/>
                    <a:pt x="48" y="16"/>
                    <a:pt x="50" y="16"/>
                  </a:cubicBezTo>
                  <a:cubicBezTo>
                    <a:pt x="53" y="16"/>
                    <a:pt x="78" y="0"/>
                    <a:pt x="91" y="23"/>
                  </a:cubicBezTo>
                  <a:cubicBezTo>
                    <a:pt x="101" y="41"/>
                    <a:pt x="79" y="91"/>
                    <a:pt x="51" y="92"/>
                  </a:cubicBezTo>
                  <a:close/>
                </a:path>
              </a:pathLst>
            </a:custGeom>
            <a:solidFill>
              <a:srgbClr val="BDCB8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Freeform 208"/>
            <p:cNvSpPr/>
            <p:nvPr/>
          </p:nvSpPr>
          <p:spPr bwMode="auto">
            <a:xfrm>
              <a:off x="1569743" y="382765"/>
              <a:ext cx="521426" cy="483197"/>
            </a:xfrm>
            <a:custGeom>
              <a:gdLst>
                <a:gd name="T0" fmla="*/ 8 w 105"/>
                <a:gd name="T1" fmla="*/ 65 h 97"/>
                <a:gd name="T2" fmla="*/ 61 w 105"/>
                <a:gd name="T3" fmla="*/ 4 h 97"/>
                <a:gd name="T4" fmla="*/ 81 w 105"/>
                <a:gd name="T5" fmla="*/ 41 h 97"/>
                <a:gd name="T6" fmla="*/ 86 w 105"/>
                <a:gd name="T7" fmla="*/ 82 h 97"/>
                <a:gd name="T8" fmla="*/ 8 w 105"/>
                <a:gd name="T9" fmla="*/ 65 h 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97">
                  <a:moveTo>
                    <a:pt x="8" y="65"/>
                  </a:moveTo>
                  <a:cubicBezTo>
                    <a:pt x="0" y="38"/>
                    <a:pt x="41" y="0"/>
                    <a:pt x="61" y="4"/>
                  </a:cubicBezTo>
                  <a:cubicBezTo>
                    <a:pt x="88" y="9"/>
                    <a:pt x="80" y="38"/>
                    <a:pt x="81" y="41"/>
                  </a:cubicBezTo>
                  <a:cubicBezTo>
                    <a:pt x="81" y="43"/>
                    <a:pt x="105" y="62"/>
                    <a:pt x="86" y="82"/>
                  </a:cubicBezTo>
                  <a:cubicBezTo>
                    <a:pt x="72" y="97"/>
                    <a:pt x="18" y="91"/>
                    <a:pt x="8" y="65"/>
                  </a:cubicBezTo>
                  <a:close/>
                </a:path>
              </a:pathLst>
            </a:custGeom>
            <a:solidFill>
              <a:srgbClr val="BDCB8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Freeform 209"/>
            <p:cNvSpPr/>
            <p:nvPr/>
          </p:nvSpPr>
          <p:spPr bwMode="auto">
            <a:xfrm>
              <a:off x="1481054" y="680940"/>
              <a:ext cx="490844" cy="529071"/>
            </a:xfrm>
            <a:custGeom>
              <a:gdLst>
                <a:gd name="T0" fmla="*/ 22 w 99"/>
                <a:gd name="T1" fmla="*/ 16 h 106"/>
                <a:gd name="T2" fmla="*/ 96 w 99"/>
                <a:gd name="T3" fmla="*/ 47 h 106"/>
                <a:gd name="T4" fmla="*/ 67 w 99"/>
                <a:gd name="T5" fmla="*/ 77 h 106"/>
                <a:gd name="T6" fmla="*/ 30 w 99"/>
                <a:gd name="T7" fmla="*/ 95 h 106"/>
                <a:gd name="T8" fmla="*/ 22 w 99"/>
                <a:gd name="T9" fmla="*/ 16 h 10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105">
                  <a:moveTo>
                    <a:pt x="22" y="16"/>
                  </a:moveTo>
                  <a:cubicBezTo>
                    <a:pt x="45" y="0"/>
                    <a:pt x="94" y="27"/>
                    <a:pt x="96" y="47"/>
                  </a:cubicBezTo>
                  <a:cubicBezTo>
                    <a:pt x="99" y="74"/>
                    <a:pt x="69" y="75"/>
                    <a:pt x="67" y="77"/>
                  </a:cubicBezTo>
                  <a:cubicBezTo>
                    <a:pt x="65" y="79"/>
                    <a:pt x="55" y="106"/>
                    <a:pt x="30" y="95"/>
                  </a:cubicBezTo>
                  <a:cubicBezTo>
                    <a:pt x="11" y="87"/>
                    <a:pt x="0" y="33"/>
                    <a:pt x="22" y="16"/>
                  </a:cubicBezTo>
                  <a:close/>
                </a:path>
              </a:pathLst>
            </a:custGeom>
            <a:solidFill>
              <a:srgbClr val="BDCB8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Freeform 210"/>
            <p:cNvSpPr/>
            <p:nvPr/>
          </p:nvSpPr>
          <p:spPr bwMode="auto">
            <a:xfrm>
              <a:off x="1152296" y="676353"/>
              <a:ext cx="487785" cy="533658"/>
            </a:xfrm>
            <a:custGeom>
              <a:gdLst>
                <a:gd name="T0" fmla="*/ 76 w 98"/>
                <a:gd name="T1" fmla="*/ 16 h 107"/>
                <a:gd name="T2" fmla="*/ 69 w 98"/>
                <a:gd name="T3" fmla="*/ 96 h 107"/>
                <a:gd name="T4" fmla="*/ 32 w 98"/>
                <a:gd name="T5" fmla="*/ 78 h 107"/>
                <a:gd name="T6" fmla="*/ 3 w 98"/>
                <a:gd name="T7" fmla="*/ 48 h 107"/>
                <a:gd name="T8" fmla="*/ 76 w 98"/>
                <a:gd name="T9" fmla="*/ 16 h 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107">
                  <a:moveTo>
                    <a:pt x="76" y="16"/>
                  </a:moveTo>
                  <a:cubicBezTo>
                    <a:pt x="98" y="33"/>
                    <a:pt x="87" y="88"/>
                    <a:pt x="69" y="96"/>
                  </a:cubicBezTo>
                  <a:cubicBezTo>
                    <a:pt x="44" y="107"/>
                    <a:pt x="34" y="80"/>
                    <a:pt x="32" y="78"/>
                  </a:cubicBezTo>
                  <a:cubicBezTo>
                    <a:pt x="29" y="76"/>
                    <a:pt x="0" y="75"/>
                    <a:pt x="3" y="48"/>
                  </a:cubicBezTo>
                  <a:cubicBezTo>
                    <a:pt x="5" y="28"/>
                    <a:pt x="53" y="0"/>
                    <a:pt x="76" y="16"/>
                  </a:cubicBezTo>
                  <a:close/>
                </a:path>
              </a:pathLst>
            </a:custGeom>
            <a:solidFill>
              <a:srgbClr val="BDCB8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Freeform 211"/>
            <p:cNvSpPr/>
            <p:nvPr/>
          </p:nvSpPr>
          <p:spPr bwMode="auto">
            <a:xfrm>
              <a:off x="1033026" y="382765"/>
              <a:ext cx="521426" cy="478611"/>
            </a:xfrm>
            <a:custGeom>
              <a:gdLst>
                <a:gd name="T0" fmla="*/ 97 w 105"/>
                <a:gd name="T1" fmla="*/ 64 h 96"/>
                <a:gd name="T2" fmla="*/ 19 w 105"/>
                <a:gd name="T3" fmla="*/ 82 h 96"/>
                <a:gd name="T4" fmla="*/ 24 w 105"/>
                <a:gd name="T5" fmla="*/ 40 h 96"/>
                <a:gd name="T6" fmla="*/ 44 w 105"/>
                <a:gd name="T7" fmla="*/ 4 h 96"/>
                <a:gd name="T8" fmla="*/ 97 w 105"/>
                <a:gd name="T9" fmla="*/ 64 h 9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96">
                  <a:moveTo>
                    <a:pt x="97" y="64"/>
                  </a:moveTo>
                  <a:cubicBezTo>
                    <a:pt x="88" y="90"/>
                    <a:pt x="32" y="96"/>
                    <a:pt x="19" y="82"/>
                  </a:cubicBezTo>
                  <a:cubicBezTo>
                    <a:pt x="0" y="62"/>
                    <a:pt x="24" y="43"/>
                    <a:pt x="24" y="40"/>
                  </a:cubicBezTo>
                  <a:cubicBezTo>
                    <a:pt x="25" y="38"/>
                    <a:pt x="17" y="9"/>
                    <a:pt x="44" y="4"/>
                  </a:cubicBezTo>
                  <a:cubicBezTo>
                    <a:pt x="64" y="0"/>
                    <a:pt x="105" y="37"/>
                    <a:pt x="97" y="64"/>
                  </a:cubicBezTo>
                  <a:close/>
                </a:path>
              </a:pathLst>
            </a:custGeom>
            <a:solidFill>
              <a:srgbClr val="BDCB8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Freeform 212"/>
            <p:cNvSpPr/>
            <p:nvPr/>
          </p:nvSpPr>
          <p:spPr bwMode="auto">
            <a:xfrm>
              <a:off x="1286857" y="422521"/>
              <a:ext cx="565769" cy="593293"/>
            </a:xfrm>
            <a:custGeom>
              <a:gdLst>
                <a:gd name="T0" fmla="*/ 60 w 114"/>
                <a:gd name="T1" fmla="*/ 37 h 119"/>
                <a:gd name="T2" fmla="*/ 65 w 114"/>
                <a:gd name="T3" fmla="*/ 28 h 119"/>
                <a:gd name="T4" fmla="*/ 64 w 114"/>
                <a:gd name="T5" fmla="*/ 40 h 119"/>
                <a:gd name="T6" fmla="*/ 90 w 114"/>
                <a:gd name="T7" fmla="*/ 11 h 119"/>
                <a:gd name="T8" fmla="*/ 70 w 114"/>
                <a:gd name="T9" fmla="*/ 46 h 119"/>
                <a:gd name="T10" fmla="*/ 83 w 114"/>
                <a:gd name="T11" fmla="*/ 41 h 119"/>
                <a:gd name="T12" fmla="*/ 75 w 114"/>
                <a:gd name="T13" fmla="*/ 50 h 119"/>
                <a:gd name="T14" fmla="*/ 114 w 114"/>
                <a:gd name="T15" fmla="*/ 44 h 119"/>
                <a:gd name="T16" fmla="*/ 79 w 114"/>
                <a:gd name="T17" fmla="*/ 58 h 119"/>
                <a:gd name="T18" fmla="*/ 89 w 114"/>
                <a:gd name="T19" fmla="*/ 60 h 119"/>
                <a:gd name="T20" fmla="*/ 81 w 114"/>
                <a:gd name="T21" fmla="*/ 62 h 119"/>
                <a:gd name="T22" fmla="*/ 112 w 114"/>
                <a:gd name="T23" fmla="*/ 77 h 119"/>
                <a:gd name="T24" fmla="*/ 72 w 114"/>
                <a:gd name="T25" fmla="*/ 69 h 119"/>
                <a:gd name="T26" fmla="*/ 82 w 114"/>
                <a:gd name="T27" fmla="*/ 79 h 119"/>
                <a:gd name="T28" fmla="*/ 69 w 114"/>
                <a:gd name="T29" fmla="*/ 73 h 119"/>
                <a:gd name="T30" fmla="*/ 88 w 114"/>
                <a:gd name="T31" fmla="*/ 109 h 119"/>
                <a:gd name="T32" fmla="*/ 65 w 114"/>
                <a:gd name="T33" fmla="*/ 82 h 119"/>
                <a:gd name="T34" fmla="*/ 65 w 114"/>
                <a:gd name="T35" fmla="*/ 91 h 119"/>
                <a:gd name="T36" fmla="*/ 60 w 114"/>
                <a:gd name="T37" fmla="*/ 83 h 119"/>
                <a:gd name="T38" fmla="*/ 56 w 114"/>
                <a:gd name="T39" fmla="*/ 119 h 119"/>
                <a:gd name="T40" fmla="*/ 52 w 114"/>
                <a:gd name="T41" fmla="*/ 79 h 119"/>
                <a:gd name="T42" fmla="*/ 45 w 114"/>
                <a:gd name="T43" fmla="*/ 90 h 119"/>
                <a:gd name="T44" fmla="*/ 46 w 114"/>
                <a:gd name="T45" fmla="*/ 78 h 119"/>
                <a:gd name="T46" fmla="*/ 19 w 114"/>
                <a:gd name="T47" fmla="*/ 106 h 119"/>
                <a:gd name="T48" fmla="*/ 37 w 114"/>
                <a:gd name="T49" fmla="*/ 75 h 119"/>
                <a:gd name="T50" fmla="*/ 29 w 114"/>
                <a:gd name="T51" fmla="*/ 78 h 119"/>
                <a:gd name="T52" fmla="*/ 34 w 114"/>
                <a:gd name="T53" fmla="*/ 72 h 119"/>
                <a:gd name="T54" fmla="*/ 0 w 114"/>
                <a:gd name="T55" fmla="*/ 80 h 119"/>
                <a:gd name="T56" fmla="*/ 36 w 114"/>
                <a:gd name="T57" fmla="*/ 62 h 119"/>
                <a:gd name="T58" fmla="*/ 23 w 114"/>
                <a:gd name="T59" fmla="*/ 59 h 119"/>
                <a:gd name="T60" fmla="*/ 37 w 114"/>
                <a:gd name="T61" fmla="*/ 57 h 119"/>
                <a:gd name="T62" fmla="*/ 0 w 114"/>
                <a:gd name="T63" fmla="*/ 38 h 119"/>
                <a:gd name="T64" fmla="*/ 37 w 114"/>
                <a:gd name="T65" fmla="*/ 48 h 119"/>
                <a:gd name="T66" fmla="*/ 30 w 114"/>
                <a:gd name="T67" fmla="*/ 39 h 119"/>
                <a:gd name="T68" fmla="*/ 38 w 114"/>
                <a:gd name="T69" fmla="*/ 42 h 119"/>
                <a:gd name="T70" fmla="*/ 22 w 114"/>
                <a:gd name="T71" fmla="*/ 10 h 119"/>
                <a:gd name="T72" fmla="*/ 47 w 114"/>
                <a:gd name="T73" fmla="*/ 39 h 119"/>
                <a:gd name="T74" fmla="*/ 46 w 114"/>
                <a:gd name="T75" fmla="*/ 28 h 119"/>
                <a:gd name="T76" fmla="*/ 51 w 114"/>
                <a:gd name="T77" fmla="*/ 37 h 119"/>
                <a:gd name="T78" fmla="*/ 56 w 114"/>
                <a:gd name="T79" fmla="*/ 0 h 119"/>
                <a:gd name="T80" fmla="*/ 60 w 114"/>
                <a:gd name="T81" fmla="*/ 37 h 1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4" h="119">
                  <a:moveTo>
                    <a:pt x="60" y="37"/>
                  </a:moveTo>
                  <a:cubicBezTo>
                    <a:pt x="61" y="33"/>
                    <a:pt x="63" y="30"/>
                    <a:pt x="65" y="28"/>
                  </a:cubicBezTo>
                  <a:cubicBezTo>
                    <a:pt x="66" y="31"/>
                    <a:pt x="65" y="35"/>
                    <a:pt x="64" y="40"/>
                  </a:cubicBezTo>
                  <a:cubicBezTo>
                    <a:pt x="71" y="28"/>
                    <a:pt x="82" y="15"/>
                    <a:pt x="90" y="11"/>
                  </a:cubicBezTo>
                  <a:cubicBezTo>
                    <a:pt x="89" y="21"/>
                    <a:pt x="79" y="36"/>
                    <a:pt x="70" y="46"/>
                  </a:cubicBezTo>
                  <a:cubicBezTo>
                    <a:pt x="74" y="43"/>
                    <a:pt x="79" y="41"/>
                    <a:pt x="83" y="41"/>
                  </a:cubicBezTo>
                  <a:cubicBezTo>
                    <a:pt x="81" y="44"/>
                    <a:pt x="80" y="47"/>
                    <a:pt x="75" y="50"/>
                  </a:cubicBezTo>
                  <a:cubicBezTo>
                    <a:pt x="87" y="47"/>
                    <a:pt x="104" y="43"/>
                    <a:pt x="114" y="44"/>
                  </a:cubicBezTo>
                  <a:cubicBezTo>
                    <a:pt x="105" y="50"/>
                    <a:pt x="90" y="55"/>
                    <a:pt x="79" y="58"/>
                  </a:cubicBezTo>
                  <a:cubicBezTo>
                    <a:pt x="82" y="58"/>
                    <a:pt x="88" y="59"/>
                    <a:pt x="89" y="60"/>
                  </a:cubicBezTo>
                  <a:cubicBezTo>
                    <a:pt x="88" y="61"/>
                    <a:pt x="84" y="62"/>
                    <a:pt x="81" y="62"/>
                  </a:cubicBezTo>
                  <a:cubicBezTo>
                    <a:pt x="94" y="66"/>
                    <a:pt x="107" y="71"/>
                    <a:pt x="112" y="77"/>
                  </a:cubicBezTo>
                  <a:cubicBezTo>
                    <a:pt x="103" y="79"/>
                    <a:pt x="85" y="74"/>
                    <a:pt x="72" y="69"/>
                  </a:cubicBezTo>
                  <a:cubicBezTo>
                    <a:pt x="77" y="72"/>
                    <a:pt x="80" y="76"/>
                    <a:pt x="82" y="79"/>
                  </a:cubicBezTo>
                  <a:cubicBezTo>
                    <a:pt x="78" y="79"/>
                    <a:pt x="73" y="76"/>
                    <a:pt x="69" y="73"/>
                  </a:cubicBezTo>
                  <a:cubicBezTo>
                    <a:pt x="78" y="84"/>
                    <a:pt x="87" y="99"/>
                    <a:pt x="88" y="109"/>
                  </a:cubicBezTo>
                  <a:cubicBezTo>
                    <a:pt x="80" y="105"/>
                    <a:pt x="71" y="94"/>
                    <a:pt x="65" y="82"/>
                  </a:cubicBezTo>
                  <a:cubicBezTo>
                    <a:pt x="65" y="85"/>
                    <a:pt x="66" y="88"/>
                    <a:pt x="65" y="91"/>
                  </a:cubicBezTo>
                  <a:cubicBezTo>
                    <a:pt x="63" y="89"/>
                    <a:pt x="62" y="86"/>
                    <a:pt x="60" y="83"/>
                  </a:cubicBezTo>
                  <a:cubicBezTo>
                    <a:pt x="61" y="96"/>
                    <a:pt x="60" y="111"/>
                    <a:pt x="56" y="119"/>
                  </a:cubicBezTo>
                  <a:cubicBezTo>
                    <a:pt x="51" y="110"/>
                    <a:pt x="50" y="93"/>
                    <a:pt x="52" y="79"/>
                  </a:cubicBezTo>
                  <a:cubicBezTo>
                    <a:pt x="50" y="84"/>
                    <a:pt x="47" y="88"/>
                    <a:pt x="45" y="90"/>
                  </a:cubicBezTo>
                  <a:cubicBezTo>
                    <a:pt x="44" y="87"/>
                    <a:pt x="45" y="82"/>
                    <a:pt x="46" y="78"/>
                  </a:cubicBezTo>
                  <a:cubicBezTo>
                    <a:pt x="39" y="89"/>
                    <a:pt x="28" y="103"/>
                    <a:pt x="19" y="106"/>
                  </a:cubicBezTo>
                  <a:cubicBezTo>
                    <a:pt x="20" y="97"/>
                    <a:pt x="28" y="85"/>
                    <a:pt x="37" y="75"/>
                  </a:cubicBezTo>
                  <a:cubicBezTo>
                    <a:pt x="34" y="77"/>
                    <a:pt x="31" y="78"/>
                    <a:pt x="29" y="78"/>
                  </a:cubicBezTo>
                  <a:cubicBezTo>
                    <a:pt x="30" y="76"/>
                    <a:pt x="32" y="74"/>
                    <a:pt x="34" y="72"/>
                  </a:cubicBezTo>
                  <a:cubicBezTo>
                    <a:pt x="22" y="77"/>
                    <a:pt x="8" y="81"/>
                    <a:pt x="0" y="80"/>
                  </a:cubicBezTo>
                  <a:cubicBezTo>
                    <a:pt x="6" y="72"/>
                    <a:pt x="23" y="65"/>
                    <a:pt x="36" y="62"/>
                  </a:cubicBezTo>
                  <a:cubicBezTo>
                    <a:pt x="31" y="62"/>
                    <a:pt x="26" y="61"/>
                    <a:pt x="23" y="59"/>
                  </a:cubicBezTo>
                  <a:cubicBezTo>
                    <a:pt x="26" y="57"/>
                    <a:pt x="31" y="57"/>
                    <a:pt x="37" y="57"/>
                  </a:cubicBezTo>
                  <a:cubicBezTo>
                    <a:pt x="23" y="53"/>
                    <a:pt x="6" y="46"/>
                    <a:pt x="0" y="38"/>
                  </a:cubicBezTo>
                  <a:cubicBezTo>
                    <a:pt x="9" y="37"/>
                    <a:pt x="25" y="42"/>
                    <a:pt x="37" y="48"/>
                  </a:cubicBezTo>
                  <a:cubicBezTo>
                    <a:pt x="34" y="45"/>
                    <a:pt x="31" y="41"/>
                    <a:pt x="30" y="39"/>
                  </a:cubicBezTo>
                  <a:cubicBezTo>
                    <a:pt x="32" y="39"/>
                    <a:pt x="35" y="40"/>
                    <a:pt x="38" y="42"/>
                  </a:cubicBezTo>
                  <a:cubicBezTo>
                    <a:pt x="30" y="32"/>
                    <a:pt x="22" y="19"/>
                    <a:pt x="22" y="10"/>
                  </a:cubicBezTo>
                  <a:cubicBezTo>
                    <a:pt x="30" y="14"/>
                    <a:pt x="40" y="27"/>
                    <a:pt x="47" y="39"/>
                  </a:cubicBezTo>
                  <a:cubicBezTo>
                    <a:pt x="46" y="35"/>
                    <a:pt x="45" y="31"/>
                    <a:pt x="46" y="28"/>
                  </a:cubicBezTo>
                  <a:cubicBezTo>
                    <a:pt x="48" y="30"/>
                    <a:pt x="50" y="33"/>
                    <a:pt x="51" y="37"/>
                  </a:cubicBezTo>
                  <a:cubicBezTo>
                    <a:pt x="50" y="23"/>
                    <a:pt x="51" y="7"/>
                    <a:pt x="56" y="0"/>
                  </a:cubicBezTo>
                  <a:cubicBezTo>
                    <a:pt x="60" y="8"/>
                    <a:pt x="61" y="23"/>
                    <a:pt x="60" y="37"/>
                  </a:cubicBezTo>
                  <a:close/>
                </a:path>
              </a:pathLst>
            </a:custGeom>
            <a:solidFill>
              <a:srgbClr val="C39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Oval 213"/>
            <p:cNvSpPr>
              <a:spLocks noChangeArrowheads="1"/>
            </p:cNvSpPr>
            <p:nvPr/>
          </p:nvSpPr>
          <p:spPr bwMode="auto">
            <a:xfrm>
              <a:off x="1474938" y="632008"/>
              <a:ext cx="174318" cy="174318"/>
            </a:xfrm>
            <a:prstGeom prst="ellipse">
              <a:avLst/>
            </a:prstGeom>
            <a:solidFill>
              <a:srgbClr val="FDDF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" name="Freeform 228"/>
            <p:cNvSpPr/>
            <p:nvPr/>
          </p:nvSpPr>
          <p:spPr bwMode="auto">
            <a:xfrm>
              <a:off x="2294539" y="228324"/>
              <a:ext cx="218663" cy="253832"/>
            </a:xfrm>
            <a:custGeom>
              <a:gdLst>
                <a:gd name="T0" fmla="*/ 12 w 44"/>
                <a:gd name="T1" fmla="*/ 46 h 51"/>
                <a:gd name="T2" fmla="*/ 8 w 44"/>
                <a:gd name="T3" fmla="*/ 7 h 51"/>
                <a:gd name="T4" fmla="*/ 27 w 44"/>
                <a:gd name="T5" fmla="*/ 12 h 51"/>
                <a:gd name="T6" fmla="*/ 43 w 44"/>
                <a:gd name="T7" fmla="*/ 24 h 51"/>
                <a:gd name="T8" fmla="*/ 12 w 44"/>
                <a:gd name="T9" fmla="*/ 46 h 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51">
                  <a:moveTo>
                    <a:pt x="12" y="46"/>
                  </a:moveTo>
                  <a:cubicBezTo>
                    <a:pt x="0" y="40"/>
                    <a:pt x="0" y="13"/>
                    <a:pt x="8" y="7"/>
                  </a:cubicBezTo>
                  <a:cubicBezTo>
                    <a:pt x="19" y="0"/>
                    <a:pt x="26" y="12"/>
                    <a:pt x="27" y="12"/>
                  </a:cubicBezTo>
                  <a:cubicBezTo>
                    <a:pt x="28" y="13"/>
                    <a:pt x="42" y="11"/>
                    <a:pt x="43" y="24"/>
                  </a:cubicBezTo>
                  <a:cubicBezTo>
                    <a:pt x="44" y="34"/>
                    <a:pt x="24" y="51"/>
                    <a:pt x="12" y="46"/>
                  </a:cubicBezTo>
                  <a:close/>
                </a:path>
              </a:pathLst>
            </a:custGeom>
            <a:solidFill>
              <a:srgbClr val="8AC6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" name="Freeform 229"/>
            <p:cNvSpPr/>
            <p:nvPr/>
          </p:nvSpPr>
          <p:spPr bwMode="auto">
            <a:xfrm>
              <a:off x="2360290" y="372060"/>
              <a:ext cx="232424" cy="244657"/>
            </a:xfrm>
            <a:custGeom>
              <a:gdLst>
                <a:gd name="T0" fmla="*/ 1 w 47"/>
                <a:gd name="T1" fmla="*/ 22 h 49"/>
                <a:gd name="T2" fmla="*/ 37 w 47"/>
                <a:gd name="T3" fmla="*/ 6 h 49"/>
                <a:gd name="T4" fmla="*/ 38 w 47"/>
                <a:gd name="T5" fmla="*/ 26 h 49"/>
                <a:gd name="T6" fmla="*/ 32 w 47"/>
                <a:gd name="T7" fmla="*/ 45 h 49"/>
                <a:gd name="T8" fmla="*/ 1 w 47"/>
                <a:gd name="T9" fmla="*/ 22 h 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9">
                  <a:moveTo>
                    <a:pt x="1" y="22"/>
                  </a:moveTo>
                  <a:cubicBezTo>
                    <a:pt x="3" y="8"/>
                    <a:pt x="29" y="0"/>
                    <a:pt x="37" y="6"/>
                  </a:cubicBezTo>
                  <a:cubicBezTo>
                    <a:pt x="47" y="14"/>
                    <a:pt x="38" y="25"/>
                    <a:pt x="38" y="26"/>
                  </a:cubicBezTo>
                  <a:cubicBezTo>
                    <a:pt x="38" y="27"/>
                    <a:pt x="44" y="40"/>
                    <a:pt x="32" y="45"/>
                  </a:cubicBezTo>
                  <a:cubicBezTo>
                    <a:pt x="23" y="49"/>
                    <a:pt x="0" y="35"/>
                    <a:pt x="1" y="22"/>
                  </a:cubicBezTo>
                  <a:close/>
                </a:path>
              </a:pathLst>
            </a:custGeom>
            <a:solidFill>
              <a:srgbClr val="8AC6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" name="Freeform 230"/>
            <p:cNvSpPr/>
            <p:nvPr/>
          </p:nvSpPr>
          <p:spPr bwMode="auto">
            <a:xfrm>
              <a:off x="2250194" y="492860"/>
              <a:ext cx="238541" cy="238541"/>
            </a:xfrm>
            <a:custGeom>
              <a:gdLst>
                <a:gd name="T0" fmla="*/ 19 w 48"/>
                <a:gd name="T1" fmla="*/ 2 h 48"/>
                <a:gd name="T2" fmla="*/ 45 w 48"/>
                <a:gd name="T3" fmla="*/ 30 h 48"/>
                <a:gd name="T4" fmla="*/ 26 w 48"/>
                <a:gd name="T5" fmla="*/ 38 h 48"/>
                <a:gd name="T6" fmla="*/ 6 w 48"/>
                <a:gd name="T7" fmla="*/ 38 h 48"/>
                <a:gd name="T8" fmla="*/ 19 w 48"/>
                <a:gd name="T9" fmla="*/ 2 h 4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9" y="2"/>
                  </a:moveTo>
                  <a:cubicBezTo>
                    <a:pt x="33" y="0"/>
                    <a:pt x="48" y="21"/>
                    <a:pt x="45" y="30"/>
                  </a:cubicBezTo>
                  <a:cubicBezTo>
                    <a:pt x="41" y="43"/>
                    <a:pt x="28" y="37"/>
                    <a:pt x="26" y="38"/>
                  </a:cubicBezTo>
                  <a:cubicBezTo>
                    <a:pt x="25" y="38"/>
                    <a:pt x="15" y="48"/>
                    <a:pt x="6" y="38"/>
                  </a:cubicBezTo>
                  <a:cubicBezTo>
                    <a:pt x="0" y="30"/>
                    <a:pt x="6" y="5"/>
                    <a:pt x="19" y="2"/>
                  </a:cubicBezTo>
                  <a:close/>
                </a:path>
              </a:pathLst>
            </a:custGeom>
            <a:solidFill>
              <a:srgbClr val="8AC6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" name="Freeform 231"/>
            <p:cNvSpPr/>
            <p:nvPr/>
          </p:nvSpPr>
          <p:spPr bwMode="auto">
            <a:xfrm>
              <a:off x="2095755" y="427108"/>
              <a:ext cx="253832" cy="229366"/>
            </a:xfrm>
            <a:custGeom>
              <a:gdLst>
                <a:gd name="T0" fmla="*/ 45 w 51"/>
                <a:gd name="T1" fmla="*/ 12 h 46"/>
                <a:gd name="T2" fmla="*/ 26 w 51"/>
                <a:gd name="T3" fmla="*/ 45 h 46"/>
                <a:gd name="T4" fmla="*/ 13 w 51"/>
                <a:gd name="T5" fmla="*/ 30 h 46"/>
                <a:gd name="T6" fmla="*/ 7 w 51"/>
                <a:gd name="T7" fmla="*/ 11 h 46"/>
                <a:gd name="T8" fmla="*/ 45 w 51"/>
                <a:gd name="T9" fmla="*/ 12 h 4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46">
                  <a:moveTo>
                    <a:pt x="45" y="12"/>
                  </a:moveTo>
                  <a:cubicBezTo>
                    <a:pt x="51" y="24"/>
                    <a:pt x="36" y="46"/>
                    <a:pt x="26" y="45"/>
                  </a:cubicBezTo>
                  <a:cubicBezTo>
                    <a:pt x="13" y="45"/>
                    <a:pt x="14" y="31"/>
                    <a:pt x="13" y="30"/>
                  </a:cubicBezTo>
                  <a:cubicBezTo>
                    <a:pt x="13" y="29"/>
                    <a:pt x="0" y="22"/>
                    <a:pt x="7" y="11"/>
                  </a:cubicBezTo>
                  <a:cubicBezTo>
                    <a:pt x="12" y="3"/>
                    <a:pt x="38" y="0"/>
                    <a:pt x="45" y="12"/>
                  </a:cubicBezTo>
                  <a:close/>
                </a:path>
              </a:pathLst>
            </a:custGeom>
            <a:solidFill>
              <a:srgbClr val="8AC6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Freeform 232"/>
            <p:cNvSpPr/>
            <p:nvPr/>
          </p:nvSpPr>
          <p:spPr bwMode="auto">
            <a:xfrm>
              <a:off x="2121749" y="257378"/>
              <a:ext cx="247715" cy="249245"/>
            </a:xfrm>
            <a:custGeom>
              <a:gdLst>
                <a:gd name="T0" fmla="*/ 41 w 50"/>
                <a:gd name="T1" fmla="*/ 40 h 50"/>
                <a:gd name="T2" fmla="*/ 3 w 50"/>
                <a:gd name="T3" fmla="*/ 32 h 50"/>
                <a:gd name="T4" fmla="*/ 14 w 50"/>
                <a:gd name="T5" fmla="*/ 16 h 50"/>
                <a:gd name="T6" fmla="*/ 30 w 50"/>
                <a:gd name="T7" fmla="*/ 4 h 50"/>
                <a:gd name="T8" fmla="*/ 41 w 50"/>
                <a:gd name="T9" fmla="*/ 40 h 5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41" y="40"/>
                  </a:moveTo>
                  <a:cubicBezTo>
                    <a:pt x="32" y="50"/>
                    <a:pt x="6" y="42"/>
                    <a:pt x="3" y="32"/>
                  </a:cubicBezTo>
                  <a:cubicBezTo>
                    <a:pt x="0" y="20"/>
                    <a:pt x="13" y="16"/>
                    <a:pt x="14" y="16"/>
                  </a:cubicBezTo>
                  <a:cubicBezTo>
                    <a:pt x="15" y="15"/>
                    <a:pt x="18" y="0"/>
                    <a:pt x="30" y="4"/>
                  </a:cubicBezTo>
                  <a:cubicBezTo>
                    <a:pt x="40" y="6"/>
                    <a:pt x="50" y="30"/>
                    <a:pt x="41" y="40"/>
                  </a:cubicBezTo>
                  <a:close/>
                </a:path>
              </a:pathLst>
            </a:custGeom>
            <a:solidFill>
              <a:srgbClr val="8AC6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Freeform 233"/>
            <p:cNvSpPr/>
            <p:nvPr/>
          </p:nvSpPr>
          <p:spPr bwMode="auto">
            <a:xfrm>
              <a:off x="2201263" y="338420"/>
              <a:ext cx="282885" cy="278297"/>
            </a:xfrm>
            <a:custGeom>
              <a:gdLst>
                <a:gd name="T0" fmla="*/ 35 w 57"/>
                <a:gd name="T1" fmla="*/ 19 h 56"/>
                <a:gd name="T2" fmla="*/ 39 w 57"/>
                <a:gd name="T3" fmla="*/ 16 h 56"/>
                <a:gd name="T4" fmla="*/ 36 w 57"/>
                <a:gd name="T5" fmla="*/ 21 h 56"/>
                <a:gd name="T6" fmla="*/ 54 w 57"/>
                <a:gd name="T7" fmla="*/ 14 h 56"/>
                <a:gd name="T8" fmla="*/ 37 w 57"/>
                <a:gd name="T9" fmla="*/ 25 h 56"/>
                <a:gd name="T10" fmla="*/ 44 w 57"/>
                <a:gd name="T11" fmla="*/ 25 h 56"/>
                <a:gd name="T12" fmla="*/ 39 w 57"/>
                <a:gd name="T13" fmla="*/ 28 h 56"/>
                <a:gd name="T14" fmla="*/ 57 w 57"/>
                <a:gd name="T15" fmla="*/ 33 h 56"/>
                <a:gd name="T16" fmla="*/ 39 w 57"/>
                <a:gd name="T17" fmla="*/ 32 h 56"/>
                <a:gd name="T18" fmla="*/ 43 w 57"/>
                <a:gd name="T19" fmla="*/ 35 h 56"/>
                <a:gd name="T20" fmla="*/ 39 w 57"/>
                <a:gd name="T21" fmla="*/ 35 h 56"/>
                <a:gd name="T22" fmla="*/ 50 w 57"/>
                <a:gd name="T23" fmla="*/ 47 h 56"/>
                <a:gd name="T24" fmla="*/ 34 w 57"/>
                <a:gd name="T25" fmla="*/ 36 h 56"/>
                <a:gd name="T26" fmla="*/ 36 w 57"/>
                <a:gd name="T27" fmla="*/ 42 h 56"/>
                <a:gd name="T28" fmla="*/ 32 w 57"/>
                <a:gd name="T29" fmla="*/ 37 h 56"/>
                <a:gd name="T30" fmla="*/ 32 w 57"/>
                <a:gd name="T31" fmla="*/ 56 h 56"/>
                <a:gd name="T32" fmla="*/ 28 w 57"/>
                <a:gd name="T33" fmla="*/ 40 h 56"/>
                <a:gd name="T34" fmla="*/ 26 w 57"/>
                <a:gd name="T35" fmla="*/ 44 h 56"/>
                <a:gd name="T36" fmla="*/ 26 w 57"/>
                <a:gd name="T37" fmla="*/ 39 h 56"/>
                <a:gd name="T38" fmla="*/ 17 w 57"/>
                <a:gd name="T39" fmla="*/ 54 h 56"/>
                <a:gd name="T40" fmla="*/ 23 w 57"/>
                <a:gd name="T41" fmla="*/ 36 h 56"/>
                <a:gd name="T42" fmla="*/ 18 w 57"/>
                <a:gd name="T43" fmla="*/ 39 h 56"/>
                <a:gd name="T44" fmla="*/ 21 w 57"/>
                <a:gd name="T45" fmla="*/ 34 h 56"/>
                <a:gd name="T46" fmla="*/ 3 w 57"/>
                <a:gd name="T47" fmla="*/ 41 h 56"/>
                <a:gd name="T48" fmla="*/ 17 w 57"/>
                <a:gd name="T49" fmla="*/ 31 h 56"/>
                <a:gd name="T50" fmla="*/ 13 w 57"/>
                <a:gd name="T51" fmla="*/ 31 h 56"/>
                <a:gd name="T52" fmla="*/ 17 w 57"/>
                <a:gd name="T53" fmla="*/ 29 h 56"/>
                <a:gd name="T54" fmla="*/ 0 w 57"/>
                <a:gd name="T55" fmla="*/ 25 h 56"/>
                <a:gd name="T56" fmla="*/ 20 w 57"/>
                <a:gd name="T57" fmla="*/ 25 h 56"/>
                <a:gd name="T58" fmla="*/ 14 w 57"/>
                <a:gd name="T59" fmla="*/ 21 h 56"/>
                <a:gd name="T60" fmla="*/ 21 w 57"/>
                <a:gd name="T61" fmla="*/ 23 h 56"/>
                <a:gd name="T62" fmla="*/ 9 w 57"/>
                <a:gd name="T63" fmla="*/ 8 h 56"/>
                <a:gd name="T64" fmla="*/ 23 w 57"/>
                <a:gd name="T65" fmla="*/ 19 h 56"/>
                <a:gd name="T66" fmla="*/ 22 w 57"/>
                <a:gd name="T67" fmla="*/ 14 h 56"/>
                <a:gd name="T68" fmla="*/ 25 w 57"/>
                <a:gd name="T69" fmla="*/ 17 h 56"/>
                <a:gd name="T70" fmla="*/ 24 w 57"/>
                <a:gd name="T71" fmla="*/ 0 h 56"/>
                <a:gd name="T72" fmla="*/ 29 w 57"/>
                <a:gd name="T73" fmla="*/ 17 h 56"/>
                <a:gd name="T74" fmla="*/ 31 w 57"/>
                <a:gd name="T75" fmla="*/ 12 h 56"/>
                <a:gd name="T76" fmla="*/ 31 w 57"/>
                <a:gd name="T77" fmla="*/ 17 h 56"/>
                <a:gd name="T78" fmla="*/ 41 w 57"/>
                <a:gd name="T79" fmla="*/ 2 h 56"/>
                <a:gd name="T80" fmla="*/ 35 w 57"/>
                <a:gd name="T81" fmla="*/ 19 h 5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7" h="56">
                  <a:moveTo>
                    <a:pt x="35" y="19"/>
                  </a:moveTo>
                  <a:cubicBezTo>
                    <a:pt x="37" y="18"/>
                    <a:pt x="38" y="17"/>
                    <a:pt x="39" y="16"/>
                  </a:cubicBezTo>
                  <a:cubicBezTo>
                    <a:pt x="39" y="18"/>
                    <a:pt x="38" y="20"/>
                    <a:pt x="36" y="21"/>
                  </a:cubicBezTo>
                  <a:cubicBezTo>
                    <a:pt x="42" y="18"/>
                    <a:pt x="49" y="14"/>
                    <a:pt x="54" y="14"/>
                  </a:cubicBezTo>
                  <a:cubicBezTo>
                    <a:pt x="51" y="18"/>
                    <a:pt x="44" y="23"/>
                    <a:pt x="37" y="25"/>
                  </a:cubicBezTo>
                  <a:cubicBezTo>
                    <a:pt x="40" y="25"/>
                    <a:pt x="43" y="25"/>
                    <a:pt x="44" y="25"/>
                  </a:cubicBezTo>
                  <a:cubicBezTo>
                    <a:pt x="43" y="27"/>
                    <a:pt x="42" y="28"/>
                    <a:pt x="39" y="28"/>
                  </a:cubicBezTo>
                  <a:cubicBezTo>
                    <a:pt x="45" y="29"/>
                    <a:pt x="53" y="31"/>
                    <a:pt x="57" y="33"/>
                  </a:cubicBezTo>
                  <a:cubicBezTo>
                    <a:pt x="52" y="34"/>
                    <a:pt x="44" y="33"/>
                    <a:pt x="39" y="32"/>
                  </a:cubicBezTo>
                  <a:cubicBezTo>
                    <a:pt x="40" y="33"/>
                    <a:pt x="43" y="34"/>
                    <a:pt x="43" y="35"/>
                  </a:cubicBezTo>
                  <a:cubicBezTo>
                    <a:pt x="42" y="35"/>
                    <a:pt x="40" y="35"/>
                    <a:pt x="39" y="35"/>
                  </a:cubicBezTo>
                  <a:cubicBezTo>
                    <a:pt x="44" y="38"/>
                    <a:pt x="49" y="43"/>
                    <a:pt x="50" y="47"/>
                  </a:cubicBezTo>
                  <a:cubicBezTo>
                    <a:pt x="45" y="46"/>
                    <a:pt x="39" y="41"/>
                    <a:pt x="34" y="36"/>
                  </a:cubicBezTo>
                  <a:cubicBezTo>
                    <a:pt x="35" y="38"/>
                    <a:pt x="36" y="40"/>
                    <a:pt x="36" y="42"/>
                  </a:cubicBezTo>
                  <a:cubicBezTo>
                    <a:pt x="34" y="41"/>
                    <a:pt x="33" y="39"/>
                    <a:pt x="32" y="37"/>
                  </a:cubicBezTo>
                  <a:cubicBezTo>
                    <a:pt x="33" y="43"/>
                    <a:pt x="34" y="52"/>
                    <a:pt x="32" y="56"/>
                  </a:cubicBezTo>
                  <a:cubicBezTo>
                    <a:pt x="30" y="53"/>
                    <a:pt x="28" y="46"/>
                    <a:pt x="28" y="40"/>
                  </a:cubicBezTo>
                  <a:cubicBezTo>
                    <a:pt x="28" y="41"/>
                    <a:pt x="27" y="43"/>
                    <a:pt x="26" y="44"/>
                  </a:cubicBezTo>
                  <a:cubicBezTo>
                    <a:pt x="26" y="42"/>
                    <a:pt x="26" y="41"/>
                    <a:pt x="26" y="39"/>
                  </a:cubicBezTo>
                  <a:cubicBezTo>
                    <a:pt x="24" y="45"/>
                    <a:pt x="20" y="52"/>
                    <a:pt x="17" y="54"/>
                  </a:cubicBezTo>
                  <a:cubicBezTo>
                    <a:pt x="16" y="49"/>
                    <a:pt x="19" y="42"/>
                    <a:pt x="23" y="36"/>
                  </a:cubicBezTo>
                  <a:cubicBezTo>
                    <a:pt x="21" y="37"/>
                    <a:pt x="19" y="39"/>
                    <a:pt x="18" y="39"/>
                  </a:cubicBezTo>
                  <a:cubicBezTo>
                    <a:pt x="18" y="38"/>
                    <a:pt x="19" y="36"/>
                    <a:pt x="21" y="34"/>
                  </a:cubicBezTo>
                  <a:cubicBezTo>
                    <a:pt x="15" y="38"/>
                    <a:pt x="8" y="41"/>
                    <a:pt x="3" y="41"/>
                  </a:cubicBezTo>
                  <a:cubicBezTo>
                    <a:pt x="5" y="37"/>
                    <a:pt x="12" y="34"/>
                    <a:pt x="17" y="31"/>
                  </a:cubicBezTo>
                  <a:cubicBezTo>
                    <a:pt x="16" y="31"/>
                    <a:pt x="14" y="31"/>
                    <a:pt x="13" y="31"/>
                  </a:cubicBezTo>
                  <a:cubicBezTo>
                    <a:pt x="14" y="30"/>
                    <a:pt x="15" y="30"/>
                    <a:pt x="17" y="29"/>
                  </a:cubicBezTo>
                  <a:cubicBezTo>
                    <a:pt x="10" y="29"/>
                    <a:pt x="3" y="28"/>
                    <a:pt x="0" y="25"/>
                  </a:cubicBezTo>
                  <a:cubicBezTo>
                    <a:pt x="4" y="23"/>
                    <a:pt x="13" y="24"/>
                    <a:pt x="20" y="25"/>
                  </a:cubicBezTo>
                  <a:cubicBezTo>
                    <a:pt x="17" y="24"/>
                    <a:pt x="15" y="23"/>
                    <a:pt x="14" y="21"/>
                  </a:cubicBezTo>
                  <a:cubicBezTo>
                    <a:pt x="16" y="21"/>
                    <a:pt x="19" y="22"/>
                    <a:pt x="21" y="23"/>
                  </a:cubicBezTo>
                  <a:cubicBezTo>
                    <a:pt x="16" y="19"/>
                    <a:pt x="10" y="12"/>
                    <a:pt x="9" y="8"/>
                  </a:cubicBezTo>
                  <a:cubicBezTo>
                    <a:pt x="13" y="9"/>
                    <a:pt x="19" y="14"/>
                    <a:pt x="23" y="19"/>
                  </a:cubicBezTo>
                  <a:cubicBezTo>
                    <a:pt x="22" y="17"/>
                    <a:pt x="22" y="15"/>
                    <a:pt x="22" y="14"/>
                  </a:cubicBezTo>
                  <a:cubicBezTo>
                    <a:pt x="23" y="14"/>
                    <a:pt x="24" y="16"/>
                    <a:pt x="25" y="17"/>
                  </a:cubicBezTo>
                  <a:cubicBezTo>
                    <a:pt x="23" y="11"/>
                    <a:pt x="22" y="4"/>
                    <a:pt x="24" y="0"/>
                  </a:cubicBezTo>
                  <a:cubicBezTo>
                    <a:pt x="27" y="3"/>
                    <a:pt x="28" y="11"/>
                    <a:pt x="29" y="17"/>
                  </a:cubicBezTo>
                  <a:cubicBezTo>
                    <a:pt x="29" y="15"/>
                    <a:pt x="30" y="13"/>
                    <a:pt x="31" y="12"/>
                  </a:cubicBezTo>
                  <a:cubicBezTo>
                    <a:pt x="31" y="13"/>
                    <a:pt x="31" y="15"/>
                    <a:pt x="31" y="17"/>
                  </a:cubicBezTo>
                  <a:cubicBezTo>
                    <a:pt x="34" y="11"/>
                    <a:pt x="37" y="4"/>
                    <a:pt x="41" y="2"/>
                  </a:cubicBezTo>
                  <a:cubicBezTo>
                    <a:pt x="41" y="6"/>
                    <a:pt x="38" y="13"/>
                    <a:pt x="35" y="19"/>
                  </a:cubicBezTo>
                  <a:close/>
                </a:path>
              </a:pathLst>
            </a:custGeom>
            <a:solidFill>
              <a:srgbClr val="457A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" name="Freeform 234"/>
            <p:cNvSpPr/>
            <p:nvPr/>
          </p:nvSpPr>
          <p:spPr bwMode="auto">
            <a:xfrm>
              <a:off x="2294539" y="427108"/>
              <a:ext cx="94805" cy="99392"/>
            </a:xfrm>
            <a:custGeom>
              <a:gdLst>
                <a:gd name="T0" fmla="*/ 13 w 19"/>
                <a:gd name="T1" fmla="*/ 2 h 20"/>
                <a:gd name="T2" fmla="*/ 17 w 19"/>
                <a:gd name="T3" fmla="*/ 14 h 20"/>
                <a:gd name="T4" fmla="*/ 6 w 19"/>
                <a:gd name="T5" fmla="*/ 18 h 20"/>
                <a:gd name="T6" fmla="*/ 2 w 19"/>
                <a:gd name="T7" fmla="*/ 6 h 20"/>
                <a:gd name="T8" fmla="*/ 13 w 19"/>
                <a:gd name="T9" fmla="*/ 2 h 2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0">
                  <a:moveTo>
                    <a:pt x="13" y="2"/>
                  </a:moveTo>
                  <a:cubicBezTo>
                    <a:pt x="17" y="4"/>
                    <a:pt x="19" y="9"/>
                    <a:pt x="17" y="14"/>
                  </a:cubicBezTo>
                  <a:cubicBezTo>
                    <a:pt x="15" y="18"/>
                    <a:pt x="10" y="20"/>
                    <a:pt x="6" y="18"/>
                  </a:cubicBezTo>
                  <a:cubicBezTo>
                    <a:pt x="2" y="16"/>
                    <a:pt x="0" y="11"/>
                    <a:pt x="2" y="6"/>
                  </a:cubicBezTo>
                  <a:cubicBezTo>
                    <a:pt x="4" y="2"/>
                    <a:pt x="9" y="0"/>
                    <a:pt x="13" y="2"/>
                  </a:cubicBezTo>
                  <a:close/>
                </a:path>
              </a:pathLst>
            </a:custGeom>
            <a:solidFill>
              <a:srgbClr val="FDDF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45" name="图片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35" r="23201" b="71000"/>
          <a:stretch>
            <a:fillRect/>
          </a:stretch>
        </p:blipFill>
        <p:spPr>
          <a:xfrm rot="20400000">
            <a:off x="319259" y="-229270"/>
            <a:ext cx="2348711" cy="1314947"/>
          </a:xfrm>
          <a:prstGeom prst="rect">
            <a:avLst/>
          </a:prstGeom>
        </p:spPr>
      </p:pic>
      <p:grpSp>
        <p:nvGrpSpPr>
          <p:cNvPr id="46" name="组合 45"/>
          <p:cNvGrpSpPr/>
          <p:nvPr/>
        </p:nvGrpSpPr>
        <p:grpSpPr>
          <a:xfrm>
            <a:off x="3190292" y="2427441"/>
            <a:ext cx="5867402" cy="2260610"/>
            <a:chOff x="2598597" y="3459374"/>
            <a:chExt cx="4685243" cy="1805073"/>
          </a:xfrm>
        </p:grpSpPr>
        <p:grpSp>
          <p:nvGrpSpPr>
            <p:cNvPr id="47" name="组合 46"/>
            <p:cNvGrpSpPr/>
            <p:nvPr/>
          </p:nvGrpSpPr>
          <p:grpSpPr>
            <a:xfrm rot="-1200000">
              <a:off x="2598597" y="3947389"/>
              <a:ext cx="1803417" cy="896112"/>
              <a:chOff x="892954" y="2857337"/>
              <a:chExt cx="1664647" cy="827158"/>
            </a:xfrm>
          </p:grpSpPr>
          <p:sp>
            <p:nvSpPr>
              <p:cNvPr id="75" name="Freeform 5"/>
              <p:cNvSpPr/>
              <p:nvPr/>
            </p:nvSpPr>
            <p:spPr bwMode="auto">
              <a:xfrm rot="7709156">
                <a:off x="1551869" y="2678763"/>
                <a:ext cx="474887" cy="1536577"/>
              </a:xfrm>
              <a:custGeom>
                <a:gdLst>
                  <a:gd name="T0" fmla="*/ 0 w 67"/>
                  <a:gd name="T1" fmla="*/ 210 h 210"/>
                  <a:gd name="T2" fmla="*/ 19 w 67"/>
                  <a:gd name="T3" fmla="*/ 0 h 210"/>
                  <a:gd name="T4" fmla="*/ 45 w 67"/>
                  <a:gd name="T5" fmla="*/ 109 h 210"/>
                  <a:gd name="T6" fmla="*/ 0 w 67"/>
                  <a:gd name="T7" fmla="*/ 210 h 21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10">
                    <a:moveTo>
                      <a:pt x="0" y="210"/>
                    </a:moveTo>
                    <a:cubicBezTo>
                      <a:pt x="67" y="103"/>
                      <a:pt x="38" y="28"/>
                      <a:pt x="19" y="0"/>
                    </a:cubicBezTo>
                    <a:cubicBezTo>
                      <a:pt x="29" y="1"/>
                      <a:pt x="52" y="57"/>
                      <a:pt x="45" y="109"/>
                    </a:cubicBezTo>
                    <a:cubicBezTo>
                      <a:pt x="40" y="139"/>
                      <a:pt x="14" y="202"/>
                      <a:pt x="0" y="210"/>
                    </a:cubicBezTo>
                    <a:close/>
                  </a:path>
                </a:pathLst>
              </a:custGeom>
              <a:solidFill>
                <a:srgbClr val="5B78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6" name="Freeform 6"/>
              <p:cNvSpPr>
                <a:spLocks noEditPoints="1"/>
              </p:cNvSpPr>
              <p:nvPr/>
            </p:nvSpPr>
            <p:spPr bwMode="auto">
              <a:xfrm rot="7709156">
                <a:off x="1264999" y="2485292"/>
                <a:ext cx="786438" cy="1530527"/>
              </a:xfrm>
              <a:custGeom>
                <a:gdLst>
                  <a:gd name="T0" fmla="*/ 86 w 111"/>
                  <a:gd name="T1" fmla="*/ 123 h 209"/>
                  <a:gd name="T2" fmla="*/ 86 w 111"/>
                  <a:gd name="T3" fmla="*/ 144 h 209"/>
                  <a:gd name="T4" fmla="*/ 86 w 111"/>
                  <a:gd name="T5" fmla="*/ 91 h 209"/>
                  <a:gd name="T6" fmla="*/ 86 w 111"/>
                  <a:gd name="T7" fmla="*/ 110 h 209"/>
                  <a:gd name="T8" fmla="*/ 86 w 111"/>
                  <a:gd name="T9" fmla="*/ 60 h 209"/>
                  <a:gd name="T10" fmla="*/ 86 w 111"/>
                  <a:gd name="T11" fmla="*/ 74 h 209"/>
                  <a:gd name="T12" fmla="*/ 86 w 111"/>
                  <a:gd name="T13" fmla="*/ 30 h 209"/>
                  <a:gd name="T14" fmla="*/ 86 w 111"/>
                  <a:gd name="T15" fmla="*/ 44 h 209"/>
                  <a:gd name="T16" fmla="*/ 86 w 111"/>
                  <a:gd name="T17" fmla="*/ 3 h 209"/>
                  <a:gd name="T18" fmla="*/ 86 w 111"/>
                  <a:gd name="T19" fmla="*/ 18 h 209"/>
                  <a:gd name="T20" fmla="*/ 86 w 111"/>
                  <a:gd name="T21" fmla="*/ 18 h 209"/>
                  <a:gd name="T22" fmla="*/ 86 w 111"/>
                  <a:gd name="T23" fmla="*/ 3 h 209"/>
                  <a:gd name="T24" fmla="*/ 86 w 111"/>
                  <a:gd name="T25" fmla="*/ 44 h 209"/>
                  <a:gd name="T26" fmla="*/ 86 w 111"/>
                  <a:gd name="T27" fmla="*/ 30 h 209"/>
                  <a:gd name="T28" fmla="*/ 86 w 111"/>
                  <a:gd name="T29" fmla="*/ 74 h 209"/>
                  <a:gd name="T30" fmla="*/ 86 w 111"/>
                  <a:gd name="T31" fmla="*/ 60 h 209"/>
                  <a:gd name="T32" fmla="*/ 86 w 111"/>
                  <a:gd name="T33" fmla="*/ 110 h 209"/>
                  <a:gd name="T34" fmla="*/ 86 w 111"/>
                  <a:gd name="T35" fmla="*/ 91 h 209"/>
                  <a:gd name="T36" fmla="*/ 86 w 111"/>
                  <a:gd name="T37" fmla="*/ 144 h 209"/>
                  <a:gd name="T38" fmla="*/ 75 w 111"/>
                  <a:gd name="T39" fmla="*/ 117 h 209"/>
                  <a:gd name="T40" fmla="*/ 75 w 111"/>
                  <a:gd name="T41" fmla="*/ 173 h 209"/>
                  <a:gd name="T42" fmla="*/ 78 w 111"/>
                  <a:gd name="T43" fmla="*/ 175 h 209"/>
                  <a:gd name="T44" fmla="*/ 59 w 111"/>
                  <a:gd name="T45" fmla="*/ 202 h 209"/>
                  <a:gd name="T46" fmla="*/ 59 w 111"/>
                  <a:gd name="T47" fmla="*/ 202 h 209"/>
                  <a:gd name="T48" fmla="*/ 75 w 111"/>
                  <a:gd name="T49" fmla="*/ 135 h 209"/>
                  <a:gd name="T50" fmla="*/ 75 w 111"/>
                  <a:gd name="T51" fmla="*/ 117 h 209"/>
                  <a:gd name="T52" fmla="*/ 75 w 111"/>
                  <a:gd name="T53" fmla="*/ 173 h 209"/>
                  <a:gd name="T54" fmla="*/ 59 w 111"/>
                  <a:gd name="T55" fmla="*/ 143 h 209"/>
                  <a:gd name="T56" fmla="*/ 75 w 111"/>
                  <a:gd name="T57" fmla="*/ 152 h 209"/>
                  <a:gd name="T58" fmla="*/ 59 w 111"/>
                  <a:gd name="T59" fmla="*/ 103 h 209"/>
                  <a:gd name="T60" fmla="*/ 59 w 111"/>
                  <a:gd name="T61" fmla="*/ 112 h 209"/>
                  <a:gd name="T62" fmla="*/ 59 w 111"/>
                  <a:gd name="T63" fmla="*/ 76 h 209"/>
                  <a:gd name="T64" fmla="*/ 59 w 111"/>
                  <a:gd name="T65" fmla="*/ 91 h 209"/>
                  <a:gd name="T66" fmla="*/ 59 w 111"/>
                  <a:gd name="T67" fmla="*/ 50 h 209"/>
                  <a:gd name="T68" fmla="*/ 59 w 111"/>
                  <a:gd name="T69" fmla="*/ 66 h 209"/>
                  <a:gd name="T70" fmla="*/ 59 w 111"/>
                  <a:gd name="T71" fmla="*/ 26 h 209"/>
                  <a:gd name="T72" fmla="*/ 59 w 111"/>
                  <a:gd name="T73" fmla="*/ 42 h 209"/>
                  <a:gd name="T74" fmla="*/ 59 w 111"/>
                  <a:gd name="T75" fmla="*/ 1 h 209"/>
                  <a:gd name="T76" fmla="*/ 59 w 111"/>
                  <a:gd name="T77" fmla="*/ 14 h 209"/>
                  <a:gd name="T78" fmla="*/ 59 w 111"/>
                  <a:gd name="T79" fmla="*/ 204 h 209"/>
                  <a:gd name="T80" fmla="*/ 59 w 111"/>
                  <a:gd name="T81" fmla="*/ 180 h 209"/>
                  <a:gd name="T82" fmla="*/ 59 w 111"/>
                  <a:gd name="T83" fmla="*/ 1 h 209"/>
                  <a:gd name="T84" fmla="*/ 31 w 111"/>
                  <a:gd name="T85" fmla="*/ 20 h 209"/>
                  <a:gd name="T86" fmla="*/ 59 w 111"/>
                  <a:gd name="T87" fmla="*/ 26 h 209"/>
                  <a:gd name="T88" fmla="*/ 35 w 111"/>
                  <a:gd name="T89" fmla="*/ 45 h 209"/>
                  <a:gd name="T90" fmla="*/ 59 w 111"/>
                  <a:gd name="T91" fmla="*/ 50 h 209"/>
                  <a:gd name="T92" fmla="*/ 35 w 111"/>
                  <a:gd name="T93" fmla="*/ 65 h 209"/>
                  <a:gd name="T94" fmla="*/ 59 w 111"/>
                  <a:gd name="T95" fmla="*/ 76 h 209"/>
                  <a:gd name="T96" fmla="*/ 32 w 111"/>
                  <a:gd name="T97" fmla="*/ 89 h 209"/>
                  <a:gd name="T98" fmla="*/ 59 w 111"/>
                  <a:gd name="T99" fmla="*/ 103 h 209"/>
                  <a:gd name="T100" fmla="*/ 26 w 111"/>
                  <a:gd name="T101" fmla="*/ 110 h 209"/>
                  <a:gd name="T102" fmla="*/ 59 w 111"/>
                  <a:gd name="T103" fmla="*/ 143 h 209"/>
                  <a:gd name="T104" fmla="*/ 59 w 111"/>
                  <a:gd name="T105" fmla="*/ 143 h 209"/>
                  <a:gd name="T106" fmla="*/ 13 w 111"/>
                  <a:gd name="T107" fmla="*/ 132 h 209"/>
                  <a:gd name="T108" fmla="*/ 38 w 111"/>
                  <a:gd name="T109" fmla="*/ 159 h 209"/>
                  <a:gd name="T110" fmla="*/ 38 w 111"/>
                  <a:gd name="T111" fmla="*/ 159 h 209"/>
                  <a:gd name="T112" fmla="*/ 6 w 111"/>
                  <a:gd name="T113" fmla="*/ 209 h 20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10" h="209">
                    <a:moveTo>
                      <a:pt x="86" y="144"/>
                    </a:moveTo>
                    <a:cubicBezTo>
                      <a:pt x="86" y="123"/>
                      <a:pt x="86" y="123"/>
                      <a:pt x="86" y="123"/>
                    </a:cubicBezTo>
                    <a:cubicBezTo>
                      <a:pt x="90" y="128"/>
                      <a:pt x="93" y="135"/>
                      <a:pt x="94" y="148"/>
                    </a:cubicBezTo>
                    <a:cubicBezTo>
                      <a:pt x="91" y="147"/>
                      <a:pt x="88" y="146"/>
                      <a:pt x="86" y="144"/>
                    </a:cubicBezTo>
                    <a:close/>
                    <a:moveTo>
                      <a:pt x="86" y="110"/>
                    </a:moveTo>
                    <a:cubicBezTo>
                      <a:pt x="86" y="91"/>
                      <a:pt x="86" y="91"/>
                      <a:pt x="86" y="91"/>
                    </a:cubicBezTo>
                    <a:cubicBezTo>
                      <a:pt x="93" y="93"/>
                      <a:pt x="100" y="99"/>
                      <a:pt x="103" y="119"/>
                    </a:cubicBezTo>
                    <a:cubicBezTo>
                      <a:pt x="95" y="116"/>
                      <a:pt x="90" y="113"/>
                      <a:pt x="86" y="110"/>
                    </a:cubicBezTo>
                    <a:close/>
                    <a:moveTo>
                      <a:pt x="86" y="74"/>
                    </a:moveTo>
                    <a:cubicBezTo>
                      <a:pt x="86" y="60"/>
                      <a:pt x="86" y="60"/>
                      <a:pt x="86" y="60"/>
                    </a:cubicBezTo>
                    <a:cubicBezTo>
                      <a:pt x="93" y="60"/>
                      <a:pt x="104" y="63"/>
                      <a:pt x="111" y="86"/>
                    </a:cubicBezTo>
                    <a:cubicBezTo>
                      <a:pt x="97" y="84"/>
                      <a:pt x="89" y="79"/>
                      <a:pt x="86" y="74"/>
                    </a:cubicBezTo>
                    <a:close/>
                    <a:moveTo>
                      <a:pt x="86" y="44"/>
                    </a:moveTo>
                    <a:cubicBezTo>
                      <a:pt x="86" y="30"/>
                      <a:pt x="86" y="30"/>
                      <a:pt x="86" y="30"/>
                    </a:cubicBezTo>
                    <a:cubicBezTo>
                      <a:pt x="93" y="30"/>
                      <a:pt x="104" y="34"/>
                      <a:pt x="111" y="55"/>
                    </a:cubicBezTo>
                    <a:cubicBezTo>
                      <a:pt x="97" y="53"/>
                      <a:pt x="90" y="49"/>
                      <a:pt x="86" y="44"/>
                    </a:cubicBezTo>
                    <a:close/>
                    <a:moveTo>
                      <a:pt x="86" y="18"/>
                    </a:moveTo>
                    <a:cubicBezTo>
                      <a:pt x="86" y="3"/>
                      <a:pt x="86" y="3"/>
                      <a:pt x="86" y="3"/>
                    </a:cubicBezTo>
                    <a:cubicBezTo>
                      <a:pt x="93" y="3"/>
                      <a:pt x="102" y="7"/>
                      <a:pt x="110" y="24"/>
                    </a:cubicBezTo>
                    <a:cubicBezTo>
                      <a:pt x="98" y="24"/>
                      <a:pt x="91" y="22"/>
                      <a:pt x="86" y="18"/>
                    </a:cubicBezTo>
                    <a:close/>
                    <a:moveTo>
                      <a:pt x="86" y="3"/>
                    </a:moveTo>
                    <a:cubicBezTo>
                      <a:pt x="86" y="18"/>
                      <a:pt x="86" y="18"/>
                      <a:pt x="86" y="18"/>
                    </a:cubicBezTo>
                    <a:cubicBezTo>
                      <a:pt x="80" y="14"/>
                      <a:pt x="78" y="8"/>
                      <a:pt x="78" y="4"/>
                    </a:cubicBezTo>
                    <a:cubicBezTo>
                      <a:pt x="80" y="3"/>
                      <a:pt x="83" y="3"/>
                      <a:pt x="86" y="3"/>
                    </a:cubicBezTo>
                    <a:close/>
                    <a:moveTo>
                      <a:pt x="86" y="30"/>
                    </a:moveTo>
                    <a:cubicBezTo>
                      <a:pt x="86" y="44"/>
                      <a:pt x="86" y="44"/>
                      <a:pt x="86" y="44"/>
                    </a:cubicBezTo>
                    <a:cubicBezTo>
                      <a:pt x="82" y="40"/>
                      <a:pt x="81" y="35"/>
                      <a:pt x="82" y="31"/>
                    </a:cubicBezTo>
                    <a:cubicBezTo>
                      <a:pt x="83" y="31"/>
                      <a:pt x="84" y="31"/>
                      <a:pt x="86" y="30"/>
                    </a:cubicBezTo>
                    <a:close/>
                    <a:moveTo>
                      <a:pt x="86" y="60"/>
                    </a:moveTo>
                    <a:cubicBezTo>
                      <a:pt x="86" y="74"/>
                      <a:pt x="86" y="74"/>
                      <a:pt x="86" y="74"/>
                    </a:cubicBezTo>
                    <a:cubicBezTo>
                      <a:pt x="82" y="69"/>
                      <a:pt x="82" y="64"/>
                      <a:pt x="83" y="61"/>
                    </a:cubicBezTo>
                    <a:cubicBezTo>
                      <a:pt x="84" y="61"/>
                      <a:pt x="85" y="60"/>
                      <a:pt x="86" y="60"/>
                    </a:cubicBezTo>
                    <a:close/>
                    <a:moveTo>
                      <a:pt x="86" y="91"/>
                    </a:moveTo>
                    <a:cubicBezTo>
                      <a:pt x="86" y="110"/>
                      <a:pt x="86" y="110"/>
                      <a:pt x="86" y="110"/>
                    </a:cubicBezTo>
                    <a:cubicBezTo>
                      <a:pt x="77" y="103"/>
                      <a:pt x="77" y="95"/>
                      <a:pt x="79" y="90"/>
                    </a:cubicBezTo>
                    <a:cubicBezTo>
                      <a:pt x="81" y="90"/>
                      <a:pt x="83" y="90"/>
                      <a:pt x="86" y="91"/>
                    </a:cubicBezTo>
                    <a:close/>
                    <a:moveTo>
                      <a:pt x="86" y="123"/>
                    </a:moveTo>
                    <a:cubicBezTo>
                      <a:pt x="86" y="144"/>
                      <a:pt x="86" y="144"/>
                      <a:pt x="86" y="144"/>
                    </a:cubicBezTo>
                    <a:cubicBezTo>
                      <a:pt x="80" y="141"/>
                      <a:pt x="77" y="138"/>
                      <a:pt x="75" y="135"/>
                    </a:cubicBezTo>
                    <a:cubicBezTo>
                      <a:pt x="75" y="117"/>
                      <a:pt x="75" y="117"/>
                      <a:pt x="75" y="117"/>
                    </a:cubicBezTo>
                    <a:cubicBezTo>
                      <a:pt x="78" y="118"/>
                      <a:pt x="82" y="119"/>
                      <a:pt x="86" y="123"/>
                    </a:cubicBezTo>
                    <a:close/>
                    <a:moveTo>
                      <a:pt x="75" y="173"/>
                    </a:moveTo>
                    <a:cubicBezTo>
                      <a:pt x="75" y="152"/>
                      <a:pt x="75" y="152"/>
                      <a:pt x="75" y="152"/>
                    </a:cubicBezTo>
                    <a:cubicBezTo>
                      <a:pt x="77" y="157"/>
                      <a:pt x="79" y="164"/>
                      <a:pt x="78" y="175"/>
                    </a:cubicBezTo>
                    <a:cubicBezTo>
                      <a:pt x="77" y="174"/>
                      <a:pt x="76" y="173"/>
                      <a:pt x="75" y="173"/>
                    </a:cubicBezTo>
                    <a:close/>
                    <a:moveTo>
                      <a:pt x="59" y="202"/>
                    </a:moveTo>
                    <a:cubicBezTo>
                      <a:pt x="61" y="192"/>
                      <a:pt x="61" y="185"/>
                      <a:pt x="59" y="180"/>
                    </a:cubicBezTo>
                    <a:cubicBezTo>
                      <a:pt x="59" y="202"/>
                      <a:pt x="59" y="202"/>
                      <a:pt x="59" y="202"/>
                    </a:cubicBezTo>
                    <a:close/>
                    <a:moveTo>
                      <a:pt x="75" y="117"/>
                    </a:moveTo>
                    <a:cubicBezTo>
                      <a:pt x="75" y="135"/>
                      <a:pt x="75" y="135"/>
                      <a:pt x="75" y="135"/>
                    </a:cubicBezTo>
                    <a:cubicBezTo>
                      <a:pt x="70" y="128"/>
                      <a:pt x="71" y="121"/>
                      <a:pt x="72" y="117"/>
                    </a:cubicBezTo>
                    <a:cubicBezTo>
                      <a:pt x="73" y="117"/>
                      <a:pt x="74" y="117"/>
                      <a:pt x="75" y="117"/>
                    </a:cubicBezTo>
                    <a:close/>
                    <a:moveTo>
                      <a:pt x="75" y="152"/>
                    </a:moveTo>
                    <a:cubicBezTo>
                      <a:pt x="75" y="173"/>
                      <a:pt x="75" y="173"/>
                      <a:pt x="75" y="173"/>
                    </a:cubicBezTo>
                    <a:cubicBezTo>
                      <a:pt x="66" y="167"/>
                      <a:pt x="61" y="162"/>
                      <a:pt x="59" y="157"/>
                    </a:cubicBezTo>
                    <a:cubicBezTo>
                      <a:pt x="59" y="143"/>
                      <a:pt x="59" y="143"/>
                      <a:pt x="59" y="143"/>
                    </a:cubicBezTo>
                    <a:cubicBezTo>
                      <a:pt x="59" y="143"/>
                      <a:pt x="60" y="142"/>
                      <a:pt x="60" y="142"/>
                    </a:cubicBezTo>
                    <a:cubicBezTo>
                      <a:pt x="64" y="142"/>
                      <a:pt x="71" y="144"/>
                      <a:pt x="75" y="152"/>
                    </a:cubicBezTo>
                    <a:close/>
                    <a:moveTo>
                      <a:pt x="59" y="112"/>
                    </a:moveTo>
                    <a:cubicBezTo>
                      <a:pt x="59" y="103"/>
                      <a:pt x="59" y="103"/>
                      <a:pt x="59" y="103"/>
                    </a:cubicBezTo>
                    <a:cubicBezTo>
                      <a:pt x="61" y="104"/>
                      <a:pt x="62" y="106"/>
                      <a:pt x="63" y="107"/>
                    </a:cubicBezTo>
                    <a:cubicBezTo>
                      <a:pt x="62" y="108"/>
                      <a:pt x="61" y="110"/>
                      <a:pt x="59" y="112"/>
                    </a:cubicBezTo>
                    <a:close/>
                    <a:moveTo>
                      <a:pt x="59" y="91"/>
                    </a:moveTo>
                    <a:cubicBezTo>
                      <a:pt x="59" y="76"/>
                      <a:pt x="59" y="76"/>
                      <a:pt x="59" y="76"/>
                    </a:cubicBezTo>
                    <a:cubicBezTo>
                      <a:pt x="64" y="76"/>
                      <a:pt x="67" y="79"/>
                      <a:pt x="69" y="81"/>
                    </a:cubicBezTo>
                    <a:cubicBezTo>
                      <a:pt x="68" y="84"/>
                      <a:pt x="65" y="88"/>
                      <a:pt x="59" y="91"/>
                    </a:cubicBezTo>
                    <a:close/>
                    <a:moveTo>
                      <a:pt x="59" y="66"/>
                    </a:moveTo>
                    <a:cubicBezTo>
                      <a:pt x="59" y="50"/>
                      <a:pt x="59" y="50"/>
                      <a:pt x="59" y="50"/>
                    </a:cubicBezTo>
                    <a:cubicBezTo>
                      <a:pt x="64" y="50"/>
                      <a:pt x="68" y="52"/>
                      <a:pt x="71" y="54"/>
                    </a:cubicBezTo>
                    <a:cubicBezTo>
                      <a:pt x="70" y="58"/>
                      <a:pt x="67" y="64"/>
                      <a:pt x="59" y="66"/>
                    </a:cubicBezTo>
                    <a:close/>
                    <a:moveTo>
                      <a:pt x="59" y="42"/>
                    </a:moveTo>
                    <a:cubicBezTo>
                      <a:pt x="59" y="26"/>
                      <a:pt x="59" y="26"/>
                      <a:pt x="59" y="26"/>
                    </a:cubicBezTo>
                    <a:cubicBezTo>
                      <a:pt x="63" y="26"/>
                      <a:pt x="67" y="27"/>
                      <a:pt x="69" y="29"/>
                    </a:cubicBezTo>
                    <a:cubicBezTo>
                      <a:pt x="69" y="33"/>
                      <a:pt x="66" y="39"/>
                      <a:pt x="59" y="42"/>
                    </a:cubicBezTo>
                    <a:close/>
                    <a:moveTo>
                      <a:pt x="59" y="14"/>
                    </a:moveTo>
                    <a:cubicBezTo>
                      <a:pt x="59" y="1"/>
                      <a:pt x="59" y="1"/>
                      <a:pt x="59" y="1"/>
                    </a:cubicBezTo>
                    <a:cubicBezTo>
                      <a:pt x="62" y="2"/>
                      <a:pt x="64" y="2"/>
                      <a:pt x="65" y="3"/>
                    </a:cubicBezTo>
                    <a:cubicBezTo>
                      <a:pt x="65" y="7"/>
                      <a:pt x="63" y="11"/>
                      <a:pt x="59" y="14"/>
                    </a:cubicBezTo>
                    <a:close/>
                    <a:moveTo>
                      <a:pt x="47" y="168"/>
                    </a:moveTo>
                    <a:cubicBezTo>
                      <a:pt x="42" y="173"/>
                      <a:pt x="38" y="186"/>
                      <a:pt x="59" y="204"/>
                    </a:cubicBezTo>
                    <a:cubicBezTo>
                      <a:pt x="59" y="202"/>
                      <a:pt x="59" y="202"/>
                      <a:pt x="59" y="202"/>
                    </a:cubicBezTo>
                    <a:cubicBezTo>
                      <a:pt x="59" y="180"/>
                      <a:pt x="59" y="180"/>
                      <a:pt x="59" y="180"/>
                    </a:cubicBezTo>
                    <a:cubicBezTo>
                      <a:pt x="57" y="172"/>
                      <a:pt x="51" y="169"/>
                      <a:pt x="47" y="168"/>
                    </a:cubicBezTo>
                    <a:close/>
                    <a:moveTo>
                      <a:pt x="59" y="1"/>
                    </a:moveTo>
                    <a:cubicBezTo>
                      <a:pt x="59" y="14"/>
                      <a:pt x="59" y="14"/>
                      <a:pt x="59" y="14"/>
                    </a:cubicBezTo>
                    <a:cubicBezTo>
                      <a:pt x="54" y="19"/>
                      <a:pt x="46" y="21"/>
                      <a:pt x="31" y="20"/>
                    </a:cubicBezTo>
                    <a:cubicBezTo>
                      <a:pt x="42" y="3"/>
                      <a:pt x="52" y="0"/>
                      <a:pt x="59" y="1"/>
                    </a:cubicBezTo>
                    <a:close/>
                    <a:moveTo>
                      <a:pt x="59" y="26"/>
                    </a:moveTo>
                    <a:cubicBezTo>
                      <a:pt x="59" y="42"/>
                      <a:pt x="59" y="42"/>
                      <a:pt x="59" y="42"/>
                    </a:cubicBezTo>
                    <a:cubicBezTo>
                      <a:pt x="54" y="45"/>
                      <a:pt x="46" y="46"/>
                      <a:pt x="35" y="45"/>
                    </a:cubicBezTo>
                    <a:cubicBezTo>
                      <a:pt x="44" y="31"/>
                      <a:pt x="53" y="26"/>
                      <a:pt x="59" y="26"/>
                    </a:cubicBezTo>
                    <a:close/>
                    <a:moveTo>
                      <a:pt x="59" y="50"/>
                    </a:moveTo>
                    <a:cubicBezTo>
                      <a:pt x="59" y="66"/>
                      <a:pt x="59" y="66"/>
                      <a:pt x="59" y="66"/>
                    </a:cubicBezTo>
                    <a:cubicBezTo>
                      <a:pt x="54" y="68"/>
                      <a:pt x="46" y="68"/>
                      <a:pt x="35" y="65"/>
                    </a:cubicBezTo>
                    <a:cubicBezTo>
                      <a:pt x="45" y="54"/>
                      <a:pt x="53" y="50"/>
                      <a:pt x="59" y="50"/>
                    </a:cubicBezTo>
                    <a:close/>
                    <a:moveTo>
                      <a:pt x="59" y="76"/>
                    </a:moveTo>
                    <a:cubicBezTo>
                      <a:pt x="59" y="91"/>
                      <a:pt x="59" y="91"/>
                      <a:pt x="59" y="91"/>
                    </a:cubicBezTo>
                    <a:cubicBezTo>
                      <a:pt x="54" y="93"/>
                      <a:pt x="45" y="93"/>
                      <a:pt x="32" y="89"/>
                    </a:cubicBezTo>
                    <a:cubicBezTo>
                      <a:pt x="44" y="77"/>
                      <a:pt x="53" y="75"/>
                      <a:pt x="59" y="76"/>
                    </a:cubicBezTo>
                    <a:close/>
                    <a:moveTo>
                      <a:pt x="59" y="103"/>
                    </a:moveTo>
                    <a:cubicBezTo>
                      <a:pt x="59" y="112"/>
                      <a:pt x="59" y="112"/>
                      <a:pt x="59" y="112"/>
                    </a:cubicBezTo>
                    <a:cubicBezTo>
                      <a:pt x="54" y="117"/>
                      <a:pt x="44" y="119"/>
                      <a:pt x="26" y="110"/>
                    </a:cubicBezTo>
                    <a:cubicBezTo>
                      <a:pt x="43" y="97"/>
                      <a:pt x="53" y="99"/>
                      <a:pt x="59" y="103"/>
                    </a:cubicBezTo>
                    <a:close/>
                    <a:moveTo>
                      <a:pt x="59" y="143"/>
                    </a:moveTo>
                    <a:cubicBezTo>
                      <a:pt x="59" y="157"/>
                      <a:pt x="59" y="157"/>
                      <a:pt x="59" y="157"/>
                    </a:cubicBezTo>
                    <a:cubicBezTo>
                      <a:pt x="57" y="151"/>
                      <a:pt x="58" y="146"/>
                      <a:pt x="59" y="143"/>
                    </a:cubicBezTo>
                    <a:close/>
                    <a:moveTo>
                      <a:pt x="51" y="133"/>
                    </a:moveTo>
                    <a:cubicBezTo>
                      <a:pt x="47" y="127"/>
                      <a:pt x="37" y="118"/>
                      <a:pt x="13" y="132"/>
                    </a:cubicBezTo>
                    <a:cubicBezTo>
                      <a:pt x="36" y="147"/>
                      <a:pt x="47" y="139"/>
                      <a:pt x="51" y="133"/>
                    </a:cubicBezTo>
                    <a:close/>
                    <a:moveTo>
                      <a:pt x="38" y="159"/>
                    </a:moveTo>
                    <a:cubicBezTo>
                      <a:pt x="34" y="165"/>
                      <a:pt x="23" y="173"/>
                      <a:pt x="0" y="158"/>
                    </a:cubicBezTo>
                    <a:cubicBezTo>
                      <a:pt x="24" y="144"/>
                      <a:pt x="34" y="152"/>
                      <a:pt x="38" y="159"/>
                    </a:cubicBezTo>
                    <a:close/>
                    <a:moveTo>
                      <a:pt x="30" y="180"/>
                    </a:moveTo>
                    <a:cubicBezTo>
                      <a:pt x="23" y="179"/>
                      <a:pt x="9" y="182"/>
                      <a:pt x="6" y="209"/>
                    </a:cubicBezTo>
                    <a:cubicBezTo>
                      <a:pt x="32" y="201"/>
                      <a:pt x="32" y="187"/>
                      <a:pt x="30" y="180"/>
                    </a:cubicBezTo>
                    <a:close/>
                  </a:path>
                </a:pathLst>
              </a:custGeom>
              <a:solidFill>
                <a:srgbClr val="5B78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48" name="组合 47"/>
            <p:cNvGrpSpPr/>
            <p:nvPr/>
          </p:nvGrpSpPr>
          <p:grpSpPr>
            <a:xfrm>
              <a:off x="4278664" y="4560560"/>
              <a:ext cx="695326" cy="703887"/>
              <a:chOff x="6590300" y="3850933"/>
              <a:chExt cx="496959" cy="503077"/>
            </a:xfrm>
          </p:grpSpPr>
          <p:sp>
            <p:nvSpPr>
              <p:cNvPr id="68" name="Freeform 228"/>
              <p:cNvSpPr/>
              <p:nvPr/>
            </p:nvSpPr>
            <p:spPr bwMode="auto">
              <a:xfrm>
                <a:off x="6789084" y="3850933"/>
                <a:ext cx="218663" cy="253832"/>
              </a:xfrm>
              <a:custGeom>
                <a:gdLst>
                  <a:gd name="T0" fmla="*/ 12 w 44"/>
                  <a:gd name="T1" fmla="*/ 46 h 51"/>
                  <a:gd name="T2" fmla="*/ 8 w 44"/>
                  <a:gd name="T3" fmla="*/ 7 h 51"/>
                  <a:gd name="T4" fmla="*/ 27 w 44"/>
                  <a:gd name="T5" fmla="*/ 12 h 51"/>
                  <a:gd name="T6" fmla="*/ 43 w 44"/>
                  <a:gd name="T7" fmla="*/ 24 h 51"/>
                  <a:gd name="T8" fmla="*/ 12 w 44"/>
                  <a:gd name="T9" fmla="*/ 46 h 5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51">
                    <a:moveTo>
                      <a:pt x="12" y="46"/>
                    </a:moveTo>
                    <a:cubicBezTo>
                      <a:pt x="0" y="40"/>
                      <a:pt x="0" y="13"/>
                      <a:pt x="8" y="7"/>
                    </a:cubicBezTo>
                    <a:cubicBezTo>
                      <a:pt x="19" y="0"/>
                      <a:pt x="26" y="12"/>
                      <a:pt x="27" y="12"/>
                    </a:cubicBezTo>
                    <a:cubicBezTo>
                      <a:pt x="28" y="13"/>
                      <a:pt x="42" y="11"/>
                      <a:pt x="43" y="24"/>
                    </a:cubicBezTo>
                    <a:cubicBezTo>
                      <a:pt x="44" y="34"/>
                      <a:pt x="24" y="51"/>
                      <a:pt x="12" y="46"/>
                    </a:cubicBezTo>
                    <a:close/>
                  </a:path>
                </a:pathLst>
              </a:custGeom>
              <a:solidFill>
                <a:srgbClr val="8AC6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9" name="Freeform 229"/>
              <p:cNvSpPr/>
              <p:nvPr/>
            </p:nvSpPr>
            <p:spPr bwMode="auto">
              <a:xfrm>
                <a:off x="6854835" y="3994669"/>
                <a:ext cx="232424" cy="244657"/>
              </a:xfrm>
              <a:custGeom>
                <a:gdLst>
                  <a:gd name="T0" fmla="*/ 1 w 47"/>
                  <a:gd name="T1" fmla="*/ 22 h 49"/>
                  <a:gd name="T2" fmla="*/ 37 w 47"/>
                  <a:gd name="T3" fmla="*/ 6 h 49"/>
                  <a:gd name="T4" fmla="*/ 38 w 47"/>
                  <a:gd name="T5" fmla="*/ 26 h 49"/>
                  <a:gd name="T6" fmla="*/ 32 w 47"/>
                  <a:gd name="T7" fmla="*/ 45 h 49"/>
                  <a:gd name="T8" fmla="*/ 1 w 47"/>
                  <a:gd name="T9" fmla="*/ 22 h 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49">
                    <a:moveTo>
                      <a:pt x="1" y="22"/>
                    </a:moveTo>
                    <a:cubicBezTo>
                      <a:pt x="3" y="8"/>
                      <a:pt x="29" y="0"/>
                      <a:pt x="37" y="6"/>
                    </a:cubicBezTo>
                    <a:cubicBezTo>
                      <a:pt x="47" y="14"/>
                      <a:pt x="38" y="25"/>
                      <a:pt x="38" y="26"/>
                    </a:cubicBezTo>
                    <a:cubicBezTo>
                      <a:pt x="38" y="27"/>
                      <a:pt x="44" y="40"/>
                      <a:pt x="32" y="45"/>
                    </a:cubicBezTo>
                    <a:cubicBezTo>
                      <a:pt x="23" y="49"/>
                      <a:pt x="0" y="35"/>
                      <a:pt x="1" y="22"/>
                    </a:cubicBezTo>
                    <a:close/>
                  </a:path>
                </a:pathLst>
              </a:custGeom>
              <a:solidFill>
                <a:srgbClr val="8AC6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0" name="Freeform 230"/>
              <p:cNvSpPr/>
              <p:nvPr/>
            </p:nvSpPr>
            <p:spPr bwMode="auto">
              <a:xfrm>
                <a:off x="6744739" y="4115469"/>
                <a:ext cx="238541" cy="238541"/>
              </a:xfrm>
              <a:custGeom>
                <a:gdLst>
                  <a:gd name="T0" fmla="*/ 19 w 48"/>
                  <a:gd name="T1" fmla="*/ 2 h 48"/>
                  <a:gd name="T2" fmla="*/ 45 w 48"/>
                  <a:gd name="T3" fmla="*/ 30 h 48"/>
                  <a:gd name="T4" fmla="*/ 26 w 48"/>
                  <a:gd name="T5" fmla="*/ 38 h 48"/>
                  <a:gd name="T6" fmla="*/ 6 w 48"/>
                  <a:gd name="T7" fmla="*/ 38 h 48"/>
                  <a:gd name="T8" fmla="*/ 19 w 48"/>
                  <a:gd name="T9" fmla="*/ 2 h 4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19" y="2"/>
                    </a:moveTo>
                    <a:cubicBezTo>
                      <a:pt x="33" y="0"/>
                      <a:pt x="48" y="21"/>
                      <a:pt x="45" y="30"/>
                    </a:cubicBezTo>
                    <a:cubicBezTo>
                      <a:pt x="41" y="43"/>
                      <a:pt x="28" y="37"/>
                      <a:pt x="26" y="38"/>
                    </a:cubicBezTo>
                    <a:cubicBezTo>
                      <a:pt x="25" y="38"/>
                      <a:pt x="15" y="48"/>
                      <a:pt x="6" y="38"/>
                    </a:cubicBezTo>
                    <a:cubicBezTo>
                      <a:pt x="0" y="30"/>
                      <a:pt x="6" y="5"/>
                      <a:pt x="19" y="2"/>
                    </a:cubicBezTo>
                    <a:close/>
                  </a:path>
                </a:pathLst>
              </a:custGeom>
              <a:solidFill>
                <a:srgbClr val="8AC6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1" name="Freeform 231"/>
              <p:cNvSpPr/>
              <p:nvPr/>
            </p:nvSpPr>
            <p:spPr bwMode="auto">
              <a:xfrm>
                <a:off x="6590300" y="4049717"/>
                <a:ext cx="253832" cy="229366"/>
              </a:xfrm>
              <a:custGeom>
                <a:gdLst>
                  <a:gd name="T0" fmla="*/ 45 w 51"/>
                  <a:gd name="T1" fmla="*/ 12 h 46"/>
                  <a:gd name="T2" fmla="*/ 26 w 51"/>
                  <a:gd name="T3" fmla="*/ 45 h 46"/>
                  <a:gd name="T4" fmla="*/ 13 w 51"/>
                  <a:gd name="T5" fmla="*/ 30 h 46"/>
                  <a:gd name="T6" fmla="*/ 7 w 51"/>
                  <a:gd name="T7" fmla="*/ 11 h 46"/>
                  <a:gd name="T8" fmla="*/ 45 w 51"/>
                  <a:gd name="T9" fmla="*/ 12 h 4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6">
                    <a:moveTo>
                      <a:pt x="45" y="12"/>
                    </a:moveTo>
                    <a:cubicBezTo>
                      <a:pt x="51" y="24"/>
                      <a:pt x="36" y="46"/>
                      <a:pt x="26" y="45"/>
                    </a:cubicBezTo>
                    <a:cubicBezTo>
                      <a:pt x="13" y="45"/>
                      <a:pt x="14" y="31"/>
                      <a:pt x="13" y="30"/>
                    </a:cubicBezTo>
                    <a:cubicBezTo>
                      <a:pt x="13" y="29"/>
                      <a:pt x="0" y="22"/>
                      <a:pt x="7" y="11"/>
                    </a:cubicBezTo>
                    <a:cubicBezTo>
                      <a:pt x="12" y="3"/>
                      <a:pt x="38" y="0"/>
                      <a:pt x="45" y="12"/>
                    </a:cubicBezTo>
                    <a:close/>
                  </a:path>
                </a:pathLst>
              </a:custGeom>
              <a:solidFill>
                <a:srgbClr val="8AC6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2" name="Freeform 232"/>
              <p:cNvSpPr/>
              <p:nvPr/>
            </p:nvSpPr>
            <p:spPr bwMode="auto">
              <a:xfrm>
                <a:off x="6616294" y="3879987"/>
                <a:ext cx="247715" cy="249245"/>
              </a:xfrm>
              <a:custGeom>
                <a:gdLst>
                  <a:gd name="T0" fmla="*/ 41 w 50"/>
                  <a:gd name="T1" fmla="*/ 40 h 50"/>
                  <a:gd name="T2" fmla="*/ 3 w 50"/>
                  <a:gd name="T3" fmla="*/ 32 h 50"/>
                  <a:gd name="T4" fmla="*/ 14 w 50"/>
                  <a:gd name="T5" fmla="*/ 16 h 50"/>
                  <a:gd name="T6" fmla="*/ 30 w 50"/>
                  <a:gd name="T7" fmla="*/ 4 h 50"/>
                  <a:gd name="T8" fmla="*/ 41 w 50"/>
                  <a:gd name="T9" fmla="*/ 40 h 5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50">
                    <a:moveTo>
                      <a:pt x="41" y="40"/>
                    </a:moveTo>
                    <a:cubicBezTo>
                      <a:pt x="32" y="50"/>
                      <a:pt x="6" y="42"/>
                      <a:pt x="3" y="32"/>
                    </a:cubicBezTo>
                    <a:cubicBezTo>
                      <a:pt x="0" y="20"/>
                      <a:pt x="13" y="16"/>
                      <a:pt x="14" y="16"/>
                    </a:cubicBezTo>
                    <a:cubicBezTo>
                      <a:pt x="15" y="15"/>
                      <a:pt x="18" y="0"/>
                      <a:pt x="30" y="4"/>
                    </a:cubicBezTo>
                    <a:cubicBezTo>
                      <a:pt x="40" y="6"/>
                      <a:pt x="50" y="30"/>
                      <a:pt x="41" y="40"/>
                    </a:cubicBezTo>
                    <a:close/>
                  </a:path>
                </a:pathLst>
              </a:custGeom>
              <a:solidFill>
                <a:srgbClr val="8AC6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3" name="Freeform 233"/>
              <p:cNvSpPr/>
              <p:nvPr/>
            </p:nvSpPr>
            <p:spPr bwMode="auto">
              <a:xfrm>
                <a:off x="6695808" y="3961029"/>
                <a:ext cx="282885" cy="278297"/>
              </a:xfrm>
              <a:custGeom>
                <a:gdLst>
                  <a:gd name="T0" fmla="*/ 35 w 57"/>
                  <a:gd name="T1" fmla="*/ 19 h 56"/>
                  <a:gd name="T2" fmla="*/ 39 w 57"/>
                  <a:gd name="T3" fmla="*/ 16 h 56"/>
                  <a:gd name="T4" fmla="*/ 36 w 57"/>
                  <a:gd name="T5" fmla="*/ 21 h 56"/>
                  <a:gd name="T6" fmla="*/ 54 w 57"/>
                  <a:gd name="T7" fmla="*/ 14 h 56"/>
                  <a:gd name="T8" fmla="*/ 37 w 57"/>
                  <a:gd name="T9" fmla="*/ 25 h 56"/>
                  <a:gd name="T10" fmla="*/ 44 w 57"/>
                  <a:gd name="T11" fmla="*/ 25 h 56"/>
                  <a:gd name="T12" fmla="*/ 39 w 57"/>
                  <a:gd name="T13" fmla="*/ 28 h 56"/>
                  <a:gd name="T14" fmla="*/ 57 w 57"/>
                  <a:gd name="T15" fmla="*/ 33 h 56"/>
                  <a:gd name="T16" fmla="*/ 39 w 57"/>
                  <a:gd name="T17" fmla="*/ 32 h 56"/>
                  <a:gd name="T18" fmla="*/ 43 w 57"/>
                  <a:gd name="T19" fmla="*/ 35 h 56"/>
                  <a:gd name="T20" fmla="*/ 39 w 57"/>
                  <a:gd name="T21" fmla="*/ 35 h 56"/>
                  <a:gd name="T22" fmla="*/ 50 w 57"/>
                  <a:gd name="T23" fmla="*/ 47 h 56"/>
                  <a:gd name="T24" fmla="*/ 34 w 57"/>
                  <a:gd name="T25" fmla="*/ 36 h 56"/>
                  <a:gd name="T26" fmla="*/ 36 w 57"/>
                  <a:gd name="T27" fmla="*/ 42 h 56"/>
                  <a:gd name="T28" fmla="*/ 32 w 57"/>
                  <a:gd name="T29" fmla="*/ 37 h 56"/>
                  <a:gd name="T30" fmla="*/ 32 w 57"/>
                  <a:gd name="T31" fmla="*/ 56 h 56"/>
                  <a:gd name="T32" fmla="*/ 28 w 57"/>
                  <a:gd name="T33" fmla="*/ 40 h 56"/>
                  <a:gd name="T34" fmla="*/ 26 w 57"/>
                  <a:gd name="T35" fmla="*/ 44 h 56"/>
                  <a:gd name="T36" fmla="*/ 26 w 57"/>
                  <a:gd name="T37" fmla="*/ 39 h 56"/>
                  <a:gd name="T38" fmla="*/ 17 w 57"/>
                  <a:gd name="T39" fmla="*/ 54 h 56"/>
                  <a:gd name="T40" fmla="*/ 23 w 57"/>
                  <a:gd name="T41" fmla="*/ 36 h 56"/>
                  <a:gd name="T42" fmla="*/ 18 w 57"/>
                  <a:gd name="T43" fmla="*/ 39 h 56"/>
                  <a:gd name="T44" fmla="*/ 21 w 57"/>
                  <a:gd name="T45" fmla="*/ 34 h 56"/>
                  <a:gd name="T46" fmla="*/ 3 w 57"/>
                  <a:gd name="T47" fmla="*/ 41 h 56"/>
                  <a:gd name="T48" fmla="*/ 17 w 57"/>
                  <a:gd name="T49" fmla="*/ 31 h 56"/>
                  <a:gd name="T50" fmla="*/ 13 w 57"/>
                  <a:gd name="T51" fmla="*/ 31 h 56"/>
                  <a:gd name="T52" fmla="*/ 17 w 57"/>
                  <a:gd name="T53" fmla="*/ 29 h 56"/>
                  <a:gd name="T54" fmla="*/ 0 w 57"/>
                  <a:gd name="T55" fmla="*/ 25 h 56"/>
                  <a:gd name="T56" fmla="*/ 20 w 57"/>
                  <a:gd name="T57" fmla="*/ 25 h 56"/>
                  <a:gd name="T58" fmla="*/ 14 w 57"/>
                  <a:gd name="T59" fmla="*/ 21 h 56"/>
                  <a:gd name="T60" fmla="*/ 21 w 57"/>
                  <a:gd name="T61" fmla="*/ 23 h 56"/>
                  <a:gd name="T62" fmla="*/ 9 w 57"/>
                  <a:gd name="T63" fmla="*/ 8 h 56"/>
                  <a:gd name="T64" fmla="*/ 23 w 57"/>
                  <a:gd name="T65" fmla="*/ 19 h 56"/>
                  <a:gd name="T66" fmla="*/ 22 w 57"/>
                  <a:gd name="T67" fmla="*/ 14 h 56"/>
                  <a:gd name="T68" fmla="*/ 25 w 57"/>
                  <a:gd name="T69" fmla="*/ 17 h 56"/>
                  <a:gd name="T70" fmla="*/ 24 w 57"/>
                  <a:gd name="T71" fmla="*/ 0 h 56"/>
                  <a:gd name="T72" fmla="*/ 29 w 57"/>
                  <a:gd name="T73" fmla="*/ 17 h 56"/>
                  <a:gd name="T74" fmla="*/ 31 w 57"/>
                  <a:gd name="T75" fmla="*/ 12 h 56"/>
                  <a:gd name="T76" fmla="*/ 31 w 57"/>
                  <a:gd name="T77" fmla="*/ 17 h 56"/>
                  <a:gd name="T78" fmla="*/ 41 w 57"/>
                  <a:gd name="T79" fmla="*/ 2 h 56"/>
                  <a:gd name="T80" fmla="*/ 35 w 57"/>
                  <a:gd name="T81" fmla="*/ 19 h 5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57" h="56">
                    <a:moveTo>
                      <a:pt x="35" y="19"/>
                    </a:moveTo>
                    <a:cubicBezTo>
                      <a:pt x="37" y="18"/>
                      <a:pt x="38" y="17"/>
                      <a:pt x="39" y="16"/>
                    </a:cubicBezTo>
                    <a:cubicBezTo>
                      <a:pt x="39" y="18"/>
                      <a:pt x="38" y="20"/>
                      <a:pt x="36" y="21"/>
                    </a:cubicBezTo>
                    <a:cubicBezTo>
                      <a:pt x="42" y="18"/>
                      <a:pt x="49" y="14"/>
                      <a:pt x="54" y="14"/>
                    </a:cubicBezTo>
                    <a:cubicBezTo>
                      <a:pt x="51" y="18"/>
                      <a:pt x="44" y="23"/>
                      <a:pt x="37" y="25"/>
                    </a:cubicBezTo>
                    <a:cubicBezTo>
                      <a:pt x="40" y="25"/>
                      <a:pt x="43" y="25"/>
                      <a:pt x="44" y="25"/>
                    </a:cubicBezTo>
                    <a:cubicBezTo>
                      <a:pt x="43" y="27"/>
                      <a:pt x="42" y="28"/>
                      <a:pt x="39" y="28"/>
                    </a:cubicBezTo>
                    <a:cubicBezTo>
                      <a:pt x="45" y="29"/>
                      <a:pt x="53" y="31"/>
                      <a:pt x="57" y="33"/>
                    </a:cubicBezTo>
                    <a:cubicBezTo>
                      <a:pt x="52" y="34"/>
                      <a:pt x="44" y="33"/>
                      <a:pt x="39" y="32"/>
                    </a:cubicBezTo>
                    <a:cubicBezTo>
                      <a:pt x="40" y="33"/>
                      <a:pt x="43" y="34"/>
                      <a:pt x="43" y="35"/>
                    </a:cubicBezTo>
                    <a:cubicBezTo>
                      <a:pt x="42" y="35"/>
                      <a:pt x="40" y="35"/>
                      <a:pt x="39" y="35"/>
                    </a:cubicBezTo>
                    <a:cubicBezTo>
                      <a:pt x="44" y="38"/>
                      <a:pt x="49" y="43"/>
                      <a:pt x="50" y="47"/>
                    </a:cubicBezTo>
                    <a:cubicBezTo>
                      <a:pt x="45" y="46"/>
                      <a:pt x="39" y="41"/>
                      <a:pt x="34" y="36"/>
                    </a:cubicBezTo>
                    <a:cubicBezTo>
                      <a:pt x="35" y="38"/>
                      <a:pt x="36" y="40"/>
                      <a:pt x="36" y="42"/>
                    </a:cubicBezTo>
                    <a:cubicBezTo>
                      <a:pt x="34" y="41"/>
                      <a:pt x="33" y="39"/>
                      <a:pt x="32" y="37"/>
                    </a:cubicBezTo>
                    <a:cubicBezTo>
                      <a:pt x="33" y="43"/>
                      <a:pt x="34" y="52"/>
                      <a:pt x="32" y="56"/>
                    </a:cubicBezTo>
                    <a:cubicBezTo>
                      <a:pt x="30" y="53"/>
                      <a:pt x="28" y="46"/>
                      <a:pt x="28" y="40"/>
                    </a:cubicBezTo>
                    <a:cubicBezTo>
                      <a:pt x="28" y="41"/>
                      <a:pt x="27" y="43"/>
                      <a:pt x="26" y="44"/>
                    </a:cubicBezTo>
                    <a:cubicBezTo>
                      <a:pt x="26" y="42"/>
                      <a:pt x="26" y="41"/>
                      <a:pt x="26" y="39"/>
                    </a:cubicBezTo>
                    <a:cubicBezTo>
                      <a:pt x="24" y="45"/>
                      <a:pt x="20" y="52"/>
                      <a:pt x="17" y="54"/>
                    </a:cubicBezTo>
                    <a:cubicBezTo>
                      <a:pt x="16" y="49"/>
                      <a:pt x="19" y="42"/>
                      <a:pt x="23" y="36"/>
                    </a:cubicBezTo>
                    <a:cubicBezTo>
                      <a:pt x="21" y="37"/>
                      <a:pt x="19" y="39"/>
                      <a:pt x="18" y="39"/>
                    </a:cubicBezTo>
                    <a:cubicBezTo>
                      <a:pt x="18" y="38"/>
                      <a:pt x="19" y="36"/>
                      <a:pt x="21" y="34"/>
                    </a:cubicBezTo>
                    <a:cubicBezTo>
                      <a:pt x="15" y="38"/>
                      <a:pt x="8" y="41"/>
                      <a:pt x="3" y="41"/>
                    </a:cubicBezTo>
                    <a:cubicBezTo>
                      <a:pt x="5" y="37"/>
                      <a:pt x="12" y="34"/>
                      <a:pt x="17" y="31"/>
                    </a:cubicBezTo>
                    <a:cubicBezTo>
                      <a:pt x="16" y="31"/>
                      <a:pt x="14" y="31"/>
                      <a:pt x="13" y="31"/>
                    </a:cubicBezTo>
                    <a:cubicBezTo>
                      <a:pt x="14" y="30"/>
                      <a:pt x="15" y="30"/>
                      <a:pt x="17" y="29"/>
                    </a:cubicBezTo>
                    <a:cubicBezTo>
                      <a:pt x="10" y="29"/>
                      <a:pt x="3" y="28"/>
                      <a:pt x="0" y="25"/>
                    </a:cubicBezTo>
                    <a:cubicBezTo>
                      <a:pt x="4" y="23"/>
                      <a:pt x="13" y="24"/>
                      <a:pt x="20" y="25"/>
                    </a:cubicBezTo>
                    <a:cubicBezTo>
                      <a:pt x="17" y="24"/>
                      <a:pt x="15" y="23"/>
                      <a:pt x="14" y="21"/>
                    </a:cubicBezTo>
                    <a:cubicBezTo>
                      <a:pt x="16" y="21"/>
                      <a:pt x="19" y="22"/>
                      <a:pt x="21" y="23"/>
                    </a:cubicBezTo>
                    <a:cubicBezTo>
                      <a:pt x="16" y="19"/>
                      <a:pt x="10" y="12"/>
                      <a:pt x="9" y="8"/>
                    </a:cubicBezTo>
                    <a:cubicBezTo>
                      <a:pt x="13" y="9"/>
                      <a:pt x="19" y="14"/>
                      <a:pt x="23" y="19"/>
                    </a:cubicBezTo>
                    <a:cubicBezTo>
                      <a:pt x="22" y="17"/>
                      <a:pt x="22" y="15"/>
                      <a:pt x="22" y="14"/>
                    </a:cubicBezTo>
                    <a:cubicBezTo>
                      <a:pt x="23" y="14"/>
                      <a:pt x="24" y="16"/>
                      <a:pt x="25" y="17"/>
                    </a:cubicBezTo>
                    <a:cubicBezTo>
                      <a:pt x="23" y="11"/>
                      <a:pt x="22" y="4"/>
                      <a:pt x="24" y="0"/>
                    </a:cubicBezTo>
                    <a:cubicBezTo>
                      <a:pt x="27" y="3"/>
                      <a:pt x="28" y="11"/>
                      <a:pt x="29" y="17"/>
                    </a:cubicBezTo>
                    <a:cubicBezTo>
                      <a:pt x="29" y="15"/>
                      <a:pt x="30" y="13"/>
                      <a:pt x="31" y="12"/>
                    </a:cubicBezTo>
                    <a:cubicBezTo>
                      <a:pt x="31" y="13"/>
                      <a:pt x="31" y="15"/>
                      <a:pt x="31" y="17"/>
                    </a:cubicBezTo>
                    <a:cubicBezTo>
                      <a:pt x="34" y="11"/>
                      <a:pt x="37" y="4"/>
                      <a:pt x="41" y="2"/>
                    </a:cubicBezTo>
                    <a:cubicBezTo>
                      <a:pt x="41" y="6"/>
                      <a:pt x="38" y="13"/>
                      <a:pt x="35" y="19"/>
                    </a:cubicBezTo>
                    <a:close/>
                  </a:path>
                </a:pathLst>
              </a:custGeom>
              <a:solidFill>
                <a:srgbClr val="457A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4" name="Freeform 234"/>
              <p:cNvSpPr/>
              <p:nvPr/>
            </p:nvSpPr>
            <p:spPr bwMode="auto">
              <a:xfrm>
                <a:off x="6789084" y="4049717"/>
                <a:ext cx="94805" cy="99392"/>
              </a:xfrm>
              <a:custGeom>
                <a:gdLst>
                  <a:gd name="T0" fmla="*/ 13 w 19"/>
                  <a:gd name="T1" fmla="*/ 2 h 20"/>
                  <a:gd name="T2" fmla="*/ 17 w 19"/>
                  <a:gd name="T3" fmla="*/ 14 h 20"/>
                  <a:gd name="T4" fmla="*/ 6 w 19"/>
                  <a:gd name="T5" fmla="*/ 18 h 20"/>
                  <a:gd name="T6" fmla="*/ 2 w 19"/>
                  <a:gd name="T7" fmla="*/ 6 h 20"/>
                  <a:gd name="T8" fmla="*/ 13 w 19"/>
                  <a:gd name="T9" fmla="*/ 2 h 2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0">
                    <a:moveTo>
                      <a:pt x="13" y="2"/>
                    </a:moveTo>
                    <a:cubicBezTo>
                      <a:pt x="17" y="4"/>
                      <a:pt x="19" y="9"/>
                      <a:pt x="17" y="14"/>
                    </a:cubicBezTo>
                    <a:cubicBezTo>
                      <a:pt x="15" y="18"/>
                      <a:pt x="10" y="20"/>
                      <a:pt x="6" y="18"/>
                    </a:cubicBezTo>
                    <a:cubicBezTo>
                      <a:pt x="2" y="16"/>
                      <a:pt x="0" y="11"/>
                      <a:pt x="2" y="6"/>
                    </a:cubicBezTo>
                    <a:cubicBezTo>
                      <a:pt x="4" y="2"/>
                      <a:pt x="9" y="0"/>
                      <a:pt x="13" y="2"/>
                    </a:cubicBezTo>
                    <a:close/>
                  </a:path>
                </a:pathLst>
              </a:custGeom>
              <a:solidFill>
                <a:srgbClr val="FDDF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49" name="组合 48"/>
            <p:cNvGrpSpPr/>
            <p:nvPr/>
          </p:nvGrpSpPr>
          <p:grpSpPr>
            <a:xfrm>
              <a:off x="5011149" y="4500340"/>
              <a:ext cx="756078" cy="720075"/>
              <a:chOff x="5306845" y="430987"/>
              <a:chExt cx="481669" cy="458732"/>
            </a:xfrm>
          </p:grpSpPr>
          <p:sp>
            <p:nvSpPr>
              <p:cNvPr id="61" name="Freeform 221"/>
              <p:cNvSpPr/>
              <p:nvPr/>
            </p:nvSpPr>
            <p:spPr bwMode="auto">
              <a:xfrm>
                <a:off x="5459756" y="430987"/>
                <a:ext cx="174318" cy="218663"/>
              </a:xfrm>
              <a:custGeom>
                <a:gdLst>
                  <a:gd name="T0" fmla="*/ 18 w 35"/>
                  <a:gd name="T1" fmla="*/ 44 h 44"/>
                  <a:gd name="T2" fmla="*/ 4 w 35"/>
                  <a:gd name="T3" fmla="*/ 9 h 44"/>
                  <a:gd name="T4" fmla="*/ 18 w 35"/>
                  <a:gd name="T5" fmla="*/ 14 h 44"/>
                  <a:gd name="T6" fmla="*/ 32 w 35"/>
                  <a:gd name="T7" fmla="*/ 9 h 44"/>
                  <a:gd name="T8" fmla="*/ 18 w 35"/>
                  <a:gd name="T9" fmla="*/ 44 h 4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44">
                    <a:moveTo>
                      <a:pt x="18" y="44"/>
                    </a:moveTo>
                    <a:cubicBezTo>
                      <a:pt x="8" y="43"/>
                      <a:pt x="0" y="16"/>
                      <a:pt x="4" y="9"/>
                    </a:cubicBezTo>
                    <a:cubicBezTo>
                      <a:pt x="8" y="0"/>
                      <a:pt x="17" y="14"/>
                      <a:pt x="18" y="14"/>
                    </a:cubicBezTo>
                    <a:cubicBezTo>
                      <a:pt x="19" y="14"/>
                      <a:pt x="27" y="0"/>
                      <a:pt x="32" y="9"/>
                    </a:cubicBezTo>
                    <a:cubicBezTo>
                      <a:pt x="35" y="16"/>
                      <a:pt x="27" y="43"/>
                      <a:pt x="18" y="44"/>
                    </a:cubicBezTo>
                    <a:close/>
                  </a:path>
                </a:pathLst>
              </a:custGeom>
              <a:solidFill>
                <a:srgbClr val="457A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2" name="Freeform 222"/>
              <p:cNvSpPr/>
              <p:nvPr/>
            </p:nvSpPr>
            <p:spPr bwMode="auto">
              <a:xfrm>
                <a:off x="5554560" y="536495"/>
                <a:ext cx="233954" cy="174318"/>
              </a:xfrm>
              <a:custGeom>
                <a:gdLst>
                  <a:gd name="T0" fmla="*/ 2 w 47"/>
                  <a:gd name="T1" fmla="*/ 25 h 35"/>
                  <a:gd name="T2" fmla="*/ 31 w 47"/>
                  <a:gd name="T3" fmla="*/ 1 h 35"/>
                  <a:gd name="T4" fmla="*/ 31 w 47"/>
                  <a:gd name="T5" fmla="*/ 16 h 35"/>
                  <a:gd name="T6" fmla="*/ 39 w 47"/>
                  <a:gd name="T7" fmla="*/ 28 h 35"/>
                  <a:gd name="T8" fmla="*/ 2 w 47"/>
                  <a:gd name="T9" fmla="*/ 25 h 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5">
                    <a:moveTo>
                      <a:pt x="2" y="25"/>
                    </a:moveTo>
                    <a:cubicBezTo>
                      <a:pt x="0" y="16"/>
                      <a:pt x="23" y="0"/>
                      <a:pt x="31" y="1"/>
                    </a:cubicBezTo>
                    <a:cubicBezTo>
                      <a:pt x="41" y="3"/>
                      <a:pt x="30" y="15"/>
                      <a:pt x="31" y="16"/>
                    </a:cubicBezTo>
                    <a:cubicBezTo>
                      <a:pt x="31" y="17"/>
                      <a:pt x="47" y="21"/>
                      <a:pt x="39" y="28"/>
                    </a:cubicBezTo>
                    <a:cubicBezTo>
                      <a:pt x="34" y="33"/>
                      <a:pt x="6" y="35"/>
                      <a:pt x="2" y="25"/>
                    </a:cubicBezTo>
                    <a:close/>
                  </a:path>
                </a:pathLst>
              </a:custGeom>
              <a:solidFill>
                <a:srgbClr val="457A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3" name="Freeform 223"/>
              <p:cNvSpPr/>
              <p:nvPr/>
            </p:nvSpPr>
            <p:spPr bwMode="auto">
              <a:xfrm>
                <a:off x="5519392" y="655765"/>
                <a:ext cx="204900" cy="233954"/>
              </a:xfrm>
              <a:custGeom>
                <a:gdLst>
                  <a:gd name="T0" fmla="*/ 8 w 41"/>
                  <a:gd name="T1" fmla="*/ 6 h 47"/>
                  <a:gd name="T2" fmla="*/ 40 w 41"/>
                  <a:gd name="T3" fmla="*/ 25 h 47"/>
                  <a:gd name="T4" fmla="*/ 25 w 41"/>
                  <a:gd name="T5" fmla="*/ 30 h 47"/>
                  <a:gd name="T6" fmla="*/ 17 w 41"/>
                  <a:gd name="T7" fmla="*/ 42 h 47"/>
                  <a:gd name="T8" fmla="*/ 8 w 41"/>
                  <a:gd name="T9" fmla="*/ 6 h 4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47">
                    <a:moveTo>
                      <a:pt x="8" y="6"/>
                    </a:moveTo>
                    <a:cubicBezTo>
                      <a:pt x="16" y="0"/>
                      <a:pt x="38" y="18"/>
                      <a:pt x="40" y="25"/>
                    </a:cubicBezTo>
                    <a:cubicBezTo>
                      <a:pt x="41" y="36"/>
                      <a:pt x="26" y="29"/>
                      <a:pt x="25" y="30"/>
                    </a:cubicBezTo>
                    <a:cubicBezTo>
                      <a:pt x="25" y="30"/>
                      <a:pt x="26" y="47"/>
                      <a:pt x="17" y="42"/>
                    </a:cubicBezTo>
                    <a:cubicBezTo>
                      <a:pt x="10" y="38"/>
                      <a:pt x="0" y="12"/>
                      <a:pt x="8" y="6"/>
                    </a:cubicBezTo>
                    <a:close/>
                  </a:path>
                </a:pathLst>
              </a:custGeom>
              <a:solidFill>
                <a:srgbClr val="457A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4" name="Freeform 224"/>
              <p:cNvSpPr/>
              <p:nvPr/>
            </p:nvSpPr>
            <p:spPr bwMode="auto">
              <a:xfrm>
                <a:off x="5371068" y="655765"/>
                <a:ext cx="203372" cy="233954"/>
              </a:xfrm>
              <a:custGeom>
                <a:gdLst>
                  <a:gd name="T0" fmla="*/ 33 w 41"/>
                  <a:gd name="T1" fmla="*/ 6 h 47"/>
                  <a:gd name="T2" fmla="*/ 24 w 41"/>
                  <a:gd name="T3" fmla="*/ 42 h 47"/>
                  <a:gd name="T4" fmla="*/ 16 w 41"/>
                  <a:gd name="T5" fmla="*/ 30 h 47"/>
                  <a:gd name="T6" fmla="*/ 2 w 41"/>
                  <a:gd name="T7" fmla="*/ 25 h 47"/>
                  <a:gd name="T8" fmla="*/ 33 w 41"/>
                  <a:gd name="T9" fmla="*/ 6 h 4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47">
                    <a:moveTo>
                      <a:pt x="33" y="6"/>
                    </a:moveTo>
                    <a:cubicBezTo>
                      <a:pt x="41" y="12"/>
                      <a:pt x="31" y="38"/>
                      <a:pt x="24" y="42"/>
                    </a:cubicBezTo>
                    <a:cubicBezTo>
                      <a:pt x="15" y="47"/>
                      <a:pt x="17" y="30"/>
                      <a:pt x="16" y="30"/>
                    </a:cubicBezTo>
                    <a:cubicBezTo>
                      <a:pt x="15" y="29"/>
                      <a:pt x="0" y="36"/>
                      <a:pt x="2" y="25"/>
                    </a:cubicBezTo>
                    <a:cubicBezTo>
                      <a:pt x="3" y="18"/>
                      <a:pt x="25" y="0"/>
                      <a:pt x="33" y="6"/>
                    </a:cubicBezTo>
                    <a:close/>
                  </a:path>
                </a:pathLst>
              </a:custGeom>
              <a:solidFill>
                <a:srgbClr val="457A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5" name="Freeform 225"/>
              <p:cNvSpPr/>
              <p:nvPr/>
            </p:nvSpPr>
            <p:spPr bwMode="auto">
              <a:xfrm>
                <a:off x="5306845" y="536495"/>
                <a:ext cx="238541" cy="168202"/>
              </a:xfrm>
              <a:custGeom>
                <a:gdLst>
                  <a:gd name="T0" fmla="*/ 45 w 48"/>
                  <a:gd name="T1" fmla="*/ 25 h 34"/>
                  <a:gd name="T2" fmla="*/ 8 w 48"/>
                  <a:gd name="T3" fmla="*/ 28 h 34"/>
                  <a:gd name="T4" fmla="*/ 17 w 48"/>
                  <a:gd name="T5" fmla="*/ 16 h 34"/>
                  <a:gd name="T6" fmla="*/ 16 w 48"/>
                  <a:gd name="T7" fmla="*/ 1 h 34"/>
                  <a:gd name="T8" fmla="*/ 45 w 48"/>
                  <a:gd name="T9" fmla="*/ 25 h 3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4">
                    <a:moveTo>
                      <a:pt x="45" y="25"/>
                    </a:moveTo>
                    <a:cubicBezTo>
                      <a:pt x="42" y="34"/>
                      <a:pt x="13" y="33"/>
                      <a:pt x="8" y="28"/>
                    </a:cubicBezTo>
                    <a:cubicBezTo>
                      <a:pt x="0" y="21"/>
                      <a:pt x="16" y="17"/>
                      <a:pt x="17" y="16"/>
                    </a:cubicBezTo>
                    <a:cubicBezTo>
                      <a:pt x="17" y="15"/>
                      <a:pt x="6" y="3"/>
                      <a:pt x="16" y="1"/>
                    </a:cubicBezTo>
                    <a:cubicBezTo>
                      <a:pt x="24" y="0"/>
                      <a:pt x="48" y="16"/>
                      <a:pt x="45" y="25"/>
                    </a:cubicBezTo>
                    <a:close/>
                  </a:path>
                </a:pathLst>
              </a:custGeom>
              <a:solidFill>
                <a:srgbClr val="457A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6" name="Freeform 226"/>
              <p:cNvSpPr/>
              <p:nvPr/>
            </p:nvSpPr>
            <p:spPr bwMode="auto">
              <a:xfrm>
                <a:off x="5445994" y="556374"/>
                <a:ext cx="203372" cy="194197"/>
              </a:xfrm>
              <a:custGeom>
                <a:gdLst>
                  <a:gd name="T0" fmla="*/ 24 w 41"/>
                  <a:gd name="T1" fmla="*/ 23 h 39"/>
                  <a:gd name="T2" fmla="*/ 33 w 41"/>
                  <a:gd name="T3" fmla="*/ 27 h 39"/>
                  <a:gd name="T4" fmla="*/ 24 w 41"/>
                  <a:gd name="T5" fmla="*/ 25 h 39"/>
                  <a:gd name="T6" fmla="*/ 33 w 41"/>
                  <a:gd name="T7" fmla="*/ 39 h 39"/>
                  <a:gd name="T8" fmla="*/ 22 w 41"/>
                  <a:gd name="T9" fmla="*/ 25 h 39"/>
                  <a:gd name="T10" fmla="*/ 21 w 41"/>
                  <a:gd name="T11" fmla="*/ 26 h 39"/>
                  <a:gd name="T12" fmla="*/ 20 w 41"/>
                  <a:gd name="T13" fmla="*/ 36 h 39"/>
                  <a:gd name="T14" fmla="*/ 20 w 41"/>
                  <a:gd name="T15" fmla="*/ 26 h 39"/>
                  <a:gd name="T16" fmla="*/ 19 w 41"/>
                  <a:gd name="T17" fmla="*/ 25 h 39"/>
                  <a:gd name="T18" fmla="*/ 8 w 41"/>
                  <a:gd name="T19" fmla="*/ 39 h 39"/>
                  <a:gd name="T20" fmla="*/ 18 w 41"/>
                  <a:gd name="T21" fmla="*/ 24 h 39"/>
                  <a:gd name="T22" fmla="*/ 18 w 41"/>
                  <a:gd name="T23" fmla="*/ 24 h 39"/>
                  <a:gd name="T24" fmla="*/ 7 w 41"/>
                  <a:gd name="T25" fmla="*/ 27 h 39"/>
                  <a:gd name="T26" fmla="*/ 17 w 41"/>
                  <a:gd name="T27" fmla="*/ 23 h 39"/>
                  <a:gd name="T28" fmla="*/ 17 w 41"/>
                  <a:gd name="T29" fmla="*/ 23 h 39"/>
                  <a:gd name="T30" fmla="*/ 18 w 41"/>
                  <a:gd name="T31" fmla="*/ 21 h 39"/>
                  <a:gd name="T32" fmla="*/ 0 w 41"/>
                  <a:gd name="T33" fmla="*/ 15 h 39"/>
                  <a:gd name="T34" fmla="*/ 17 w 41"/>
                  <a:gd name="T35" fmla="*/ 19 h 39"/>
                  <a:gd name="T36" fmla="*/ 12 w 41"/>
                  <a:gd name="T37" fmla="*/ 12 h 39"/>
                  <a:gd name="T38" fmla="*/ 19 w 41"/>
                  <a:gd name="T39" fmla="*/ 20 h 39"/>
                  <a:gd name="T40" fmla="*/ 20 w 41"/>
                  <a:gd name="T41" fmla="*/ 19 h 39"/>
                  <a:gd name="T42" fmla="*/ 21 w 41"/>
                  <a:gd name="T43" fmla="*/ 0 h 39"/>
                  <a:gd name="T44" fmla="*/ 21 w 41"/>
                  <a:gd name="T45" fmla="*/ 19 h 39"/>
                  <a:gd name="T46" fmla="*/ 22 w 41"/>
                  <a:gd name="T47" fmla="*/ 19 h 39"/>
                  <a:gd name="T48" fmla="*/ 28 w 41"/>
                  <a:gd name="T49" fmla="*/ 12 h 39"/>
                  <a:gd name="T50" fmla="*/ 23 w 41"/>
                  <a:gd name="T51" fmla="*/ 20 h 39"/>
                  <a:gd name="T52" fmla="*/ 23 w 41"/>
                  <a:gd name="T53" fmla="*/ 20 h 39"/>
                  <a:gd name="T54" fmla="*/ 41 w 41"/>
                  <a:gd name="T55" fmla="*/ 15 h 39"/>
                  <a:gd name="T56" fmla="*/ 24 w 41"/>
                  <a:gd name="T57" fmla="*/ 21 h 39"/>
                  <a:gd name="T58" fmla="*/ 24 w 41"/>
                  <a:gd name="T59" fmla="*/ 23 h 39"/>
                  <a:gd name="T60" fmla="*/ 24 w 41"/>
                  <a:gd name="T61" fmla="*/ 23 h 3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1" h="39">
                    <a:moveTo>
                      <a:pt x="24" y="23"/>
                    </a:moveTo>
                    <a:cubicBezTo>
                      <a:pt x="27" y="24"/>
                      <a:pt x="31" y="25"/>
                      <a:pt x="33" y="27"/>
                    </a:cubicBezTo>
                    <a:cubicBezTo>
                      <a:pt x="31" y="27"/>
                      <a:pt x="27" y="26"/>
                      <a:pt x="24" y="25"/>
                    </a:cubicBezTo>
                    <a:cubicBezTo>
                      <a:pt x="28" y="29"/>
                      <a:pt x="32" y="35"/>
                      <a:pt x="33" y="39"/>
                    </a:cubicBezTo>
                    <a:cubicBezTo>
                      <a:pt x="29" y="37"/>
                      <a:pt x="25" y="30"/>
                      <a:pt x="22" y="25"/>
                    </a:cubicBezTo>
                    <a:cubicBezTo>
                      <a:pt x="22" y="26"/>
                      <a:pt x="21" y="26"/>
                      <a:pt x="21" y="26"/>
                    </a:cubicBezTo>
                    <a:cubicBezTo>
                      <a:pt x="21" y="29"/>
                      <a:pt x="21" y="34"/>
                      <a:pt x="20" y="36"/>
                    </a:cubicBezTo>
                    <a:cubicBezTo>
                      <a:pt x="19" y="34"/>
                      <a:pt x="19" y="29"/>
                      <a:pt x="20" y="26"/>
                    </a:cubicBezTo>
                    <a:cubicBezTo>
                      <a:pt x="19" y="26"/>
                      <a:pt x="19" y="26"/>
                      <a:pt x="19" y="25"/>
                    </a:cubicBezTo>
                    <a:cubicBezTo>
                      <a:pt x="17" y="30"/>
                      <a:pt x="12" y="37"/>
                      <a:pt x="8" y="39"/>
                    </a:cubicBezTo>
                    <a:cubicBezTo>
                      <a:pt x="9" y="35"/>
                      <a:pt x="14" y="28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5" y="25"/>
                      <a:pt x="10" y="27"/>
                      <a:pt x="7" y="27"/>
                    </a:cubicBezTo>
                    <a:cubicBezTo>
                      <a:pt x="9" y="25"/>
                      <a:pt x="14" y="24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2"/>
                      <a:pt x="17" y="22"/>
                      <a:pt x="18" y="21"/>
                    </a:cubicBezTo>
                    <a:cubicBezTo>
                      <a:pt x="13" y="21"/>
                      <a:pt x="3" y="18"/>
                      <a:pt x="0" y="15"/>
                    </a:cubicBezTo>
                    <a:cubicBezTo>
                      <a:pt x="4" y="14"/>
                      <a:pt x="12" y="17"/>
                      <a:pt x="17" y="19"/>
                    </a:cubicBezTo>
                    <a:cubicBezTo>
                      <a:pt x="15" y="17"/>
                      <a:pt x="13" y="14"/>
                      <a:pt x="12" y="12"/>
                    </a:cubicBezTo>
                    <a:cubicBezTo>
                      <a:pt x="14" y="13"/>
                      <a:pt x="17" y="17"/>
                      <a:pt x="19" y="20"/>
                    </a:cubicBezTo>
                    <a:cubicBezTo>
                      <a:pt x="19" y="20"/>
                      <a:pt x="20" y="19"/>
                      <a:pt x="20" y="19"/>
                    </a:cubicBezTo>
                    <a:cubicBezTo>
                      <a:pt x="19" y="15"/>
                      <a:pt x="19" y="4"/>
                      <a:pt x="21" y="0"/>
                    </a:cubicBezTo>
                    <a:cubicBezTo>
                      <a:pt x="23" y="4"/>
                      <a:pt x="22" y="15"/>
                      <a:pt x="21" y="19"/>
                    </a:cubicBezTo>
                    <a:cubicBezTo>
                      <a:pt x="21" y="19"/>
                      <a:pt x="22" y="19"/>
                      <a:pt x="22" y="19"/>
                    </a:cubicBezTo>
                    <a:cubicBezTo>
                      <a:pt x="23" y="17"/>
                      <a:pt x="26" y="13"/>
                      <a:pt x="28" y="12"/>
                    </a:cubicBezTo>
                    <a:cubicBezTo>
                      <a:pt x="28" y="14"/>
                      <a:pt x="25" y="18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7" y="18"/>
                      <a:pt x="37" y="14"/>
                      <a:pt x="41" y="15"/>
                    </a:cubicBezTo>
                    <a:cubicBezTo>
                      <a:pt x="38" y="18"/>
                      <a:pt x="28" y="21"/>
                      <a:pt x="24" y="21"/>
                    </a:cubicBezTo>
                    <a:cubicBezTo>
                      <a:pt x="24" y="22"/>
                      <a:pt x="24" y="22"/>
                      <a:pt x="24" y="23"/>
                    </a:cubicBezTo>
                    <a:cubicBezTo>
                      <a:pt x="24" y="23"/>
                      <a:pt x="24" y="23"/>
                      <a:pt x="24" y="23"/>
                    </a:cubicBezTo>
                    <a:close/>
                  </a:path>
                </a:pathLst>
              </a:custGeom>
              <a:solidFill>
                <a:srgbClr val="8AC6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7" name="Oval 227"/>
              <p:cNvSpPr>
                <a:spLocks noChangeArrowheads="1"/>
              </p:cNvSpPr>
              <p:nvPr/>
            </p:nvSpPr>
            <p:spPr bwMode="auto">
              <a:xfrm>
                <a:off x="5514804" y="635887"/>
                <a:ext cx="64222" cy="64222"/>
              </a:xfrm>
              <a:prstGeom prst="ellipse">
                <a:avLst/>
              </a:prstGeom>
              <a:solidFill>
                <a:srgbClr val="FDDF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50" name="组合 49"/>
            <p:cNvGrpSpPr/>
            <p:nvPr/>
          </p:nvGrpSpPr>
          <p:grpSpPr>
            <a:xfrm rot="-4200000">
              <a:off x="5605645" y="3524361"/>
              <a:ext cx="1743181" cy="1613208"/>
              <a:chOff x="284924" y="78995"/>
              <a:chExt cx="1809750" cy="1674813"/>
            </a:xfrm>
            <a:solidFill>
              <a:schemeClr val="accent6">
                <a:lumMod val="75000"/>
              </a:schemeClr>
            </a:solidFill>
          </p:grpSpPr>
          <p:sp>
            <p:nvSpPr>
              <p:cNvPr id="59" name="Freeform 197"/>
              <p:cNvSpPr/>
              <p:nvPr/>
            </p:nvSpPr>
            <p:spPr bwMode="auto">
              <a:xfrm>
                <a:off x="356362" y="78995"/>
                <a:ext cx="1366838" cy="1374775"/>
              </a:xfrm>
              <a:custGeom>
                <a:gdLst>
                  <a:gd name="T0" fmla="*/ 265 w 265"/>
                  <a:gd name="T1" fmla="*/ 260 h 266"/>
                  <a:gd name="T2" fmla="*/ 12 w 265"/>
                  <a:gd name="T3" fmla="*/ 0 h 266"/>
                  <a:gd name="T4" fmla="*/ 96 w 265"/>
                  <a:gd name="T5" fmla="*/ 174 h 266"/>
                  <a:gd name="T6" fmla="*/ 265 w 265"/>
                  <a:gd name="T7" fmla="*/ 260 h 26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5" h="266">
                    <a:moveTo>
                      <a:pt x="265" y="260"/>
                    </a:moveTo>
                    <a:cubicBezTo>
                      <a:pt x="60" y="191"/>
                      <a:pt x="17" y="59"/>
                      <a:pt x="12" y="0"/>
                    </a:cubicBezTo>
                    <a:cubicBezTo>
                      <a:pt x="0" y="12"/>
                      <a:pt x="30" y="113"/>
                      <a:pt x="96" y="174"/>
                    </a:cubicBezTo>
                    <a:cubicBezTo>
                      <a:pt x="134" y="209"/>
                      <a:pt x="238" y="266"/>
                      <a:pt x="265" y="2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0" name="Freeform 198"/>
              <p:cNvSpPr>
                <a:spLocks noEditPoints="1"/>
              </p:cNvSpPr>
              <p:nvPr/>
            </p:nvSpPr>
            <p:spPr bwMode="auto">
              <a:xfrm>
                <a:off x="284924" y="253620"/>
                <a:ext cx="1809750" cy="1500188"/>
              </a:xfrm>
              <a:custGeom>
                <a:gdLst>
                  <a:gd name="T0" fmla="*/ 273 w 351"/>
                  <a:gd name="T1" fmla="*/ 290 h 290"/>
                  <a:gd name="T2" fmla="*/ 255 w 351"/>
                  <a:gd name="T3" fmla="*/ 230 h 290"/>
                  <a:gd name="T4" fmla="*/ 255 w 351"/>
                  <a:gd name="T5" fmla="*/ 191 h 290"/>
                  <a:gd name="T6" fmla="*/ 255 w 351"/>
                  <a:gd name="T7" fmla="*/ 208 h 290"/>
                  <a:gd name="T8" fmla="*/ 255 w 351"/>
                  <a:gd name="T9" fmla="*/ 146 h 290"/>
                  <a:gd name="T10" fmla="*/ 255 w 351"/>
                  <a:gd name="T11" fmla="*/ 153 h 290"/>
                  <a:gd name="T12" fmla="*/ 351 w 351"/>
                  <a:gd name="T13" fmla="*/ 240 h 290"/>
                  <a:gd name="T14" fmla="*/ 251 w 351"/>
                  <a:gd name="T15" fmla="*/ 229 h 290"/>
                  <a:gd name="T16" fmla="*/ 255 w 351"/>
                  <a:gd name="T17" fmla="*/ 272 h 290"/>
                  <a:gd name="T18" fmla="*/ 255 w 351"/>
                  <a:gd name="T19" fmla="*/ 146 h 290"/>
                  <a:gd name="T20" fmla="*/ 212 w 351"/>
                  <a:gd name="T21" fmla="*/ 188 h 290"/>
                  <a:gd name="T22" fmla="*/ 255 w 351"/>
                  <a:gd name="T23" fmla="*/ 146 h 290"/>
                  <a:gd name="T24" fmla="*/ 255 w 351"/>
                  <a:gd name="T25" fmla="*/ 208 h 290"/>
                  <a:gd name="T26" fmla="*/ 255 w 351"/>
                  <a:gd name="T27" fmla="*/ 191 h 290"/>
                  <a:gd name="T28" fmla="*/ 212 w 351"/>
                  <a:gd name="T29" fmla="*/ 213 h 290"/>
                  <a:gd name="T30" fmla="*/ 212 w 351"/>
                  <a:gd name="T31" fmla="*/ 267 h 290"/>
                  <a:gd name="T32" fmla="*/ 212 w 351"/>
                  <a:gd name="T33" fmla="*/ 130 h 290"/>
                  <a:gd name="T34" fmla="*/ 212 w 351"/>
                  <a:gd name="T35" fmla="*/ 139 h 290"/>
                  <a:gd name="T36" fmla="*/ 212 w 351"/>
                  <a:gd name="T37" fmla="*/ 139 h 290"/>
                  <a:gd name="T38" fmla="*/ 174 w 351"/>
                  <a:gd name="T39" fmla="*/ 142 h 290"/>
                  <a:gd name="T40" fmla="*/ 212 w 351"/>
                  <a:gd name="T41" fmla="*/ 167 h 290"/>
                  <a:gd name="T42" fmla="*/ 212 w 351"/>
                  <a:gd name="T43" fmla="*/ 188 h 290"/>
                  <a:gd name="T44" fmla="*/ 212 w 351"/>
                  <a:gd name="T45" fmla="*/ 213 h 290"/>
                  <a:gd name="T46" fmla="*/ 205 w 351"/>
                  <a:gd name="T47" fmla="*/ 208 h 290"/>
                  <a:gd name="T48" fmla="*/ 174 w 351"/>
                  <a:gd name="T49" fmla="*/ 238 h 290"/>
                  <a:gd name="T50" fmla="*/ 174 w 351"/>
                  <a:gd name="T51" fmla="*/ 238 h 290"/>
                  <a:gd name="T52" fmla="*/ 174 w 351"/>
                  <a:gd name="T53" fmla="*/ 107 h 290"/>
                  <a:gd name="T54" fmla="*/ 174 w 351"/>
                  <a:gd name="T55" fmla="*/ 123 h 290"/>
                  <a:gd name="T56" fmla="*/ 174 w 351"/>
                  <a:gd name="T57" fmla="*/ 123 h 290"/>
                  <a:gd name="T58" fmla="*/ 142 w 351"/>
                  <a:gd name="T59" fmla="*/ 114 h 290"/>
                  <a:gd name="T60" fmla="*/ 174 w 351"/>
                  <a:gd name="T61" fmla="*/ 142 h 290"/>
                  <a:gd name="T62" fmla="*/ 163 w 351"/>
                  <a:gd name="T63" fmla="*/ 165 h 290"/>
                  <a:gd name="T64" fmla="*/ 174 w 351"/>
                  <a:gd name="T65" fmla="*/ 201 h 290"/>
                  <a:gd name="T66" fmla="*/ 167 w 351"/>
                  <a:gd name="T67" fmla="*/ 254 h 290"/>
                  <a:gd name="T68" fmla="*/ 174 w 351"/>
                  <a:gd name="T69" fmla="*/ 201 h 290"/>
                  <a:gd name="T70" fmla="*/ 142 w 351"/>
                  <a:gd name="T71" fmla="*/ 78 h 290"/>
                  <a:gd name="T72" fmla="*/ 142 w 351"/>
                  <a:gd name="T73" fmla="*/ 96 h 290"/>
                  <a:gd name="T74" fmla="*/ 142 w 351"/>
                  <a:gd name="T75" fmla="*/ 96 h 290"/>
                  <a:gd name="T76" fmla="*/ 142 w 351"/>
                  <a:gd name="T77" fmla="*/ 78 h 290"/>
                  <a:gd name="T78" fmla="*/ 127 w 351"/>
                  <a:gd name="T79" fmla="*/ 137 h 290"/>
                  <a:gd name="T80" fmla="*/ 142 w 351"/>
                  <a:gd name="T81" fmla="*/ 114 h 290"/>
                  <a:gd name="T82" fmla="*/ 37 w 351"/>
                  <a:gd name="T83" fmla="*/ 108 h 290"/>
                  <a:gd name="T84" fmla="*/ 43 w 351"/>
                  <a:gd name="T85" fmla="*/ 148 h 290"/>
                  <a:gd name="T86" fmla="*/ 37 w 351"/>
                  <a:gd name="T87" fmla="*/ 70 h 290"/>
                  <a:gd name="T88" fmla="*/ 37 w 351"/>
                  <a:gd name="T89" fmla="*/ 70 h 290"/>
                  <a:gd name="T90" fmla="*/ 123 w 351"/>
                  <a:gd name="T91" fmla="*/ 225 h 290"/>
                  <a:gd name="T92" fmla="*/ 87 w 351"/>
                  <a:gd name="T93" fmla="*/ 125 h 290"/>
                  <a:gd name="T94" fmla="*/ 87 w 351"/>
                  <a:gd name="T95" fmla="*/ 125 h 290"/>
                  <a:gd name="T96" fmla="*/ 112 w 351"/>
                  <a:gd name="T97" fmla="*/ 14 h 290"/>
                  <a:gd name="T98" fmla="*/ 71 w 351"/>
                  <a:gd name="T99" fmla="*/ 67 h 290"/>
                  <a:gd name="T100" fmla="*/ 71 w 351"/>
                  <a:gd name="T101" fmla="*/ 67 h 290"/>
                  <a:gd name="T102" fmla="*/ 37 w 351"/>
                  <a:gd name="T103" fmla="*/ 70 h 290"/>
                  <a:gd name="T104" fmla="*/ 32 w 351"/>
                  <a:gd name="T105" fmla="*/ 45 h 290"/>
                  <a:gd name="T106" fmla="*/ 37 w 351"/>
                  <a:gd name="T107" fmla="*/ 108 h 290"/>
                  <a:gd name="T108" fmla="*/ 37 w 351"/>
                  <a:gd name="T109" fmla="*/ 108 h 29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51" h="290">
                    <a:moveTo>
                      <a:pt x="255" y="230"/>
                    </a:moveTo>
                    <a:cubicBezTo>
                      <a:pt x="267" y="234"/>
                      <a:pt x="282" y="248"/>
                      <a:pt x="273" y="290"/>
                    </a:cubicBezTo>
                    <a:cubicBezTo>
                      <a:pt x="265" y="284"/>
                      <a:pt x="259" y="277"/>
                      <a:pt x="255" y="272"/>
                    </a:cubicBezTo>
                    <a:cubicBezTo>
                      <a:pt x="255" y="230"/>
                      <a:pt x="255" y="230"/>
                      <a:pt x="255" y="230"/>
                    </a:cubicBezTo>
                    <a:close/>
                    <a:moveTo>
                      <a:pt x="255" y="208"/>
                    </a:moveTo>
                    <a:cubicBezTo>
                      <a:pt x="255" y="191"/>
                      <a:pt x="255" y="191"/>
                      <a:pt x="255" y="191"/>
                    </a:cubicBezTo>
                    <a:cubicBezTo>
                      <a:pt x="259" y="181"/>
                      <a:pt x="272" y="170"/>
                      <a:pt x="302" y="165"/>
                    </a:cubicBezTo>
                    <a:cubicBezTo>
                      <a:pt x="288" y="208"/>
                      <a:pt x="267" y="211"/>
                      <a:pt x="255" y="208"/>
                    </a:cubicBezTo>
                    <a:close/>
                    <a:moveTo>
                      <a:pt x="255" y="153"/>
                    </a:moveTo>
                    <a:cubicBezTo>
                      <a:pt x="255" y="146"/>
                      <a:pt x="255" y="146"/>
                      <a:pt x="255" y="146"/>
                    </a:cubicBezTo>
                    <a:cubicBezTo>
                      <a:pt x="255" y="146"/>
                      <a:pt x="256" y="145"/>
                      <a:pt x="257" y="145"/>
                    </a:cubicBezTo>
                    <a:cubicBezTo>
                      <a:pt x="256" y="148"/>
                      <a:pt x="256" y="150"/>
                      <a:pt x="255" y="153"/>
                    </a:cubicBezTo>
                    <a:close/>
                    <a:moveTo>
                      <a:pt x="287" y="228"/>
                    </a:moveTo>
                    <a:cubicBezTo>
                      <a:pt x="291" y="239"/>
                      <a:pt x="307" y="257"/>
                      <a:pt x="351" y="240"/>
                    </a:cubicBezTo>
                    <a:cubicBezTo>
                      <a:pt x="316" y="208"/>
                      <a:pt x="295" y="219"/>
                      <a:pt x="287" y="228"/>
                    </a:cubicBezTo>
                    <a:close/>
                    <a:moveTo>
                      <a:pt x="251" y="229"/>
                    </a:moveTo>
                    <a:cubicBezTo>
                      <a:pt x="252" y="229"/>
                      <a:pt x="253" y="230"/>
                      <a:pt x="255" y="230"/>
                    </a:cubicBezTo>
                    <a:cubicBezTo>
                      <a:pt x="255" y="272"/>
                      <a:pt x="255" y="272"/>
                      <a:pt x="255" y="272"/>
                    </a:cubicBezTo>
                    <a:cubicBezTo>
                      <a:pt x="240" y="252"/>
                      <a:pt x="245" y="237"/>
                      <a:pt x="251" y="229"/>
                    </a:cubicBezTo>
                    <a:close/>
                    <a:moveTo>
                      <a:pt x="255" y="146"/>
                    </a:moveTo>
                    <a:cubicBezTo>
                      <a:pt x="255" y="153"/>
                      <a:pt x="255" y="153"/>
                      <a:pt x="255" y="153"/>
                    </a:cubicBezTo>
                    <a:cubicBezTo>
                      <a:pt x="242" y="186"/>
                      <a:pt x="224" y="190"/>
                      <a:pt x="212" y="188"/>
                    </a:cubicBezTo>
                    <a:cubicBezTo>
                      <a:pt x="212" y="167"/>
                      <a:pt x="212" y="167"/>
                      <a:pt x="212" y="167"/>
                    </a:cubicBezTo>
                    <a:cubicBezTo>
                      <a:pt x="218" y="158"/>
                      <a:pt x="230" y="150"/>
                      <a:pt x="255" y="146"/>
                    </a:cubicBezTo>
                    <a:close/>
                    <a:moveTo>
                      <a:pt x="255" y="191"/>
                    </a:moveTo>
                    <a:cubicBezTo>
                      <a:pt x="255" y="208"/>
                      <a:pt x="255" y="208"/>
                      <a:pt x="255" y="208"/>
                    </a:cubicBezTo>
                    <a:cubicBezTo>
                      <a:pt x="254" y="208"/>
                      <a:pt x="253" y="208"/>
                      <a:pt x="252" y="207"/>
                    </a:cubicBezTo>
                    <a:cubicBezTo>
                      <a:pt x="252" y="203"/>
                      <a:pt x="252" y="197"/>
                      <a:pt x="255" y="191"/>
                    </a:cubicBezTo>
                    <a:close/>
                    <a:moveTo>
                      <a:pt x="212" y="267"/>
                    </a:moveTo>
                    <a:cubicBezTo>
                      <a:pt x="212" y="213"/>
                      <a:pt x="212" y="213"/>
                      <a:pt x="212" y="213"/>
                    </a:cubicBezTo>
                    <a:cubicBezTo>
                      <a:pt x="222" y="220"/>
                      <a:pt x="230" y="237"/>
                      <a:pt x="216" y="272"/>
                    </a:cubicBezTo>
                    <a:cubicBezTo>
                      <a:pt x="215" y="271"/>
                      <a:pt x="214" y="269"/>
                      <a:pt x="212" y="267"/>
                    </a:cubicBezTo>
                    <a:close/>
                    <a:moveTo>
                      <a:pt x="212" y="139"/>
                    </a:moveTo>
                    <a:cubicBezTo>
                      <a:pt x="212" y="130"/>
                      <a:pt x="212" y="130"/>
                      <a:pt x="212" y="130"/>
                    </a:cubicBezTo>
                    <a:cubicBezTo>
                      <a:pt x="214" y="130"/>
                      <a:pt x="215" y="130"/>
                      <a:pt x="217" y="129"/>
                    </a:cubicBezTo>
                    <a:cubicBezTo>
                      <a:pt x="215" y="133"/>
                      <a:pt x="214" y="136"/>
                      <a:pt x="212" y="139"/>
                    </a:cubicBezTo>
                    <a:close/>
                    <a:moveTo>
                      <a:pt x="212" y="130"/>
                    </a:moveTo>
                    <a:cubicBezTo>
                      <a:pt x="212" y="139"/>
                      <a:pt x="212" y="139"/>
                      <a:pt x="212" y="139"/>
                    </a:cubicBezTo>
                    <a:cubicBezTo>
                      <a:pt x="199" y="162"/>
                      <a:pt x="185" y="168"/>
                      <a:pt x="174" y="168"/>
                    </a:cubicBezTo>
                    <a:cubicBezTo>
                      <a:pt x="174" y="142"/>
                      <a:pt x="174" y="142"/>
                      <a:pt x="174" y="142"/>
                    </a:cubicBezTo>
                    <a:cubicBezTo>
                      <a:pt x="181" y="136"/>
                      <a:pt x="193" y="131"/>
                      <a:pt x="212" y="130"/>
                    </a:cubicBezTo>
                    <a:close/>
                    <a:moveTo>
                      <a:pt x="212" y="167"/>
                    </a:moveTo>
                    <a:cubicBezTo>
                      <a:pt x="207" y="175"/>
                      <a:pt x="207" y="182"/>
                      <a:pt x="208" y="187"/>
                    </a:cubicBezTo>
                    <a:cubicBezTo>
                      <a:pt x="209" y="188"/>
                      <a:pt x="211" y="188"/>
                      <a:pt x="212" y="188"/>
                    </a:cubicBezTo>
                    <a:cubicBezTo>
                      <a:pt x="212" y="167"/>
                      <a:pt x="212" y="167"/>
                      <a:pt x="212" y="167"/>
                    </a:cubicBezTo>
                    <a:close/>
                    <a:moveTo>
                      <a:pt x="212" y="213"/>
                    </a:moveTo>
                    <a:cubicBezTo>
                      <a:pt x="212" y="267"/>
                      <a:pt x="212" y="267"/>
                      <a:pt x="212" y="267"/>
                    </a:cubicBezTo>
                    <a:cubicBezTo>
                      <a:pt x="186" y="235"/>
                      <a:pt x="196" y="216"/>
                      <a:pt x="205" y="208"/>
                    </a:cubicBezTo>
                    <a:cubicBezTo>
                      <a:pt x="207" y="209"/>
                      <a:pt x="210" y="211"/>
                      <a:pt x="212" y="213"/>
                    </a:cubicBezTo>
                    <a:close/>
                    <a:moveTo>
                      <a:pt x="174" y="238"/>
                    </a:moveTo>
                    <a:cubicBezTo>
                      <a:pt x="174" y="201"/>
                      <a:pt x="174" y="201"/>
                      <a:pt x="174" y="201"/>
                    </a:cubicBezTo>
                    <a:cubicBezTo>
                      <a:pt x="178" y="209"/>
                      <a:pt x="180" y="221"/>
                      <a:pt x="174" y="238"/>
                    </a:cubicBezTo>
                    <a:close/>
                    <a:moveTo>
                      <a:pt x="174" y="123"/>
                    </a:moveTo>
                    <a:cubicBezTo>
                      <a:pt x="174" y="107"/>
                      <a:pt x="174" y="107"/>
                      <a:pt x="174" y="107"/>
                    </a:cubicBezTo>
                    <a:cubicBezTo>
                      <a:pt x="177" y="107"/>
                      <a:pt x="181" y="107"/>
                      <a:pt x="185" y="107"/>
                    </a:cubicBezTo>
                    <a:cubicBezTo>
                      <a:pt x="181" y="113"/>
                      <a:pt x="178" y="118"/>
                      <a:pt x="174" y="123"/>
                    </a:cubicBezTo>
                    <a:close/>
                    <a:moveTo>
                      <a:pt x="174" y="107"/>
                    </a:moveTo>
                    <a:cubicBezTo>
                      <a:pt x="174" y="123"/>
                      <a:pt x="174" y="123"/>
                      <a:pt x="174" y="123"/>
                    </a:cubicBezTo>
                    <a:cubicBezTo>
                      <a:pt x="162" y="137"/>
                      <a:pt x="151" y="141"/>
                      <a:pt x="142" y="141"/>
                    </a:cubicBezTo>
                    <a:cubicBezTo>
                      <a:pt x="142" y="114"/>
                      <a:pt x="142" y="114"/>
                      <a:pt x="142" y="114"/>
                    </a:cubicBezTo>
                    <a:cubicBezTo>
                      <a:pt x="149" y="110"/>
                      <a:pt x="159" y="107"/>
                      <a:pt x="174" y="107"/>
                    </a:cubicBezTo>
                    <a:close/>
                    <a:moveTo>
                      <a:pt x="174" y="142"/>
                    </a:moveTo>
                    <a:cubicBezTo>
                      <a:pt x="174" y="168"/>
                      <a:pt x="174" y="168"/>
                      <a:pt x="174" y="168"/>
                    </a:cubicBezTo>
                    <a:cubicBezTo>
                      <a:pt x="170" y="168"/>
                      <a:pt x="166" y="167"/>
                      <a:pt x="163" y="165"/>
                    </a:cubicBezTo>
                    <a:cubicBezTo>
                      <a:pt x="163" y="159"/>
                      <a:pt x="165" y="149"/>
                      <a:pt x="174" y="142"/>
                    </a:cubicBezTo>
                    <a:close/>
                    <a:moveTo>
                      <a:pt x="174" y="201"/>
                    </a:moveTo>
                    <a:cubicBezTo>
                      <a:pt x="174" y="238"/>
                      <a:pt x="174" y="238"/>
                      <a:pt x="174" y="238"/>
                    </a:cubicBezTo>
                    <a:cubicBezTo>
                      <a:pt x="172" y="243"/>
                      <a:pt x="170" y="248"/>
                      <a:pt x="167" y="254"/>
                    </a:cubicBezTo>
                    <a:cubicBezTo>
                      <a:pt x="139" y="216"/>
                      <a:pt x="152" y="196"/>
                      <a:pt x="162" y="189"/>
                    </a:cubicBezTo>
                    <a:cubicBezTo>
                      <a:pt x="166" y="191"/>
                      <a:pt x="171" y="195"/>
                      <a:pt x="174" y="201"/>
                    </a:cubicBezTo>
                    <a:close/>
                    <a:moveTo>
                      <a:pt x="142" y="96"/>
                    </a:moveTo>
                    <a:cubicBezTo>
                      <a:pt x="142" y="78"/>
                      <a:pt x="142" y="78"/>
                      <a:pt x="142" y="78"/>
                    </a:cubicBezTo>
                    <a:cubicBezTo>
                      <a:pt x="146" y="78"/>
                      <a:pt x="151" y="79"/>
                      <a:pt x="156" y="80"/>
                    </a:cubicBezTo>
                    <a:cubicBezTo>
                      <a:pt x="151" y="86"/>
                      <a:pt x="146" y="92"/>
                      <a:pt x="142" y="96"/>
                    </a:cubicBezTo>
                    <a:close/>
                    <a:moveTo>
                      <a:pt x="142" y="78"/>
                    </a:moveTo>
                    <a:cubicBezTo>
                      <a:pt x="142" y="96"/>
                      <a:pt x="142" y="96"/>
                      <a:pt x="142" y="96"/>
                    </a:cubicBezTo>
                    <a:cubicBezTo>
                      <a:pt x="120" y="115"/>
                      <a:pt x="104" y="109"/>
                      <a:pt x="96" y="103"/>
                    </a:cubicBezTo>
                    <a:cubicBezTo>
                      <a:pt x="98" y="93"/>
                      <a:pt x="107" y="76"/>
                      <a:pt x="142" y="78"/>
                    </a:cubicBezTo>
                    <a:close/>
                    <a:moveTo>
                      <a:pt x="142" y="114"/>
                    </a:moveTo>
                    <a:cubicBezTo>
                      <a:pt x="131" y="120"/>
                      <a:pt x="128" y="130"/>
                      <a:pt x="127" y="137"/>
                    </a:cubicBezTo>
                    <a:cubicBezTo>
                      <a:pt x="131" y="139"/>
                      <a:pt x="136" y="141"/>
                      <a:pt x="142" y="141"/>
                    </a:cubicBezTo>
                    <a:cubicBezTo>
                      <a:pt x="142" y="114"/>
                      <a:pt x="142" y="114"/>
                      <a:pt x="142" y="114"/>
                    </a:cubicBezTo>
                    <a:close/>
                    <a:moveTo>
                      <a:pt x="37" y="128"/>
                    </a:moveTo>
                    <a:cubicBezTo>
                      <a:pt x="37" y="108"/>
                      <a:pt x="37" y="108"/>
                      <a:pt x="37" y="108"/>
                    </a:cubicBezTo>
                    <a:cubicBezTo>
                      <a:pt x="40" y="94"/>
                      <a:pt x="49" y="87"/>
                      <a:pt x="56" y="85"/>
                    </a:cubicBezTo>
                    <a:cubicBezTo>
                      <a:pt x="65" y="93"/>
                      <a:pt x="75" y="114"/>
                      <a:pt x="43" y="148"/>
                    </a:cubicBezTo>
                    <a:cubicBezTo>
                      <a:pt x="40" y="140"/>
                      <a:pt x="38" y="134"/>
                      <a:pt x="37" y="128"/>
                    </a:cubicBezTo>
                    <a:close/>
                    <a:moveTo>
                      <a:pt x="37" y="70"/>
                    </a:moveTo>
                    <a:cubicBezTo>
                      <a:pt x="37" y="56"/>
                      <a:pt x="37" y="56"/>
                      <a:pt x="37" y="56"/>
                    </a:cubicBezTo>
                    <a:cubicBezTo>
                      <a:pt x="38" y="60"/>
                      <a:pt x="38" y="65"/>
                      <a:pt x="37" y="70"/>
                    </a:cubicBezTo>
                    <a:close/>
                    <a:moveTo>
                      <a:pt x="124" y="160"/>
                    </a:moveTo>
                    <a:cubicBezTo>
                      <a:pt x="134" y="167"/>
                      <a:pt x="148" y="185"/>
                      <a:pt x="123" y="225"/>
                    </a:cubicBezTo>
                    <a:cubicBezTo>
                      <a:pt x="99" y="185"/>
                      <a:pt x="113" y="166"/>
                      <a:pt x="124" y="160"/>
                    </a:cubicBezTo>
                    <a:close/>
                    <a:moveTo>
                      <a:pt x="87" y="125"/>
                    </a:moveTo>
                    <a:cubicBezTo>
                      <a:pt x="76" y="130"/>
                      <a:pt x="59" y="146"/>
                      <a:pt x="78" y="189"/>
                    </a:cubicBezTo>
                    <a:cubicBezTo>
                      <a:pt x="108" y="153"/>
                      <a:pt x="96" y="133"/>
                      <a:pt x="87" y="125"/>
                    </a:cubicBezTo>
                    <a:close/>
                    <a:moveTo>
                      <a:pt x="49" y="29"/>
                    </a:moveTo>
                    <a:cubicBezTo>
                      <a:pt x="52" y="18"/>
                      <a:pt x="67" y="0"/>
                      <a:pt x="112" y="14"/>
                    </a:cubicBezTo>
                    <a:cubicBezTo>
                      <a:pt x="78" y="48"/>
                      <a:pt x="57" y="38"/>
                      <a:pt x="49" y="29"/>
                    </a:cubicBezTo>
                    <a:close/>
                    <a:moveTo>
                      <a:pt x="71" y="67"/>
                    </a:moveTo>
                    <a:cubicBezTo>
                      <a:pt x="79" y="76"/>
                      <a:pt x="101" y="86"/>
                      <a:pt x="134" y="52"/>
                    </a:cubicBezTo>
                    <a:cubicBezTo>
                      <a:pt x="89" y="37"/>
                      <a:pt x="74" y="56"/>
                      <a:pt x="71" y="67"/>
                    </a:cubicBezTo>
                    <a:close/>
                    <a:moveTo>
                      <a:pt x="37" y="56"/>
                    </a:moveTo>
                    <a:cubicBezTo>
                      <a:pt x="37" y="70"/>
                      <a:pt x="37" y="70"/>
                      <a:pt x="37" y="70"/>
                    </a:cubicBezTo>
                    <a:cubicBezTo>
                      <a:pt x="35" y="80"/>
                      <a:pt x="28" y="93"/>
                      <a:pt x="11" y="106"/>
                    </a:cubicBezTo>
                    <a:cubicBezTo>
                      <a:pt x="0" y="61"/>
                      <a:pt x="20" y="48"/>
                      <a:pt x="32" y="45"/>
                    </a:cubicBezTo>
                    <a:cubicBezTo>
                      <a:pt x="34" y="48"/>
                      <a:pt x="36" y="52"/>
                      <a:pt x="37" y="56"/>
                    </a:cubicBezTo>
                    <a:close/>
                    <a:moveTo>
                      <a:pt x="37" y="108"/>
                    </a:moveTo>
                    <a:cubicBezTo>
                      <a:pt x="37" y="128"/>
                      <a:pt x="37" y="128"/>
                      <a:pt x="37" y="128"/>
                    </a:cubicBezTo>
                    <a:cubicBezTo>
                      <a:pt x="36" y="120"/>
                      <a:pt x="36" y="113"/>
                      <a:pt x="37" y="10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51" name="组合 50"/>
            <p:cNvGrpSpPr/>
            <p:nvPr/>
          </p:nvGrpSpPr>
          <p:grpSpPr>
            <a:xfrm>
              <a:off x="4496018" y="4026024"/>
              <a:ext cx="906765" cy="868982"/>
              <a:chOff x="6848718" y="4334131"/>
              <a:chExt cx="660575" cy="633051"/>
            </a:xfrm>
          </p:grpSpPr>
          <p:sp>
            <p:nvSpPr>
              <p:cNvPr id="52" name="Freeform 171"/>
              <p:cNvSpPr/>
              <p:nvPr/>
            </p:nvSpPr>
            <p:spPr bwMode="auto">
              <a:xfrm>
                <a:off x="7023037" y="4334131"/>
                <a:ext cx="313467" cy="293588"/>
              </a:xfrm>
              <a:custGeom>
                <a:gdLst>
                  <a:gd name="T0" fmla="*/ 32 w 63"/>
                  <a:gd name="T1" fmla="*/ 59 h 59"/>
                  <a:gd name="T2" fmla="*/ 6 w 63"/>
                  <a:gd name="T3" fmla="*/ 15 h 59"/>
                  <a:gd name="T4" fmla="*/ 31 w 63"/>
                  <a:gd name="T5" fmla="*/ 11 h 59"/>
                  <a:gd name="T6" fmla="*/ 57 w 63"/>
                  <a:gd name="T7" fmla="*/ 15 h 59"/>
                  <a:gd name="T8" fmla="*/ 32 w 63"/>
                  <a:gd name="T9" fmla="*/ 59 h 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" h="59">
                    <a:moveTo>
                      <a:pt x="32" y="59"/>
                    </a:moveTo>
                    <a:cubicBezTo>
                      <a:pt x="14" y="58"/>
                      <a:pt x="0" y="26"/>
                      <a:pt x="6" y="15"/>
                    </a:cubicBezTo>
                    <a:cubicBezTo>
                      <a:pt x="14" y="0"/>
                      <a:pt x="30" y="11"/>
                      <a:pt x="31" y="11"/>
                    </a:cubicBezTo>
                    <a:cubicBezTo>
                      <a:pt x="33" y="11"/>
                      <a:pt x="49" y="0"/>
                      <a:pt x="57" y="15"/>
                    </a:cubicBezTo>
                    <a:cubicBezTo>
                      <a:pt x="63" y="26"/>
                      <a:pt x="50" y="58"/>
                      <a:pt x="32" y="59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3" name="Freeform 172"/>
              <p:cNvSpPr/>
              <p:nvPr/>
            </p:nvSpPr>
            <p:spPr bwMode="auto">
              <a:xfrm>
                <a:off x="7186651" y="4448814"/>
                <a:ext cx="322642" cy="298176"/>
              </a:xfrm>
              <a:custGeom>
                <a:gdLst>
                  <a:gd name="T0" fmla="*/ 5 w 65"/>
                  <a:gd name="T1" fmla="*/ 40 h 60"/>
                  <a:gd name="T2" fmla="*/ 38 w 65"/>
                  <a:gd name="T3" fmla="*/ 2 h 60"/>
                  <a:gd name="T4" fmla="*/ 50 w 65"/>
                  <a:gd name="T5" fmla="*/ 25 h 60"/>
                  <a:gd name="T6" fmla="*/ 54 w 65"/>
                  <a:gd name="T7" fmla="*/ 51 h 60"/>
                  <a:gd name="T8" fmla="*/ 5 w 65"/>
                  <a:gd name="T9" fmla="*/ 40 h 6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60">
                    <a:moveTo>
                      <a:pt x="5" y="40"/>
                    </a:moveTo>
                    <a:cubicBezTo>
                      <a:pt x="0" y="23"/>
                      <a:pt x="25" y="0"/>
                      <a:pt x="38" y="2"/>
                    </a:cubicBezTo>
                    <a:cubicBezTo>
                      <a:pt x="55" y="6"/>
                      <a:pt x="50" y="23"/>
                      <a:pt x="50" y="25"/>
                    </a:cubicBezTo>
                    <a:cubicBezTo>
                      <a:pt x="51" y="27"/>
                      <a:pt x="65" y="38"/>
                      <a:pt x="54" y="51"/>
                    </a:cubicBezTo>
                    <a:cubicBezTo>
                      <a:pt x="45" y="60"/>
                      <a:pt x="11" y="57"/>
                      <a:pt x="5" y="40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4" name="Freeform 173"/>
              <p:cNvSpPr/>
              <p:nvPr/>
            </p:nvSpPr>
            <p:spPr bwMode="auto">
              <a:xfrm>
                <a:off x="7127016" y="4632307"/>
                <a:ext cx="308879" cy="334875"/>
              </a:xfrm>
              <a:custGeom>
                <a:gdLst>
                  <a:gd name="T0" fmla="*/ 14 w 62"/>
                  <a:gd name="T1" fmla="*/ 10 h 67"/>
                  <a:gd name="T2" fmla="*/ 60 w 62"/>
                  <a:gd name="T3" fmla="*/ 30 h 67"/>
                  <a:gd name="T4" fmla="*/ 42 w 62"/>
                  <a:gd name="T5" fmla="*/ 49 h 67"/>
                  <a:gd name="T6" fmla="*/ 19 w 62"/>
                  <a:gd name="T7" fmla="*/ 60 h 67"/>
                  <a:gd name="T8" fmla="*/ 14 w 62"/>
                  <a:gd name="T9" fmla="*/ 10 h 6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" h="67">
                    <a:moveTo>
                      <a:pt x="14" y="10"/>
                    </a:moveTo>
                    <a:cubicBezTo>
                      <a:pt x="28" y="0"/>
                      <a:pt x="59" y="17"/>
                      <a:pt x="60" y="30"/>
                    </a:cubicBezTo>
                    <a:cubicBezTo>
                      <a:pt x="62" y="47"/>
                      <a:pt x="44" y="48"/>
                      <a:pt x="42" y="49"/>
                    </a:cubicBezTo>
                    <a:cubicBezTo>
                      <a:pt x="41" y="50"/>
                      <a:pt x="34" y="67"/>
                      <a:pt x="19" y="60"/>
                    </a:cubicBezTo>
                    <a:cubicBezTo>
                      <a:pt x="7" y="55"/>
                      <a:pt x="0" y="21"/>
                      <a:pt x="14" y="10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5" name="Freeform 174"/>
              <p:cNvSpPr/>
              <p:nvPr/>
            </p:nvSpPr>
            <p:spPr bwMode="auto">
              <a:xfrm>
                <a:off x="6923645" y="4632307"/>
                <a:ext cx="302763" cy="334875"/>
              </a:xfrm>
              <a:custGeom>
                <a:gdLst>
                  <a:gd name="T0" fmla="*/ 48 w 61"/>
                  <a:gd name="T1" fmla="*/ 10 h 67"/>
                  <a:gd name="T2" fmla="*/ 43 w 61"/>
                  <a:gd name="T3" fmla="*/ 60 h 67"/>
                  <a:gd name="T4" fmla="*/ 20 w 61"/>
                  <a:gd name="T5" fmla="*/ 49 h 67"/>
                  <a:gd name="T6" fmla="*/ 2 w 61"/>
                  <a:gd name="T7" fmla="*/ 30 h 67"/>
                  <a:gd name="T8" fmla="*/ 48 w 61"/>
                  <a:gd name="T9" fmla="*/ 10 h 6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67">
                    <a:moveTo>
                      <a:pt x="48" y="10"/>
                    </a:moveTo>
                    <a:cubicBezTo>
                      <a:pt x="61" y="21"/>
                      <a:pt x="55" y="55"/>
                      <a:pt x="43" y="60"/>
                    </a:cubicBezTo>
                    <a:cubicBezTo>
                      <a:pt x="28" y="67"/>
                      <a:pt x="21" y="50"/>
                      <a:pt x="20" y="49"/>
                    </a:cubicBezTo>
                    <a:cubicBezTo>
                      <a:pt x="18" y="48"/>
                      <a:pt x="0" y="47"/>
                      <a:pt x="2" y="30"/>
                    </a:cubicBezTo>
                    <a:cubicBezTo>
                      <a:pt x="3" y="17"/>
                      <a:pt x="33" y="0"/>
                      <a:pt x="48" y="10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6" name="Freeform 175"/>
              <p:cNvSpPr/>
              <p:nvPr/>
            </p:nvSpPr>
            <p:spPr bwMode="auto">
              <a:xfrm>
                <a:off x="6848718" y="4448814"/>
                <a:ext cx="328758" cy="298176"/>
              </a:xfrm>
              <a:custGeom>
                <a:gdLst>
                  <a:gd name="T0" fmla="*/ 61 w 66"/>
                  <a:gd name="T1" fmla="*/ 40 h 60"/>
                  <a:gd name="T2" fmla="*/ 12 w 66"/>
                  <a:gd name="T3" fmla="*/ 51 h 60"/>
                  <a:gd name="T4" fmla="*/ 15 w 66"/>
                  <a:gd name="T5" fmla="*/ 25 h 60"/>
                  <a:gd name="T6" fmla="*/ 27 w 66"/>
                  <a:gd name="T7" fmla="*/ 2 h 60"/>
                  <a:gd name="T8" fmla="*/ 61 w 66"/>
                  <a:gd name="T9" fmla="*/ 40 h 6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60">
                    <a:moveTo>
                      <a:pt x="61" y="40"/>
                    </a:moveTo>
                    <a:cubicBezTo>
                      <a:pt x="55" y="56"/>
                      <a:pt x="20" y="60"/>
                      <a:pt x="12" y="51"/>
                    </a:cubicBezTo>
                    <a:cubicBezTo>
                      <a:pt x="0" y="38"/>
                      <a:pt x="14" y="27"/>
                      <a:pt x="15" y="25"/>
                    </a:cubicBezTo>
                    <a:cubicBezTo>
                      <a:pt x="16" y="23"/>
                      <a:pt x="11" y="5"/>
                      <a:pt x="27" y="2"/>
                    </a:cubicBezTo>
                    <a:cubicBezTo>
                      <a:pt x="40" y="0"/>
                      <a:pt x="66" y="23"/>
                      <a:pt x="61" y="40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7" name="Freeform 176"/>
              <p:cNvSpPr/>
              <p:nvPr/>
            </p:nvSpPr>
            <p:spPr bwMode="auto">
              <a:xfrm>
                <a:off x="7007745" y="4473280"/>
                <a:ext cx="353224" cy="368515"/>
              </a:xfrm>
              <a:custGeom>
                <a:gdLst>
                  <a:gd name="T0" fmla="*/ 37 w 71"/>
                  <a:gd name="T1" fmla="*/ 23 h 74"/>
                  <a:gd name="T2" fmla="*/ 41 w 71"/>
                  <a:gd name="T3" fmla="*/ 17 h 74"/>
                  <a:gd name="T4" fmla="*/ 40 w 71"/>
                  <a:gd name="T5" fmla="*/ 25 h 74"/>
                  <a:gd name="T6" fmla="*/ 56 w 71"/>
                  <a:gd name="T7" fmla="*/ 7 h 74"/>
                  <a:gd name="T8" fmla="*/ 44 w 71"/>
                  <a:gd name="T9" fmla="*/ 29 h 74"/>
                  <a:gd name="T10" fmla="*/ 52 w 71"/>
                  <a:gd name="T11" fmla="*/ 25 h 74"/>
                  <a:gd name="T12" fmla="*/ 47 w 71"/>
                  <a:gd name="T13" fmla="*/ 31 h 74"/>
                  <a:gd name="T14" fmla="*/ 71 w 71"/>
                  <a:gd name="T15" fmla="*/ 27 h 74"/>
                  <a:gd name="T16" fmla="*/ 49 w 71"/>
                  <a:gd name="T17" fmla="*/ 36 h 74"/>
                  <a:gd name="T18" fmla="*/ 56 w 71"/>
                  <a:gd name="T19" fmla="*/ 37 h 74"/>
                  <a:gd name="T20" fmla="*/ 51 w 71"/>
                  <a:gd name="T21" fmla="*/ 39 h 74"/>
                  <a:gd name="T22" fmla="*/ 70 w 71"/>
                  <a:gd name="T23" fmla="*/ 48 h 74"/>
                  <a:gd name="T24" fmla="*/ 45 w 71"/>
                  <a:gd name="T25" fmla="*/ 43 h 74"/>
                  <a:gd name="T26" fmla="*/ 51 w 71"/>
                  <a:gd name="T27" fmla="*/ 49 h 74"/>
                  <a:gd name="T28" fmla="*/ 43 w 71"/>
                  <a:gd name="T29" fmla="*/ 45 h 74"/>
                  <a:gd name="T30" fmla="*/ 55 w 71"/>
                  <a:gd name="T31" fmla="*/ 68 h 74"/>
                  <a:gd name="T32" fmla="*/ 40 w 71"/>
                  <a:gd name="T33" fmla="*/ 51 h 74"/>
                  <a:gd name="T34" fmla="*/ 41 w 71"/>
                  <a:gd name="T35" fmla="*/ 57 h 74"/>
                  <a:gd name="T36" fmla="*/ 37 w 71"/>
                  <a:gd name="T37" fmla="*/ 52 h 74"/>
                  <a:gd name="T38" fmla="*/ 35 w 71"/>
                  <a:gd name="T39" fmla="*/ 74 h 74"/>
                  <a:gd name="T40" fmla="*/ 32 w 71"/>
                  <a:gd name="T41" fmla="*/ 49 h 74"/>
                  <a:gd name="T42" fmla="*/ 28 w 71"/>
                  <a:gd name="T43" fmla="*/ 56 h 74"/>
                  <a:gd name="T44" fmla="*/ 29 w 71"/>
                  <a:gd name="T45" fmla="*/ 48 h 74"/>
                  <a:gd name="T46" fmla="*/ 12 w 71"/>
                  <a:gd name="T47" fmla="*/ 66 h 74"/>
                  <a:gd name="T48" fmla="*/ 23 w 71"/>
                  <a:gd name="T49" fmla="*/ 47 h 74"/>
                  <a:gd name="T50" fmla="*/ 18 w 71"/>
                  <a:gd name="T51" fmla="*/ 49 h 74"/>
                  <a:gd name="T52" fmla="*/ 21 w 71"/>
                  <a:gd name="T53" fmla="*/ 45 h 74"/>
                  <a:gd name="T54" fmla="*/ 0 w 71"/>
                  <a:gd name="T55" fmla="*/ 50 h 74"/>
                  <a:gd name="T56" fmla="*/ 22 w 71"/>
                  <a:gd name="T57" fmla="*/ 39 h 74"/>
                  <a:gd name="T58" fmla="*/ 14 w 71"/>
                  <a:gd name="T59" fmla="*/ 37 h 74"/>
                  <a:gd name="T60" fmla="*/ 23 w 71"/>
                  <a:gd name="T61" fmla="*/ 35 h 74"/>
                  <a:gd name="T62" fmla="*/ 0 w 71"/>
                  <a:gd name="T63" fmla="*/ 24 h 74"/>
                  <a:gd name="T64" fmla="*/ 23 w 71"/>
                  <a:gd name="T65" fmla="*/ 30 h 74"/>
                  <a:gd name="T66" fmla="*/ 19 w 71"/>
                  <a:gd name="T67" fmla="*/ 24 h 74"/>
                  <a:gd name="T68" fmla="*/ 24 w 71"/>
                  <a:gd name="T69" fmla="*/ 26 h 74"/>
                  <a:gd name="T70" fmla="*/ 13 w 71"/>
                  <a:gd name="T71" fmla="*/ 6 h 74"/>
                  <a:gd name="T72" fmla="*/ 29 w 71"/>
                  <a:gd name="T73" fmla="*/ 24 h 74"/>
                  <a:gd name="T74" fmla="*/ 28 w 71"/>
                  <a:gd name="T75" fmla="*/ 17 h 74"/>
                  <a:gd name="T76" fmla="*/ 32 w 71"/>
                  <a:gd name="T77" fmla="*/ 23 h 74"/>
                  <a:gd name="T78" fmla="*/ 35 w 71"/>
                  <a:gd name="T79" fmla="*/ 0 h 74"/>
                  <a:gd name="T80" fmla="*/ 37 w 71"/>
                  <a:gd name="T81" fmla="*/ 23 h 7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71" h="74">
                    <a:moveTo>
                      <a:pt x="37" y="23"/>
                    </a:moveTo>
                    <a:cubicBezTo>
                      <a:pt x="38" y="20"/>
                      <a:pt x="39" y="18"/>
                      <a:pt x="41" y="17"/>
                    </a:cubicBezTo>
                    <a:cubicBezTo>
                      <a:pt x="41" y="19"/>
                      <a:pt x="41" y="22"/>
                      <a:pt x="40" y="25"/>
                    </a:cubicBezTo>
                    <a:cubicBezTo>
                      <a:pt x="44" y="17"/>
                      <a:pt x="51" y="9"/>
                      <a:pt x="56" y="7"/>
                    </a:cubicBezTo>
                    <a:cubicBezTo>
                      <a:pt x="56" y="13"/>
                      <a:pt x="49" y="22"/>
                      <a:pt x="44" y="29"/>
                    </a:cubicBezTo>
                    <a:cubicBezTo>
                      <a:pt x="46" y="27"/>
                      <a:pt x="49" y="25"/>
                      <a:pt x="52" y="25"/>
                    </a:cubicBezTo>
                    <a:cubicBezTo>
                      <a:pt x="51" y="28"/>
                      <a:pt x="50" y="29"/>
                      <a:pt x="47" y="31"/>
                    </a:cubicBezTo>
                    <a:cubicBezTo>
                      <a:pt x="54" y="29"/>
                      <a:pt x="65" y="27"/>
                      <a:pt x="71" y="27"/>
                    </a:cubicBezTo>
                    <a:cubicBezTo>
                      <a:pt x="66" y="31"/>
                      <a:pt x="56" y="34"/>
                      <a:pt x="49" y="36"/>
                    </a:cubicBezTo>
                    <a:cubicBezTo>
                      <a:pt x="51" y="36"/>
                      <a:pt x="55" y="37"/>
                      <a:pt x="56" y="37"/>
                    </a:cubicBezTo>
                    <a:cubicBezTo>
                      <a:pt x="55" y="38"/>
                      <a:pt x="52" y="39"/>
                      <a:pt x="51" y="39"/>
                    </a:cubicBezTo>
                    <a:cubicBezTo>
                      <a:pt x="58" y="41"/>
                      <a:pt x="67" y="44"/>
                      <a:pt x="70" y="48"/>
                    </a:cubicBezTo>
                    <a:cubicBezTo>
                      <a:pt x="64" y="49"/>
                      <a:pt x="53" y="46"/>
                      <a:pt x="45" y="43"/>
                    </a:cubicBezTo>
                    <a:cubicBezTo>
                      <a:pt x="48" y="45"/>
                      <a:pt x="50" y="47"/>
                      <a:pt x="51" y="49"/>
                    </a:cubicBezTo>
                    <a:cubicBezTo>
                      <a:pt x="49" y="49"/>
                      <a:pt x="46" y="47"/>
                      <a:pt x="43" y="45"/>
                    </a:cubicBezTo>
                    <a:cubicBezTo>
                      <a:pt x="48" y="52"/>
                      <a:pt x="55" y="62"/>
                      <a:pt x="55" y="68"/>
                    </a:cubicBezTo>
                    <a:cubicBezTo>
                      <a:pt x="50" y="66"/>
                      <a:pt x="44" y="58"/>
                      <a:pt x="40" y="51"/>
                    </a:cubicBezTo>
                    <a:cubicBezTo>
                      <a:pt x="41" y="53"/>
                      <a:pt x="41" y="55"/>
                      <a:pt x="41" y="57"/>
                    </a:cubicBezTo>
                    <a:cubicBezTo>
                      <a:pt x="39" y="56"/>
                      <a:pt x="38" y="54"/>
                      <a:pt x="37" y="52"/>
                    </a:cubicBezTo>
                    <a:cubicBezTo>
                      <a:pt x="38" y="60"/>
                      <a:pt x="38" y="69"/>
                      <a:pt x="35" y="74"/>
                    </a:cubicBezTo>
                    <a:cubicBezTo>
                      <a:pt x="32" y="69"/>
                      <a:pt x="31" y="58"/>
                      <a:pt x="32" y="49"/>
                    </a:cubicBezTo>
                    <a:cubicBezTo>
                      <a:pt x="31" y="52"/>
                      <a:pt x="29" y="55"/>
                      <a:pt x="28" y="56"/>
                    </a:cubicBezTo>
                    <a:cubicBezTo>
                      <a:pt x="27" y="54"/>
                      <a:pt x="28" y="51"/>
                      <a:pt x="29" y="48"/>
                    </a:cubicBezTo>
                    <a:cubicBezTo>
                      <a:pt x="24" y="56"/>
                      <a:pt x="17" y="64"/>
                      <a:pt x="12" y="66"/>
                    </a:cubicBezTo>
                    <a:cubicBezTo>
                      <a:pt x="12" y="61"/>
                      <a:pt x="18" y="53"/>
                      <a:pt x="23" y="47"/>
                    </a:cubicBezTo>
                    <a:cubicBezTo>
                      <a:pt x="21" y="48"/>
                      <a:pt x="19" y="49"/>
                      <a:pt x="18" y="49"/>
                    </a:cubicBezTo>
                    <a:cubicBezTo>
                      <a:pt x="18" y="48"/>
                      <a:pt x="20" y="46"/>
                      <a:pt x="21" y="45"/>
                    </a:cubicBezTo>
                    <a:cubicBezTo>
                      <a:pt x="14" y="48"/>
                      <a:pt x="5" y="51"/>
                      <a:pt x="0" y="50"/>
                    </a:cubicBezTo>
                    <a:cubicBezTo>
                      <a:pt x="3" y="45"/>
                      <a:pt x="14" y="41"/>
                      <a:pt x="22" y="39"/>
                    </a:cubicBezTo>
                    <a:cubicBezTo>
                      <a:pt x="19" y="39"/>
                      <a:pt x="16" y="38"/>
                      <a:pt x="14" y="37"/>
                    </a:cubicBezTo>
                    <a:cubicBezTo>
                      <a:pt x="16" y="36"/>
                      <a:pt x="19" y="35"/>
                      <a:pt x="23" y="35"/>
                    </a:cubicBezTo>
                    <a:cubicBezTo>
                      <a:pt x="14" y="33"/>
                      <a:pt x="3" y="29"/>
                      <a:pt x="0" y="24"/>
                    </a:cubicBezTo>
                    <a:cubicBezTo>
                      <a:pt x="5" y="23"/>
                      <a:pt x="15" y="26"/>
                      <a:pt x="23" y="30"/>
                    </a:cubicBezTo>
                    <a:cubicBezTo>
                      <a:pt x="21" y="28"/>
                      <a:pt x="19" y="26"/>
                      <a:pt x="19" y="24"/>
                    </a:cubicBezTo>
                    <a:cubicBezTo>
                      <a:pt x="20" y="24"/>
                      <a:pt x="22" y="25"/>
                      <a:pt x="24" y="26"/>
                    </a:cubicBezTo>
                    <a:cubicBezTo>
                      <a:pt x="19" y="20"/>
                      <a:pt x="14" y="12"/>
                      <a:pt x="13" y="6"/>
                    </a:cubicBezTo>
                    <a:cubicBezTo>
                      <a:pt x="19" y="9"/>
                      <a:pt x="25" y="17"/>
                      <a:pt x="29" y="24"/>
                    </a:cubicBezTo>
                    <a:cubicBezTo>
                      <a:pt x="28" y="21"/>
                      <a:pt x="28" y="19"/>
                      <a:pt x="28" y="17"/>
                    </a:cubicBezTo>
                    <a:cubicBezTo>
                      <a:pt x="30" y="18"/>
                      <a:pt x="31" y="20"/>
                      <a:pt x="32" y="23"/>
                    </a:cubicBezTo>
                    <a:cubicBezTo>
                      <a:pt x="31" y="14"/>
                      <a:pt x="32" y="4"/>
                      <a:pt x="35" y="0"/>
                    </a:cubicBezTo>
                    <a:cubicBezTo>
                      <a:pt x="37" y="4"/>
                      <a:pt x="38" y="14"/>
                      <a:pt x="37" y="23"/>
                    </a:cubicBezTo>
                    <a:close/>
                  </a:path>
                </a:pathLst>
              </a:custGeom>
              <a:solidFill>
                <a:srgbClr val="F5B7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8" name="Oval 177"/>
              <p:cNvSpPr>
                <a:spLocks noChangeArrowheads="1"/>
              </p:cNvSpPr>
              <p:nvPr/>
            </p:nvSpPr>
            <p:spPr bwMode="auto">
              <a:xfrm>
                <a:off x="7127016" y="4603254"/>
                <a:ext cx="103979" cy="108567"/>
              </a:xfrm>
              <a:prstGeom prst="ellipse">
                <a:avLst/>
              </a:prstGeom>
              <a:solidFill>
                <a:srgbClr val="BE54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77" name="Text Box 5"/>
          <p:cNvSpPr txBox="1">
            <a:spLocks noChangeArrowheads="1"/>
          </p:cNvSpPr>
          <p:nvPr/>
        </p:nvSpPr>
        <p:spPr bwMode="auto">
          <a:xfrm>
            <a:off x="5139690" y="4850765"/>
            <a:ext cx="2529078" cy="398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algn="dist">
              <a:buFont typeface="Arial" panose="020b0604020202020204" pitchFamily="34" charset="0"/>
              <a:buNone/>
            </a:pPr>
            <a:r>
              <a:rPr lang="zh-CN" altLang="en-US" sz="2000">
                <a:solidFill>
                  <a:srgbClr val="38531F"/>
                </a:solidFill>
                <a:cs typeface="+mn-ea"/>
                <a:sym typeface="+mn-lt"/>
              </a:rPr>
              <a:t>汇报人：</a:t>
            </a:r>
            <a:r>
              <a:rPr lang="en-US" altLang="zh-CN" sz="2000">
                <a:solidFill>
                  <a:srgbClr val="38531F"/>
                </a:solidFill>
                <a:cs typeface="+mn-ea"/>
                <a:sym typeface="+mn-lt"/>
              </a:rPr>
              <a:t>PPT</a:t>
            </a:r>
            <a:r>
              <a:rPr lang="zh-CN" altLang="en-US" sz="2000">
                <a:solidFill>
                  <a:srgbClr val="38531F"/>
                </a:solidFill>
                <a:cs typeface="+mn-ea"/>
                <a:sym typeface="+mn-lt"/>
              </a:rPr>
              <a:t>汇</a:t>
            </a:r>
            <a:endParaRPr lang="zh-CN" altLang="en-US" sz="2000">
              <a:solidFill>
                <a:srgbClr val="38531F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/>
  <p:timing/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任意多边形 2"/>
          <p:cNvSpPr/>
          <p:nvPr/>
        </p:nvSpPr>
        <p:spPr>
          <a:xfrm>
            <a:off x="3206667" y="3067089"/>
            <a:ext cx="447627" cy="492867"/>
          </a:xfrm>
          <a:custGeom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648339" y="3069471"/>
            <a:ext cx="7019167" cy="49286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4980" tIns="0" rIns="13498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Meiryo" panose="020b0604030504040204" pitchFamily="34" charset="-128"/>
              </a:rPr>
              <a:t>PPT</a:t>
            </a:r>
            <a:r>
              <a:rPr kumimoji="0" lang="zh-CN" altLang="en-US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Meiryo" panose="020b0604030504040204" pitchFamily="34" charset="-128"/>
              </a:rPr>
              <a:t>汇    </a:t>
            </a:r>
            <a:r>
              <a:rPr kumimoji="0" lang="en-US" altLang="zh-CN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Meiryo" panose="020b0604030504040204" pitchFamily="34" charset="-128"/>
              </a:rPr>
              <a:t>www.ppthui.com</a:t>
            </a:r>
            <a:endParaRPr kumimoji="0" lang="zh-CN" altLang="en-US" sz="2775" b="1" i="0" u="none" strike="noStrike" kern="1200" cap="none" spc="0" normalizeH="0" baseline="0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524495" y="2494461"/>
            <a:ext cx="6983452" cy="58096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上万精品</a:t>
            </a: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模板</a:t>
            </a:r>
            <a:r>
              <a:rPr kumimoji="0" lang="zh-CN" altLang="en-US" sz="3225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+mn-cs"/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8507945" y="2490889"/>
            <a:ext cx="640487" cy="58453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914995" y="3798055"/>
            <a:ext cx="6270345" cy="1269071"/>
          </a:xfrm>
          <a:prstGeom prst="rect">
            <a:avLst/>
          </a:prstGeom>
          <a:noFill/>
          <a:ln w="25400">
            <a:noFill/>
          </a:ln>
        </p:spPr>
        <p:txBody>
          <a:bodyPr lIns="91425" tIns="45712" rIns="91425" bIns="45712" anchor="ctr"/>
          <a:lstStyle/>
          <a:p>
            <a:pPr eaLnBrk="0" hangingPunct="0">
              <a:lnSpc>
                <a:spcPts val="2400"/>
              </a:lnSpc>
            </a:pP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/>
              </a:rPr>
              <a:t>模板下载：</a:t>
            </a:r>
            <a:r>
              <a:rPr lang="en-US" altLang="zh-CN" sz="1055" b="1">
                <a:solidFill>
                  <a:srgbClr val="FFC000"/>
                </a:solidFill>
                <a:latin typeface="微软雅黑" panose="020b0503020204020204" charset="-122"/>
                <a:ea typeface="微软雅黑"/>
                <a:hlinkClick r:id="rId3"/>
              </a:rPr>
              <a:t>www.ppthui.com/muban/</a:t>
            </a:r>
            <a:r>
              <a:rPr lang="en-US" altLang="zh-CN" sz="1055" b="1">
                <a:solidFill>
                  <a:srgbClr val="FFC000"/>
                </a:solidFill>
                <a:latin typeface="微软雅黑" panose="020b0503020204020204" charset="-122"/>
                <a:ea typeface="微软雅黑"/>
              </a:rPr>
              <a:t>            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/>
              </a:rPr>
              <a:t>行业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/>
                <a:hlinkClick r:id="rId4"/>
              </a:rPr>
              <a:t>www.ppthui.com/hangye/</a:t>
            </a:r>
            <a:endParaRPr lang="en-US" altLang="zh-CN" sz="1055" b="1">
              <a:solidFill>
                <a:srgbClr val="4A452A"/>
              </a:solidFill>
              <a:latin typeface="微软雅黑" panose="020b0503020204020204" charset="-122"/>
              <a:ea typeface="微软雅黑"/>
            </a:endParaRPr>
          </a:p>
          <a:p>
            <a:pPr eaLnBrk="0" hangingPunct="0">
              <a:lnSpc>
                <a:spcPts val="2400"/>
              </a:lnSpc>
            </a:pP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/>
              </a:rPr>
              <a:t>工作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/>
                <a:hlinkClick r:id="rId5"/>
              </a:rPr>
              <a:t>www.ppthui.com/gongzuo/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/>
              </a:rPr>
              <a:t>         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/>
              </a:rPr>
              <a:t>节日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/>
                <a:hlinkClick r:id="rId6"/>
              </a:rPr>
              <a:t>www.ppthui.com/jieri/</a:t>
            </a:r>
            <a:endParaRPr lang="en-US" altLang="zh-CN" sz="1055" b="1">
              <a:solidFill>
                <a:srgbClr val="4A452A"/>
              </a:solidFill>
              <a:latin typeface="微软雅黑" panose="020b0503020204020204" charset="-122"/>
              <a:ea typeface="微软雅黑"/>
            </a:endParaRPr>
          </a:p>
          <a:p>
            <a:pPr eaLnBrk="0" hangingPunct="0">
              <a:lnSpc>
                <a:spcPts val="2400"/>
              </a:lnSpc>
            </a:pP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/>
              </a:rPr>
              <a:t>背景图片：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/>
              </a:rPr>
              <a:t> 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/>
                <a:hlinkClick r:id="rId7"/>
              </a:rPr>
              <a:t>www.ppthui.com/beijing/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/>
              </a:rPr>
              <a:t>            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/>
              </a:rPr>
              <a:t>课件模板：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/>
                <a:hlinkClick r:id="rId8"/>
              </a:rPr>
              <a:t>www.ppthui.com/kejian/</a:t>
            </a:r>
            <a:endParaRPr lang="en-US" altLang="zh-CN" sz="1055" b="1">
              <a:solidFill>
                <a:srgbClr val="4A452A"/>
              </a:solidFill>
              <a:latin typeface="微软雅黑" panose="020b0503020204020204" charset="-122"/>
              <a:ea typeface="微软雅黑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22167" y="974196"/>
            <a:ext cx="2857192" cy="1428596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Click="0" advTm="0">
    <p:push dir="r"/>
  </p:transition>
  <p:timing/>
</p:sld>
</file>

<file path=ppt/slides/slide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8890" y="-13970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35" y="1615440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+mn-cs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www.ppthui.com</a:t>
            </a:r>
            <a:endParaRPr kumimoji="0" lang="en-US" altLang="zh-CN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+mn-cs"/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794000" y="3114675"/>
            <a:ext cx="6600825" cy="1964690"/>
          </a:xfrm>
          <a:prstGeom prst="rect">
            <a:avLst/>
          </a:prstGeom>
          <a:noFill/>
          <a:ln w="25400">
            <a:noFill/>
          </a:ln>
        </p:spPr>
        <p:txBody>
          <a:bodyPr wrap="none" lIns="91386" tIns="45691" rIns="91386" bIns="45691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lnSpc>
                <a:spcPts val="2400"/>
              </a:lnSpc>
            </a:pPr>
            <a:r>
              <a:rPr lang="en-US" altLang="zh-CN" sz="2800" b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  <a:hlinkClick r:id="rId3" action="ppaction://hlinkfile"/>
              </a:rPr>
              <a:t>PPT汇</a:t>
            </a:r>
            <a:endParaRPr lang="zh-CN" altLang="en-US" sz="2400" b="1" spc="2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微软雅黑" panose="020b0503020204020204" charset="-122"/>
              <a:sym typeface="+mn-ea"/>
            </a:endParaRPr>
          </a:p>
          <a:p>
            <a:pPr algn="ctr" eaLnBrk="0" hangingPunct="0">
              <a:lnSpc>
                <a:spcPts val="2400"/>
              </a:lnSpc>
            </a:pPr>
            <a:endParaRPr lang="en-US" altLang="zh-CN" sz="2400" b="1">
              <a:solidFill>
                <a:schemeClr val="tx1"/>
              </a:solidFill>
              <a:latin typeface="+mn-ea"/>
              <a:cs typeface="+mn-ea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PPT模板下载：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4"/>
              </a:rPr>
              <a:t>www.ppthui.com/muban/</a:t>
            </a:r>
            <a:r>
              <a:rPr lang="en-US" altLang="zh-CN" sz="1200" b="1">
                <a:solidFill>
                  <a:srgbClr val="FFC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        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行业PPT模板：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5"/>
              </a:rPr>
              <a:t>www.ppthui.com/hangye/</a:t>
            </a:r>
            <a:endParaRPr lang="en-US" altLang="zh-CN" sz="1200" b="1">
              <a:solidFill>
                <a:srgbClr val="4A452A"/>
              </a:solidFill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工作PPT模板：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6"/>
              </a:rPr>
              <a:t>www.ppthui.com/gongzuo/</a:t>
            </a:r>
            <a:r>
              <a:rPr lang="en-US" altLang="zh-CN" sz="1200" b="1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     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节日PPT模板：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7"/>
              </a:rPr>
              <a:t>www.ppthui.com/jieri/</a:t>
            </a:r>
            <a:endParaRPr lang="en-US" altLang="zh-CN" sz="1200" b="1">
              <a:solidFill>
                <a:srgbClr val="4A452A"/>
              </a:solidFill>
              <a:latin typeface="微软雅黑" panose="020b0503020204020204" charset="-122"/>
              <a:ea typeface="微软雅黑"/>
              <a:cs typeface="微软雅黑" panose="020b0503020204020204" charset="-122"/>
              <a:hlinkClick r:id="rId7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党政军事PPT：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8"/>
              </a:rPr>
              <a:t>www.ppthui.com/dangzheng/</a:t>
            </a:r>
            <a:r>
              <a:rPr lang="en-US" altLang="zh-CN" sz="1200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</a:t>
            </a:r>
            <a:r>
              <a:rPr lang="en-US" altLang="zh-CN" sz="1200" b="1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教育说课课件：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9"/>
              </a:rPr>
              <a:t>www.ppthui.com/jiaoyu/</a:t>
            </a:r>
            <a:endParaRPr lang="en-US" altLang="zh-CN" sz="1200">
              <a:latin typeface="微软雅黑" panose="020b0503020204020204" charset="-122"/>
              <a:ea typeface="微软雅黑"/>
              <a:cs typeface="微软雅黑" panose="020b0503020204020204" charset="-122"/>
              <a:hlinkClick r:id="rId9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66566" y="96964"/>
            <a:ext cx="2856060" cy="142803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886585" y="5079365"/>
            <a:ext cx="8420735" cy="1368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模板：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1" action="ppaction://hlinkfile"/>
              </a:rPr>
              <a:t>简洁模板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2" action="ppaction://hlinkfile"/>
              </a:rPr>
              <a:t>商务模板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3" action="ppaction://hlinkfile"/>
              </a:rPr>
              <a:t>自然风景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4" action="ppaction://hlinkfile"/>
              </a:rPr>
              <a:t>时尚模板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5" action="ppaction://hlinkfile"/>
              </a:rPr>
              <a:t>古典模板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6" action="ppaction://hlinkfile"/>
              </a:rPr>
              <a:t>浪漫爱情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7" action="ppaction://hlinkfile"/>
              </a:rPr>
              <a:t>卡通动漫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8" action="ppaction://hlinkfile"/>
              </a:rPr>
              <a:t>艺术设计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9" action="ppaction://hlinkfile"/>
              </a:rPr>
              <a:t>主题班会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0" action="ppaction://hlinkfile"/>
              </a:rPr>
              <a:t>背景图片</a:t>
            </a:r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行业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1" action="ppaction://hlinkfile"/>
              </a:rPr>
              <a:t>党政军事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2" action="ppaction://hlinkfile"/>
              </a:rPr>
              <a:t>科技模板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3" action="ppaction://hlinkfile"/>
              </a:rPr>
              <a:t>工业机械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4" action="ppaction://hlinkfile"/>
              </a:rPr>
              <a:t>医学医疗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5" action="ppaction://hlinkfile"/>
              </a:rPr>
              <a:t>旅游旅行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6" action="ppaction://hlinkfile"/>
              </a:rPr>
              <a:t>金融理财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7" action="ppaction://hlinkfile"/>
              </a:rPr>
              <a:t>餐饮美食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8" action="ppaction://hlinkfile"/>
              </a:rPr>
              <a:t>教育培训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9" action="ppaction://hlinkfile"/>
              </a:rPr>
              <a:t>教学说课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0" action="ppaction://hlinkfile"/>
              </a:rPr>
              <a:t>营销销售</a:t>
            </a:r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工作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1" action="ppaction://hlinkfile"/>
              </a:rPr>
              <a:t>工作汇报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2" action="ppaction://hlinkfile"/>
              </a:rPr>
              <a:t>毕业答辩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3" action="ppaction://hlinkfile"/>
              </a:rPr>
              <a:t>工作培训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4" action="ppaction://hlinkfile"/>
              </a:rPr>
              <a:t>述职报告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5" action="ppaction://hlinkfile"/>
              </a:rPr>
              <a:t>分析报告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6" action="ppaction://hlinkfile"/>
              </a:rPr>
              <a:t>个人简历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7" action="ppaction://hlinkfile"/>
              </a:rPr>
              <a:t>公司简介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6" action="ppaction://hlinkfile"/>
              </a:rPr>
              <a:t>商业金融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8" action="ppaction://hlinkfile"/>
              </a:rPr>
              <a:t>工作总结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9" action="ppaction://hlinkfile"/>
              </a:rPr>
              <a:t>团队管理</a:t>
            </a:r>
            <a:endParaRPr lang="zh-CN" altLang="en-US" sz="10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9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 algn="ctr"/>
            <a:r>
              <a:rPr lang="en-US" altLang="zh-CN" sz="1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hlinkClick r:id="rId3" action="ppaction://hlinkfile"/>
              </a:rPr>
              <a:t>More+</a:t>
            </a:r>
            <a:endParaRPr lang="en-US" altLang="zh-CN" sz="14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/>
              <a:cs typeface="微软雅黑" panose="020b0503020204020204" charset="-122"/>
              <a:hlinkClick r:id="rId3" action="ppaction://hlinkfile"/>
            </a:endParaRPr>
          </a:p>
        </p:txBody>
      </p:sp>
    </p:spTree>
  </p:cSld>
  <p:clrMapOvr>
    <a:masterClrMapping/>
  </p:clrMapOvr>
  <p:transition spd="med" advClick="0" advTm="0">
    <p:push dir="r"/>
  </p:transition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dpi="0" rotWithShape="1">
          <a:blip r:embed="rId3">
            <a:lum/>
          </a:blip>
          <a:tile tx="952500" ty="0" sx="100000" sy="100000" flip="none" algn="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29" name="组合 128"/>
          <p:cNvGrpSpPr/>
          <p:nvPr/>
        </p:nvGrpSpPr>
        <p:grpSpPr>
          <a:xfrm>
            <a:off x="-628385" y="-229270"/>
            <a:ext cx="9591155" cy="5827661"/>
            <a:chOff x="-628385" y="-229270"/>
            <a:chExt cx="9591155" cy="5827661"/>
          </a:xfrm>
        </p:grpSpPr>
        <p:sp>
          <p:nvSpPr>
            <p:cNvPr id="2" name="椭圆 1"/>
            <p:cNvSpPr/>
            <p:nvPr/>
          </p:nvSpPr>
          <p:spPr>
            <a:xfrm>
              <a:off x="4647003" y="1980003"/>
              <a:ext cx="2897995" cy="2897995"/>
            </a:xfrm>
            <a:prstGeom prst="ellipse">
              <a:avLst/>
            </a:prstGeom>
            <a:solidFill>
              <a:schemeClr val="accent6">
                <a:lumMod val="20000"/>
                <a:lumOff val="80000"/>
                <a:alpha val="26000"/>
              </a:schemeClr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5375290" y="2705725"/>
              <a:ext cx="1441420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800">
                  <a:solidFill>
                    <a:srgbClr val="38531F"/>
                  </a:solidFill>
                  <a:cs typeface="+mn-ea"/>
                  <a:sym typeface="+mn-lt"/>
                </a:rPr>
                <a:t>01</a:t>
              </a:r>
              <a:endParaRPr lang="zh-CN" altLang="en-US" sz="8800">
                <a:solidFill>
                  <a:srgbClr val="38531F"/>
                </a:solidFill>
                <a:cs typeface="+mn-ea"/>
                <a:sym typeface="+mn-lt"/>
              </a:endParaRP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3603201" y="4951706"/>
              <a:ext cx="49855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>
                  <a:solidFill>
                    <a:srgbClr val="38531F"/>
                  </a:solidFill>
                  <a:cs typeface="+mn-ea"/>
                  <a:sym typeface="+mn-lt"/>
                </a:rPr>
                <a:t>Add what you want and what you like here.</a:t>
              </a:r>
              <a:endParaRPr lang="zh-CN" altLang="en-US" sz="2000">
                <a:solidFill>
                  <a:srgbClr val="38531F"/>
                </a:solidFill>
                <a:cs typeface="+mn-ea"/>
                <a:sym typeface="+mn-lt"/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3333957" y="5219313"/>
              <a:ext cx="5524083" cy="3790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600">
                  <a:solidFill>
                    <a:srgbClr val="38531F"/>
                  </a:solidFill>
                  <a:cs typeface="+mn-ea"/>
                  <a:sym typeface="+mn-lt"/>
                </a:rPr>
                <a:t>In order to be irreplaceable , one must always be different.</a:t>
              </a:r>
              <a:endParaRPr lang="zh-CN" altLang="en-US" sz="1600">
                <a:solidFill>
                  <a:srgbClr val="38531F"/>
                </a:solidFill>
                <a:cs typeface="+mn-ea"/>
                <a:sym typeface="+mn-lt"/>
              </a:endParaRPr>
            </a:p>
          </p:txBody>
        </p:sp>
        <p:grpSp>
          <p:nvGrpSpPr>
            <p:cNvPr id="50" name="组合 49"/>
            <p:cNvGrpSpPr/>
            <p:nvPr/>
          </p:nvGrpSpPr>
          <p:grpSpPr>
            <a:xfrm>
              <a:off x="5717961" y="1058700"/>
              <a:ext cx="756078" cy="720075"/>
              <a:chOff x="5306845" y="430987"/>
              <a:chExt cx="481669" cy="458732"/>
            </a:xfrm>
          </p:grpSpPr>
          <p:sp>
            <p:nvSpPr>
              <p:cNvPr id="51" name="Freeform 221"/>
              <p:cNvSpPr/>
              <p:nvPr/>
            </p:nvSpPr>
            <p:spPr bwMode="auto">
              <a:xfrm>
                <a:off x="5459756" y="430987"/>
                <a:ext cx="174318" cy="218663"/>
              </a:xfrm>
              <a:custGeom>
                <a:gdLst>
                  <a:gd name="T0" fmla="*/ 18 w 35"/>
                  <a:gd name="T1" fmla="*/ 44 h 44"/>
                  <a:gd name="T2" fmla="*/ 4 w 35"/>
                  <a:gd name="T3" fmla="*/ 9 h 44"/>
                  <a:gd name="T4" fmla="*/ 18 w 35"/>
                  <a:gd name="T5" fmla="*/ 14 h 44"/>
                  <a:gd name="T6" fmla="*/ 32 w 35"/>
                  <a:gd name="T7" fmla="*/ 9 h 44"/>
                  <a:gd name="T8" fmla="*/ 18 w 35"/>
                  <a:gd name="T9" fmla="*/ 44 h 4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44">
                    <a:moveTo>
                      <a:pt x="18" y="44"/>
                    </a:moveTo>
                    <a:cubicBezTo>
                      <a:pt x="8" y="43"/>
                      <a:pt x="0" y="16"/>
                      <a:pt x="4" y="9"/>
                    </a:cubicBezTo>
                    <a:cubicBezTo>
                      <a:pt x="8" y="0"/>
                      <a:pt x="17" y="14"/>
                      <a:pt x="18" y="14"/>
                    </a:cubicBezTo>
                    <a:cubicBezTo>
                      <a:pt x="19" y="14"/>
                      <a:pt x="27" y="0"/>
                      <a:pt x="32" y="9"/>
                    </a:cubicBezTo>
                    <a:cubicBezTo>
                      <a:pt x="35" y="16"/>
                      <a:pt x="27" y="43"/>
                      <a:pt x="18" y="44"/>
                    </a:cubicBezTo>
                    <a:close/>
                  </a:path>
                </a:pathLst>
              </a:custGeom>
              <a:solidFill>
                <a:srgbClr val="457A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2" name="Freeform 222"/>
              <p:cNvSpPr/>
              <p:nvPr/>
            </p:nvSpPr>
            <p:spPr bwMode="auto">
              <a:xfrm>
                <a:off x="5554560" y="536495"/>
                <a:ext cx="233954" cy="174318"/>
              </a:xfrm>
              <a:custGeom>
                <a:gdLst>
                  <a:gd name="T0" fmla="*/ 2 w 47"/>
                  <a:gd name="T1" fmla="*/ 25 h 35"/>
                  <a:gd name="T2" fmla="*/ 31 w 47"/>
                  <a:gd name="T3" fmla="*/ 1 h 35"/>
                  <a:gd name="T4" fmla="*/ 31 w 47"/>
                  <a:gd name="T5" fmla="*/ 16 h 35"/>
                  <a:gd name="T6" fmla="*/ 39 w 47"/>
                  <a:gd name="T7" fmla="*/ 28 h 35"/>
                  <a:gd name="T8" fmla="*/ 2 w 47"/>
                  <a:gd name="T9" fmla="*/ 25 h 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5">
                    <a:moveTo>
                      <a:pt x="2" y="25"/>
                    </a:moveTo>
                    <a:cubicBezTo>
                      <a:pt x="0" y="16"/>
                      <a:pt x="23" y="0"/>
                      <a:pt x="31" y="1"/>
                    </a:cubicBezTo>
                    <a:cubicBezTo>
                      <a:pt x="41" y="3"/>
                      <a:pt x="30" y="15"/>
                      <a:pt x="31" y="16"/>
                    </a:cubicBezTo>
                    <a:cubicBezTo>
                      <a:pt x="31" y="17"/>
                      <a:pt x="47" y="21"/>
                      <a:pt x="39" y="28"/>
                    </a:cubicBezTo>
                    <a:cubicBezTo>
                      <a:pt x="34" y="33"/>
                      <a:pt x="6" y="35"/>
                      <a:pt x="2" y="25"/>
                    </a:cubicBezTo>
                    <a:close/>
                  </a:path>
                </a:pathLst>
              </a:custGeom>
              <a:solidFill>
                <a:srgbClr val="457A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3" name="Freeform 223"/>
              <p:cNvSpPr/>
              <p:nvPr/>
            </p:nvSpPr>
            <p:spPr bwMode="auto">
              <a:xfrm>
                <a:off x="5519392" y="655765"/>
                <a:ext cx="204900" cy="233954"/>
              </a:xfrm>
              <a:custGeom>
                <a:gdLst>
                  <a:gd name="T0" fmla="*/ 8 w 41"/>
                  <a:gd name="T1" fmla="*/ 6 h 47"/>
                  <a:gd name="T2" fmla="*/ 40 w 41"/>
                  <a:gd name="T3" fmla="*/ 25 h 47"/>
                  <a:gd name="T4" fmla="*/ 25 w 41"/>
                  <a:gd name="T5" fmla="*/ 30 h 47"/>
                  <a:gd name="T6" fmla="*/ 17 w 41"/>
                  <a:gd name="T7" fmla="*/ 42 h 47"/>
                  <a:gd name="T8" fmla="*/ 8 w 41"/>
                  <a:gd name="T9" fmla="*/ 6 h 4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47">
                    <a:moveTo>
                      <a:pt x="8" y="6"/>
                    </a:moveTo>
                    <a:cubicBezTo>
                      <a:pt x="16" y="0"/>
                      <a:pt x="38" y="18"/>
                      <a:pt x="40" y="25"/>
                    </a:cubicBezTo>
                    <a:cubicBezTo>
                      <a:pt x="41" y="36"/>
                      <a:pt x="26" y="29"/>
                      <a:pt x="25" y="30"/>
                    </a:cubicBezTo>
                    <a:cubicBezTo>
                      <a:pt x="25" y="30"/>
                      <a:pt x="26" y="47"/>
                      <a:pt x="17" y="42"/>
                    </a:cubicBezTo>
                    <a:cubicBezTo>
                      <a:pt x="10" y="38"/>
                      <a:pt x="0" y="12"/>
                      <a:pt x="8" y="6"/>
                    </a:cubicBezTo>
                    <a:close/>
                  </a:path>
                </a:pathLst>
              </a:custGeom>
              <a:solidFill>
                <a:srgbClr val="457A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4" name="Freeform 224"/>
              <p:cNvSpPr/>
              <p:nvPr/>
            </p:nvSpPr>
            <p:spPr bwMode="auto">
              <a:xfrm>
                <a:off x="5371068" y="655765"/>
                <a:ext cx="203372" cy="233954"/>
              </a:xfrm>
              <a:custGeom>
                <a:gdLst>
                  <a:gd name="T0" fmla="*/ 33 w 41"/>
                  <a:gd name="T1" fmla="*/ 6 h 47"/>
                  <a:gd name="T2" fmla="*/ 24 w 41"/>
                  <a:gd name="T3" fmla="*/ 42 h 47"/>
                  <a:gd name="T4" fmla="*/ 16 w 41"/>
                  <a:gd name="T5" fmla="*/ 30 h 47"/>
                  <a:gd name="T6" fmla="*/ 2 w 41"/>
                  <a:gd name="T7" fmla="*/ 25 h 47"/>
                  <a:gd name="T8" fmla="*/ 33 w 41"/>
                  <a:gd name="T9" fmla="*/ 6 h 4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47">
                    <a:moveTo>
                      <a:pt x="33" y="6"/>
                    </a:moveTo>
                    <a:cubicBezTo>
                      <a:pt x="41" y="12"/>
                      <a:pt x="31" y="38"/>
                      <a:pt x="24" y="42"/>
                    </a:cubicBezTo>
                    <a:cubicBezTo>
                      <a:pt x="15" y="47"/>
                      <a:pt x="17" y="30"/>
                      <a:pt x="16" y="30"/>
                    </a:cubicBezTo>
                    <a:cubicBezTo>
                      <a:pt x="15" y="29"/>
                      <a:pt x="0" y="36"/>
                      <a:pt x="2" y="25"/>
                    </a:cubicBezTo>
                    <a:cubicBezTo>
                      <a:pt x="3" y="18"/>
                      <a:pt x="25" y="0"/>
                      <a:pt x="33" y="6"/>
                    </a:cubicBezTo>
                    <a:close/>
                  </a:path>
                </a:pathLst>
              </a:custGeom>
              <a:solidFill>
                <a:srgbClr val="457A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5" name="Freeform 225"/>
              <p:cNvSpPr/>
              <p:nvPr/>
            </p:nvSpPr>
            <p:spPr bwMode="auto">
              <a:xfrm>
                <a:off x="5306845" y="536495"/>
                <a:ext cx="238541" cy="168202"/>
              </a:xfrm>
              <a:custGeom>
                <a:gdLst>
                  <a:gd name="T0" fmla="*/ 45 w 48"/>
                  <a:gd name="T1" fmla="*/ 25 h 34"/>
                  <a:gd name="T2" fmla="*/ 8 w 48"/>
                  <a:gd name="T3" fmla="*/ 28 h 34"/>
                  <a:gd name="T4" fmla="*/ 17 w 48"/>
                  <a:gd name="T5" fmla="*/ 16 h 34"/>
                  <a:gd name="T6" fmla="*/ 16 w 48"/>
                  <a:gd name="T7" fmla="*/ 1 h 34"/>
                  <a:gd name="T8" fmla="*/ 45 w 48"/>
                  <a:gd name="T9" fmla="*/ 25 h 3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4">
                    <a:moveTo>
                      <a:pt x="45" y="25"/>
                    </a:moveTo>
                    <a:cubicBezTo>
                      <a:pt x="42" y="34"/>
                      <a:pt x="13" y="33"/>
                      <a:pt x="8" y="28"/>
                    </a:cubicBezTo>
                    <a:cubicBezTo>
                      <a:pt x="0" y="21"/>
                      <a:pt x="16" y="17"/>
                      <a:pt x="17" y="16"/>
                    </a:cubicBezTo>
                    <a:cubicBezTo>
                      <a:pt x="17" y="15"/>
                      <a:pt x="6" y="3"/>
                      <a:pt x="16" y="1"/>
                    </a:cubicBezTo>
                    <a:cubicBezTo>
                      <a:pt x="24" y="0"/>
                      <a:pt x="48" y="16"/>
                      <a:pt x="45" y="25"/>
                    </a:cubicBezTo>
                    <a:close/>
                  </a:path>
                </a:pathLst>
              </a:custGeom>
              <a:solidFill>
                <a:srgbClr val="457A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6" name="Freeform 226"/>
              <p:cNvSpPr/>
              <p:nvPr/>
            </p:nvSpPr>
            <p:spPr bwMode="auto">
              <a:xfrm>
                <a:off x="5445994" y="556374"/>
                <a:ext cx="203372" cy="194197"/>
              </a:xfrm>
              <a:custGeom>
                <a:gdLst>
                  <a:gd name="T0" fmla="*/ 24 w 41"/>
                  <a:gd name="T1" fmla="*/ 23 h 39"/>
                  <a:gd name="T2" fmla="*/ 33 w 41"/>
                  <a:gd name="T3" fmla="*/ 27 h 39"/>
                  <a:gd name="T4" fmla="*/ 24 w 41"/>
                  <a:gd name="T5" fmla="*/ 25 h 39"/>
                  <a:gd name="T6" fmla="*/ 33 w 41"/>
                  <a:gd name="T7" fmla="*/ 39 h 39"/>
                  <a:gd name="T8" fmla="*/ 22 w 41"/>
                  <a:gd name="T9" fmla="*/ 25 h 39"/>
                  <a:gd name="T10" fmla="*/ 21 w 41"/>
                  <a:gd name="T11" fmla="*/ 26 h 39"/>
                  <a:gd name="T12" fmla="*/ 20 w 41"/>
                  <a:gd name="T13" fmla="*/ 36 h 39"/>
                  <a:gd name="T14" fmla="*/ 20 w 41"/>
                  <a:gd name="T15" fmla="*/ 26 h 39"/>
                  <a:gd name="T16" fmla="*/ 19 w 41"/>
                  <a:gd name="T17" fmla="*/ 25 h 39"/>
                  <a:gd name="T18" fmla="*/ 8 w 41"/>
                  <a:gd name="T19" fmla="*/ 39 h 39"/>
                  <a:gd name="T20" fmla="*/ 18 w 41"/>
                  <a:gd name="T21" fmla="*/ 24 h 39"/>
                  <a:gd name="T22" fmla="*/ 18 w 41"/>
                  <a:gd name="T23" fmla="*/ 24 h 39"/>
                  <a:gd name="T24" fmla="*/ 7 w 41"/>
                  <a:gd name="T25" fmla="*/ 27 h 39"/>
                  <a:gd name="T26" fmla="*/ 17 w 41"/>
                  <a:gd name="T27" fmla="*/ 23 h 39"/>
                  <a:gd name="T28" fmla="*/ 17 w 41"/>
                  <a:gd name="T29" fmla="*/ 23 h 39"/>
                  <a:gd name="T30" fmla="*/ 18 w 41"/>
                  <a:gd name="T31" fmla="*/ 21 h 39"/>
                  <a:gd name="T32" fmla="*/ 0 w 41"/>
                  <a:gd name="T33" fmla="*/ 15 h 39"/>
                  <a:gd name="T34" fmla="*/ 17 w 41"/>
                  <a:gd name="T35" fmla="*/ 19 h 39"/>
                  <a:gd name="T36" fmla="*/ 12 w 41"/>
                  <a:gd name="T37" fmla="*/ 12 h 39"/>
                  <a:gd name="T38" fmla="*/ 19 w 41"/>
                  <a:gd name="T39" fmla="*/ 20 h 39"/>
                  <a:gd name="T40" fmla="*/ 20 w 41"/>
                  <a:gd name="T41" fmla="*/ 19 h 39"/>
                  <a:gd name="T42" fmla="*/ 21 w 41"/>
                  <a:gd name="T43" fmla="*/ 0 h 39"/>
                  <a:gd name="T44" fmla="*/ 21 w 41"/>
                  <a:gd name="T45" fmla="*/ 19 h 39"/>
                  <a:gd name="T46" fmla="*/ 22 w 41"/>
                  <a:gd name="T47" fmla="*/ 19 h 39"/>
                  <a:gd name="T48" fmla="*/ 28 w 41"/>
                  <a:gd name="T49" fmla="*/ 12 h 39"/>
                  <a:gd name="T50" fmla="*/ 23 w 41"/>
                  <a:gd name="T51" fmla="*/ 20 h 39"/>
                  <a:gd name="T52" fmla="*/ 23 w 41"/>
                  <a:gd name="T53" fmla="*/ 20 h 39"/>
                  <a:gd name="T54" fmla="*/ 41 w 41"/>
                  <a:gd name="T55" fmla="*/ 15 h 39"/>
                  <a:gd name="T56" fmla="*/ 24 w 41"/>
                  <a:gd name="T57" fmla="*/ 21 h 39"/>
                  <a:gd name="T58" fmla="*/ 24 w 41"/>
                  <a:gd name="T59" fmla="*/ 23 h 39"/>
                  <a:gd name="T60" fmla="*/ 24 w 41"/>
                  <a:gd name="T61" fmla="*/ 23 h 3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1" h="39">
                    <a:moveTo>
                      <a:pt x="24" y="23"/>
                    </a:moveTo>
                    <a:cubicBezTo>
                      <a:pt x="27" y="24"/>
                      <a:pt x="31" y="25"/>
                      <a:pt x="33" y="27"/>
                    </a:cubicBezTo>
                    <a:cubicBezTo>
                      <a:pt x="31" y="27"/>
                      <a:pt x="27" y="26"/>
                      <a:pt x="24" y="25"/>
                    </a:cubicBezTo>
                    <a:cubicBezTo>
                      <a:pt x="28" y="29"/>
                      <a:pt x="32" y="35"/>
                      <a:pt x="33" y="39"/>
                    </a:cubicBezTo>
                    <a:cubicBezTo>
                      <a:pt x="29" y="37"/>
                      <a:pt x="25" y="30"/>
                      <a:pt x="22" y="25"/>
                    </a:cubicBezTo>
                    <a:cubicBezTo>
                      <a:pt x="22" y="26"/>
                      <a:pt x="21" y="26"/>
                      <a:pt x="21" y="26"/>
                    </a:cubicBezTo>
                    <a:cubicBezTo>
                      <a:pt x="21" y="29"/>
                      <a:pt x="21" y="34"/>
                      <a:pt x="20" y="36"/>
                    </a:cubicBezTo>
                    <a:cubicBezTo>
                      <a:pt x="19" y="34"/>
                      <a:pt x="19" y="29"/>
                      <a:pt x="20" y="26"/>
                    </a:cubicBezTo>
                    <a:cubicBezTo>
                      <a:pt x="19" y="26"/>
                      <a:pt x="19" y="26"/>
                      <a:pt x="19" y="25"/>
                    </a:cubicBezTo>
                    <a:cubicBezTo>
                      <a:pt x="17" y="30"/>
                      <a:pt x="12" y="37"/>
                      <a:pt x="8" y="39"/>
                    </a:cubicBezTo>
                    <a:cubicBezTo>
                      <a:pt x="9" y="35"/>
                      <a:pt x="14" y="28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5" y="25"/>
                      <a:pt x="10" y="27"/>
                      <a:pt x="7" y="27"/>
                    </a:cubicBezTo>
                    <a:cubicBezTo>
                      <a:pt x="9" y="25"/>
                      <a:pt x="14" y="24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2"/>
                      <a:pt x="17" y="22"/>
                      <a:pt x="18" y="21"/>
                    </a:cubicBezTo>
                    <a:cubicBezTo>
                      <a:pt x="13" y="21"/>
                      <a:pt x="3" y="18"/>
                      <a:pt x="0" y="15"/>
                    </a:cubicBezTo>
                    <a:cubicBezTo>
                      <a:pt x="4" y="14"/>
                      <a:pt x="12" y="17"/>
                      <a:pt x="17" y="19"/>
                    </a:cubicBezTo>
                    <a:cubicBezTo>
                      <a:pt x="15" y="17"/>
                      <a:pt x="13" y="14"/>
                      <a:pt x="12" y="12"/>
                    </a:cubicBezTo>
                    <a:cubicBezTo>
                      <a:pt x="14" y="13"/>
                      <a:pt x="17" y="17"/>
                      <a:pt x="19" y="20"/>
                    </a:cubicBezTo>
                    <a:cubicBezTo>
                      <a:pt x="19" y="20"/>
                      <a:pt x="20" y="19"/>
                      <a:pt x="20" y="19"/>
                    </a:cubicBezTo>
                    <a:cubicBezTo>
                      <a:pt x="19" y="15"/>
                      <a:pt x="19" y="4"/>
                      <a:pt x="21" y="0"/>
                    </a:cubicBezTo>
                    <a:cubicBezTo>
                      <a:pt x="23" y="4"/>
                      <a:pt x="22" y="15"/>
                      <a:pt x="21" y="19"/>
                    </a:cubicBezTo>
                    <a:cubicBezTo>
                      <a:pt x="21" y="19"/>
                      <a:pt x="22" y="19"/>
                      <a:pt x="22" y="19"/>
                    </a:cubicBezTo>
                    <a:cubicBezTo>
                      <a:pt x="23" y="17"/>
                      <a:pt x="26" y="13"/>
                      <a:pt x="28" y="12"/>
                    </a:cubicBezTo>
                    <a:cubicBezTo>
                      <a:pt x="28" y="14"/>
                      <a:pt x="25" y="18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7" y="18"/>
                      <a:pt x="37" y="14"/>
                      <a:pt x="41" y="15"/>
                    </a:cubicBezTo>
                    <a:cubicBezTo>
                      <a:pt x="38" y="18"/>
                      <a:pt x="28" y="21"/>
                      <a:pt x="24" y="21"/>
                    </a:cubicBezTo>
                    <a:cubicBezTo>
                      <a:pt x="24" y="22"/>
                      <a:pt x="24" y="22"/>
                      <a:pt x="24" y="23"/>
                    </a:cubicBezTo>
                    <a:cubicBezTo>
                      <a:pt x="24" y="23"/>
                      <a:pt x="24" y="23"/>
                      <a:pt x="24" y="23"/>
                    </a:cubicBezTo>
                    <a:close/>
                  </a:path>
                </a:pathLst>
              </a:custGeom>
              <a:solidFill>
                <a:srgbClr val="8AC6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7" name="Oval 227"/>
              <p:cNvSpPr>
                <a:spLocks noChangeArrowheads="1"/>
              </p:cNvSpPr>
              <p:nvPr/>
            </p:nvSpPr>
            <p:spPr bwMode="auto">
              <a:xfrm>
                <a:off x="5514804" y="635887"/>
                <a:ext cx="64222" cy="64222"/>
              </a:xfrm>
              <a:prstGeom prst="ellipse">
                <a:avLst/>
              </a:prstGeom>
              <a:solidFill>
                <a:srgbClr val="FDDF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59" name="组合 58"/>
            <p:cNvGrpSpPr/>
            <p:nvPr/>
          </p:nvGrpSpPr>
          <p:grpSpPr>
            <a:xfrm rot="10800000">
              <a:off x="6704323" y="2004602"/>
              <a:ext cx="2258447" cy="1122259"/>
              <a:chOff x="892954" y="2857337"/>
              <a:chExt cx="1664647" cy="827158"/>
            </a:xfrm>
          </p:grpSpPr>
          <p:sp>
            <p:nvSpPr>
              <p:cNvPr id="87" name="Freeform 5"/>
              <p:cNvSpPr/>
              <p:nvPr/>
            </p:nvSpPr>
            <p:spPr bwMode="auto">
              <a:xfrm rot="7709156">
                <a:off x="1551869" y="2678763"/>
                <a:ext cx="474887" cy="1536577"/>
              </a:xfrm>
              <a:custGeom>
                <a:gdLst>
                  <a:gd name="T0" fmla="*/ 0 w 67"/>
                  <a:gd name="T1" fmla="*/ 210 h 210"/>
                  <a:gd name="T2" fmla="*/ 19 w 67"/>
                  <a:gd name="T3" fmla="*/ 0 h 210"/>
                  <a:gd name="T4" fmla="*/ 45 w 67"/>
                  <a:gd name="T5" fmla="*/ 109 h 210"/>
                  <a:gd name="T6" fmla="*/ 0 w 67"/>
                  <a:gd name="T7" fmla="*/ 210 h 21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10">
                    <a:moveTo>
                      <a:pt x="0" y="210"/>
                    </a:moveTo>
                    <a:cubicBezTo>
                      <a:pt x="67" y="103"/>
                      <a:pt x="38" y="28"/>
                      <a:pt x="19" y="0"/>
                    </a:cubicBezTo>
                    <a:cubicBezTo>
                      <a:pt x="29" y="1"/>
                      <a:pt x="52" y="57"/>
                      <a:pt x="45" y="109"/>
                    </a:cubicBezTo>
                    <a:cubicBezTo>
                      <a:pt x="40" y="139"/>
                      <a:pt x="14" y="202"/>
                      <a:pt x="0" y="210"/>
                    </a:cubicBezTo>
                    <a:close/>
                  </a:path>
                </a:pathLst>
              </a:custGeom>
              <a:solidFill>
                <a:srgbClr val="5B78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8" name="Freeform 6"/>
              <p:cNvSpPr>
                <a:spLocks noEditPoints="1"/>
              </p:cNvSpPr>
              <p:nvPr/>
            </p:nvSpPr>
            <p:spPr bwMode="auto">
              <a:xfrm rot="7709156">
                <a:off x="1264999" y="2485292"/>
                <a:ext cx="786438" cy="1530527"/>
              </a:xfrm>
              <a:custGeom>
                <a:gdLst>
                  <a:gd name="T0" fmla="*/ 86 w 111"/>
                  <a:gd name="T1" fmla="*/ 123 h 209"/>
                  <a:gd name="T2" fmla="*/ 86 w 111"/>
                  <a:gd name="T3" fmla="*/ 144 h 209"/>
                  <a:gd name="T4" fmla="*/ 86 w 111"/>
                  <a:gd name="T5" fmla="*/ 91 h 209"/>
                  <a:gd name="T6" fmla="*/ 86 w 111"/>
                  <a:gd name="T7" fmla="*/ 110 h 209"/>
                  <a:gd name="T8" fmla="*/ 86 w 111"/>
                  <a:gd name="T9" fmla="*/ 60 h 209"/>
                  <a:gd name="T10" fmla="*/ 86 w 111"/>
                  <a:gd name="T11" fmla="*/ 74 h 209"/>
                  <a:gd name="T12" fmla="*/ 86 w 111"/>
                  <a:gd name="T13" fmla="*/ 30 h 209"/>
                  <a:gd name="T14" fmla="*/ 86 w 111"/>
                  <a:gd name="T15" fmla="*/ 44 h 209"/>
                  <a:gd name="T16" fmla="*/ 86 w 111"/>
                  <a:gd name="T17" fmla="*/ 3 h 209"/>
                  <a:gd name="T18" fmla="*/ 86 w 111"/>
                  <a:gd name="T19" fmla="*/ 18 h 209"/>
                  <a:gd name="T20" fmla="*/ 86 w 111"/>
                  <a:gd name="T21" fmla="*/ 18 h 209"/>
                  <a:gd name="T22" fmla="*/ 86 w 111"/>
                  <a:gd name="T23" fmla="*/ 3 h 209"/>
                  <a:gd name="T24" fmla="*/ 86 w 111"/>
                  <a:gd name="T25" fmla="*/ 44 h 209"/>
                  <a:gd name="T26" fmla="*/ 86 w 111"/>
                  <a:gd name="T27" fmla="*/ 30 h 209"/>
                  <a:gd name="T28" fmla="*/ 86 w 111"/>
                  <a:gd name="T29" fmla="*/ 74 h 209"/>
                  <a:gd name="T30" fmla="*/ 86 w 111"/>
                  <a:gd name="T31" fmla="*/ 60 h 209"/>
                  <a:gd name="T32" fmla="*/ 86 w 111"/>
                  <a:gd name="T33" fmla="*/ 110 h 209"/>
                  <a:gd name="T34" fmla="*/ 86 w 111"/>
                  <a:gd name="T35" fmla="*/ 91 h 209"/>
                  <a:gd name="T36" fmla="*/ 86 w 111"/>
                  <a:gd name="T37" fmla="*/ 144 h 209"/>
                  <a:gd name="T38" fmla="*/ 75 w 111"/>
                  <a:gd name="T39" fmla="*/ 117 h 209"/>
                  <a:gd name="T40" fmla="*/ 75 w 111"/>
                  <a:gd name="T41" fmla="*/ 173 h 209"/>
                  <a:gd name="T42" fmla="*/ 78 w 111"/>
                  <a:gd name="T43" fmla="*/ 175 h 209"/>
                  <a:gd name="T44" fmla="*/ 59 w 111"/>
                  <a:gd name="T45" fmla="*/ 202 h 209"/>
                  <a:gd name="T46" fmla="*/ 59 w 111"/>
                  <a:gd name="T47" fmla="*/ 202 h 209"/>
                  <a:gd name="T48" fmla="*/ 75 w 111"/>
                  <a:gd name="T49" fmla="*/ 135 h 209"/>
                  <a:gd name="T50" fmla="*/ 75 w 111"/>
                  <a:gd name="T51" fmla="*/ 117 h 209"/>
                  <a:gd name="T52" fmla="*/ 75 w 111"/>
                  <a:gd name="T53" fmla="*/ 173 h 209"/>
                  <a:gd name="T54" fmla="*/ 59 w 111"/>
                  <a:gd name="T55" fmla="*/ 143 h 209"/>
                  <a:gd name="T56" fmla="*/ 75 w 111"/>
                  <a:gd name="T57" fmla="*/ 152 h 209"/>
                  <a:gd name="T58" fmla="*/ 59 w 111"/>
                  <a:gd name="T59" fmla="*/ 103 h 209"/>
                  <a:gd name="T60" fmla="*/ 59 w 111"/>
                  <a:gd name="T61" fmla="*/ 112 h 209"/>
                  <a:gd name="T62" fmla="*/ 59 w 111"/>
                  <a:gd name="T63" fmla="*/ 76 h 209"/>
                  <a:gd name="T64" fmla="*/ 59 w 111"/>
                  <a:gd name="T65" fmla="*/ 91 h 209"/>
                  <a:gd name="T66" fmla="*/ 59 w 111"/>
                  <a:gd name="T67" fmla="*/ 50 h 209"/>
                  <a:gd name="T68" fmla="*/ 59 w 111"/>
                  <a:gd name="T69" fmla="*/ 66 h 209"/>
                  <a:gd name="T70" fmla="*/ 59 w 111"/>
                  <a:gd name="T71" fmla="*/ 26 h 209"/>
                  <a:gd name="T72" fmla="*/ 59 w 111"/>
                  <a:gd name="T73" fmla="*/ 42 h 209"/>
                  <a:gd name="T74" fmla="*/ 59 w 111"/>
                  <a:gd name="T75" fmla="*/ 1 h 209"/>
                  <a:gd name="T76" fmla="*/ 59 w 111"/>
                  <a:gd name="T77" fmla="*/ 14 h 209"/>
                  <a:gd name="T78" fmla="*/ 59 w 111"/>
                  <a:gd name="T79" fmla="*/ 204 h 209"/>
                  <a:gd name="T80" fmla="*/ 59 w 111"/>
                  <a:gd name="T81" fmla="*/ 180 h 209"/>
                  <a:gd name="T82" fmla="*/ 59 w 111"/>
                  <a:gd name="T83" fmla="*/ 1 h 209"/>
                  <a:gd name="T84" fmla="*/ 31 w 111"/>
                  <a:gd name="T85" fmla="*/ 20 h 209"/>
                  <a:gd name="T86" fmla="*/ 59 w 111"/>
                  <a:gd name="T87" fmla="*/ 26 h 209"/>
                  <a:gd name="T88" fmla="*/ 35 w 111"/>
                  <a:gd name="T89" fmla="*/ 45 h 209"/>
                  <a:gd name="T90" fmla="*/ 59 w 111"/>
                  <a:gd name="T91" fmla="*/ 50 h 209"/>
                  <a:gd name="T92" fmla="*/ 35 w 111"/>
                  <a:gd name="T93" fmla="*/ 65 h 209"/>
                  <a:gd name="T94" fmla="*/ 59 w 111"/>
                  <a:gd name="T95" fmla="*/ 76 h 209"/>
                  <a:gd name="T96" fmla="*/ 32 w 111"/>
                  <a:gd name="T97" fmla="*/ 89 h 209"/>
                  <a:gd name="T98" fmla="*/ 59 w 111"/>
                  <a:gd name="T99" fmla="*/ 103 h 209"/>
                  <a:gd name="T100" fmla="*/ 26 w 111"/>
                  <a:gd name="T101" fmla="*/ 110 h 209"/>
                  <a:gd name="T102" fmla="*/ 59 w 111"/>
                  <a:gd name="T103" fmla="*/ 143 h 209"/>
                  <a:gd name="T104" fmla="*/ 59 w 111"/>
                  <a:gd name="T105" fmla="*/ 143 h 209"/>
                  <a:gd name="T106" fmla="*/ 13 w 111"/>
                  <a:gd name="T107" fmla="*/ 132 h 209"/>
                  <a:gd name="T108" fmla="*/ 38 w 111"/>
                  <a:gd name="T109" fmla="*/ 159 h 209"/>
                  <a:gd name="T110" fmla="*/ 38 w 111"/>
                  <a:gd name="T111" fmla="*/ 159 h 209"/>
                  <a:gd name="T112" fmla="*/ 6 w 111"/>
                  <a:gd name="T113" fmla="*/ 209 h 20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10" h="209">
                    <a:moveTo>
                      <a:pt x="86" y="144"/>
                    </a:moveTo>
                    <a:cubicBezTo>
                      <a:pt x="86" y="123"/>
                      <a:pt x="86" y="123"/>
                      <a:pt x="86" y="123"/>
                    </a:cubicBezTo>
                    <a:cubicBezTo>
                      <a:pt x="90" y="128"/>
                      <a:pt x="93" y="135"/>
                      <a:pt x="94" y="148"/>
                    </a:cubicBezTo>
                    <a:cubicBezTo>
                      <a:pt x="91" y="147"/>
                      <a:pt x="88" y="146"/>
                      <a:pt x="86" y="144"/>
                    </a:cubicBezTo>
                    <a:close/>
                    <a:moveTo>
                      <a:pt x="86" y="110"/>
                    </a:moveTo>
                    <a:cubicBezTo>
                      <a:pt x="86" y="91"/>
                      <a:pt x="86" y="91"/>
                      <a:pt x="86" y="91"/>
                    </a:cubicBezTo>
                    <a:cubicBezTo>
                      <a:pt x="93" y="93"/>
                      <a:pt x="100" y="99"/>
                      <a:pt x="103" y="119"/>
                    </a:cubicBezTo>
                    <a:cubicBezTo>
                      <a:pt x="95" y="116"/>
                      <a:pt x="90" y="113"/>
                      <a:pt x="86" y="110"/>
                    </a:cubicBezTo>
                    <a:close/>
                    <a:moveTo>
                      <a:pt x="86" y="74"/>
                    </a:moveTo>
                    <a:cubicBezTo>
                      <a:pt x="86" y="60"/>
                      <a:pt x="86" y="60"/>
                      <a:pt x="86" y="60"/>
                    </a:cubicBezTo>
                    <a:cubicBezTo>
                      <a:pt x="93" y="60"/>
                      <a:pt x="104" y="63"/>
                      <a:pt x="111" y="86"/>
                    </a:cubicBezTo>
                    <a:cubicBezTo>
                      <a:pt x="97" y="84"/>
                      <a:pt x="89" y="79"/>
                      <a:pt x="86" y="74"/>
                    </a:cubicBezTo>
                    <a:close/>
                    <a:moveTo>
                      <a:pt x="86" y="44"/>
                    </a:moveTo>
                    <a:cubicBezTo>
                      <a:pt x="86" y="30"/>
                      <a:pt x="86" y="30"/>
                      <a:pt x="86" y="30"/>
                    </a:cubicBezTo>
                    <a:cubicBezTo>
                      <a:pt x="93" y="30"/>
                      <a:pt x="104" y="34"/>
                      <a:pt x="111" y="55"/>
                    </a:cubicBezTo>
                    <a:cubicBezTo>
                      <a:pt x="97" y="53"/>
                      <a:pt x="90" y="49"/>
                      <a:pt x="86" y="44"/>
                    </a:cubicBezTo>
                    <a:close/>
                    <a:moveTo>
                      <a:pt x="86" y="18"/>
                    </a:moveTo>
                    <a:cubicBezTo>
                      <a:pt x="86" y="3"/>
                      <a:pt x="86" y="3"/>
                      <a:pt x="86" y="3"/>
                    </a:cubicBezTo>
                    <a:cubicBezTo>
                      <a:pt x="93" y="3"/>
                      <a:pt x="102" y="7"/>
                      <a:pt x="110" y="24"/>
                    </a:cubicBezTo>
                    <a:cubicBezTo>
                      <a:pt x="98" y="24"/>
                      <a:pt x="91" y="22"/>
                      <a:pt x="86" y="18"/>
                    </a:cubicBezTo>
                    <a:close/>
                    <a:moveTo>
                      <a:pt x="86" y="3"/>
                    </a:moveTo>
                    <a:cubicBezTo>
                      <a:pt x="86" y="18"/>
                      <a:pt x="86" y="18"/>
                      <a:pt x="86" y="18"/>
                    </a:cubicBezTo>
                    <a:cubicBezTo>
                      <a:pt x="80" y="14"/>
                      <a:pt x="78" y="8"/>
                      <a:pt x="78" y="4"/>
                    </a:cubicBezTo>
                    <a:cubicBezTo>
                      <a:pt x="80" y="3"/>
                      <a:pt x="83" y="3"/>
                      <a:pt x="86" y="3"/>
                    </a:cubicBezTo>
                    <a:close/>
                    <a:moveTo>
                      <a:pt x="86" y="30"/>
                    </a:moveTo>
                    <a:cubicBezTo>
                      <a:pt x="86" y="44"/>
                      <a:pt x="86" y="44"/>
                      <a:pt x="86" y="44"/>
                    </a:cubicBezTo>
                    <a:cubicBezTo>
                      <a:pt x="82" y="40"/>
                      <a:pt x="81" y="35"/>
                      <a:pt x="82" y="31"/>
                    </a:cubicBezTo>
                    <a:cubicBezTo>
                      <a:pt x="83" y="31"/>
                      <a:pt x="84" y="31"/>
                      <a:pt x="86" y="30"/>
                    </a:cubicBezTo>
                    <a:close/>
                    <a:moveTo>
                      <a:pt x="86" y="60"/>
                    </a:moveTo>
                    <a:cubicBezTo>
                      <a:pt x="86" y="74"/>
                      <a:pt x="86" y="74"/>
                      <a:pt x="86" y="74"/>
                    </a:cubicBezTo>
                    <a:cubicBezTo>
                      <a:pt x="82" y="69"/>
                      <a:pt x="82" y="64"/>
                      <a:pt x="83" y="61"/>
                    </a:cubicBezTo>
                    <a:cubicBezTo>
                      <a:pt x="84" y="61"/>
                      <a:pt x="85" y="60"/>
                      <a:pt x="86" y="60"/>
                    </a:cubicBezTo>
                    <a:close/>
                    <a:moveTo>
                      <a:pt x="86" y="91"/>
                    </a:moveTo>
                    <a:cubicBezTo>
                      <a:pt x="86" y="110"/>
                      <a:pt x="86" y="110"/>
                      <a:pt x="86" y="110"/>
                    </a:cubicBezTo>
                    <a:cubicBezTo>
                      <a:pt x="77" y="103"/>
                      <a:pt x="77" y="95"/>
                      <a:pt x="79" y="90"/>
                    </a:cubicBezTo>
                    <a:cubicBezTo>
                      <a:pt x="81" y="90"/>
                      <a:pt x="83" y="90"/>
                      <a:pt x="86" y="91"/>
                    </a:cubicBezTo>
                    <a:close/>
                    <a:moveTo>
                      <a:pt x="86" y="123"/>
                    </a:moveTo>
                    <a:cubicBezTo>
                      <a:pt x="86" y="144"/>
                      <a:pt x="86" y="144"/>
                      <a:pt x="86" y="144"/>
                    </a:cubicBezTo>
                    <a:cubicBezTo>
                      <a:pt x="80" y="141"/>
                      <a:pt x="77" y="138"/>
                      <a:pt x="75" y="135"/>
                    </a:cubicBezTo>
                    <a:cubicBezTo>
                      <a:pt x="75" y="117"/>
                      <a:pt x="75" y="117"/>
                      <a:pt x="75" y="117"/>
                    </a:cubicBezTo>
                    <a:cubicBezTo>
                      <a:pt x="78" y="118"/>
                      <a:pt x="82" y="119"/>
                      <a:pt x="86" y="123"/>
                    </a:cubicBezTo>
                    <a:close/>
                    <a:moveTo>
                      <a:pt x="75" y="173"/>
                    </a:moveTo>
                    <a:cubicBezTo>
                      <a:pt x="75" y="152"/>
                      <a:pt x="75" y="152"/>
                      <a:pt x="75" y="152"/>
                    </a:cubicBezTo>
                    <a:cubicBezTo>
                      <a:pt x="77" y="157"/>
                      <a:pt x="79" y="164"/>
                      <a:pt x="78" y="175"/>
                    </a:cubicBezTo>
                    <a:cubicBezTo>
                      <a:pt x="77" y="174"/>
                      <a:pt x="76" y="173"/>
                      <a:pt x="75" y="173"/>
                    </a:cubicBezTo>
                    <a:close/>
                    <a:moveTo>
                      <a:pt x="59" y="202"/>
                    </a:moveTo>
                    <a:cubicBezTo>
                      <a:pt x="61" y="192"/>
                      <a:pt x="61" y="185"/>
                      <a:pt x="59" y="180"/>
                    </a:cubicBezTo>
                    <a:cubicBezTo>
                      <a:pt x="59" y="202"/>
                      <a:pt x="59" y="202"/>
                      <a:pt x="59" y="202"/>
                    </a:cubicBezTo>
                    <a:close/>
                    <a:moveTo>
                      <a:pt x="75" y="117"/>
                    </a:moveTo>
                    <a:cubicBezTo>
                      <a:pt x="75" y="135"/>
                      <a:pt x="75" y="135"/>
                      <a:pt x="75" y="135"/>
                    </a:cubicBezTo>
                    <a:cubicBezTo>
                      <a:pt x="70" y="128"/>
                      <a:pt x="71" y="121"/>
                      <a:pt x="72" y="117"/>
                    </a:cubicBezTo>
                    <a:cubicBezTo>
                      <a:pt x="73" y="117"/>
                      <a:pt x="74" y="117"/>
                      <a:pt x="75" y="117"/>
                    </a:cubicBezTo>
                    <a:close/>
                    <a:moveTo>
                      <a:pt x="75" y="152"/>
                    </a:moveTo>
                    <a:cubicBezTo>
                      <a:pt x="75" y="173"/>
                      <a:pt x="75" y="173"/>
                      <a:pt x="75" y="173"/>
                    </a:cubicBezTo>
                    <a:cubicBezTo>
                      <a:pt x="66" y="167"/>
                      <a:pt x="61" y="162"/>
                      <a:pt x="59" y="157"/>
                    </a:cubicBezTo>
                    <a:cubicBezTo>
                      <a:pt x="59" y="143"/>
                      <a:pt x="59" y="143"/>
                      <a:pt x="59" y="143"/>
                    </a:cubicBezTo>
                    <a:cubicBezTo>
                      <a:pt x="59" y="143"/>
                      <a:pt x="60" y="142"/>
                      <a:pt x="60" y="142"/>
                    </a:cubicBezTo>
                    <a:cubicBezTo>
                      <a:pt x="64" y="142"/>
                      <a:pt x="71" y="144"/>
                      <a:pt x="75" y="152"/>
                    </a:cubicBezTo>
                    <a:close/>
                    <a:moveTo>
                      <a:pt x="59" y="112"/>
                    </a:moveTo>
                    <a:cubicBezTo>
                      <a:pt x="59" y="103"/>
                      <a:pt x="59" y="103"/>
                      <a:pt x="59" y="103"/>
                    </a:cubicBezTo>
                    <a:cubicBezTo>
                      <a:pt x="61" y="104"/>
                      <a:pt x="62" y="106"/>
                      <a:pt x="63" y="107"/>
                    </a:cubicBezTo>
                    <a:cubicBezTo>
                      <a:pt x="62" y="108"/>
                      <a:pt x="61" y="110"/>
                      <a:pt x="59" y="112"/>
                    </a:cubicBezTo>
                    <a:close/>
                    <a:moveTo>
                      <a:pt x="59" y="91"/>
                    </a:moveTo>
                    <a:cubicBezTo>
                      <a:pt x="59" y="76"/>
                      <a:pt x="59" y="76"/>
                      <a:pt x="59" y="76"/>
                    </a:cubicBezTo>
                    <a:cubicBezTo>
                      <a:pt x="64" y="76"/>
                      <a:pt x="67" y="79"/>
                      <a:pt x="69" y="81"/>
                    </a:cubicBezTo>
                    <a:cubicBezTo>
                      <a:pt x="68" y="84"/>
                      <a:pt x="65" y="88"/>
                      <a:pt x="59" y="91"/>
                    </a:cubicBezTo>
                    <a:close/>
                    <a:moveTo>
                      <a:pt x="59" y="66"/>
                    </a:moveTo>
                    <a:cubicBezTo>
                      <a:pt x="59" y="50"/>
                      <a:pt x="59" y="50"/>
                      <a:pt x="59" y="50"/>
                    </a:cubicBezTo>
                    <a:cubicBezTo>
                      <a:pt x="64" y="50"/>
                      <a:pt x="68" y="52"/>
                      <a:pt x="71" y="54"/>
                    </a:cubicBezTo>
                    <a:cubicBezTo>
                      <a:pt x="70" y="58"/>
                      <a:pt x="67" y="64"/>
                      <a:pt x="59" y="66"/>
                    </a:cubicBezTo>
                    <a:close/>
                    <a:moveTo>
                      <a:pt x="59" y="42"/>
                    </a:moveTo>
                    <a:cubicBezTo>
                      <a:pt x="59" y="26"/>
                      <a:pt x="59" y="26"/>
                      <a:pt x="59" y="26"/>
                    </a:cubicBezTo>
                    <a:cubicBezTo>
                      <a:pt x="63" y="26"/>
                      <a:pt x="67" y="27"/>
                      <a:pt x="69" y="29"/>
                    </a:cubicBezTo>
                    <a:cubicBezTo>
                      <a:pt x="69" y="33"/>
                      <a:pt x="66" y="39"/>
                      <a:pt x="59" y="42"/>
                    </a:cubicBezTo>
                    <a:close/>
                    <a:moveTo>
                      <a:pt x="59" y="14"/>
                    </a:moveTo>
                    <a:cubicBezTo>
                      <a:pt x="59" y="1"/>
                      <a:pt x="59" y="1"/>
                      <a:pt x="59" y="1"/>
                    </a:cubicBezTo>
                    <a:cubicBezTo>
                      <a:pt x="62" y="2"/>
                      <a:pt x="64" y="2"/>
                      <a:pt x="65" y="3"/>
                    </a:cubicBezTo>
                    <a:cubicBezTo>
                      <a:pt x="65" y="7"/>
                      <a:pt x="63" y="11"/>
                      <a:pt x="59" y="14"/>
                    </a:cubicBezTo>
                    <a:close/>
                    <a:moveTo>
                      <a:pt x="47" y="168"/>
                    </a:moveTo>
                    <a:cubicBezTo>
                      <a:pt x="42" y="173"/>
                      <a:pt x="38" y="186"/>
                      <a:pt x="59" y="204"/>
                    </a:cubicBezTo>
                    <a:cubicBezTo>
                      <a:pt x="59" y="202"/>
                      <a:pt x="59" y="202"/>
                      <a:pt x="59" y="202"/>
                    </a:cubicBezTo>
                    <a:cubicBezTo>
                      <a:pt x="59" y="180"/>
                      <a:pt x="59" y="180"/>
                      <a:pt x="59" y="180"/>
                    </a:cubicBezTo>
                    <a:cubicBezTo>
                      <a:pt x="57" y="172"/>
                      <a:pt x="51" y="169"/>
                      <a:pt x="47" y="168"/>
                    </a:cubicBezTo>
                    <a:close/>
                    <a:moveTo>
                      <a:pt x="59" y="1"/>
                    </a:moveTo>
                    <a:cubicBezTo>
                      <a:pt x="59" y="14"/>
                      <a:pt x="59" y="14"/>
                      <a:pt x="59" y="14"/>
                    </a:cubicBezTo>
                    <a:cubicBezTo>
                      <a:pt x="54" y="19"/>
                      <a:pt x="46" y="21"/>
                      <a:pt x="31" y="20"/>
                    </a:cubicBezTo>
                    <a:cubicBezTo>
                      <a:pt x="42" y="3"/>
                      <a:pt x="52" y="0"/>
                      <a:pt x="59" y="1"/>
                    </a:cubicBezTo>
                    <a:close/>
                    <a:moveTo>
                      <a:pt x="59" y="26"/>
                    </a:moveTo>
                    <a:cubicBezTo>
                      <a:pt x="59" y="42"/>
                      <a:pt x="59" y="42"/>
                      <a:pt x="59" y="42"/>
                    </a:cubicBezTo>
                    <a:cubicBezTo>
                      <a:pt x="54" y="45"/>
                      <a:pt x="46" y="46"/>
                      <a:pt x="35" y="45"/>
                    </a:cubicBezTo>
                    <a:cubicBezTo>
                      <a:pt x="44" y="31"/>
                      <a:pt x="53" y="26"/>
                      <a:pt x="59" y="26"/>
                    </a:cubicBezTo>
                    <a:close/>
                    <a:moveTo>
                      <a:pt x="59" y="50"/>
                    </a:moveTo>
                    <a:cubicBezTo>
                      <a:pt x="59" y="66"/>
                      <a:pt x="59" y="66"/>
                      <a:pt x="59" y="66"/>
                    </a:cubicBezTo>
                    <a:cubicBezTo>
                      <a:pt x="54" y="68"/>
                      <a:pt x="46" y="68"/>
                      <a:pt x="35" y="65"/>
                    </a:cubicBezTo>
                    <a:cubicBezTo>
                      <a:pt x="45" y="54"/>
                      <a:pt x="53" y="50"/>
                      <a:pt x="59" y="50"/>
                    </a:cubicBezTo>
                    <a:close/>
                    <a:moveTo>
                      <a:pt x="59" y="76"/>
                    </a:moveTo>
                    <a:cubicBezTo>
                      <a:pt x="59" y="91"/>
                      <a:pt x="59" y="91"/>
                      <a:pt x="59" y="91"/>
                    </a:cubicBezTo>
                    <a:cubicBezTo>
                      <a:pt x="54" y="93"/>
                      <a:pt x="45" y="93"/>
                      <a:pt x="32" y="89"/>
                    </a:cubicBezTo>
                    <a:cubicBezTo>
                      <a:pt x="44" y="77"/>
                      <a:pt x="53" y="75"/>
                      <a:pt x="59" y="76"/>
                    </a:cubicBezTo>
                    <a:close/>
                    <a:moveTo>
                      <a:pt x="59" y="103"/>
                    </a:moveTo>
                    <a:cubicBezTo>
                      <a:pt x="59" y="112"/>
                      <a:pt x="59" y="112"/>
                      <a:pt x="59" y="112"/>
                    </a:cubicBezTo>
                    <a:cubicBezTo>
                      <a:pt x="54" y="117"/>
                      <a:pt x="44" y="119"/>
                      <a:pt x="26" y="110"/>
                    </a:cubicBezTo>
                    <a:cubicBezTo>
                      <a:pt x="43" y="97"/>
                      <a:pt x="53" y="99"/>
                      <a:pt x="59" y="103"/>
                    </a:cubicBezTo>
                    <a:close/>
                    <a:moveTo>
                      <a:pt x="59" y="143"/>
                    </a:moveTo>
                    <a:cubicBezTo>
                      <a:pt x="59" y="157"/>
                      <a:pt x="59" y="157"/>
                      <a:pt x="59" y="157"/>
                    </a:cubicBezTo>
                    <a:cubicBezTo>
                      <a:pt x="57" y="151"/>
                      <a:pt x="58" y="146"/>
                      <a:pt x="59" y="143"/>
                    </a:cubicBezTo>
                    <a:close/>
                    <a:moveTo>
                      <a:pt x="51" y="133"/>
                    </a:moveTo>
                    <a:cubicBezTo>
                      <a:pt x="47" y="127"/>
                      <a:pt x="37" y="118"/>
                      <a:pt x="13" y="132"/>
                    </a:cubicBezTo>
                    <a:cubicBezTo>
                      <a:pt x="36" y="147"/>
                      <a:pt x="47" y="139"/>
                      <a:pt x="51" y="133"/>
                    </a:cubicBezTo>
                    <a:close/>
                    <a:moveTo>
                      <a:pt x="38" y="159"/>
                    </a:moveTo>
                    <a:cubicBezTo>
                      <a:pt x="34" y="165"/>
                      <a:pt x="23" y="173"/>
                      <a:pt x="0" y="158"/>
                    </a:cubicBezTo>
                    <a:cubicBezTo>
                      <a:pt x="24" y="144"/>
                      <a:pt x="34" y="152"/>
                      <a:pt x="38" y="159"/>
                    </a:cubicBezTo>
                    <a:close/>
                    <a:moveTo>
                      <a:pt x="30" y="180"/>
                    </a:moveTo>
                    <a:cubicBezTo>
                      <a:pt x="23" y="179"/>
                      <a:pt x="9" y="182"/>
                      <a:pt x="6" y="209"/>
                    </a:cubicBezTo>
                    <a:cubicBezTo>
                      <a:pt x="32" y="201"/>
                      <a:pt x="32" y="187"/>
                      <a:pt x="30" y="180"/>
                    </a:cubicBezTo>
                    <a:close/>
                  </a:path>
                </a:pathLst>
              </a:custGeom>
              <a:solidFill>
                <a:srgbClr val="5B78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62" name="组合 61"/>
            <p:cNvGrpSpPr/>
            <p:nvPr/>
          </p:nvGrpSpPr>
          <p:grpSpPr>
            <a:xfrm rot="4815057">
              <a:off x="3259679" y="1840294"/>
              <a:ext cx="2183099" cy="2020246"/>
              <a:chOff x="284924" y="78994"/>
              <a:chExt cx="1809750" cy="1674814"/>
            </a:xfrm>
            <a:solidFill>
              <a:schemeClr val="accent6">
                <a:lumMod val="75000"/>
              </a:schemeClr>
            </a:solidFill>
          </p:grpSpPr>
          <p:sp>
            <p:nvSpPr>
              <p:cNvPr id="71" name="Freeform 197"/>
              <p:cNvSpPr/>
              <p:nvPr/>
            </p:nvSpPr>
            <p:spPr bwMode="auto">
              <a:xfrm>
                <a:off x="356363" y="78994"/>
                <a:ext cx="1366838" cy="1374775"/>
              </a:xfrm>
              <a:custGeom>
                <a:gdLst>
                  <a:gd name="T0" fmla="*/ 265 w 265"/>
                  <a:gd name="T1" fmla="*/ 260 h 266"/>
                  <a:gd name="T2" fmla="*/ 12 w 265"/>
                  <a:gd name="T3" fmla="*/ 0 h 266"/>
                  <a:gd name="T4" fmla="*/ 96 w 265"/>
                  <a:gd name="T5" fmla="*/ 174 h 266"/>
                  <a:gd name="T6" fmla="*/ 265 w 265"/>
                  <a:gd name="T7" fmla="*/ 260 h 26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5" h="266">
                    <a:moveTo>
                      <a:pt x="265" y="260"/>
                    </a:moveTo>
                    <a:cubicBezTo>
                      <a:pt x="60" y="191"/>
                      <a:pt x="17" y="59"/>
                      <a:pt x="12" y="0"/>
                    </a:cubicBezTo>
                    <a:cubicBezTo>
                      <a:pt x="0" y="12"/>
                      <a:pt x="30" y="113"/>
                      <a:pt x="96" y="174"/>
                    </a:cubicBezTo>
                    <a:cubicBezTo>
                      <a:pt x="134" y="209"/>
                      <a:pt x="238" y="266"/>
                      <a:pt x="265" y="2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2" name="Freeform 198"/>
              <p:cNvSpPr>
                <a:spLocks noEditPoints="1"/>
              </p:cNvSpPr>
              <p:nvPr/>
            </p:nvSpPr>
            <p:spPr bwMode="auto">
              <a:xfrm>
                <a:off x="284924" y="253620"/>
                <a:ext cx="1809750" cy="1500188"/>
              </a:xfrm>
              <a:custGeom>
                <a:gdLst>
                  <a:gd name="T0" fmla="*/ 273 w 351"/>
                  <a:gd name="T1" fmla="*/ 290 h 290"/>
                  <a:gd name="T2" fmla="*/ 255 w 351"/>
                  <a:gd name="T3" fmla="*/ 230 h 290"/>
                  <a:gd name="T4" fmla="*/ 255 w 351"/>
                  <a:gd name="T5" fmla="*/ 191 h 290"/>
                  <a:gd name="T6" fmla="*/ 255 w 351"/>
                  <a:gd name="T7" fmla="*/ 208 h 290"/>
                  <a:gd name="T8" fmla="*/ 255 w 351"/>
                  <a:gd name="T9" fmla="*/ 146 h 290"/>
                  <a:gd name="T10" fmla="*/ 255 w 351"/>
                  <a:gd name="T11" fmla="*/ 153 h 290"/>
                  <a:gd name="T12" fmla="*/ 351 w 351"/>
                  <a:gd name="T13" fmla="*/ 240 h 290"/>
                  <a:gd name="T14" fmla="*/ 251 w 351"/>
                  <a:gd name="T15" fmla="*/ 229 h 290"/>
                  <a:gd name="T16" fmla="*/ 255 w 351"/>
                  <a:gd name="T17" fmla="*/ 272 h 290"/>
                  <a:gd name="T18" fmla="*/ 255 w 351"/>
                  <a:gd name="T19" fmla="*/ 146 h 290"/>
                  <a:gd name="T20" fmla="*/ 212 w 351"/>
                  <a:gd name="T21" fmla="*/ 188 h 290"/>
                  <a:gd name="T22" fmla="*/ 255 w 351"/>
                  <a:gd name="T23" fmla="*/ 146 h 290"/>
                  <a:gd name="T24" fmla="*/ 255 w 351"/>
                  <a:gd name="T25" fmla="*/ 208 h 290"/>
                  <a:gd name="T26" fmla="*/ 255 w 351"/>
                  <a:gd name="T27" fmla="*/ 191 h 290"/>
                  <a:gd name="T28" fmla="*/ 212 w 351"/>
                  <a:gd name="T29" fmla="*/ 213 h 290"/>
                  <a:gd name="T30" fmla="*/ 212 w 351"/>
                  <a:gd name="T31" fmla="*/ 267 h 290"/>
                  <a:gd name="T32" fmla="*/ 212 w 351"/>
                  <a:gd name="T33" fmla="*/ 130 h 290"/>
                  <a:gd name="T34" fmla="*/ 212 w 351"/>
                  <a:gd name="T35" fmla="*/ 139 h 290"/>
                  <a:gd name="T36" fmla="*/ 212 w 351"/>
                  <a:gd name="T37" fmla="*/ 139 h 290"/>
                  <a:gd name="T38" fmla="*/ 174 w 351"/>
                  <a:gd name="T39" fmla="*/ 142 h 290"/>
                  <a:gd name="T40" fmla="*/ 212 w 351"/>
                  <a:gd name="T41" fmla="*/ 167 h 290"/>
                  <a:gd name="T42" fmla="*/ 212 w 351"/>
                  <a:gd name="T43" fmla="*/ 188 h 290"/>
                  <a:gd name="T44" fmla="*/ 212 w 351"/>
                  <a:gd name="T45" fmla="*/ 213 h 290"/>
                  <a:gd name="T46" fmla="*/ 205 w 351"/>
                  <a:gd name="T47" fmla="*/ 208 h 290"/>
                  <a:gd name="T48" fmla="*/ 174 w 351"/>
                  <a:gd name="T49" fmla="*/ 238 h 290"/>
                  <a:gd name="T50" fmla="*/ 174 w 351"/>
                  <a:gd name="T51" fmla="*/ 238 h 290"/>
                  <a:gd name="T52" fmla="*/ 174 w 351"/>
                  <a:gd name="T53" fmla="*/ 107 h 290"/>
                  <a:gd name="T54" fmla="*/ 174 w 351"/>
                  <a:gd name="T55" fmla="*/ 123 h 290"/>
                  <a:gd name="T56" fmla="*/ 174 w 351"/>
                  <a:gd name="T57" fmla="*/ 123 h 290"/>
                  <a:gd name="T58" fmla="*/ 142 w 351"/>
                  <a:gd name="T59" fmla="*/ 114 h 290"/>
                  <a:gd name="T60" fmla="*/ 174 w 351"/>
                  <a:gd name="T61" fmla="*/ 142 h 290"/>
                  <a:gd name="T62" fmla="*/ 163 w 351"/>
                  <a:gd name="T63" fmla="*/ 165 h 290"/>
                  <a:gd name="T64" fmla="*/ 174 w 351"/>
                  <a:gd name="T65" fmla="*/ 201 h 290"/>
                  <a:gd name="T66" fmla="*/ 167 w 351"/>
                  <a:gd name="T67" fmla="*/ 254 h 290"/>
                  <a:gd name="T68" fmla="*/ 174 w 351"/>
                  <a:gd name="T69" fmla="*/ 201 h 290"/>
                  <a:gd name="T70" fmla="*/ 142 w 351"/>
                  <a:gd name="T71" fmla="*/ 78 h 290"/>
                  <a:gd name="T72" fmla="*/ 142 w 351"/>
                  <a:gd name="T73" fmla="*/ 96 h 290"/>
                  <a:gd name="T74" fmla="*/ 142 w 351"/>
                  <a:gd name="T75" fmla="*/ 96 h 290"/>
                  <a:gd name="T76" fmla="*/ 142 w 351"/>
                  <a:gd name="T77" fmla="*/ 78 h 290"/>
                  <a:gd name="T78" fmla="*/ 127 w 351"/>
                  <a:gd name="T79" fmla="*/ 137 h 290"/>
                  <a:gd name="T80" fmla="*/ 142 w 351"/>
                  <a:gd name="T81" fmla="*/ 114 h 290"/>
                  <a:gd name="T82" fmla="*/ 37 w 351"/>
                  <a:gd name="T83" fmla="*/ 108 h 290"/>
                  <a:gd name="T84" fmla="*/ 43 w 351"/>
                  <a:gd name="T85" fmla="*/ 148 h 290"/>
                  <a:gd name="T86" fmla="*/ 37 w 351"/>
                  <a:gd name="T87" fmla="*/ 70 h 290"/>
                  <a:gd name="T88" fmla="*/ 37 w 351"/>
                  <a:gd name="T89" fmla="*/ 70 h 290"/>
                  <a:gd name="T90" fmla="*/ 123 w 351"/>
                  <a:gd name="T91" fmla="*/ 225 h 290"/>
                  <a:gd name="T92" fmla="*/ 87 w 351"/>
                  <a:gd name="T93" fmla="*/ 125 h 290"/>
                  <a:gd name="T94" fmla="*/ 87 w 351"/>
                  <a:gd name="T95" fmla="*/ 125 h 290"/>
                  <a:gd name="T96" fmla="*/ 112 w 351"/>
                  <a:gd name="T97" fmla="*/ 14 h 290"/>
                  <a:gd name="T98" fmla="*/ 71 w 351"/>
                  <a:gd name="T99" fmla="*/ 67 h 290"/>
                  <a:gd name="T100" fmla="*/ 71 w 351"/>
                  <a:gd name="T101" fmla="*/ 67 h 290"/>
                  <a:gd name="T102" fmla="*/ 37 w 351"/>
                  <a:gd name="T103" fmla="*/ 70 h 290"/>
                  <a:gd name="T104" fmla="*/ 32 w 351"/>
                  <a:gd name="T105" fmla="*/ 45 h 290"/>
                  <a:gd name="T106" fmla="*/ 37 w 351"/>
                  <a:gd name="T107" fmla="*/ 108 h 290"/>
                  <a:gd name="T108" fmla="*/ 37 w 351"/>
                  <a:gd name="T109" fmla="*/ 108 h 29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51" h="290">
                    <a:moveTo>
                      <a:pt x="255" y="230"/>
                    </a:moveTo>
                    <a:cubicBezTo>
                      <a:pt x="267" y="234"/>
                      <a:pt x="282" y="248"/>
                      <a:pt x="273" y="290"/>
                    </a:cubicBezTo>
                    <a:cubicBezTo>
                      <a:pt x="265" y="284"/>
                      <a:pt x="259" y="277"/>
                      <a:pt x="255" y="272"/>
                    </a:cubicBezTo>
                    <a:cubicBezTo>
                      <a:pt x="255" y="230"/>
                      <a:pt x="255" y="230"/>
                      <a:pt x="255" y="230"/>
                    </a:cubicBezTo>
                    <a:close/>
                    <a:moveTo>
                      <a:pt x="255" y="208"/>
                    </a:moveTo>
                    <a:cubicBezTo>
                      <a:pt x="255" y="191"/>
                      <a:pt x="255" y="191"/>
                      <a:pt x="255" y="191"/>
                    </a:cubicBezTo>
                    <a:cubicBezTo>
                      <a:pt x="259" y="181"/>
                      <a:pt x="272" y="170"/>
                      <a:pt x="302" y="165"/>
                    </a:cubicBezTo>
                    <a:cubicBezTo>
                      <a:pt x="288" y="208"/>
                      <a:pt x="267" y="211"/>
                      <a:pt x="255" y="208"/>
                    </a:cubicBezTo>
                    <a:close/>
                    <a:moveTo>
                      <a:pt x="255" y="153"/>
                    </a:moveTo>
                    <a:cubicBezTo>
                      <a:pt x="255" y="146"/>
                      <a:pt x="255" y="146"/>
                      <a:pt x="255" y="146"/>
                    </a:cubicBezTo>
                    <a:cubicBezTo>
                      <a:pt x="255" y="146"/>
                      <a:pt x="256" y="145"/>
                      <a:pt x="257" y="145"/>
                    </a:cubicBezTo>
                    <a:cubicBezTo>
                      <a:pt x="256" y="148"/>
                      <a:pt x="256" y="150"/>
                      <a:pt x="255" y="153"/>
                    </a:cubicBezTo>
                    <a:close/>
                    <a:moveTo>
                      <a:pt x="287" y="228"/>
                    </a:moveTo>
                    <a:cubicBezTo>
                      <a:pt x="291" y="239"/>
                      <a:pt x="307" y="257"/>
                      <a:pt x="351" y="240"/>
                    </a:cubicBezTo>
                    <a:cubicBezTo>
                      <a:pt x="316" y="208"/>
                      <a:pt x="295" y="219"/>
                      <a:pt x="287" y="228"/>
                    </a:cubicBezTo>
                    <a:close/>
                    <a:moveTo>
                      <a:pt x="251" y="229"/>
                    </a:moveTo>
                    <a:cubicBezTo>
                      <a:pt x="252" y="229"/>
                      <a:pt x="253" y="230"/>
                      <a:pt x="255" y="230"/>
                    </a:cubicBezTo>
                    <a:cubicBezTo>
                      <a:pt x="255" y="272"/>
                      <a:pt x="255" y="272"/>
                      <a:pt x="255" y="272"/>
                    </a:cubicBezTo>
                    <a:cubicBezTo>
                      <a:pt x="240" y="252"/>
                      <a:pt x="245" y="237"/>
                      <a:pt x="251" y="229"/>
                    </a:cubicBezTo>
                    <a:close/>
                    <a:moveTo>
                      <a:pt x="255" y="146"/>
                    </a:moveTo>
                    <a:cubicBezTo>
                      <a:pt x="255" y="153"/>
                      <a:pt x="255" y="153"/>
                      <a:pt x="255" y="153"/>
                    </a:cubicBezTo>
                    <a:cubicBezTo>
                      <a:pt x="242" y="186"/>
                      <a:pt x="224" y="190"/>
                      <a:pt x="212" y="188"/>
                    </a:cubicBezTo>
                    <a:cubicBezTo>
                      <a:pt x="212" y="167"/>
                      <a:pt x="212" y="167"/>
                      <a:pt x="212" y="167"/>
                    </a:cubicBezTo>
                    <a:cubicBezTo>
                      <a:pt x="218" y="158"/>
                      <a:pt x="230" y="150"/>
                      <a:pt x="255" y="146"/>
                    </a:cubicBezTo>
                    <a:close/>
                    <a:moveTo>
                      <a:pt x="255" y="191"/>
                    </a:moveTo>
                    <a:cubicBezTo>
                      <a:pt x="255" y="208"/>
                      <a:pt x="255" y="208"/>
                      <a:pt x="255" y="208"/>
                    </a:cubicBezTo>
                    <a:cubicBezTo>
                      <a:pt x="254" y="208"/>
                      <a:pt x="253" y="208"/>
                      <a:pt x="252" y="207"/>
                    </a:cubicBezTo>
                    <a:cubicBezTo>
                      <a:pt x="252" y="203"/>
                      <a:pt x="252" y="197"/>
                      <a:pt x="255" y="191"/>
                    </a:cubicBezTo>
                    <a:close/>
                    <a:moveTo>
                      <a:pt x="212" y="267"/>
                    </a:moveTo>
                    <a:cubicBezTo>
                      <a:pt x="212" y="213"/>
                      <a:pt x="212" y="213"/>
                      <a:pt x="212" y="213"/>
                    </a:cubicBezTo>
                    <a:cubicBezTo>
                      <a:pt x="222" y="220"/>
                      <a:pt x="230" y="237"/>
                      <a:pt x="216" y="272"/>
                    </a:cubicBezTo>
                    <a:cubicBezTo>
                      <a:pt x="215" y="271"/>
                      <a:pt x="214" y="269"/>
                      <a:pt x="212" y="267"/>
                    </a:cubicBezTo>
                    <a:close/>
                    <a:moveTo>
                      <a:pt x="212" y="139"/>
                    </a:moveTo>
                    <a:cubicBezTo>
                      <a:pt x="212" y="130"/>
                      <a:pt x="212" y="130"/>
                      <a:pt x="212" y="130"/>
                    </a:cubicBezTo>
                    <a:cubicBezTo>
                      <a:pt x="214" y="130"/>
                      <a:pt x="215" y="130"/>
                      <a:pt x="217" y="129"/>
                    </a:cubicBezTo>
                    <a:cubicBezTo>
                      <a:pt x="215" y="133"/>
                      <a:pt x="214" y="136"/>
                      <a:pt x="212" y="139"/>
                    </a:cubicBezTo>
                    <a:close/>
                    <a:moveTo>
                      <a:pt x="212" y="130"/>
                    </a:moveTo>
                    <a:cubicBezTo>
                      <a:pt x="212" y="139"/>
                      <a:pt x="212" y="139"/>
                      <a:pt x="212" y="139"/>
                    </a:cubicBezTo>
                    <a:cubicBezTo>
                      <a:pt x="199" y="162"/>
                      <a:pt x="185" y="168"/>
                      <a:pt x="174" y="168"/>
                    </a:cubicBezTo>
                    <a:cubicBezTo>
                      <a:pt x="174" y="142"/>
                      <a:pt x="174" y="142"/>
                      <a:pt x="174" y="142"/>
                    </a:cubicBezTo>
                    <a:cubicBezTo>
                      <a:pt x="181" y="136"/>
                      <a:pt x="193" y="131"/>
                      <a:pt x="212" y="130"/>
                    </a:cubicBezTo>
                    <a:close/>
                    <a:moveTo>
                      <a:pt x="212" y="167"/>
                    </a:moveTo>
                    <a:cubicBezTo>
                      <a:pt x="207" y="175"/>
                      <a:pt x="207" y="182"/>
                      <a:pt x="208" y="187"/>
                    </a:cubicBezTo>
                    <a:cubicBezTo>
                      <a:pt x="209" y="188"/>
                      <a:pt x="211" y="188"/>
                      <a:pt x="212" y="188"/>
                    </a:cubicBezTo>
                    <a:cubicBezTo>
                      <a:pt x="212" y="167"/>
                      <a:pt x="212" y="167"/>
                      <a:pt x="212" y="167"/>
                    </a:cubicBezTo>
                    <a:close/>
                    <a:moveTo>
                      <a:pt x="212" y="213"/>
                    </a:moveTo>
                    <a:cubicBezTo>
                      <a:pt x="212" y="267"/>
                      <a:pt x="212" y="267"/>
                      <a:pt x="212" y="267"/>
                    </a:cubicBezTo>
                    <a:cubicBezTo>
                      <a:pt x="186" y="235"/>
                      <a:pt x="196" y="216"/>
                      <a:pt x="205" y="208"/>
                    </a:cubicBezTo>
                    <a:cubicBezTo>
                      <a:pt x="207" y="209"/>
                      <a:pt x="210" y="211"/>
                      <a:pt x="212" y="213"/>
                    </a:cubicBezTo>
                    <a:close/>
                    <a:moveTo>
                      <a:pt x="174" y="238"/>
                    </a:moveTo>
                    <a:cubicBezTo>
                      <a:pt x="174" y="201"/>
                      <a:pt x="174" y="201"/>
                      <a:pt x="174" y="201"/>
                    </a:cubicBezTo>
                    <a:cubicBezTo>
                      <a:pt x="178" y="209"/>
                      <a:pt x="180" y="221"/>
                      <a:pt x="174" y="238"/>
                    </a:cubicBezTo>
                    <a:close/>
                    <a:moveTo>
                      <a:pt x="174" y="123"/>
                    </a:moveTo>
                    <a:cubicBezTo>
                      <a:pt x="174" y="107"/>
                      <a:pt x="174" y="107"/>
                      <a:pt x="174" y="107"/>
                    </a:cubicBezTo>
                    <a:cubicBezTo>
                      <a:pt x="177" y="107"/>
                      <a:pt x="181" y="107"/>
                      <a:pt x="185" y="107"/>
                    </a:cubicBezTo>
                    <a:cubicBezTo>
                      <a:pt x="181" y="113"/>
                      <a:pt x="178" y="118"/>
                      <a:pt x="174" y="123"/>
                    </a:cubicBezTo>
                    <a:close/>
                    <a:moveTo>
                      <a:pt x="174" y="107"/>
                    </a:moveTo>
                    <a:cubicBezTo>
                      <a:pt x="174" y="123"/>
                      <a:pt x="174" y="123"/>
                      <a:pt x="174" y="123"/>
                    </a:cubicBezTo>
                    <a:cubicBezTo>
                      <a:pt x="162" y="137"/>
                      <a:pt x="151" y="141"/>
                      <a:pt x="142" y="141"/>
                    </a:cubicBezTo>
                    <a:cubicBezTo>
                      <a:pt x="142" y="114"/>
                      <a:pt x="142" y="114"/>
                      <a:pt x="142" y="114"/>
                    </a:cubicBezTo>
                    <a:cubicBezTo>
                      <a:pt x="149" y="110"/>
                      <a:pt x="159" y="107"/>
                      <a:pt x="174" y="107"/>
                    </a:cubicBezTo>
                    <a:close/>
                    <a:moveTo>
                      <a:pt x="174" y="142"/>
                    </a:moveTo>
                    <a:cubicBezTo>
                      <a:pt x="174" y="168"/>
                      <a:pt x="174" y="168"/>
                      <a:pt x="174" y="168"/>
                    </a:cubicBezTo>
                    <a:cubicBezTo>
                      <a:pt x="170" y="168"/>
                      <a:pt x="166" y="167"/>
                      <a:pt x="163" y="165"/>
                    </a:cubicBezTo>
                    <a:cubicBezTo>
                      <a:pt x="163" y="159"/>
                      <a:pt x="165" y="149"/>
                      <a:pt x="174" y="142"/>
                    </a:cubicBezTo>
                    <a:close/>
                    <a:moveTo>
                      <a:pt x="174" y="201"/>
                    </a:moveTo>
                    <a:cubicBezTo>
                      <a:pt x="174" y="238"/>
                      <a:pt x="174" y="238"/>
                      <a:pt x="174" y="238"/>
                    </a:cubicBezTo>
                    <a:cubicBezTo>
                      <a:pt x="172" y="243"/>
                      <a:pt x="170" y="248"/>
                      <a:pt x="167" y="254"/>
                    </a:cubicBezTo>
                    <a:cubicBezTo>
                      <a:pt x="139" y="216"/>
                      <a:pt x="152" y="196"/>
                      <a:pt x="162" y="189"/>
                    </a:cubicBezTo>
                    <a:cubicBezTo>
                      <a:pt x="166" y="191"/>
                      <a:pt x="171" y="195"/>
                      <a:pt x="174" y="201"/>
                    </a:cubicBezTo>
                    <a:close/>
                    <a:moveTo>
                      <a:pt x="142" y="96"/>
                    </a:moveTo>
                    <a:cubicBezTo>
                      <a:pt x="142" y="78"/>
                      <a:pt x="142" y="78"/>
                      <a:pt x="142" y="78"/>
                    </a:cubicBezTo>
                    <a:cubicBezTo>
                      <a:pt x="146" y="78"/>
                      <a:pt x="151" y="79"/>
                      <a:pt x="156" y="80"/>
                    </a:cubicBezTo>
                    <a:cubicBezTo>
                      <a:pt x="151" y="86"/>
                      <a:pt x="146" y="92"/>
                      <a:pt x="142" y="96"/>
                    </a:cubicBezTo>
                    <a:close/>
                    <a:moveTo>
                      <a:pt x="142" y="78"/>
                    </a:moveTo>
                    <a:cubicBezTo>
                      <a:pt x="142" y="96"/>
                      <a:pt x="142" y="96"/>
                      <a:pt x="142" y="96"/>
                    </a:cubicBezTo>
                    <a:cubicBezTo>
                      <a:pt x="120" y="115"/>
                      <a:pt x="104" y="109"/>
                      <a:pt x="96" y="103"/>
                    </a:cubicBezTo>
                    <a:cubicBezTo>
                      <a:pt x="98" y="93"/>
                      <a:pt x="107" y="76"/>
                      <a:pt x="142" y="78"/>
                    </a:cubicBezTo>
                    <a:close/>
                    <a:moveTo>
                      <a:pt x="142" y="114"/>
                    </a:moveTo>
                    <a:cubicBezTo>
                      <a:pt x="131" y="120"/>
                      <a:pt x="128" y="130"/>
                      <a:pt x="127" y="137"/>
                    </a:cubicBezTo>
                    <a:cubicBezTo>
                      <a:pt x="131" y="139"/>
                      <a:pt x="136" y="141"/>
                      <a:pt x="142" y="141"/>
                    </a:cubicBezTo>
                    <a:cubicBezTo>
                      <a:pt x="142" y="114"/>
                      <a:pt x="142" y="114"/>
                      <a:pt x="142" y="114"/>
                    </a:cubicBezTo>
                    <a:close/>
                    <a:moveTo>
                      <a:pt x="37" y="128"/>
                    </a:moveTo>
                    <a:cubicBezTo>
                      <a:pt x="37" y="108"/>
                      <a:pt x="37" y="108"/>
                      <a:pt x="37" y="108"/>
                    </a:cubicBezTo>
                    <a:cubicBezTo>
                      <a:pt x="40" y="94"/>
                      <a:pt x="49" y="87"/>
                      <a:pt x="56" y="85"/>
                    </a:cubicBezTo>
                    <a:cubicBezTo>
                      <a:pt x="65" y="93"/>
                      <a:pt x="75" y="114"/>
                      <a:pt x="43" y="148"/>
                    </a:cubicBezTo>
                    <a:cubicBezTo>
                      <a:pt x="40" y="140"/>
                      <a:pt x="38" y="134"/>
                      <a:pt x="37" y="128"/>
                    </a:cubicBezTo>
                    <a:close/>
                    <a:moveTo>
                      <a:pt x="37" y="70"/>
                    </a:moveTo>
                    <a:cubicBezTo>
                      <a:pt x="37" y="56"/>
                      <a:pt x="37" y="56"/>
                      <a:pt x="37" y="56"/>
                    </a:cubicBezTo>
                    <a:cubicBezTo>
                      <a:pt x="38" y="60"/>
                      <a:pt x="38" y="65"/>
                      <a:pt x="37" y="70"/>
                    </a:cubicBezTo>
                    <a:close/>
                    <a:moveTo>
                      <a:pt x="124" y="160"/>
                    </a:moveTo>
                    <a:cubicBezTo>
                      <a:pt x="134" y="167"/>
                      <a:pt x="148" y="185"/>
                      <a:pt x="123" y="225"/>
                    </a:cubicBezTo>
                    <a:cubicBezTo>
                      <a:pt x="99" y="185"/>
                      <a:pt x="113" y="166"/>
                      <a:pt x="124" y="160"/>
                    </a:cubicBezTo>
                    <a:close/>
                    <a:moveTo>
                      <a:pt x="87" y="125"/>
                    </a:moveTo>
                    <a:cubicBezTo>
                      <a:pt x="76" y="130"/>
                      <a:pt x="59" y="146"/>
                      <a:pt x="78" y="189"/>
                    </a:cubicBezTo>
                    <a:cubicBezTo>
                      <a:pt x="108" y="153"/>
                      <a:pt x="96" y="133"/>
                      <a:pt x="87" y="125"/>
                    </a:cubicBezTo>
                    <a:close/>
                    <a:moveTo>
                      <a:pt x="49" y="29"/>
                    </a:moveTo>
                    <a:cubicBezTo>
                      <a:pt x="52" y="18"/>
                      <a:pt x="67" y="0"/>
                      <a:pt x="112" y="14"/>
                    </a:cubicBezTo>
                    <a:cubicBezTo>
                      <a:pt x="78" y="48"/>
                      <a:pt x="57" y="38"/>
                      <a:pt x="49" y="29"/>
                    </a:cubicBezTo>
                    <a:close/>
                    <a:moveTo>
                      <a:pt x="71" y="67"/>
                    </a:moveTo>
                    <a:cubicBezTo>
                      <a:pt x="79" y="76"/>
                      <a:pt x="101" y="86"/>
                      <a:pt x="134" y="52"/>
                    </a:cubicBezTo>
                    <a:cubicBezTo>
                      <a:pt x="89" y="37"/>
                      <a:pt x="74" y="56"/>
                      <a:pt x="71" y="67"/>
                    </a:cubicBezTo>
                    <a:close/>
                    <a:moveTo>
                      <a:pt x="37" y="56"/>
                    </a:moveTo>
                    <a:cubicBezTo>
                      <a:pt x="37" y="70"/>
                      <a:pt x="37" y="70"/>
                      <a:pt x="37" y="70"/>
                    </a:cubicBezTo>
                    <a:cubicBezTo>
                      <a:pt x="35" y="80"/>
                      <a:pt x="28" y="93"/>
                      <a:pt x="11" y="106"/>
                    </a:cubicBezTo>
                    <a:cubicBezTo>
                      <a:pt x="0" y="61"/>
                      <a:pt x="20" y="48"/>
                      <a:pt x="32" y="45"/>
                    </a:cubicBezTo>
                    <a:cubicBezTo>
                      <a:pt x="34" y="48"/>
                      <a:pt x="36" y="52"/>
                      <a:pt x="37" y="56"/>
                    </a:cubicBezTo>
                    <a:close/>
                    <a:moveTo>
                      <a:pt x="37" y="108"/>
                    </a:moveTo>
                    <a:cubicBezTo>
                      <a:pt x="37" y="128"/>
                      <a:pt x="37" y="128"/>
                      <a:pt x="37" y="128"/>
                    </a:cubicBezTo>
                    <a:cubicBezTo>
                      <a:pt x="36" y="120"/>
                      <a:pt x="36" y="113"/>
                      <a:pt x="37" y="10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89" name="组合 88"/>
            <p:cNvGrpSpPr/>
            <p:nvPr/>
          </p:nvGrpSpPr>
          <p:grpSpPr>
            <a:xfrm rot="2577494">
              <a:off x="-628385" y="217578"/>
              <a:ext cx="2363999" cy="1813520"/>
              <a:chOff x="650749" y="43303"/>
              <a:chExt cx="2363999" cy="1813520"/>
            </a:xfrm>
          </p:grpSpPr>
          <p:sp>
            <p:nvSpPr>
              <p:cNvPr id="90" name="Freeform 171"/>
              <p:cNvSpPr/>
              <p:nvPr/>
            </p:nvSpPr>
            <p:spPr bwMode="auto">
              <a:xfrm>
                <a:off x="2528492" y="711522"/>
                <a:ext cx="313467" cy="293588"/>
              </a:xfrm>
              <a:custGeom>
                <a:gdLst>
                  <a:gd name="T0" fmla="*/ 32 w 63"/>
                  <a:gd name="T1" fmla="*/ 59 h 59"/>
                  <a:gd name="T2" fmla="*/ 6 w 63"/>
                  <a:gd name="T3" fmla="*/ 15 h 59"/>
                  <a:gd name="T4" fmla="*/ 31 w 63"/>
                  <a:gd name="T5" fmla="*/ 11 h 59"/>
                  <a:gd name="T6" fmla="*/ 57 w 63"/>
                  <a:gd name="T7" fmla="*/ 15 h 59"/>
                  <a:gd name="T8" fmla="*/ 32 w 63"/>
                  <a:gd name="T9" fmla="*/ 59 h 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" h="59">
                    <a:moveTo>
                      <a:pt x="32" y="59"/>
                    </a:moveTo>
                    <a:cubicBezTo>
                      <a:pt x="14" y="58"/>
                      <a:pt x="0" y="26"/>
                      <a:pt x="6" y="15"/>
                    </a:cubicBezTo>
                    <a:cubicBezTo>
                      <a:pt x="14" y="0"/>
                      <a:pt x="30" y="11"/>
                      <a:pt x="31" y="11"/>
                    </a:cubicBezTo>
                    <a:cubicBezTo>
                      <a:pt x="33" y="11"/>
                      <a:pt x="49" y="0"/>
                      <a:pt x="57" y="15"/>
                    </a:cubicBezTo>
                    <a:cubicBezTo>
                      <a:pt x="63" y="26"/>
                      <a:pt x="50" y="58"/>
                      <a:pt x="32" y="59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1" name="Freeform 172"/>
              <p:cNvSpPr/>
              <p:nvPr/>
            </p:nvSpPr>
            <p:spPr bwMode="auto">
              <a:xfrm>
                <a:off x="2692106" y="826205"/>
                <a:ext cx="322642" cy="298176"/>
              </a:xfrm>
              <a:custGeom>
                <a:gdLst>
                  <a:gd name="T0" fmla="*/ 5 w 65"/>
                  <a:gd name="T1" fmla="*/ 40 h 60"/>
                  <a:gd name="T2" fmla="*/ 38 w 65"/>
                  <a:gd name="T3" fmla="*/ 2 h 60"/>
                  <a:gd name="T4" fmla="*/ 50 w 65"/>
                  <a:gd name="T5" fmla="*/ 25 h 60"/>
                  <a:gd name="T6" fmla="*/ 54 w 65"/>
                  <a:gd name="T7" fmla="*/ 51 h 60"/>
                  <a:gd name="T8" fmla="*/ 5 w 65"/>
                  <a:gd name="T9" fmla="*/ 40 h 6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60">
                    <a:moveTo>
                      <a:pt x="5" y="40"/>
                    </a:moveTo>
                    <a:cubicBezTo>
                      <a:pt x="0" y="23"/>
                      <a:pt x="25" y="0"/>
                      <a:pt x="38" y="2"/>
                    </a:cubicBezTo>
                    <a:cubicBezTo>
                      <a:pt x="55" y="6"/>
                      <a:pt x="50" y="23"/>
                      <a:pt x="50" y="25"/>
                    </a:cubicBezTo>
                    <a:cubicBezTo>
                      <a:pt x="51" y="27"/>
                      <a:pt x="65" y="38"/>
                      <a:pt x="54" y="51"/>
                    </a:cubicBezTo>
                    <a:cubicBezTo>
                      <a:pt x="45" y="60"/>
                      <a:pt x="11" y="57"/>
                      <a:pt x="5" y="40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2" name="Freeform 173"/>
              <p:cNvSpPr/>
              <p:nvPr/>
            </p:nvSpPr>
            <p:spPr bwMode="auto">
              <a:xfrm>
                <a:off x="2632471" y="1009698"/>
                <a:ext cx="308879" cy="334875"/>
              </a:xfrm>
              <a:custGeom>
                <a:gdLst>
                  <a:gd name="T0" fmla="*/ 14 w 62"/>
                  <a:gd name="T1" fmla="*/ 10 h 67"/>
                  <a:gd name="T2" fmla="*/ 60 w 62"/>
                  <a:gd name="T3" fmla="*/ 30 h 67"/>
                  <a:gd name="T4" fmla="*/ 42 w 62"/>
                  <a:gd name="T5" fmla="*/ 49 h 67"/>
                  <a:gd name="T6" fmla="*/ 19 w 62"/>
                  <a:gd name="T7" fmla="*/ 60 h 67"/>
                  <a:gd name="T8" fmla="*/ 14 w 62"/>
                  <a:gd name="T9" fmla="*/ 10 h 6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" h="67">
                    <a:moveTo>
                      <a:pt x="14" y="10"/>
                    </a:moveTo>
                    <a:cubicBezTo>
                      <a:pt x="28" y="0"/>
                      <a:pt x="59" y="17"/>
                      <a:pt x="60" y="30"/>
                    </a:cubicBezTo>
                    <a:cubicBezTo>
                      <a:pt x="62" y="47"/>
                      <a:pt x="44" y="48"/>
                      <a:pt x="42" y="49"/>
                    </a:cubicBezTo>
                    <a:cubicBezTo>
                      <a:pt x="41" y="50"/>
                      <a:pt x="34" y="67"/>
                      <a:pt x="19" y="60"/>
                    </a:cubicBezTo>
                    <a:cubicBezTo>
                      <a:pt x="7" y="55"/>
                      <a:pt x="0" y="21"/>
                      <a:pt x="14" y="10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3" name="Freeform 174"/>
              <p:cNvSpPr/>
              <p:nvPr/>
            </p:nvSpPr>
            <p:spPr bwMode="auto">
              <a:xfrm>
                <a:off x="2429100" y="1009698"/>
                <a:ext cx="302763" cy="334875"/>
              </a:xfrm>
              <a:custGeom>
                <a:gdLst>
                  <a:gd name="T0" fmla="*/ 48 w 61"/>
                  <a:gd name="T1" fmla="*/ 10 h 67"/>
                  <a:gd name="T2" fmla="*/ 43 w 61"/>
                  <a:gd name="T3" fmla="*/ 60 h 67"/>
                  <a:gd name="T4" fmla="*/ 20 w 61"/>
                  <a:gd name="T5" fmla="*/ 49 h 67"/>
                  <a:gd name="T6" fmla="*/ 2 w 61"/>
                  <a:gd name="T7" fmla="*/ 30 h 67"/>
                  <a:gd name="T8" fmla="*/ 48 w 61"/>
                  <a:gd name="T9" fmla="*/ 10 h 6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67">
                    <a:moveTo>
                      <a:pt x="48" y="10"/>
                    </a:moveTo>
                    <a:cubicBezTo>
                      <a:pt x="61" y="21"/>
                      <a:pt x="55" y="55"/>
                      <a:pt x="43" y="60"/>
                    </a:cubicBezTo>
                    <a:cubicBezTo>
                      <a:pt x="28" y="67"/>
                      <a:pt x="21" y="50"/>
                      <a:pt x="20" y="49"/>
                    </a:cubicBezTo>
                    <a:cubicBezTo>
                      <a:pt x="18" y="48"/>
                      <a:pt x="0" y="47"/>
                      <a:pt x="2" y="30"/>
                    </a:cubicBezTo>
                    <a:cubicBezTo>
                      <a:pt x="3" y="17"/>
                      <a:pt x="33" y="0"/>
                      <a:pt x="48" y="10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4" name="Freeform 175"/>
              <p:cNvSpPr/>
              <p:nvPr/>
            </p:nvSpPr>
            <p:spPr bwMode="auto">
              <a:xfrm>
                <a:off x="2354173" y="826205"/>
                <a:ext cx="328758" cy="298176"/>
              </a:xfrm>
              <a:custGeom>
                <a:gdLst>
                  <a:gd name="T0" fmla="*/ 61 w 66"/>
                  <a:gd name="T1" fmla="*/ 40 h 60"/>
                  <a:gd name="T2" fmla="*/ 12 w 66"/>
                  <a:gd name="T3" fmla="*/ 51 h 60"/>
                  <a:gd name="T4" fmla="*/ 15 w 66"/>
                  <a:gd name="T5" fmla="*/ 25 h 60"/>
                  <a:gd name="T6" fmla="*/ 27 w 66"/>
                  <a:gd name="T7" fmla="*/ 2 h 60"/>
                  <a:gd name="T8" fmla="*/ 61 w 66"/>
                  <a:gd name="T9" fmla="*/ 40 h 6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60">
                    <a:moveTo>
                      <a:pt x="61" y="40"/>
                    </a:moveTo>
                    <a:cubicBezTo>
                      <a:pt x="55" y="56"/>
                      <a:pt x="20" y="60"/>
                      <a:pt x="12" y="51"/>
                    </a:cubicBezTo>
                    <a:cubicBezTo>
                      <a:pt x="0" y="38"/>
                      <a:pt x="14" y="27"/>
                      <a:pt x="15" y="25"/>
                    </a:cubicBezTo>
                    <a:cubicBezTo>
                      <a:pt x="16" y="23"/>
                      <a:pt x="11" y="5"/>
                      <a:pt x="27" y="2"/>
                    </a:cubicBezTo>
                    <a:cubicBezTo>
                      <a:pt x="40" y="0"/>
                      <a:pt x="66" y="23"/>
                      <a:pt x="61" y="40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5" name="Freeform 176"/>
              <p:cNvSpPr/>
              <p:nvPr/>
            </p:nvSpPr>
            <p:spPr bwMode="auto">
              <a:xfrm>
                <a:off x="2513200" y="850671"/>
                <a:ext cx="353224" cy="368515"/>
              </a:xfrm>
              <a:custGeom>
                <a:gdLst>
                  <a:gd name="T0" fmla="*/ 37 w 71"/>
                  <a:gd name="T1" fmla="*/ 23 h 74"/>
                  <a:gd name="T2" fmla="*/ 41 w 71"/>
                  <a:gd name="T3" fmla="*/ 17 h 74"/>
                  <a:gd name="T4" fmla="*/ 40 w 71"/>
                  <a:gd name="T5" fmla="*/ 25 h 74"/>
                  <a:gd name="T6" fmla="*/ 56 w 71"/>
                  <a:gd name="T7" fmla="*/ 7 h 74"/>
                  <a:gd name="T8" fmla="*/ 44 w 71"/>
                  <a:gd name="T9" fmla="*/ 29 h 74"/>
                  <a:gd name="T10" fmla="*/ 52 w 71"/>
                  <a:gd name="T11" fmla="*/ 25 h 74"/>
                  <a:gd name="T12" fmla="*/ 47 w 71"/>
                  <a:gd name="T13" fmla="*/ 31 h 74"/>
                  <a:gd name="T14" fmla="*/ 71 w 71"/>
                  <a:gd name="T15" fmla="*/ 27 h 74"/>
                  <a:gd name="T16" fmla="*/ 49 w 71"/>
                  <a:gd name="T17" fmla="*/ 36 h 74"/>
                  <a:gd name="T18" fmla="*/ 56 w 71"/>
                  <a:gd name="T19" fmla="*/ 37 h 74"/>
                  <a:gd name="T20" fmla="*/ 51 w 71"/>
                  <a:gd name="T21" fmla="*/ 39 h 74"/>
                  <a:gd name="T22" fmla="*/ 70 w 71"/>
                  <a:gd name="T23" fmla="*/ 48 h 74"/>
                  <a:gd name="T24" fmla="*/ 45 w 71"/>
                  <a:gd name="T25" fmla="*/ 43 h 74"/>
                  <a:gd name="T26" fmla="*/ 51 w 71"/>
                  <a:gd name="T27" fmla="*/ 49 h 74"/>
                  <a:gd name="T28" fmla="*/ 43 w 71"/>
                  <a:gd name="T29" fmla="*/ 45 h 74"/>
                  <a:gd name="T30" fmla="*/ 55 w 71"/>
                  <a:gd name="T31" fmla="*/ 68 h 74"/>
                  <a:gd name="T32" fmla="*/ 40 w 71"/>
                  <a:gd name="T33" fmla="*/ 51 h 74"/>
                  <a:gd name="T34" fmla="*/ 41 w 71"/>
                  <a:gd name="T35" fmla="*/ 57 h 74"/>
                  <a:gd name="T36" fmla="*/ 37 w 71"/>
                  <a:gd name="T37" fmla="*/ 52 h 74"/>
                  <a:gd name="T38" fmla="*/ 35 w 71"/>
                  <a:gd name="T39" fmla="*/ 74 h 74"/>
                  <a:gd name="T40" fmla="*/ 32 w 71"/>
                  <a:gd name="T41" fmla="*/ 49 h 74"/>
                  <a:gd name="T42" fmla="*/ 28 w 71"/>
                  <a:gd name="T43" fmla="*/ 56 h 74"/>
                  <a:gd name="T44" fmla="*/ 29 w 71"/>
                  <a:gd name="T45" fmla="*/ 48 h 74"/>
                  <a:gd name="T46" fmla="*/ 12 w 71"/>
                  <a:gd name="T47" fmla="*/ 66 h 74"/>
                  <a:gd name="T48" fmla="*/ 23 w 71"/>
                  <a:gd name="T49" fmla="*/ 47 h 74"/>
                  <a:gd name="T50" fmla="*/ 18 w 71"/>
                  <a:gd name="T51" fmla="*/ 49 h 74"/>
                  <a:gd name="T52" fmla="*/ 21 w 71"/>
                  <a:gd name="T53" fmla="*/ 45 h 74"/>
                  <a:gd name="T54" fmla="*/ 0 w 71"/>
                  <a:gd name="T55" fmla="*/ 50 h 74"/>
                  <a:gd name="T56" fmla="*/ 22 w 71"/>
                  <a:gd name="T57" fmla="*/ 39 h 74"/>
                  <a:gd name="T58" fmla="*/ 14 w 71"/>
                  <a:gd name="T59" fmla="*/ 37 h 74"/>
                  <a:gd name="T60" fmla="*/ 23 w 71"/>
                  <a:gd name="T61" fmla="*/ 35 h 74"/>
                  <a:gd name="T62" fmla="*/ 0 w 71"/>
                  <a:gd name="T63" fmla="*/ 24 h 74"/>
                  <a:gd name="T64" fmla="*/ 23 w 71"/>
                  <a:gd name="T65" fmla="*/ 30 h 74"/>
                  <a:gd name="T66" fmla="*/ 19 w 71"/>
                  <a:gd name="T67" fmla="*/ 24 h 74"/>
                  <a:gd name="T68" fmla="*/ 24 w 71"/>
                  <a:gd name="T69" fmla="*/ 26 h 74"/>
                  <a:gd name="T70" fmla="*/ 13 w 71"/>
                  <a:gd name="T71" fmla="*/ 6 h 74"/>
                  <a:gd name="T72" fmla="*/ 29 w 71"/>
                  <a:gd name="T73" fmla="*/ 24 h 74"/>
                  <a:gd name="T74" fmla="*/ 28 w 71"/>
                  <a:gd name="T75" fmla="*/ 17 h 74"/>
                  <a:gd name="T76" fmla="*/ 32 w 71"/>
                  <a:gd name="T77" fmla="*/ 23 h 74"/>
                  <a:gd name="T78" fmla="*/ 35 w 71"/>
                  <a:gd name="T79" fmla="*/ 0 h 74"/>
                  <a:gd name="T80" fmla="*/ 37 w 71"/>
                  <a:gd name="T81" fmla="*/ 23 h 7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71" h="74">
                    <a:moveTo>
                      <a:pt x="37" y="23"/>
                    </a:moveTo>
                    <a:cubicBezTo>
                      <a:pt x="38" y="20"/>
                      <a:pt x="39" y="18"/>
                      <a:pt x="41" y="17"/>
                    </a:cubicBezTo>
                    <a:cubicBezTo>
                      <a:pt x="41" y="19"/>
                      <a:pt x="41" y="22"/>
                      <a:pt x="40" y="25"/>
                    </a:cubicBezTo>
                    <a:cubicBezTo>
                      <a:pt x="44" y="17"/>
                      <a:pt x="51" y="9"/>
                      <a:pt x="56" y="7"/>
                    </a:cubicBezTo>
                    <a:cubicBezTo>
                      <a:pt x="56" y="13"/>
                      <a:pt x="49" y="22"/>
                      <a:pt x="44" y="29"/>
                    </a:cubicBezTo>
                    <a:cubicBezTo>
                      <a:pt x="46" y="27"/>
                      <a:pt x="49" y="25"/>
                      <a:pt x="52" y="25"/>
                    </a:cubicBezTo>
                    <a:cubicBezTo>
                      <a:pt x="51" y="28"/>
                      <a:pt x="50" y="29"/>
                      <a:pt x="47" y="31"/>
                    </a:cubicBezTo>
                    <a:cubicBezTo>
                      <a:pt x="54" y="29"/>
                      <a:pt x="65" y="27"/>
                      <a:pt x="71" y="27"/>
                    </a:cubicBezTo>
                    <a:cubicBezTo>
                      <a:pt x="66" y="31"/>
                      <a:pt x="56" y="34"/>
                      <a:pt x="49" y="36"/>
                    </a:cubicBezTo>
                    <a:cubicBezTo>
                      <a:pt x="51" y="36"/>
                      <a:pt x="55" y="37"/>
                      <a:pt x="56" y="37"/>
                    </a:cubicBezTo>
                    <a:cubicBezTo>
                      <a:pt x="55" y="38"/>
                      <a:pt x="52" y="39"/>
                      <a:pt x="51" y="39"/>
                    </a:cubicBezTo>
                    <a:cubicBezTo>
                      <a:pt x="58" y="41"/>
                      <a:pt x="67" y="44"/>
                      <a:pt x="70" y="48"/>
                    </a:cubicBezTo>
                    <a:cubicBezTo>
                      <a:pt x="64" y="49"/>
                      <a:pt x="53" y="46"/>
                      <a:pt x="45" y="43"/>
                    </a:cubicBezTo>
                    <a:cubicBezTo>
                      <a:pt x="48" y="45"/>
                      <a:pt x="50" y="47"/>
                      <a:pt x="51" y="49"/>
                    </a:cubicBezTo>
                    <a:cubicBezTo>
                      <a:pt x="49" y="49"/>
                      <a:pt x="46" y="47"/>
                      <a:pt x="43" y="45"/>
                    </a:cubicBezTo>
                    <a:cubicBezTo>
                      <a:pt x="48" y="52"/>
                      <a:pt x="55" y="62"/>
                      <a:pt x="55" y="68"/>
                    </a:cubicBezTo>
                    <a:cubicBezTo>
                      <a:pt x="50" y="66"/>
                      <a:pt x="44" y="58"/>
                      <a:pt x="40" y="51"/>
                    </a:cubicBezTo>
                    <a:cubicBezTo>
                      <a:pt x="41" y="53"/>
                      <a:pt x="41" y="55"/>
                      <a:pt x="41" y="57"/>
                    </a:cubicBezTo>
                    <a:cubicBezTo>
                      <a:pt x="39" y="56"/>
                      <a:pt x="38" y="54"/>
                      <a:pt x="37" y="52"/>
                    </a:cubicBezTo>
                    <a:cubicBezTo>
                      <a:pt x="38" y="60"/>
                      <a:pt x="38" y="69"/>
                      <a:pt x="35" y="74"/>
                    </a:cubicBezTo>
                    <a:cubicBezTo>
                      <a:pt x="32" y="69"/>
                      <a:pt x="31" y="58"/>
                      <a:pt x="32" y="49"/>
                    </a:cubicBezTo>
                    <a:cubicBezTo>
                      <a:pt x="31" y="52"/>
                      <a:pt x="29" y="55"/>
                      <a:pt x="28" y="56"/>
                    </a:cubicBezTo>
                    <a:cubicBezTo>
                      <a:pt x="27" y="54"/>
                      <a:pt x="28" y="51"/>
                      <a:pt x="29" y="48"/>
                    </a:cubicBezTo>
                    <a:cubicBezTo>
                      <a:pt x="24" y="56"/>
                      <a:pt x="17" y="64"/>
                      <a:pt x="12" y="66"/>
                    </a:cubicBezTo>
                    <a:cubicBezTo>
                      <a:pt x="12" y="61"/>
                      <a:pt x="18" y="53"/>
                      <a:pt x="23" y="47"/>
                    </a:cubicBezTo>
                    <a:cubicBezTo>
                      <a:pt x="21" y="48"/>
                      <a:pt x="19" y="49"/>
                      <a:pt x="18" y="49"/>
                    </a:cubicBezTo>
                    <a:cubicBezTo>
                      <a:pt x="18" y="48"/>
                      <a:pt x="20" y="46"/>
                      <a:pt x="21" y="45"/>
                    </a:cubicBezTo>
                    <a:cubicBezTo>
                      <a:pt x="14" y="48"/>
                      <a:pt x="5" y="51"/>
                      <a:pt x="0" y="50"/>
                    </a:cubicBezTo>
                    <a:cubicBezTo>
                      <a:pt x="3" y="45"/>
                      <a:pt x="14" y="41"/>
                      <a:pt x="22" y="39"/>
                    </a:cubicBezTo>
                    <a:cubicBezTo>
                      <a:pt x="19" y="39"/>
                      <a:pt x="16" y="38"/>
                      <a:pt x="14" y="37"/>
                    </a:cubicBezTo>
                    <a:cubicBezTo>
                      <a:pt x="16" y="36"/>
                      <a:pt x="19" y="35"/>
                      <a:pt x="23" y="35"/>
                    </a:cubicBezTo>
                    <a:cubicBezTo>
                      <a:pt x="14" y="33"/>
                      <a:pt x="3" y="29"/>
                      <a:pt x="0" y="24"/>
                    </a:cubicBezTo>
                    <a:cubicBezTo>
                      <a:pt x="5" y="23"/>
                      <a:pt x="15" y="26"/>
                      <a:pt x="23" y="30"/>
                    </a:cubicBezTo>
                    <a:cubicBezTo>
                      <a:pt x="21" y="28"/>
                      <a:pt x="19" y="26"/>
                      <a:pt x="19" y="24"/>
                    </a:cubicBezTo>
                    <a:cubicBezTo>
                      <a:pt x="20" y="24"/>
                      <a:pt x="22" y="25"/>
                      <a:pt x="24" y="26"/>
                    </a:cubicBezTo>
                    <a:cubicBezTo>
                      <a:pt x="19" y="20"/>
                      <a:pt x="14" y="12"/>
                      <a:pt x="13" y="6"/>
                    </a:cubicBezTo>
                    <a:cubicBezTo>
                      <a:pt x="19" y="9"/>
                      <a:pt x="25" y="17"/>
                      <a:pt x="29" y="24"/>
                    </a:cubicBezTo>
                    <a:cubicBezTo>
                      <a:pt x="28" y="21"/>
                      <a:pt x="28" y="19"/>
                      <a:pt x="28" y="17"/>
                    </a:cubicBezTo>
                    <a:cubicBezTo>
                      <a:pt x="30" y="18"/>
                      <a:pt x="31" y="20"/>
                      <a:pt x="32" y="23"/>
                    </a:cubicBezTo>
                    <a:cubicBezTo>
                      <a:pt x="31" y="14"/>
                      <a:pt x="32" y="4"/>
                      <a:pt x="35" y="0"/>
                    </a:cubicBezTo>
                    <a:cubicBezTo>
                      <a:pt x="37" y="4"/>
                      <a:pt x="38" y="14"/>
                      <a:pt x="37" y="23"/>
                    </a:cubicBezTo>
                    <a:close/>
                  </a:path>
                </a:pathLst>
              </a:custGeom>
              <a:solidFill>
                <a:srgbClr val="F5B7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6" name="Oval 177"/>
              <p:cNvSpPr>
                <a:spLocks noChangeArrowheads="1"/>
              </p:cNvSpPr>
              <p:nvPr/>
            </p:nvSpPr>
            <p:spPr bwMode="auto">
              <a:xfrm>
                <a:off x="2632471" y="980645"/>
                <a:ext cx="103979" cy="108567"/>
              </a:xfrm>
              <a:prstGeom prst="ellipse">
                <a:avLst/>
              </a:prstGeom>
              <a:solidFill>
                <a:srgbClr val="BE54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7" name="Freeform 178"/>
              <p:cNvSpPr/>
              <p:nvPr/>
            </p:nvSpPr>
            <p:spPr bwMode="auto">
              <a:xfrm>
                <a:off x="650749" y="442399"/>
                <a:ext cx="1256925" cy="990861"/>
              </a:xfrm>
              <a:custGeom>
                <a:gdLst>
                  <a:gd name="T0" fmla="*/ 5 w 253"/>
                  <a:gd name="T1" fmla="*/ 18 h 199"/>
                  <a:gd name="T2" fmla="*/ 0 w 253"/>
                  <a:gd name="T3" fmla="*/ 16 h 199"/>
                  <a:gd name="T4" fmla="*/ 3 w 253"/>
                  <a:gd name="T5" fmla="*/ 11 h 199"/>
                  <a:gd name="T6" fmla="*/ 44 w 253"/>
                  <a:gd name="T7" fmla="*/ 3 h 199"/>
                  <a:gd name="T8" fmla="*/ 166 w 253"/>
                  <a:gd name="T9" fmla="*/ 33 h 199"/>
                  <a:gd name="T10" fmla="*/ 244 w 253"/>
                  <a:gd name="T11" fmla="*/ 144 h 199"/>
                  <a:gd name="T12" fmla="*/ 252 w 253"/>
                  <a:gd name="T13" fmla="*/ 195 h 199"/>
                  <a:gd name="T14" fmla="*/ 249 w 253"/>
                  <a:gd name="T15" fmla="*/ 199 h 199"/>
                  <a:gd name="T16" fmla="*/ 244 w 253"/>
                  <a:gd name="T17" fmla="*/ 195 h 199"/>
                  <a:gd name="T18" fmla="*/ 236 w 253"/>
                  <a:gd name="T19" fmla="*/ 147 h 199"/>
                  <a:gd name="T20" fmla="*/ 162 w 253"/>
                  <a:gd name="T21" fmla="*/ 40 h 199"/>
                  <a:gd name="T22" fmla="*/ 45 w 253"/>
                  <a:gd name="T23" fmla="*/ 11 h 199"/>
                  <a:gd name="T24" fmla="*/ 5 w 253"/>
                  <a:gd name="T25" fmla="*/ 18 h 19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3" h="199">
                    <a:moveTo>
                      <a:pt x="5" y="18"/>
                    </a:moveTo>
                    <a:cubicBezTo>
                      <a:pt x="3" y="19"/>
                      <a:pt x="1" y="18"/>
                      <a:pt x="0" y="16"/>
                    </a:cubicBezTo>
                    <a:cubicBezTo>
                      <a:pt x="0" y="14"/>
                      <a:pt x="1" y="11"/>
                      <a:pt x="3" y="11"/>
                    </a:cubicBezTo>
                    <a:cubicBezTo>
                      <a:pt x="17" y="7"/>
                      <a:pt x="31" y="5"/>
                      <a:pt x="44" y="3"/>
                    </a:cubicBezTo>
                    <a:cubicBezTo>
                      <a:pt x="88" y="0"/>
                      <a:pt x="131" y="10"/>
                      <a:pt x="166" y="33"/>
                    </a:cubicBezTo>
                    <a:cubicBezTo>
                      <a:pt x="202" y="57"/>
                      <a:pt x="230" y="94"/>
                      <a:pt x="244" y="144"/>
                    </a:cubicBezTo>
                    <a:cubicBezTo>
                      <a:pt x="248" y="160"/>
                      <a:pt x="251" y="177"/>
                      <a:pt x="252" y="195"/>
                    </a:cubicBezTo>
                    <a:cubicBezTo>
                      <a:pt x="253" y="197"/>
                      <a:pt x="251" y="199"/>
                      <a:pt x="249" y="199"/>
                    </a:cubicBezTo>
                    <a:cubicBezTo>
                      <a:pt x="247" y="199"/>
                      <a:pt x="245" y="198"/>
                      <a:pt x="244" y="195"/>
                    </a:cubicBezTo>
                    <a:cubicBezTo>
                      <a:pt x="243" y="178"/>
                      <a:pt x="240" y="162"/>
                      <a:pt x="236" y="147"/>
                    </a:cubicBezTo>
                    <a:cubicBezTo>
                      <a:pt x="222" y="98"/>
                      <a:pt x="196" y="62"/>
                      <a:pt x="162" y="40"/>
                    </a:cubicBezTo>
                    <a:cubicBezTo>
                      <a:pt x="128" y="17"/>
                      <a:pt x="87" y="8"/>
                      <a:pt x="45" y="11"/>
                    </a:cubicBezTo>
                    <a:cubicBezTo>
                      <a:pt x="32" y="13"/>
                      <a:pt x="19" y="15"/>
                      <a:pt x="5" y="18"/>
                    </a:cubicBezTo>
                    <a:close/>
                  </a:path>
                </a:pathLst>
              </a:custGeom>
              <a:solidFill>
                <a:srgbClr val="457A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8" name="Freeform 179"/>
              <p:cNvSpPr/>
              <p:nvPr/>
            </p:nvSpPr>
            <p:spPr bwMode="auto">
              <a:xfrm>
                <a:off x="1837336" y="925597"/>
                <a:ext cx="472494" cy="542833"/>
              </a:xfrm>
              <a:custGeom>
                <a:gdLst>
                  <a:gd name="T0" fmla="*/ 1 w 95"/>
                  <a:gd name="T1" fmla="*/ 36 h 109"/>
                  <a:gd name="T2" fmla="*/ 95 w 95"/>
                  <a:gd name="T3" fmla="*/ 72 h 109"/>
                  <a:gd name="T4" fmla="*/ 0 w 95"/>
                  <a:gd name="T5" fmla="*/ 41 h 109"/>
                  <a:gd name="T6" fmla="*/ 1 w 95"/>
                  <a:gd name="T7" fmla="*/ 36 h 10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5" h="109">
                    <a:moveTo>
                      <a:pt x="1" y="36"/>
                    </a:moveTo>
                    <a:cubicBezTo>
                      <a:pt x="19" y="21"/>
                      <a:pt x="67" y="0"/>
                      <a:pt x="95" y="72"/>
                    </a:cubicBezTo>
                    <a:cubicBezTo>
                      <a:pt x="29" y="109"/>
                      <a:pt x="5" y="64"/>
                      <a:pt x="0" y="41"/>
                    </a:cubicBezTo>
                    <a:lnTo>
                      <a:pt x="1" y="36"/>
                    </a:lnTo>
                    <a:close/>
                  </a:path>
                </a:pathLst>
              </a:custGeom>
              <a:solidFill>
                <a:srgbClr val="457A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9" name="Freeform 180"/>
              <p:cNvSpPr/>
              <p:nvPr/>
            </p:nvSpPr>
            <p:spPr bwMode="auto">
              <a:xfrm>
                <a:off x="1837336" y="925597"/>
                <a:ext cx="472494" cy="542833"/>
              </a:xfrm>
              <a:custGeom>
                <a:gdLst>
                  <a:gd name="T0" fmla="*/ 1 w 95"/>
                  <a:gd name="T1" fmla="*/ 36 h 109"/>
                  <a:gd name="T2" fmla="*/ 95 w 95"/>
                  <a:gd name="T3" fmla="*/ 72 h 109"/>
                  <a:gd name="T4" fmla="*/ 0 w 95"/>
                  <a:gd name="T5" fmla="*/ 41 h 109"/>
                  <a:gd name="T6" fmla="*/ 21 w 95"/>
                  <a:gd name="T7" fmla="*/ 50 h 109"/>
                  <a:gd name="T8" fmla="*/ 30 w 95"/>
                  <a:gd name="T9" fmla="*/ 73 h 109"/>
                  <a:gd name="T10" fmla="*/ 23 w 95"/>
                  <a:gd name="T11" fmla="*/ 51 h 109"/>
                  <a:gd name="T12" fmla="*/ 35 w 95"/>
                  <a:gd name="T13" fmla="*/ 56 h 109"/>
                  <a:gd name="T14" fmla="*/ 44 w 95"/>
                  <a:gd name="T15" fmla="*/ 79 h 109"/>
                  <a:gd name="T16" fmla="*/ 37 w 95"/>
                  <a:gd name="T17" fmla="*/ 57 h 109"/>
                  <a:gd name="T18" fmla="*/ 48 w 95"/>
                  <a:gd name="T19" fmla="*/ 60 h 109"/>
                  <a:gd name="T20" fmla="*/ 58 w 95"/>
                  <a:gd name="T21" fmla="*/ 79 h 109"/>
                  <a:gd name="T22" fmla="*/ 50 w 95"/>
                  <a:gd name="T23" fmla="*/ 61 h 109"/>
                  <a:gd name="T24" fmla="*/ 82 w 95"/>
                  <a:gd name="T25" fmla="*/ 69 h 109"/>
                  <a:gd name="T26" fmla="*/ 48 w 95"/>
                  <a:gd name="T27" fmla="*/ 58 h 109"/>
                  <a:gd name="T28" fmla="*/ 66 w 95"/>
                  <a:gd name="T29" fmla="*/ 49 h 109"/>
                  <a:gd name="T30" fmla="*/ 45 w 95"/>
                  <a:gd name="T31" fmla="*/ 57 h 109"/>
                  <a:gd name="T32" fmla="*/ 34 w 95"/>
                  <a:gd name="T33" fmla="*/ 53 h 109"/>
                  <a:gd name="T34" fmla="*/ 54 w 95"/>
                  <a:gd name="T35" fmla="*/ 40 h 109"/>
                  <a:gd name="T36" fmla="*/ 32 w 95"/>
                  <a:gd name="T37" fmla="*/ 52 h 109"/>
                  <a:gd name="T38" fmla="*/ 21 w 95"/>
                  <a:gd name="T39" fmla="*/ 46 h 109"/>
                  <a:gd name="T40" fmla="*/ 41 w 95"/>
                  <a:gd name="T41" fmla="*/ 34 h 109"/>
                  <a:gd name="T42" fmla="*/ 19 w 95"/>
                  <a:gd name="T43" fmla="*/ 45 h 109"/>
                  <a:gd name="T44" fmla="*/ 1 w 95"/>
                  <a:gd name="T45" fmla="*/ 36 h 10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95" h="109">
                    <a:moveTo>
                      <a:pt x="1" y="36"/>
                    </a:moveTo>
                    <a:cubicBezTo>
                      <a:pt x="19" y="21"/>
                      <a:pt x="67" y="0"/>
                      <a:pt x="95" y="72"/>
                    </a:cubicBezTo>
                    <a:cubicBezTo>
                      <a:pt x="29" y="109"/>
                      <a:pt x="5" y="64"/>
                      <a:pt x="0" y="41"/>
                    </a:cubicBezTo>
                    <a:cubicBezTo>
                      <a:pt x="7" y="44"/>
                      <a:pt x="14" y="47"/>
                      <a:pt x="21" y="50"/>
                    </a:cubicBezTo>
                    <a:cubicBezTo>
                      <a:pt x="21" y="62"/>
                      <a:pt x="25" y="68"/>
                      <a:pt x="30" y="73"/>
                    </a:cubicBezTo>
                    <a:cubicBezTo>
                      <a:pt x="25" y="66"/>
                      <a:pt x="23" y="59"/>
                      <a:pt x="23" y="51"/>
                    </a:cubicBezTo>
                    <a:cubicBezTo>
                      <a:pt x="27" y="53"/>
                      <a:pt x="31" y="54"/>
                      <a:pt x="35" y="56"/>
                    </a:cubicBezTo>
                    <a:cubicBezTo>
                      <a:pt x="35" y="68"/>
                      <a:pt x="39" y="74"/>
                      <a:pt x="44" y="79"/>
                    </a:cubicBezTo>
                    <a:cubicBezTo>
                      <a:pt x="39" y="72"/>
                      <a:pt x="37" y="65"/>
                      <a:pt x="37" y="57"/>
                    </a:cubicBezTo>
                    <a:cubicBezTo>
                      <a:pt x="41" y="58"/>
                      <a:pt x="44" y="59"/>
                      <a:pt x="48" y="60"/>
                    </a:cubicBezTo>
                    <a:cubicBezTo>
                      <a:pt x="49" y="71"/>
                      <a:pt x="54" y="76"/>
                      <a:pt x="58" y="79"/>
                    </a:cubicBezTo>
                    <a:cubicBezTo>
                      <a:pt x="53" y="74"/>
                      <a:pt x="51" y="68"/>
                      <a:pt x="50" y="61"/>
                    </a:cubicBezTo>
                    <a:cubicBezTo>
                      <a:pt x="62" y="65"/>
                      <a:pt x="74" y="68"/>
                      <a:pt x="82" y="69"/>
                    </a:cubicBezTo>
                    <a:cubicBezTo>
                      <a:pt x="73" y="67"/>
                      <a:pt x="61" y="63"/>
                      <a:pt x="48" y="58"/>
                    </a:cubicBezTo>
                    <a:cubicBezTo>
                      <a:pt x="53" y="52"/>
                      <a:pt x="59" y="49"/>
                      <a:pt x="66" y="49"/>
                    </a:cubicBezTo>
                    <a:cubicBezTo>
                      <a:pt x="61" y="48"/>
                      <a:pt x="53" y="49"/>
                      <a:pt x="45" y="57"/>
                    </a:cubicBezTo>
                    <a:cubicBezTo>
                      <a:pt x="42" y="56"/>
                      <a:pt x="38" y="54"/>
                      <a:pt x="34" y="53"/>
                    </a:cubicBezTo>
                    <a:cubicBezTo>
                      <a:pt x="40" y="46"/>
                      <a:pt x="46" y="41"/>
                      <a:pt x="54" y="40"/>
                    </a:cubicBezTo>
                    <a:cubicBezTo>
                      <a:pt x="47" y="40"/>
                      <a:pt x="40" y="42"/>
                      <a:pt x="32" y="52"/>
                    </a:cubicBezTo>
                    <a:cubicBezTo>
                      <a:pt x="29" y="50"/>
                      <a:pt x="25" y="48"/>
                      <a:pt x="21" y="46"/>
                    </a:cubicBezTo>
                    <a:cubicBezTo>
                      <a:pt x="26" y="40"/>
                      <a:pt x="32" y="36"/>
                      <a:pt x="41" y="34"/>
                    </a:cubicBezTo>
                    <a:cubicBezTo>
                      <a:pt x="34" y="34"/>
                      <a:pt x="26" y="37"/>
                      <a:pt x="19" y="45"/>
                    </a:cubicBezTo>
                    <a:cubicBezTo>
                      <a:pt x="13" y="42"/>
                      <a:pt x="7" y="39"/>
                      <a:pt x="1" y="36"/>
                    </a:cubicBezTo>
                    <a:close/>
                  </a:path>
                </a:pathLst>
              </a:custGeom>
              <a:solidFill>
                <a:srgbClr val="8AC6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0" name="Freeform 181"/>
              <p:cNvSpPr/>
              <p:nvPr/>
            </p:nvSpPr>
            <p:spPr bwMode="auto">
              <a:xfrm>
                <a:off x="1693600" y="497447"/>
                <a:ext cx="496960" cy="571886"/>
              </a:xfrm>
              <a:custGeom>
                <a:gdLst>
                  <a:gd name="T0" fmla="*/ 0 w 100"/>
                  <a:gd name="T1" fmla="*/ 61 h 115"/>
                  <a:gd name="T2" fmla="*/ 100 w 100"/>
                  <a:gd name="T3" fmla="*/ 52 h 115"/>
                  <a:gd name="T4" fmla="*/ 1 w 100"/>
                  <a:gd name="T5" fmla="*/ 66 h 115"/>
                  <a:gd name="T6" fmla="*/ 0 w 100"/>
                  <a:gd name="T7" fmla="*/ 61 h 1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0" h="115">
                    <a:moveTo>
                      <a:pt x="0" y="61"/>
                    </a:moveTo>
                    <a:cubicBezTo>
                      <a:pt x="9" y="40"/>
                      <a:pt x="43" y="0"/>
                      <a:pt x="100" y="52"/>
                    </a:cubicBezTo>
                    <a:cubicBezTo>
                      <a:pt x="56" y="115"/>
                      <a:pt x="16" y="85"/>
                      <a:pt x="1" y="66"/>
                    </a:cubicBez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457A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1" name="Freeform 182"/>
              <p:cNvSpPr/>
              <p:nvPr/>
            </p:nvSpPr>
            <p:spPr bwMode="auto">
              <a:xfrm>
                <a:off x="1693600" y="497447"/>
                <a:ext cx="496960" cy="571886"/>
              </a:xfrm>
              <a:custGeom>
                <a:gdLst>
                  <a:gd name="T0" fmla="*/ 0 w 100"/>
                  <a:gd name="T1" fmla="*/ 61 h 115"/>
                  <a:gd name="T2" fmla="*/ 100 w 100"/>
                  <a:gd name="T3" fmla="*/ 52 h 115"/>
                  <a:gd name="T4" fmla="*/ 1 w 100"/>
                  <a:gd name="T5" fmla="*/ 66 h 115"/>
                  <a:gd name="T6" fmla="*/ 24 w 100"/>
                  <a:gd name="T7" fmla="*/ 65 h 115"/>
                  <a:gd name="T8" fmla="*/ 42 w 100"/>
                  <a:gd name="T9" fmla="*/ 82 h 115"/>
                  <a:gd name="T10" fmla="*/ 26 w 100"/>
                  <a:gd name="T11" fmla="*/ 65 h 115"/>
                  <a:gd name="T12" fmla="*/ 39 w 100"/>
                  <a:gd name="T13" fmla="*/ 64 h 115"/>
                  <a:gd name="T14" fmla="*/ 57 w 100"/>
                  <a:gd name="T15" fmla="*/ 81 h 115"/>
                  <a:gd name="T16" fmla="*/ 41 w 100"/>
                  <a:gd name="T17" fmla="*/ 64 h 115"/>
                  <a:gd name="T18" fmla="*/ 52 w 100"/>
                  <a:gd name="T19" fmla="*/ 63 h 115"/>
                  <a:gd name="T20" fmla="*/ 70 w 100"/>
                  <a:gd name="T21" fmla="*/ 75 h 115"/>
                  <a:gd name="T22" fmla="*/ 55 w 100"/>
                  <a:gd name="T23" fmla="*/ 62 h 115"/>
                  <a:gd name="T24" fmla="*/ 87 w 100"/>
                  <a:gd name="T25" fmla="*/ 55 h 115"/>
                  <a:gd name="T26" fmla="*/ 51 w 100"/>
                  <a:gd name="T27" fmla="*/ 61 h 115"/>
                  <a:gd name="T28" fmla="*/ 64 w 100"/>
                  <a:gd name="T29" fmla="*/ 44 h 115"/>
                  <a:gd name="T30" fmla="*/ 49 w 100"/>
                  <a:gd name="T31" fmla="*/ 61 h 115"/>
                  <a:gd name="T32" fmla="*/ 37 w 100"/>
                  <a:gd name="T33" fmla="*/ 62 h 115"/>
                  <a:gd name="T34" fmla="*/ 49 w 100"/>
                  <a:gd name="T35" fmla="*/ 41 h 115"/>
                  <a:gd name="T36" fmla="*/ 34 w 100"/>
                  <a:gd name="T37" fmla="*/ 62 h 115"/>
                  <a:gd name="T38" fmla="*/ 22 w 100"/>
                  <a:gd name="T39" fmla="*/ 62 h 115"/>
                  <a:gd name="T40" fmla="*/ 34 w 100"/>
                  <a:gd name="T41" fmla="*/ 42 h 115"/>
                  <a:gd name="T42" fmla="*/ 20 w 100"/>
                  <a:gd name="T43" fmla="*/ 62 h 115"/>
                  <a:gd name="T44" fmla="*/ 0 w 100"/>
                  <a:gd name="T45" fmla="*/ 61 h 1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0" h="115">
                    <a:moveTo>
                      <a:pt x="0" y="61"/>
                    </a:moveTo>
                    <a:cubicBezTo>
                      <a:pt x="9" y="40"/>
                      <a:pt x="43" y="0"/>
                      <a:pt x="100" y="52"/>
                    </a:cubicBezTo>
                    <a:cubicBezTo>
                      <a:pt x="56" y="115"/>
                      <a:pt x="16" y="85"/>
                      <a:pt x="1" y="66"/>
                    </a:cubicBezTo>
                    <a:cubicBezTo>
                      <a:pt x="8" y="66"/>
                      <a:pt x="16" y="66"/>
                      <a:pt x="24" y="65"/>
                    </a:cubicBezTo>
                    <a:cubicBezTo>
                      <a:pt x="29" y="76"/>
                      <a:pt x="35" y="80"/>
                      <a:pt x="42" y="82"/>
                    </a:cubicBezTo>
                    <a:cubicBezTo>
                      <a:pt x="34" y="78"/>
                      <a:pt x="29" y="73"/>
                      <a:pt x="26" y="65"/>
                    </a:cubicBezTo>
                    <a:cubicBezTo>
                      <a:pt x="30" y="65"/>
                      <a:pt x="35" y="65"/>
                      <a:pt x="39" y="64"/>
                    </a:cubicBezTo>
                    <a:cubicBezTo>
                      <a:pt x="44" y="75"/>
                      <a:pt x="51" y="79"/>
                      <a:pt x="57" y="81"/>
                    </a:cubicBezTo>
                    <a:cubicBezTo>
                      <a:pt x="50" y="77"/>
                      <a:pt x="44" y="72"/>
                      <a:pt x="41" y="64"/>
                    </a:cubicBezTo>
                    <a:cubicBezTo>
                      <a:pt x="45" y="64"/>
                      <a:pt x="48" y="63"/>
                      <a:pt x="52" y="63"/>
                    </a:cubicBezTo>
                    <a:cubicBezTo>
                      <a:pt x="58" y="72"/>
                      <a:pt x="64" y="74"/>
                      <a:pt x="70" y="75"/>
                    </a:cubicBezTo>
                    <a:cubicBezTo>
                      <a:pt x="63" y="73"/>
                      <a:pt x="58" y="69"/>
                      <a:pt x="55" y="62"/>
                    </a:cubicBezTo>
                    <a:cubicBezTo>
                      <a:pt x="67" y="60"/>
                      <a:pt x="78" y="58"/>
                      <a:pt x="87" y="55"/>
                    </a:cubicBezTo>
                    <a:cubicBezTo>
                      <a:pt x="78" y="58"/>
                      <a:pt x="65" y="60"/>
                      <a:pt x="51" y="61"/>
                    </a:cubicBezTo>
                    <a:cubicBezTo>
                      <a:pt x="53" y="53"/>
                      <a:pt x="58" y="48"/>
                      <a:pt x="64" y="44"/>
                    </a:cubicBezTo>
                    <a:cubicBezTo>
                      <a:pt x="58" y="46"/>
                      <a:pt x="52" y="50"/>
                      <a:pt x="49" y="61"/>
                    </a:cubicBezTo>
                    <a:cubicBezTo>
                      <a:pt x="45" y="61"/>
                      <a:pt x="41" y="62"/>
                      <a:pt x="37" y="62"/>
                    </a:cubicBezTo>
                    <a:cubicBezTo>
                      <a:pt x="38" y="53"/>
                      <a:pt x="42" y="47"/>
                      <a:pt x="49" y="41"/>
                    </a:cubicBezTo>
                    <a:cubicBezTo>
                      <a:pt x="43" y="45"/>
                      <a:pt x="37" y="50"/>
                      <a:pt x="34" y="62"/>
                    </a:cubicBezTo>
                    <a:cubicBezTo>
                      <a:pt x="30" y="62"/>
                      <a:pt x="26" y="62"/>
                      <a:pt x="22" y="62"/>
                    </a:cubicBezTo>
                    <a:cubicBezTo>
                      <a:pt x="24" y="54"/>
                      <a:pt x="27" y="47"/>
                      <a:pt x="34" y="42"/>
                    </a:cubicBezTo>
                    <a:cubicBezTo>
                      <a:pt x="28" y="46"/>
                      <a:pt x="22" y="51"/>
                      <a:pt x="20" y="62"/>
                    </a:cubicBezTo>
                    <a:cubicBezTo>
                      <a:pt x="13" y="62"/>
                      <a:pt x="6" y="62"/>
                      <a:pt x="0" y="61"/>
                    </a:cubicBezTo>
                    <a:close/>
                  </a:path>
                </a:pathLst>
              </a:custGeom>
              <a:solidFill>
                <a:srgbClr val="8AC6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2" name="Freeform 183"/>
              <p:cNvSpPr/>
              <p:nvPr/>
            </p:nvSpPr>
            <p:spPr bwMode="auto">
              <a:xfrm>
                <a:off x="944338" y="43303"/>
                <a:ext cx="481669" cy="423563"/>
              </a:xfrm>
              <a:custGeom>
                <a:gdLst>
                  <a:gd name="T0" fmla="*/ 20 w 97"/>
                  <a:gd name="T1" fmla="*/ 83 h 85"/>
                  <a:gd name="T2" fmla="*/ 77 w 97"/>
                  <a:gd name="T3" fmla="*/ 0 h 85"/>
                  <a:gd name="T4" fmla="*/ 24 w 97"/>
                  <a:gd name="T5" fmla="*/ 85 h 85"/>
                  <a:gd name="T6" fmla="*/ 20 w 97"/>
                  <a:gd name="T7" fmla="*/ 83 h 8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7" h="85">
                    <a:moveTo>
                      <a:pt x="20" y="83"/>
                    </a:moveTo>
                    <a:cubicBezTo>
                      <a:pt x="10" y="62"/>
                      <a:pt x="0" y="10"/>
                      <a:pt x="77" y="0"/>
                    </a:cubicBezTo>
                    <a:cubicBezTo>
                      <a:pt x="97" y="74"/>
                      <a:pt x="48" y="85"/>
                      <a:pt x="24" y="85"/>
                    </a:cubicBezTo>
                    <a:lnTo>
                      <a:pt x="20" y="83"/>
                    </a:lnTo>
                    <a:close/>
                  </a:path>
                </a:pathLst>
              </a:custGeom>
              <a:solidFill>
                <a:srgbClr val="457A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3" name="Freeform 184"/>
              <p:cNvSpPr/>
              <p:nvPr/>
            </p:nvSpPr>
            <p:spPr bwMode="auto">
              <a:xfrm>
                <a:off x="944338" y="43303"/>
                <a:ext cx="481669" cy="423563"/>
              </a:xfrm>
              <a:custGeom>
                <a:gdLst>
                  <a:gd name="T0" fmla="*/ 20 w 97"/>
                  <a:gd name="T1" fmla="*/ 83 h 85"/>
                  <a:gd name="T2" fmla="*/ 77 w 97"/>
                  <a:gd name="T3" fmla="*/ 0 h 85"/>
                  <a:gd name="T4" fmla="*/ 24 w 97"/>
                  <a:gd name="T5" fmla="*/ 85 h 85"/>
                  <a:gd name="T6" fmla="*/ 38 w 97"/>
                  <a:gd name="T7" fmla="*/ 67 h 85"/>
                  <a:gd name="T8" fmla="*/ 62 w 97"/>
                  <a:gd name="T9" fmla="*/ 63 h 85"/>
                  <a:gd name="T10" fmla="*/ 40 w 97"/>
                  <a:gd name="T11" fmla="*/ 65 h 85"/>
                  <a:gd name="T12" fmla="*/ 47 w 97"/>
                  <a:gd name="T13" fmla="*/ 55 h 85"/>
                  <a:gd name="T14" fmla="*/ 72 w 97"/>
                  <a:gd name="T15" fmla="*/ 51 h 85"/>
                  <a:gd name="T16" fmla="*/ 48 w 97"/>
                  <a:gd name="T17" fmla="*/ 53 h 85"/>
                  <a:gd name="T18" fmla="*/ 54 w 97"/>
                  <a:gd name="T19" fmla="*/ 43 h 85"/>
                  <a:gd name="T20" fmla="*/ 75 w 97"/>
                  <a:gd name="T21" fmla="*/ 38 h 85"/>
                  <a:gd name="T22" fmla="*/ 56 w 97"/>
                  <a:gd name="T23" fmla="*/ 41 h 85"/>
                  <a:gd name="T24" fmla="*/ 71 w 97"/>
                  <a:gd name="T25" fmla="*/ 12 h 85"/>
                  <a:gd name="T26" fmla="*/ 53 w 97"/>
                  <a:gd name="T27" fmla="*/ 43 h 85"/>
                  <a:gd name="T28" fmla="*/ 48 w 97"/>
                  <a:gd name="T29" fmla="*/ 23 h 85"/>
                  <a:gd name="T30" fmla="*/ 51 w 97"/>
                  <a:gd name="T31" fmla="*/ 45 h 85"/>
                  <a:gd name="T32" fmla="*/ 44 w 97"/>
                  <a:gd name="T33" fmla="*/ 54 h 85"/>
                  <a:gd name="T34" fmla="*/ 36 w 97"/>
                  <a:gd name="T35" fmla="*/ 32 h 85"/>
                  <a:gd name="T36" fmla="*/ 42 w 97"/>
                  <a:gd name="T37" fmla="*/ 56 h 85"/>
                  <a:gd name="T38" fmla="*/ 35 w 97"/>
                  <a:gd name="T39" fmla="*/ 66 h 85"/>
                  <a:gd name="T40" fmla="*/ 27 w 97"/>
                  <a:gd name="T41" fmla="*/ 44 h 85"/>
                  <a:gd name="T42" fmla="*/ 33 w 97"/>
                  <a:gd name="T43" fmla="*/ 68 h 85"/>
                  <a:gd name="T44" fmla="*/ 20 w 97"/>
                  <a:gd name="T45" fmla="*/ 83 h 8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97" h="85">
                    <a:moveTo>
                      <a:pt x="20" y="83"/>
                    </a:moveTo>
                    <a:cubicBezTo>
                      <a:pt x="10" y="62"/>
                      <a:pt x="0" y="10"/>
                      <a:pt x="77" y="0"/>
                    </a:cubicBezTo>
                    <a:cubicBezTo>
                      <a:pt x="97" y="74"/>
                      <a:pt x="48" y="85"/>
                      <a:pt x="24" y="85"/>
                    </a:cubicBezTo>
                    <a:cubicBezTo>
                      <a:pt x="29" y="79"/>
                      <a:pt x="34" y="73"/>
                      <a:pt x="38" y="67"/>
                    </a:cubicBezTo>
                    <a:cubicBezTo>
                      <a:pt x="50" y="70"/>
                      <a:pt x="57" y="67"/>
                      <a:pt x="62" y="63"/>
                    </a:cubicBezTo>
                    <a:cubicBezTo>
                      <a:pt x="55" y="67"/>
                      <a:pt x="48" y="67"/>
                      <a:pt x="40" y="65"/>
                    </a:cubicBezTo>
                    <a:cubicBezTo>
                      <a:pt x="42" y="61"/>
                      <a:pt x="45" y="58"/>
                      <a:pt x="47" y="55"/>
                    </a:cubicBezTo>
                    <a:cubicBezTo>
                      <a:pt x="59" y="57"/>
                      <a:pt x="66" y="55"/>
                      <a:pt x="72" y="51"/>
                    </a:cubicBezTo>
                    <a:cubicBezTo>
                      <a:pt x="64" y="55"/>
                      <a:pt x="57" y="55"/>
                      <a:pt x="48" y="53"/>
                    </a:cubicBezTo>
                    <a:cubicBezTo>
                      <a:pt x="50" y="49"/>
                      <a:pt x="52" y="46"/>
                      <a:pt x="54" y="43"/>
                    </a:cubicBezTo>
                    <a:cubicBezTo>
                      <a:pt x="65" y="45"/>
                      <a:pt x="71" y="41"/>
                      <a:pt x="75" y="38"/>
                    </a:cubicBezTo>
                    <a:cubicBezTo>
                      <a:pt x="70" y="41"/>
                      <a:pt x="63" y="42"/>
                      <a:pt x="56" y="41"/>
                    </a:cubicBezTo>
                    <a:cubicBezTo>
                      <a:pt x="63" y="30"/>
                      <a:pt x="68" y="20"/>
                      <a:pt x="71" y="12"/>
                    </a:cubicBezTo>
                    <a:cubicBezTo>
                      <a:pt x="67" y="20"/>
                      <a:pt x="61" y="31"/>
                      <a:pt x="53" y="43"/>
                    </a:cubicBezTo>
                    <a:cubicBezTo>
                      <a:pt x="48" y="36"/>
                      <a:pt x="47" y="30"/>
                      <a:pt x="48" y="23"/>
                    </a:cubicBezTo>
                    <a:cubicBezTo>
                      <a:pt x="46" y="28"/>
                      <a:pt x="45" y="35"/>
                      <a:pt x="51" y="45"/>
                    </a:cubicBezTo>
                    <a:cubicBezTo>
                      <a:pt x="49" y="48"/>
                      <a:pt x="46" y="51"/>
                      <a:pt x="44" y="54"/>
                    </a:cubicBezTo>
                    <a:cubicBezTo>
                      <a:pt x="38" y="48"/>
                      <a:pt x="36" y="41"/>
                      <a:pt x="36" y="32"/>
                    </a:cubicBezTo>
                    <a:cubicBezTo>
                      <a:pt x="35" y="39"/>
                      <a:pt x="35" y="47"/>
                      <a:pt x="42" y="56"/>
                    </a:cubicBezTo>
                    <a:cubicBezTo>
                      <a:pt x="40" y="59"/>
                      <a:pt x="37" y="63"/>
                      <a:pt x="35" y="66"/>
                    </a:cubicBezTo>
                    <a:cubicBezTo>
                      <a:pt x="29" y="59"/>
                      <a:pt x="27" y="52"/>
                      <a:pt x="27" y="44"/>
                    </a:cubicBezTo>
                    <a:cubicBezTo>
                      <a:pt x="26" y="51"/>
                      <a:pt x="26" y="58"/>
                      <a:pt x="33" y="68"/>
                    </a:cubicBezTo>
                    <a:cubicBezTo>
                      <a:pt x="29" y="73"/>
                      <a:pt x="24" y="78"/>
                      <a:pt x="20" y="83"/>
                    </a:cubicBezTo>
                    <a:close/>
                  </a:path>
                </a:pathLst>
              </a:custGeom>
              <a:solidFill>
                <a:srgbClr val="8AC6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4" name="Freeform 185"/>
              <p:cNvSpPr/>
              <p:nvPr/>
            </p:nvSpPr>
            <p:spPr bwMode="auto">
              <a:xfrm>
                <a:off x="1401541" y="1009698"/>
                <a:ext cx="510721" cy="448029"/>
              </a:xfrm>
              <a:custGeom>
                <a:gdLst>
                  <a:gd name="T0" fmla="*/ 73 w 103"/>
                  <a:gd name="T1" fmla="*/ 0 h 90"/>
                  <a:gd name="T2" fmla="*/ 29 w 103"/>
                  <a:gd name="T3" fmla="*/ 90 h 90"/>
                  <a:gd name="T4" fmla="*/ 77 w 103"/>
                  <a:gd name="T5" fmla="*/ 3 h 90"/>
                  <a:gd name="T6" fmla="*/ 73 w 103"/>
                  <a:gd name="T7" fmla="*/ 0 h 9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3" h="90">
                    <a:moveTo>
                      <a:pt x="73" y="0"/>
                    </a:moveTo>
                    <a:cubicBezTo>
                      <a:pt x="50" y="1"/>
                      <a:pt x="0" y="18"/>
                      <a:pt x="29" y="90"/>
                    </a:cubicBezTo>
                    <a:cubicBezTo>
                      <a:pt x="103" y="72"/>
                      <a:pt x="89" y="23"/>
                      <a:pt x="77" y="3"/>
                    </a:cubicBezTo>
                    <a:lnTo>
                      <a:pt x="73" y="0"/>
                    </a:lnTo>
                    <a:close/>
                  </a:path>
                </a:pathLst>
              </a:custGeom>
              <a:solidFill>
                <a:srgbClr val="457A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5" name="Freeform 186"/>
              <p:cNvSpPr/>
              <p:nvPr/>
            </p:nvSpPr>
            <p:spPr bwMode="auto">
              <a:xfrm>
                <a:off x="1401541" y="1009698"/>
                <a:ext cx="510721" cy="448029"/>
              </a:xfrm>
              <a:custGeom>
                <a:gdLst>
                  <a:gd name="T0" fmla="*/ 73 w 103"/>
                  <a:gd name="T1" fmla="*/ 0 h 90"/>
                  <a:gd name="T2" fmla="*/ 29 w 103"/>
                  <a:gd name="T3" fmla="*/ 90 h 90"/>
                  <a:gd name="T4" fmla="*/ 77 w 103"/>
                  <a:gd name="T5" fmla="*/ 3 h 90"/>
                  <a:gd name="T6" fmla="*/ 68 w 103"/>
                  <a:gd name="T7" fmla="*/ 24 h 90"/>
                  <a:gd name="T8" fmla="*/ 77 w 103"/>
                  <a:gd name="T9" fmla="*/ 46 h 90"/>
                  <a:gd name="T10" fmla="*/ 67 w 103"/>
                  <a:gd name="T11" fmla="*/ 26 h 90"/>
                  <a:gd name="T12" fmla="*/ 62 w 103"/>
                  <a:gd name="T13" fmla="*/ 37 h 90"/>
                  <a:gd name="T14" fmla="*/ 71 w 103"/>
                  <a:gd name="T15" fmla="*/ 60 h 90"/>
                  <a:gd name="T16" fmla="*/ 61 w 103"/>
                  <a:gd name="T17" fmla="*/ 39 h 90"/>
                  <a:gd name="T18" fmla="*/ 56 w 103"/>
                  <a:gd name="T19" fmla="*/ 49 h 90"/>
                  <a:gd name="T20" fmla="*/ 61 w 103"/>
                  <a:gd name="T21" fmla="*/ 70 h 90"/>
                  <a:gd name="T22" fmla="*/ 54 w 103"/>
                  <a:gd name="T23" fmla="*/ 51 h 90"/>
                  <a:gd name="T24" fmla="*/ 37 w 103"/>
                  <a:gd name="T25" fmla="*/ 79 h 90"/>
                  <a:gd name="T26" fmla="*/ 54 w 103"/>
                  <a:gd name="T27" fmla="*/ 48 h 90"/>
                  <a:gd name="T28" fmla="*/ 34 w 103"/>
                  <a:gd name="T29" fmla="*/ 53 h 90"/>
                  <a:gd name="T30" fmla="*/ 55 w 103"/>
                  <a:gd name="T31" fmla="*/ 45 h 90"/>
                  <a:gd name="T32" fmla="*/ 60 w 103"/>
                  <a:gd name="T33" fmla="*/ 35 h 90"/>
                  <a:gd name="T34" fmla="*/ 37 w 103"/>
                  <a:gd name="T35" fmla="*/ 39 h 90"/>
                  <a:gd name="T36" fmla="*/ 61 w 103"/>
                  <a:gd name="T37" fmla="*/ 32 h 90"/>
                  <a:gd name="T38" fmla="*/ 66 w 103"/>
                  <a:gd name="T39" fmla="*/ 21 h 90"/>
                  <a:gd name="T40" fmla="*/ 43 w 103"/>
                  <a:gd name="T41" fmla="*/ 25 h 90"/>
                  <a:gd name="T42" fmla="*/ 66 w 103"/>
                  <a:gd name="T43" fmla="*/ 19 h 90"/>
                  <a:gd name="T44" fmla="*/ 73 w 103"/>
                  <a:gd name="T45" fmla="*/ 0 h 9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3" h="90">
                    <a:moveTo>
                      <a:pt x="73" y="0"/>
                    </a:moveTo>
                    <a:cubicBezTo>
                      <a:pt x="50" y="1"/>
                      <a:pt x="0" y="18"/>
                      <a:pt x="29" y="90"/>
                    </a:cubicBezTo>
                    <a:cubicBezTo>
                      <a:pt x="103" y="72"/>
                      <a:pt x="89" y="23"/>
                      <a:pt x="77" y="3"/>
                    </a:cubicBezTo>
                    <a:cubicBezTo>
                      <a:pt x="74" y="10"/>
                      <a:pt x="71" y="17"/>
                      <a:pt x="68" y="24"/>
                    </a:cubicBezTo>
                    <a:cubicBezTo>
                      <a:pt x="76" y="32"/>
                      <a:pt x="78" y="39"/>
                      <a:pt x="77" y="46"/>
                    </a:cubicBezTo>
                    <a:cubicBezTo>
                      <a:pt x="76" y="38"/>
                      <a:pt x="73" y="32"/>
                      <a:pt x="67" y="26"/>
                    </a:cubicBezTo>
                    <a:cubicBezTo>
                      <a:pt x="66" y="30"/>
                      <a:pt x="64" y="34"/>
                      <a:pt x="62" y="37"/>
                    </a:cubicBezTo>
                    <a:cubicBezTo>
                      <a:pt x="70" y="46"/>
                      <a:pt x="71" y="54"/>
                      <a:pt x="71" y="60"/>
                    </a:cubicBezTo>
                    <a:cubicBezTo>
                      <a:pt x="70" y="52"/>
                      <a:pt x="67" y="45"/>
                      <a:pt x="61" y="39"/>
                    </a:cubicBezTo>
                    <a:cubicBezTo>
                      <a:pt x="59" y="43"/>
                      <a:pt x="57" y="46"/>
                      <a:pt x="56" y="49"/>
                    </a:cubicBezTo>
                    <a:cubicBezTo>
                      <a:pt x="62" y="58"/>
                      <a:pt x="62" y="65"/>
                      <a:pt x="61" y="70"/>
                    </a:cubicBezTo>
                    <a:cubicBezTo>
                      <a:pt x="61" y="63"/>
                      <a:pt x="59" y="57"/>
                      <a:pt x="54" y="51"/>
                    </a:cubicBezTo>
                    <a:cubicBezTo>
                      <a:pt x="48" y="63"/>
                      <a:pt x="42" y="72"/>
                      <a:pt x="37" y="79"/>
                    </a:cubicBezTo>
                    <a:cubicBezTo>
                      <a:pt x="42" y="72"/>
                      <a:pt x="48" y="61"/>
                      <a:pt x="54" y="48"/>
                    </a:cubicBezTo>
                    <a:cubicBezTo>
                      <a:pt x="46" y="47"/>
                      <a:pt x="40" y="49"/>
                      <a:pt x="34" y="53"/>
                    </a:cubicBezTo>
                    <a:cubicBezTo>
                      <a:pt x="38" y="49"/>
                      <a:pt x="44" y="45"/>
                      <a:pt x="55" y="45"/>
                    </a:cubicBezTo>
                    <a:cubicBezTo>
                      <a:pt x="57" y="42"/>
                      <a:pt x="59" y="38"/>
                      <a:pt x="60" y="35"/>
                    </a:cubicBezTo>
                    <a:cubicBezTo>
                      <a:pt x="52" y="33"/>
                      <a:pt x="44" y="34"/>
                      <a:pt x="37" y="39"/>
                    </a:cubicBezTo>
                    <a:cubicBezTo>
                      <a:pt x="42" y="34"/>
                      <a:pt x="49" y="31"/>
                      <a:pt x="61" y="32"/>
                    </a:cubicBezTo>
                    <a:cubicBezTo>
                      <a:pt x="63" y="29"/>
                      <a:pt x="64" y="25"/>
                      <a:pt x="66" y="21"/>
                    </a:cubicBezTo>
                    <a:cubicBezTo>
                      <a:pt x="57" y="19"/>
                      <a:pt x="50" y="21"/>
                      <a:pt x="43" y="25"/>
                    </a:cubicBezTo>
                    <a:cubicBezTo>
                      <a:pt x="48" y="21"/>
                      <a:pt x="55" y="17"/>
                      <a:pt x="66" y="19"/>
                    </a:cubicBezTo>
                    <a:cubicBezTo>
                      <a:pt x="69" y="13"/>
                      <a:pt x="71" y="6"/>
                      <a:pt x="73" y="0"/>
                    </a:cubicBezTo>
                    <a:close/>
                  </a:path>
                </a:pathLst>
              </a:custGeom>
              <a:solidFill>
                <a:srgbClr val="8AC6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6" name="Freeform 187"/>
              <p:cNvSpPr/>
              <p:nvPr/>
            </p:nvSpPr>
            <p:spPr bwMode="auto">
              <a:xfrm>
                <a:off x="1187466" y="700819"/>
                <a:ext cx="556595" cy="489314"/>
              </a:xfrm>
              <a:custGeom>
                <a:gdLst>
                  <a:gd name="T0" fmla="*/ 68 w 112"/>
                  <a:gd name="T1" fmla="*/ 0 h 98"/>
                  <a:gd name="T2" fmla="*/ 43 w 112"/>
                  <a:gd name="T3" fmla="*/ 98 h 98"/>
                  <a:gd name="T4" fmla="*/ 72 w 112"/>
                  <a:gd name="T5" fmla="*/ 2 h 98"/>
                  <a:gd name="T6" fmla="*/ 68 w 112"/>
                  <a:gd name="T7" fmla="*/ 0 h 9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2" h="98">
                    <a:moveTo>
                      <a:pt x="68" y="0"/>
                    </a:moveTo>
                    <a:cubicBezTo>
                      <a:pt x="45" y="6"/>
                      <a:pt x="0" y="33"/>
                      <a:pt x="43" y="98"/>
                    </a:cubicBezTo>
                    <a:cubicBezTo>
                      <a:pt x="112" y="64"/>
                      <a:pt x="88" y="19"/>
                      <a:pt x="72" y="2"/>
                    </a:cubicBez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457A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7" name="Freeform 188"/>
              <p:cNvSpPr/>
              <p:nvPr/>
            </p:nvSpPr>
            <p:spPr bwMode="auto">
              <a:xfrm>
                <a:off x="1187466" y="700819"/>
                <a:ext cx="556595" cy="489314"/>
              </a:xfrm>
              <a:custGeom>
                <a:gdLst>
                  <a:gd name="T0" fmla="*/ 68 w 112"/>
                  <a:gd name="T1" fmla="*/ 0 h 98"/>
                  <a:gd name="T2" fmla="*/ 43 w 112"/>
                  <a:gd name="T3" fmla="*/ 98 h 98"/>
                  <a:gd name="T4" fmla="*/ 72 w 112"/>
                  <a:gd name="T5" fmla="*/ 2 h 98"/>
                  <a:gd name="T6" fmla="*/ 68 w 112"/>
                  <a:gd name="T7" fmla="*/ 24 h 98"/>
                  <a:gd name="T8" fmla="*/ 81 w 112"/>
                  <a:gd name="T9" fmla="*/ 45 h 98"/>
                  <a:gd name="T10" fmla="*/ 67 w 112"/>
                  <a:gd name="T11" fmla="*/ 27 h 98"/>
                  <a:gd name="T12" fmla="*/ 64 w 112"/>
                  <a:gd name="T13" fmla="*/ 39 h 98"/>
                  <a:gd name="T14" fmla="*/ 78 w 112"/>
                  <a:gd name="T15" fmla="*/ 60 h 98"/>
                  <a:gd name="T16" fmla="*/ 64 w 112"/>
                  <a:gd name="T17" fmla="*/ 41 h 98"/>
                  <a:gd name="T18" fmla="*/ 61 w 112"/>
                  <a:gd name="T19" fmla="*/ 52 h 98"/>
                  <a:gd name="T20" fmla="*/ 70 w 112"/>
                  <a:gd name="T21" fmla="*/ 71 h 98"/>
                  <a:gd name="T22" fmla="*/ 60 w 112"/>
                  <a:gd name="T23" fmla="*/ 54 h 98"/>
                  <a:gd name="T24" fmla="*/ 48 w 112"/>
                  <a:gd name="T25" fmla="*/ 85 h 98"/>
                  <a:gd name="T26" fmla="*/ 59 w 112"/>
                  <a:gd name="T27" fmla="*/ 51 h 98"/>
                  <a:gd name="T28" fmla="*/ 41 w 112"/>
                  <a:gd name="T29" fmla="*/ 61 h 98"/>
                  <a:gd name="T30" fmla="*/ 60 w 112"/>
                  <a:gd name="T31" fmla="*/ 48 h 98"/>
                  <a:gd name="T32" fmla="*/ 62 w 112"/>
                  <a:gd name="T33" fmla="*/ 37 h 98"/>
                  <a:gd name="T34" fmla="*/ 40 w 112"/>
                  <a:gd name="T35" fmla="*/ 46 h 98"/>
                  <a:gd name="T36" fmla="*/ 63 w 112"/>
                  <a:gd name="T37" fmla="*/ 34 h 98"/>
                  <a:gd name="T38" fmla="*/ 65 w 112"/>
                  <a:gd name="T39" fmla="*/ 22 h 98"/>
                  <a:gd name="T40" fmla="*/ 43 w 112"/>
                  <a:gd name="T41" fmla="*/ 31 h 98"/>
                  <a:gd name="T42" fmla="*/ 65 w 112"/>
                  <a:gd name="T43" fmla="*/ 20 h 98"/>
                  <a:gd name="T44" fmla="*/ 68 w 112"/>
                  <a:gd name="T45" fmla="*/ 0 h 9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12" h="98">
                    <a:moveTo>
                      <a:pt x="68" y="0"/>
                    </a:moveTo>
                    <a:cubicBezTo>
                      <a:pt x="45" y="6"/>
                      <a:pt x="0" y="33"/>
                      <a:pt x="43" y="98"/>
                    </a:cubicBezTo>
                    <a:cubicBezTo>
                      <a:pt x="112" y="64"/>
                      <a:pt x="88" y="19"/>
                      <a:pt x="72" y="2"/>
                    </a:cubicBezTo>
                    <a:cubicBezTo>
                      <a:pt x="71" y="9"/>
                      <a:pt x="69" y="17"/>
                      <a:pt x="68" y="24"/>
                    </a:cubicBezTo>
                    <a:cubicBezTo>
                      <a:pt x="78" y="31"/>
                      <a:pt x="80" y="38"/>
                      <a:pt x="81" y="45"/>
                    </a:cubicBezTo>
                    <a:cubicBezTo>
                      <a:pt x="79" y="37"/>
                      <a:pt x="75" y="31"/>
                      <a:pt x="67" y="27"/>
                    </a:cubicBezTo>
                    <a:cubicBezTo>
                      <a:pt x="66" y="31"/>
                      <a:pt x="65" y="35"/>
                      <a:pt x="64" y="39"/>
                    </a:cubicBezTo>
                    <a:cubicBezTo>
                      <a:pt x="74" y="46"/>
                      <a:pt x="77" y="53"/>
                      <a:pt x="78" y="60"/>
                    </a:cubicBezTo>
                    <a:cubicBezTo>
                      <a:pt x="76" y="52"/>
                      <a:pt x="71" y="46"/>
                      <a:pt x="64" y="41"/>
                    </a:cubicBezTo>
                    <a:cubicBezTo>
                      <a:pt x="63" y="45"/>
                      <a:pt x="62" y="49"/>
                      <a:pt x="61" y="52"/>
                    </a:cubicBezTo>
                    <a:cubicBezTo>
                      <a:pt x="69" y="59"/>
                      <a:pt x="71" y="66"/>
                      <a:pt x="70" y="71"/>
                    </a:cubicBezTo>
                    <a:cubicBezTo>
                      <a:pt x="69" y="65"/>
                      <a:pt x="66" y="59"/>
                      <a:pt x="60" y="54"/>
                    </a:cubicBezTo>
                    <a:cubicBezTo>
                      <a:pt x="56" y="67"/>
                      <a:pt x="52" y="77"/>
                      <a:pt x="48" y="85"/>
                    </a:cubicBezTo>
                    <a:cubicBezTo>
                      <a:pt x="52" y="77"/>
                      <a:pt x="56" y="65"/>
                      <a:pt x="59" y="51"/>
                    </a:cubicBezTo>
                    <a:cubicBezTo>
                      <a:pt x="51" y="52"/>
                      <a:pt x="45" y="55"/>
                      <a:pt x="41" y="61"/>
                    </a:cubicBezTo>
                    <a:cubicBezTo>
                      <a:pt x="44" y="56"/>
                      <a:pt x="49" y="50"/>
                      <a:pt x="60" y="48"/>
                    </a:cubicBezTo>
                    <a:cubicBezTo>
                      <a:pt x="61" y="45"/>
                      <a:pt x="61" y="41"/>
                      <a:pt x="62" y="37"/>
                    </a:cubicBezTo>
                    <a:cubicBezTo>
                      <a:pt x="53" y="37"/>
                      <a:pt x="47" y="40"/>
                      <a:pt x="40" y="46"/>
                    </a:cubicBezTo>
                    <a:cubicBezTo>
                      <a:pt x="45" y="40"/>
                      <a:pt x="51" y="35"/>
                      <a:pt x="63" y="34"/>
                    </a:cubicBezTo>
                    <a:cubicBezTo>
                      <a:pt x="63" y="31"/>
                      <a:pt x="64" y="26"/>
                      <a:pt x="65" y="22"/>
                    </a:cubicBezTo>
                    <a:cubicBezTo>
                      <a:pt x="56" y="23"/>
                      <a:pt x="50" y="25"/>
                      <a:pt x="43" y="31"/>
                    </a:cubicBezTo>
                    <a:cubicBezTo>
                      <a:pt x="48" y="26"/>
                      <a:pt x="54" y="21"/>
                      <a:pt x="65" y="20"/>
                    </a:cubicBezTo>
                    <a:cubicBezTo>
                      <a:pt x="66" y="13"/>
                      <a:pt x="67" y="7"/>
                      <a:pt x="68" y="0"/>
                    </a:cubicBezTo>
                    <a:close/>
                  </a:path>
                </a:pathLst>
              </a:custGeom>
              <a:solidFill>
                <a:srgbClr val="8AC6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8" name="Freeform 189"/>
              <p:cNvSpPr/>
              <p:nvPr/>
            </p:nvSpPr>
            <p:spPr bwMode="auto">
              <a:xfrm>
                <a:off x="880115" y="526501"/>
                <a:ext cx="561182" cy="493902"/>
              </a:xfrm>
              <a:custGeom>
                <a:gdLst>
                  <a:gd name="T0" fmla="*/ 67 w 113"/>
                  <a:gd name="T1" fmla="*/ 0 h 99"/>
                  <a:gd name="T2" fmla="*/ 46 w 113"/>
                  <a:gd name="T3" fmla="*/ 99 h 99"/>
                  <a:gd name="T4" fmla="*/ 71 w 113"/>
                  <a:gd name="T5" fmla="*/ 2 h 99"/>
                  <a:gd name="T6" fmla="*/ 67 w 113"/>
                  <a:gd name="T7" fmla="*/ 0 h 9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3" h="99">
                    <a:moveTo>
                      <a:pt x="67" y="0"/>
                    </a:moveTo>
                    <a:cubicBezTo>
                      <a:pt x="45" y="7"/>
                      <a:pt x="0" y="36"/>
                      <a:pt x="46" y="99"/>
                    </a:cubicBezTo>
                    <a:cubicBezTo>
                      <a:pt x="113" y="63"/>
                      <a:pt x="88" y="19"/>
                      <a:pt x="71" y="2"/>
                    </a:cubicBez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457A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9" name="Freeform 190"/>
              <p:cNvSpPr/>
              <p:nvPr/>
            </p:nvSpPr>
            <p:spPr bwMode="auto">
              <a:xfrm>
                <a:off x="880115" y="526501"/>
                <a:ext cx="561182" cy="493902"/>
              </a:xfrm>
              <a:custGeom>
                <a:gdLst>
                  <a:gd name="T0" fmla="*/ 67 w 113"/>
                  <a:gd name="T1" fmla="*/ 0 h 99"/>
                  <a:gd name="T2" fmla="*/ 46 w 113"/>
                  <a:gd name="T3" fmla="*/ 99 h 99"/>
                  <a:gd name="T4" fmla="*/ 71 w 113"/>
                  <a:gd name="T5" fmla="*/ 2 h 99"/>
                  <a:gd name="T6" fmla="*/ 68 w 113"/>
                  <a:gd name="T7" fmla="*/ 25 h 99"/>
                  <a:gd name="T8" fmla="*/ 82 w 113"/>
                  <a:gd name="T9" fmla="*/ 45 h 99"/>
                  <a:gd name="T10" fmla="*/ 68 w 113"/>
                  <a:gd name="T11" fmla="*/ 27 h 99"/>
                  <a:gd name="T12" fmla="*/ 65 w 113"/>
                  <a:gd name="T13" fmla="*/ 39 h 99"/>
                  <a:gd name="T14" fmla="*/ 79 w 113"/>
                  <a:gd name="T15" fmla="*/ 60 h 99"/>
                  <a:gd name="T16" fmla="*/ 64 w 113"/>
                  <a:gd name="T17" fmla="*/ 42 h 99"/>
                  <a:gd name="T18" fmla="*/ 62 w 113"/>
                  <a:gd name="T19" fmla="*/ 52 h 99"/>
                  <a:gd name="T20" fmla="*/ 72 w 113"/>
                  <a:gd name="T21" fmla="*/ 72 h 99"/>
                  <a:gd name="T22" fmla="*/ 61 w 113"/>
                  <a:gd name="T23" fmla="*/ 55 h 99"/>
                  <a:gd name="T24" fmla="*/ 51 w 113"/>
                  <a:gd name="T25" fmla="*/ 86 h 99"/>
                  <a:gd name="T26" fmla="*/ 60 w 113"/>
                  <a:gd name="T27" fmla="*/ 52 h 99"/>
                  <a:gd name="T28" fmla="*/ 42 w 113"/>
                  <a:gd name="T29" fmla="*/ 62 h 99"/>
                  <a:gd name="T30" fmla="*/ 61 w 113"/>
                  <a:gd name="T31" fmla="*/ 49 h 99"/>
                  <a:gd name="T32" fmla="*/ 63 w 113"/>
                  <a:gd name="T33" fmla="*/ 37 h 99"/>
                  <a:gd name="T34" fmla="*/ 41 w 113"/>
                  <a:gd name="T35" fmla="*/ 47 h 99"/>
                  <a:gd name="T36" fmla="*/ 63 w 113"/>
                  <a:gd name="T37" fmla="*/ 35 h 99"/>
                  <a:gd name="T38" fmla="*/ 65 w 113"/>
                  <a:gd name="T39" fmla="*/ 23 h 99"/>
                  <a:gd name="T40" fmla="*/ 44 w 113"/>
                  <a:gd name="T41" fmla="*/ 32 h 99"/>
                  <a:gd name="T42" fmla="*/ 65 w 113"/>
                  <a:gd name="T43" fmla="*/ 20 h 99"/>
                  <a:gd name="T44" fmla="*/ 67 w 113"/>
                  <a:gd name="T45" fmla="*/ 0 h 9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13" h="99">
                    <a:moveTo>
                      <a:pt x="67" y="0"/>
                    </a:moveTo>
                    <a:cubicBezTo>
                      <a:pt x="45" y="7"/>
                      <a:pt x="0" y="36"/>
                      <a:pt x="46" y="99"/>
                    </a:cubicBezTo>
                    <a:cubicBezTo>
                      <a:pt x="113" y="63"/>
                      <a:pt x="88" y="19"/>
                      <a:pt x="71" y="2"/>
                    </a:cubicBezTo>
                    <a:cubicBezTo>
                      <a:pt x="71" y="10"/>
                      <a:pt x="69" y="17"/>
                      <a:pt x="68" y="25"/>
                    </a:cubicBezTo>
                    <a:cubicBezTo>
                      <a:pt x="78" y="31"/>
                      <a:pt x="81" y="38"/>
                      <a:pt x="82" y="45"/>
                    </a:cubicBezTo>
                    <a:cubicBezTo>
                      <a:pt x="79" y="37"/>
                      <a:pt x="75" y="31"/>
                      <a:pt x="68" y="27"/>
                    </a:cubicBezTo>
                    <a:cubicBezTo>
                      <a:pt x="67" y="31"/>
                      <a:pt x="66" y="35"/>
                      <a:pt x="65" y="39"/>
                    </a:cubicBezTo>
                    <a:cubicBezTo>
                      <a:pt x="75" y="46"/>
                      <a:pt x="78" y="53"/>
                      <a:pt x="79" y="60"/>
                    </a:cubicBezTo>
                    <a:cubicBezTo>
                      <a:pt x="77" y="52"/>
                      <a:pt x="72" y="46"/>
                      <a:pt x="64" y="42"/>
                    </a:cubicBezTo>
                    <a:cubicBezTo>
                      <a:pt x="64" y="45"/>
                      <a:pt x="63" y="49"/>
                      <a:pt x="62" y="52"/>
                    </a:cubicBezTo>
                    <a:cubicBezTo>
                      <a:pt x="70" y="59"/>
                      <a:pt x="72" y="66"/>
                      <a:pt x="72" y="72"/>
                    </a:cubicBezTo>
                    <a:cubicBezTo>
                      <a:pt x="71" y="65"/>
                      <a:pt x="67" y="59"/>
                      <a:pt x="61" y="55"/>
                    </a:cubicBezTo>
                    <a:cubicBezTo>
                      <a:pt x="58" y="67"/>
                      <a:pt x="54" y="78"/>
                      <a:pt x="51" y="86"/>
                    </a:cubicBezTo>
                    <a:cubicBezTo>
                      <a:pt x="54" y="77"/>
                      <a:pt x="57" y="65"/>
                      <a:pt x="60" y="52"/>
                    </a:cubicBezTo>
                    <a:cubicBezTo>
                      <a:pt x="52" y="53"/>
                      <a:pt x="46" y="56"/>
                      <a:pt x="42" y="62"/>
                    </a:cubicBezTo>
                    <a:cubicBezTo>
                      <a:pt x="45" y="57"/>
                      <a:pt x="50" y="51"/>
                      <a:pt x="61" y="49"/>
                    </a:cubicBezTo>
                    <a:cubicBezTo>
                      <a:pt x="61" y="45"/>
                      <a:pt x="62" y="41"/>
                      <a:pt x="63" y="37"/>
                    </a:cubicBezTo>
                    <a:cubicBezTo>
                      <a:pt x="54" y="38"/>
                      <a:pt x="47" y="41"/>
                      <a:pt x="41" y="47"/>
                    </a:cubicBezTo>
                    <a:cubicBezTo>
                      <a:pt x="45" y="41"/>
                      <a:pt x="51" y="36"/>
                      <a:pt x="63" y="35"/>
                    </a:cubicBezTo>
                    <a:cubicBezTo>
                      <a:pt x="64" y="31"/>
                      <a:pt x="64" y="27"/>
                      <a:pt x="65" y="23"/>
                    </a:cubicBezTo>
                    <a:cubicBezTo>
                      <a:pt x="56" y="23"/>
                      <a:pt x="50" y="26"/>
                      <a:pt x="44" y="32"/>
                    </a:cubicBezTo>
                    <a:cubicBezTo>
                      <a:pt x="48" y="26"/>
                      <a:pt x="54" y="22"/>
                      <a:pt x="65" y="20"/>
                    </a:cubicBezTo>
                    <a:cubicBezTo>
                      <a:pt x="66" y="14"/>
                      <a:pt x="67" y="7"/>
                      <a:pt x="67" y="0"/>
                    </a:cubicBezTo>
                    <a:close/>
                  </a:path>
                </a:pathLst>
              </a:custGeom>
              <a:solidFill>
                <a:srgbClr val="8AC6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0" name="Freeform 191"/>
              <p:cNvSpPr/>
              <p:nvPr/>
            </p:nvSpPr>
            <p:spPr bwMode="auto">
              <a:xfrm>
                <a:off x="1406128" y="188568"/>
                <a:ext cx="431208" cy="448029"/>
              </a:xfrm>
              <a:custGeom>
                <a:gdLst>
                  <a:gd name="T0" fmla="*/ 3 w 87"/>
                  <a:gd name="T1" fmla="*/ 77 h 90"/>
                  <a:gd name="T2" fmla="*/ 87 w 87"/>
                  <a:gd name="T3" fmla="*/ 12 h 90"/>
                  <a:gd name="T4" fmla="*/ 6 w 87"/>
                  <a:gd name="T5" fmla="*/ 80 h 90"/>
                  <a:gd name="T6" fmla="*/ 3 w 87"/>
                  <a:gd name="T7" fmla="*/ 77 h 9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7" h="90">
                    <a:moveTo>
                      <a:pt x="3" y="77"/>
                    </a:moveTo>
                    <a:cubicBezTo>
                      <a:pt x="0" y="54"/>
                      <a:pt x="8" y="0"/>
                      <a:pt x="87" y="12"/>
                    </a:cubicBezTo>
                    <a:cubicBezTo>
                      <a:pt x="81" y="90"/>
                      <a:pt x="29" y="88"/>
                      <a:pt x="6" y="80"/>
                    </a:cubicBezTo>
                    <a:lnTo>
                      <a:pt x="3" y="77"/>
                    </a:lnTo>
                    <a:close/>
                  </a:path>
                </a:pathLst>
              </a:custGeom>
              <a:solidFill>
                <a:srgbClr val="457A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1" name="Freeform 192"/>
              <p:cNvSpPr/>
              <p:nvPr/>
            </p:nvSpPr>
            <p:spPr bwMode="auto">
              <a:xfrm>
                <a:off x="1406128" y="188568"/>
                <a:ext cx="431208" cy="448029"/>
              </a:xfrm>
              <a:custGeom>
                <a:gdLst>
                  <a:gd name="T0" fmla="*/ 3 w 87"/>
                  <a:gd name="T1" fmla="*/ 77 h 90"/>
                  <a:gd name="T2" fmla="*/ 87 w 87"/>
                  <a:gd name="T3" fmla="*/ 12 h 90"/>
                  <a:gd name="T4" fmla="*/ 6 w 87"/>
                  <a:gd name="T5" fmla="*/ 80 h 90"/>
                  <a:gd name="T6" fmla="*/ 26 w 87"/>
                  <a:gd name="T7" fmla="*/ 67 h 90"/>
                  <a:gd name="T8" fmla="*/ 51 w 87"/>
                  <a:gd name="T9" fmla="*/ 70 h 90"/>
                  <a:gd name="T10" fmla="*/ 28 w 87"/>
                  <a:gd name="T11" fmla="*/ 65 h 90"/>
                  <a:gd name="T12" fmla="*/ 39 w 87"/>
                  <a:gd name="T13" fmla="*/ 57 h 90"/>
                  <a:gd name="T14" fmla="*/ 64 w 87"/>
                  <a:gd name="T15" fmla="*/ 60 h 90"/>
                  <a:gd name="T16" fmla="*/ 41 w 87"/>
                  <a:gd name="T17" fmla="*/ 55 h 90"/>
                  <a:gd name="T18" fmla="*/ 50 w 87"/>
                  <a:gd name="T19" fmla="*/ 48 h 90"/>
                  <a:gd name="T20" fmla="*/ 72 w 87"/>
                  <a:gd name="T21" fmla="*/ 48 h 90"/>
                  <a:gd name="T22" fmla="*/ 52 w 87"/>
                  <a:gd name="T23" fmla="*/ 46 h 90"/>
                  <a:gd name="T24" fmla="*/ 77 w 87"/>
                  <a:gd name="T25" fmla="*/ 22 h 90"/>
                  <a:gd name="T26" fmla="*/ 48 w 87"/>
                  <a:gd name="T27" fmla="*/ 47 h 90"/>
                  <a:gd name="T28" fmla="*/ 50 w 87"/>
                  <a:gd name="T29" fmla="*/ 26 h 90"/>
                  <a:gd name="T30" fmla="*/ 46 w 87"/>
                  <a:gd name="T31" fmla="*/ 49 h 90"/>
                  <a:gd name="T32" fmla="*/ 36 w 87"/>
                  <a:gd name="T33" fmla="*/ 56 h 90"/>
                  <a:gd name="T34" fmla="*/ 36 w 87"/>
                  <a:gd name="T35" fmla="*/ 32 h 90"/>
                  <a:gd name="T36" fmla="*/ 34 w 87"/>
                  <a:gd name="T37" fmla="*/ 57 h 90"/>
                  <a:gd name="T38" fmla="*/ 23 w 87"/>
                  <a:gd name="T39" fmla="*/ 65 h 90"/>
                  <a:gd name="T40" fmla="*/ 23 w 87"/>
                  <a:gd name="T41" fmla="*/ 41 h 90"/>
                  <a:gd name="T42" fmla="*/ 21 w 87"/>
                  <a:gd name="T43" fmla="*/ 66 h 90"/>
                  <a:gd name="T44" fmla="*/ 3 w 87"/>
                  <a:gd name="T45" fmla="*/ 77 h 9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7" h="90">
                    <a:moveTo>
                      <a:pt x="3" y="77"/>
                    </a:moveTo>
                    <a:cubicBezTo>
                      <a:pt x="0" y="54"/>
                      <a:pt x="8" y="0"/>
                      <a:pt x="87" y="12"/>
                    </a:cubicBezTo>
                    <a:cubicBezTo>
                      <a:pt x="81" y="90"/>
                      <a:pt x="29" y="88"/>
                      <a:pt x="6" y="80"/>
                    </a:cubicBezTo>
                    <a:cubicBezTo>
                      <a:pt x="13" y="76"/>
                      <a:pt x="19" y="72"/>
                      <a:pt x="26" y="67"/>
                    </a:cubicBezTo>
                    <a:cubicBezTo>
                      <a:pt x="36" y="73"/>
                      <a:pt x="44" y="72"/>
                      <a:pt x="51" y="70"/>
                    </a:cubicBezTo>
                    <a:cubicBezTo>
                      <a:pt x="42" y="72"/>
                      <a:pt x="35" y="70"/>
                      <a:pt x="28" y="65"/>
                    </a:cubicBezTo>
                    <a:cubicBezTo>
                      <a:pt x="32" y="63"/>
                      <a:pt x="35" y="60"/>
                      <a:pt x="39" y="57"/>
                    </a:cubicBezTo>
                    <a:cubicBezTo>
                      <a:pt x="49" y="63"/>
                      <a:pt x="57" y="63"/>
                      <a:pt x="64" y="60"/>
                    </a:cubicBezTo>
                    <a:cubicBezTo>
                      <a:pt x="55" y="62"/>
                      <a:pt x="48" y="60"/>
                      <a:pt x="41" y="55"/>
                    </a:cubicBezTo>
                    <a:cubicBezTo>
                      <a:pt x="44" y="53"/>
                      <a:pt x="47" y="50"/>
                      <a:pt x="50" y="48"/>
                    </a:cubicBezTo>
                    <a:cubicBezTo>
                      <a:pt x="59" y="52"/>
                      <a:pt x="67" y="51"/>
                      <a:pt x="72" y="48"/>
                    </a:cubicBezTo>
                    <a:cubicBezTo>
                      <a:pt x="65" y="50"/>
                      <a:pt x="58" y="50"/>
                      <a:pt x="52" y="46"/>
                    </a:cubicBezTo>
                    <a:cubicBezTo>
                      <a:pt x="62" y="37"/>
                      <a:pt x="71" y="29"/>
                      <a:pt x="77" y="22"/>
                    </a:cubicBezTo>
                    <a:cubicBezTo>
                      <a:pt x="70" y="29"/>
                      <a:pt x="60" y="38"/>
                      <a:pt x="48" y="47"/>
                    </a:cubicBezTo>
                    <a:cubicBezTo>
                      <a:pt x="46" y="39"/>
                      <a:pt x="47" y="32"/>
                      <a:pt x="50" y="26"/>
                    </a:cubicBezTo>
                    <a:cubicBezTo>
                      <a:pt x="46" y="30"/>
                      <a:pt x="43" y="38"/>
                      <a:pt x="46" y="49"/>
                    </a:cubicBezTo>
                    <a:cubicBezTo>
                      <a:pt x="43" y="51"/>
                      <a:pt x="39" y="54"/>
                      <a:pt x="36" y="56"/>
                    </a:cubicBezTo>
                    <a:cubicBezTo>
                      <a:pt x="32" y="48"/>
                      <a:pt x="32" y="40"/>
                      <a:pt x="36" y="32"/>
                    </a:cubicBezTo>
                    <a:cubicBezTo>
                      <a:pt x="32" y="38"/>
                      <a:pt x="30" y="46"/>
                      <a:pt x="34" y="57"/>
                    </a:cubicBezTo>
                    <a:cubicBezTo>
                      <a:pt x="30" y="60"/>
                      <a:pt x="26" y="62"/>
                      <a:pt x="23" y="65"/>
                    </a:cubicBezTo>
                    <a:cubicBezTo>
                      <a:pt x="20" y="57"/>
                      <a:pt x="20" y="49"/>
                      <a:pt x="23" y="41"/>
                    </a:cubicBezTo>
                    <a:cubicBezTo>
                      <a:pt x="19" y="47"/>
                      <a:pt x="17" y="55"/>
                      <a:pt x="21" y="66"/>
                    </a:cubicBezTo>
                    <a:cubicBezTo>
                      <a:pt x="15" y="70"/>
                      <a:pt x="9" y="74"/>
                      <a:pt x="3" y="77"/>
                    </a:cubicBezTo>
                    <a:close/>
                  </a:path>
                </a:pathLst>
              </a:custGeom>
              <a:solidFill>
                <a:srgbClr val="8AC6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2" name="Freeform 195"/>
              <p:cNvSpPr/>
              <p:nvPr/>
            </p:nvSpPr>
            <p:spPr bwMode="auto">
              <a:xfrm>
                <a:off x="1580446" y="1358334"/>
                <a:ext cx="574944" cy="498489"/>
              </a:xfrm>
              <a:custGeom>
                <a:gdLst>
                  <a:gd name="T0" fmla="*/ 63 w 116"/>
                  <a:gd name="T1" fmla="*/ 0 h 100"/>
                  <a:gd name="T2" fmla="*/ 55 w 116"/>
                  <a:gd name="T3" fmla="*/ 100 h 100"/>
                  <a:gd name="T4" fmla="*/ 58 w 116"/>
                  <a:gd name="T5" fmla="*/ 0 h 100"/>
                  <a:gd name="T6" fmla="*/ 63 w 116"/>
                  <a:gd name="T7" fmla="*/ 0 h 10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5" h="100">
                    <a:moveTo>
                      <a:pt x="63" y="0"/>
                    </a:moveTo>
                    <a:cubicBezTo>
                      <a:pt x="82" y="13"/>
                      <a:pt x="116" y="52"/>
                      <a:pt x="55" y="100"/>
                    </a:cubicBezTo>
                    <a:cubicBezTo>
                      <a:pt x="0" y="47"/>
                      <a:pt x="37" y="11"/>
                      <a:pt x="58" y="0"/>
                    </a:cubicBez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457A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3" name="Freeform 196"/>
              <p:cNvSpPr/>
              <p:nvPr/>
            </p:nvSpPr>
            <p:spPr bwMode="auto">
              <a:xfrm>
                <a:off x="1580446" y="1358334"/>
                <a:ext cx="574944" cy="498489"/>
              </a:xfrm>
              <a:custGeom>
                <a:gdLst>
                  <a:gd name="T0" fmla="*/ 63 w 116"/>
                  <a:gd name="T1" fmla="*/ 0 h 100"/>
                  <a:gd name="T2" fmla="*/ 55 w 116"/>
                  <a:gd name="T3" fmla="*/ 100 h 100"/>
                  <a:gd name="T4" fmla="*/ 58 w 116"/>
                  <a:gd name="T5" fmla="*/ 0 h 100"/>
                  <a:gd name="T6" fmla="*/ 55 w 116"/>
                  <a:gd name="T7" fmla="*/ 22 h 100"/>
                  <a:gd name="T8" fmla="*/ 36 w 116"/>
                  <a:gd name="T9" fmla="*/ 38 h 100"/>
                  <a:gd name="T10" fmla="*/ 54 w 116"/>
                  <a:gd name="T11" fmla="*/ 25 h 100"/>
                  <a:gd name="T12" fmla="*/ 53 w 116"/>
                  <a:gd name="T13" fmla="*/ 38 h 100"/>
                  <a:gd name="T14" fmla="*/ 34 w 116"/>
                  <a:gd name="T15" fmla="*/ 53 h 100"/>
                  <a:gd name="T16" fmla="*/ 53 w 116"/>
                  <a:gd name="T17" fmla="*/ 40 h 100"/>
                  <a:gd name="T18" fmla="*/ 53 w 116"/>
                  <a:gd name="T19" fmla="*/ 51 h 100"/>
                  <a:gd name="T20" fmla="*/ 38 w 116"/>
                  <a:gd name="T21" fmla="*/ 66 h 100"/>
                  <a:gd name="T22" fmla="*/ 53 w 116"/>
                  <a:gd name="T23" fmla="*/ 54 h 100"/>
                  <a:gd name="T24" fmla="*/ 54 w 116"/>
                  <a:gd name="T25" fmla="*/ 87 h 100"/>
                  <a:gd name="T26" fmla="*/ 55 w 116"/>
                  <a:gd name="T27" fmla="*/ 51 h 100"/>
                  <a:gd name="T28" fmla="*/ 69 w 116"/>
                  <a:gd name="T29" fmla="*/ 65 h 100"/>
                  <a:gd name="T30" fmla="*/ 55 w 116"/>
                  <a:gd name="T31" fmla="*/ 48 h 100"/>
                  <a:gd name="T32" fmla="*/ 56 w 116"/>
                  <a:gd name="T33" fmla="*/ 36 h 100"/>
                  <a:gd name="T34" fmla="*/ 74 w 116"/>
                  <a:gd name="T35" fmla="*/ 51 h 100"/>
                  <a:gd name="T36" fmla="*/ 56 w 116"/>
                  <a:gd name="T37" fmla="*/ 34 h 100"/>
                  <a:gd name="T38" fmla="*/ 58 w 116"/>
                  <a:gd name="T39" fmla="*/ 22 h 100"/>
                  <a:gd name="T40" fmla="*/ 76 w 116"/>
                  <a:gd name="T41" fmla="*/ 37 h 100"/>
                  <a:gd name="T42" fmla="*/ 59 w 116"/>
                  <a:gd name="T43" fmla="*/ 19 h 100"/>
                  <a:gd name="T44" fmla="*/ 63 w 116"/>
                  <a:gd name="T45" fmla="*/ 0 h 10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15" h="100">
                    <a:moveTo>
                      <a:pt x="63" y="0"/>
                    </a:moveTo>
                    <a:cubicBezTo>
                      <a:pt x="82" y="13"/>
                      <a:pt x="116" y="52"/>
                      <a:pt x="55" y="100"/>
                    </a:cubicBezTo>
                    <a:cubicBezTo>
                      <a:pt x="0" y="47"/>
                      <a:pt x="37" y="11"/>
                      <a:pt x="58" y="0"/>
                    </a:cubicBezTo>
                    <a:cubicBezTo>
                      <a:pt x="57" y="7"/>
                      <a:pt x="55" y="15"/>
                      <a:pt x="55" y="22"/>
                    </a:cubicBezTo>
                    <a:cubicBezTo>
                      <a:pt x="43" y="26"/>
                      <a:pt x="39" y="31"/>
                      <a:pt x="36" y="38"/>
                    </a:cubicBezTo>
                    <a:cubicBezTo>
                      <a:pt x="40" y="31"/>
                      <a:pt x="46" y="27"/>
                      <a:pt x="54" y="25"/>
                    </a:cubicBezTo>
                    <a:cubicBezTo>
                      <a:pt x="54" y="29"/>
                      <a:pt x="54" y="33"/>
                      <a:pt x="53" y="38"/>
                    </a:cubicBezTo>
                    <a:cubicBezTo>
                      <a:pt x="42" y="41"/>
                      <a:pt x="37" y="47"/>
                      <a:pt x="34" y="53"/>
                    </a:cubicBezTo>
                    <a:cubicBezTo>
                      <a:pt x="39" y="46"/>
                      <a:pt x="45" y="42"/>
                      <a:pt x="53" y="40"/>
                    </a:cubicBezTo>
                    <a:cubicBezTo>
                      <a:pt x="53" y="44"/>
                      <a:pt x="53" y="47"/>
                      <a:pt x="53" y="51"/>
                    </a:cubicBezTo>
                    <a:cubicBezTo>
                      <a:pt x="43" y="55"/>
                      <a:pt x="39" y="61"/>
                      <a:pt x="38" y="66"/>
                    </a:cubicBezTo>
                    <a:cubicBezTo>
                      <a:pt x="41" y="61"/>
                      <a:pt x="46" y="56"/>
                      <a:pt x="53" y="54"/>
                    </a:cubicBezTo>
                    <a:cubicBezTo>
                      <a:pt x="52" y="66"/>
                      <a:pt x="53" y="78"/>
                      <a:pt x="54" y="87"/>
                    </a:cubicBezTo>
                    <a:cubicBezTo>
                      <a:pt x="53" y="77"/>
                      <a:pt x="54" y="65"/>
                      <a:pt x="55" y="51"/>
                    </a:cubicBezTo>
                    <a:cubicBezTo>
                      <a:pt x="62" y="54"/>
                      <a:pt x="66" y="59"/>
                      <a:pt x="69" y="65"/>
                    </a:cubicBezTo>
                    <a:cubicBezTo>
                      <a:pt x="68" y="60"/>
                      <a:pt x="65" y="53"/>
                      <a:pt x="55" y="48"/>
                    </a:cubicBezTo>
                    <a:cubicBezTo>
                      <a:pt x="55" y="44"/>
                      <a:pt x="56" y="40"/>
                      <a:pt x="56" y="36"/>
                    </a:cubicBezTo>
                    <a:cubicBezTo>
                      <a:pt x="64" y="39"/>
                      <a:pt x="70" y="44"/>
                      <a:pt x="74" y="51"/>
                    </a:cubicBezTo>
                    <a:cubicBezTo>
                      <a:pt x="72" y="45"/>
                      <a:pt x="68" y="38"/>
                      <a:pt x="56" y="34"/>
                    </a:cubicBezTo>
                    <a:cubicBezTo>
                      <a:pt x="57" y="30"/>
                      <a:pt x="58" y="26"/>
                      <a:pt x="58" y="22"/>
                    </a:cubicBezTo>
                    <a:cubicBezTo>
                      <a:pt x="66" y="24"/>
                      <a:pt x="72" y="29"/>
                      <a:pt x="76" y="37"/>
                    </a:cubicBezTo>
                    <a:cubicBezTo>
                      <a:pt x="74" y="30"/>
                      <a:pt x="69" y="24"/>
                      <a:pt x="59" y="19"/>
                    </a:cubicBezTo>
                    <a:cubicBezTo>
                      <a:pt x="60" y="13"/>
                      <a:pt x="61" y="6"/>
                      <a:pt x="63" y="0"/>
                    </a:cubicBezTo>
                    <a:close/>
                  </a:path>
                </a:pathLst>
              </a:custGeom>
              <a:solidFill>
                <a:srgbClr val="8AC6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4" name="Freeform 207"/>
              <p:cNvSpPr/>
              <p:nvPr/>
            </p:nvSpPr>
            <p:spPr bwMode="auto">
              <a:xfrm>
                <a:off x="1311323" y="208447"/>
                <a:ext cx="501547" cy="458732"/>
              </a:xfrm>
              <a:custGeom>
                <a:gdLst>
                  <a:gd name="T0" fmla="*/ 51 w 101"/>
                  <a:gd name="T1" fmla="*/ 92 h 92"/>
                  <a:gd name="T2" fmla="*/ 10 w 101"/>
                  <a:gd name="T3" fmla="*/ 23 h 92"/>
                  <a:gd name="T4" fmla="*/ 50 w 101"/>
                  <a:gd name="T5" fmla="*/ 16 h 92"/>
                  <a:gd name="T6" fmla="*/ 91 w 101"/>
                  <a:gd name="T7" fmla="*/ 23 h 92"/>
                  <a:gd name="T8" fmla="*/ 51 w 101"/>
                  <a:gd name="T9" fmla="*/ 92 h 9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92">
                    <a:moveTo>
                      <a:pt x="51" y="92"/>
                    </a:moveTo>
                    <a:cubicBezTo>
                      <a:pt x="23" y="91"/>
                      <a:pt x="0" y="41"/>
                      <a:pt x="10" y="23"/>
                    </a:cubicBezTo>
                    <a:cubicBezTo>
                      <a:pt x="23" y="0"/>
                      <a:pt x="48" y="16"/>
                      <a:pt x="50" y="16"/>
                    </a:cubicBezTo>
                    <a:cubicBezTo>
                      <a:pt x="53" y="16"/>
                      <a:pt x="78" y="0"/>
                      <a:pt x="91" y="23"/>
                    </a:cubicBezTo>
                    <a:cubicBezTo>
                      <a:pt x="101" y="41"/>
                      <a:pt x="79" y="91"/>
                      <a:pt x="51" y="92"/>
                    </a:cubicBezTo>
                    <a:close/>
                  </a:path>
                </a:pathLst>
              </a:custGeom>
              <a:solidFill>
                <a:srgbClr val="BDCB8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5" name="Freeform 208"/>
              <p:cNvSpPr/>
              <p:nvPr/>
            </p:nvSpPr>
            <p:spPr bwMode="auto">
              <a:xfrm>
                <a:off x="1569743" y="382765"/>
                <a:ext cx="521426" cy="483197"/>
              </a:xfrm>
              <a:custGeom>
                <a:gdLst>
                  <a:gd name="T0" fmla="*/ 8 w 105"/>
                  <a:gd name="T1" fmla="*/ 65 h 97"/>
                  <a:gd name="T2" fmla="*/ 61 w 105"/>
                  <a:gd name="T3" fmla="*/ 4 h 97"/>
                  <a:gd name="T4" fmla="*/ 81 w 105"/>
                  <a:gd name="T5" fmla="*/ 41 h 97"/>
                  <a:gd name="T6" fmla="*/ 86 w 105"/>
                  <a:gd name="T7" fmla="*/ 82 h 97"/>
                  <a:gd name="T8" fmla="*/ 8 w 105"/>
                  <a:gd name="T9" fmla="*/ 65 h 9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97">
                    <a:moveTo>
                      <a:pt x="8" y="65"/>
                    </a:moveTo>
                    <a:cubicBezTo>
                      <a:pt x="0" y="38"/>
                      <a:pt x="41" y="0"/>
                      <a:pt x="61" y="4"/>
                    </a:cubicBezTo>
                    <a:cubicBezTo>
                      <a:pt x="88" y="9"/>
                      <a:pt x="80" y="38"/>
                      <a:pt x="81" y="41"/>
                    </a:cubicBezTo>
                    <a:cubicBezTo>
                      <a:pt x="81" y="43"/>
                      <a:pt x="105" y="62"/>
                      <a:pt x="86" y="82"/>
                    </a:cubicBezTo>
                    <a:cubicBezTo>
                      <a:pt x="72" y="97"/>
                      <a:pt x="18" y="91"/>
                      <a:pt x="8" y="65"/>
                    </a:cubicBezTo>
                    <a:close/>
                  </a:path>
                </a:pathLst>
              </a:custGeom>
              <a:solidFill>
                <a:srgbClr val="BDCB8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6" name="Freeform 209"/>
              <p:cNvSpPr/>
              <p:nvPr/>
            </p:nvSpPr>
            <p:spPr bwMode="auto">
              <a:xfrm>
                <a:off x="1481054" y="680940"/>
                <a:ext cx="490844" cy="529071"/>
              </a:xfrm>
              <a:custGeom>
                <a:gdLst>
                  <a:gd name="T0" fmla="*/ 22 w 99"/>
                  <a:gd name="T1" fmla="*/ 16 h 106"/>
                  <a:gd name="T2" fmla="*/ 96 w 99"/>
                  <a:gd name="T3" fmla="*/ 47 h 106"/>
                  <a:gd name="T4" fmla="*/ 67 w 99"/>
                  <a:gd name="T5" fmla="*/ 77 h 106"/>
                  <a:gd name="T6" fmla="*/ 30 w 99"/>
                  <a:gd name="T7" fmla="*/ 95 h 106"/>
                  <a:gd name="T8" fmla="*/ 22 w 99"/>
                  <a:gd name="T9" fmla="*/ 16 h 10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105">
                    <a:moveTo>
                      <a:pt x="22" y="16"/>
                    </a:moveTo>
                    <a:cubicBezTo>
                      <a:pt x="45" y="0"/>
                      <a:pt x="94" y="27"/>
                      <a:pt x="96" y="47"/>
                    </a:cubicBezTo>
                    <a:cubicBezTo>
                      <a:pt x="99" y="74"/>
                      <a:pt x="69" y="75"/>
                      <a:pt x="67" y="77"/>
                    </a:cubicBezTo>
                    <a:cubicBezTo>
                      <a:pt x="65" y="79"/>
                      <a:pt x="55" y="106"/>
                      <a:pt x="30" y="95"/>
                    </a:cubicBezTo>
                    <a:cubicBezTo>
                      <a:pt x="11" y="87"/>
                      <a:pt x="0" y="33"/>
                      <a:pt x="22" y="16"/>
                    </a:cubicBezTo>
                    <a:close/>
                  </a:path>
                </a:pathLst>
              </a:custGeom>
              <a:solidFill>
                <a:srgbClr val="BDCB8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7" name="Freeform 210"/>
              <p:cNvSpPr/>
              <p:nvPr/>
            </p:nvSpPr>
            <p:spPr bwMode="auto">
              <a:xfrm>
                <a:off x="1152296" y="676353"/>
                <a:ext cx="487785" cy="533658"/>
              </a:xfrm>
              <a:custGeom>
                <a:gdLst>
                  <a:gd name="T0" fmla="*/ 76 w 98"/>
                  <a:gd name="T1" fmla="*/ 16 h 107"/>
                  <a:gd name="T2" fmla="*/ 69 w 98"/>
                  <a:gd name="T3" fmla="*/ 96 h 107"/>
                  <a:gd name="T4" fmla="*/ 32 w 98"/>
                  <a:gd name="T5" fmla="*/ 78 h 107"/>
                  <a:gd name="T6" fmla="*/ 3 w 98"/>
                  <a:gd name="T7" fmla="*/ 48 h 107"/>
                  <a:gd name="T8" fmla="*/ 76 w 98"/>
                  <a:gd name="T9" fmla="*/ 16 h 10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8" h="107">
                    <a:moveTo>
                      <a:pt x="76" y="16"/>
                    </a:moveTo>
                    <a:cubicBezTo>
                      <a:pt x="98" y="33"/>
                      <a:pt x="87" y="88"/>
                      <a:pt x="69" y="96"/>
                    </a:cubicBezTo>
                    <a:cubicBezTo>
                      <a:pt x="44" y="107"/>
                      <a:pt x="34" y="80"/>
                      <a:pt x="32" y="78"/>
                    </a:cubicBezTo>
                    <a:cubicBezTo>
                      <a:pt x="29" y="76"/>
                      <a:pt x="0" y="75"/>
                      <a:pt x="3" y="48"/>
                    </a:cubicBezTo>
                    <a:cubicBezTo>
                      <a:pt x="5" y="28"/>
                      <a:pt x="53" y="0"/>
                      <a:pt x="76" y="16"/>
                    </a:cubicBezTo>
                    <a:close/>
                  </a:path>
                </a:pathLst>
              </a:custGeom>
              <a:solidFill>
                <a:srgbClr val="BDCB8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8" name="Freeform 211"/>
              <p:cNvSpPr/>
              <p:nvPr/>
            </p:nvSpPr>
            <p:spPr bwMode="auto">
              <a:xfrm>
                <a:off x="1033026" y="382765"/>
                <a:ext cx="521426" cy="478611"/>
              </a:xfrm>
              <a:custGeom>
                <a:gdLst>
                  <a:gd name="T0" fmla="*/ 97 w 105"/>
                  <a:gd name="T1" fmla="*/ 64 h 96"/>
                  <a:gd name="T2" fmla="*/ 19 w 105"/>
                  <a:gd name="T3" fmla="*/ 82 h 96"/>
                  <a:gd name="T4" fmla="*/ 24 w 105"/>
                  <a:gd name="T5" fmla="*/ 40 h 96"/>
                  <a:gd name="T6" fmla="*/ 44 w 105"/>
                  <a:gd name="T7" fmla="*/ 4 h 96"/>
                  <a:gd name="T8" fmla="*/ 97 w 105"/>
                  <a:gd name="T9" fmla="*/ 64 h 9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96">
                    <a:moveTo>
                      <a:pt x="97" y="64"/>
                    </a:moveTo>
                    <a:cubicBezTo>
                      <a:pt x="88" y="90"/>
                      <a:pt x="32" y="96"/>
                      <a:pt x="19" y="82"/>
                    </a:cubicBezTo>
                    <a:cubicBezTo>
                      <a:pt x="0" y="62"/>
                      <a:pt x="24" y="43"/>
                      <a:pt x="24" y="40"/>
                    </a:cubicBezTo>
                    <a:cubicBezTo>
                      <a:pt x="25" y="38"/>
                      <a:pt x="17" y="9"/>
                      <a:pt x="44" y="4"/>
                    </a:cubicBezTo>
                    <a:cubicBezTo>
                      <a:pt x="64" y="0"/>
                      <a:pt x="105" y="37"/>
                      <a:pt x="97" y="64"/>
                    </a:cubicBezTo>
                    <a:close/>
                  </a:path>
                </a:pathLst>
              </a:custGeom>
              <a:solidFill>
                <a:srgbClr val="BDCB8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9" name="Freeform 212"/>
              <p:cNvSpPr/>
              <p:nvPr/>
            </p:nvSpPr>
            <p:spPr bwMode="auto">
              <a:xfrm>
                <a:off x="1286857" y="422521"/>
                <a:ext cx="565769" cy="593293"/>
              </a:xfrm>
              <a:custGeom>
                <a:gdLst>
                  <a:gd name="T0" fmla="*/ 60 w 114"/>
                  <a:gd name="T1" fmla="*/ 37 h 119"/>
                  <a:gd name="T2" fmla="*/ 65 w 114"/>
                  <a:gd name="T3" fmla="*/ 28 h 119"/>
                  <a:gd name="T4" fmla="*/ 64 w 114"/>
                  <a:gd name="T5" fmla="*/ 40 h 119"/>
                  <a:gd name="T6" fmla="*/ 90 w 114"/>
                  <a:gd name="T7" fmla="*/ 11 h 119"/>
                  <a:gd name="T8" fmla="*/ 70 w 114"/>
                  <a:gd name="T9" fmla="*/ 46 h 119"/>
                  <a:gd name="T10" fmla="*/ 83 w 114"/>
                  <a:gd name="T11" fmla="*/ 41 h 119"/>
                  <a:gd name="T12" fmla="*/ 75 w 114"/>
                  <a:gd name="T13" fmla="*/ 50 h 119"/>
                  <a:gd name="T14" fmla="*/ 114 w 114"/>
                  <a:gd name="T15" fmla="*/ 44 h 119"/>
                  <a:gd name="T16" fmla="*/ 79 w 114"/>
                  <a:gd name="T17" fmla="*/ 58 h 119"/>
                  <a:gd name="T18" fmla="*/ 89 w 114"/>
                  <a:gd name="T19" fmla="*/ 60 h 119"/>
                  <a:gd name="T20" fmla="*/ 81 w 114"/>
                  <a:gd name="T21" fmla="*/ 62 h 119"/>
                  <a:gd name="T22" fmla="*/ 112 w 114"/>
                  <a:gd name="T23" fmla="*/ 77 h 119"/>
                  <a:gd name="T24" fmla="*/ 72 w 114"/>
                  <a:gd name="T25" fmla="*/ 69 h 119"/>
                  <a:gd name="T26" fmla="*/ 82 w 114"/>
                  <a:gd name="T27" fmla="*/ 79 h 119"/>
                  <a:gd name="T28" fmla="*/ 69 w 114"/>
                  <a:gd name="T29" fmla="*/ 73 h 119"/>
                  <a:gd name="T30" fmla="*/ 88 w 114"/>
                  <a:gd name="T31" fmla="*/ 109 h 119"/>
                  <a:gd name="T32" fmla="*/ 65 w 114"/>
                  <a:gd name="T33" fmla="*/ 82 h 119"/>
                  <a:gd name="T34" fmla="*/ 65 w 114"/>
                  <a:gd name="T35" fmla="*/ 91 h 119"/>
                  <a:gd name="T36" fmla="*/ 60 w 114"/>
                  <a:gd name="T37" fmla="*/ 83 h 119"/>
                  <a:gd name="T38" fmla="*/ 56 w 114"/>
                  <a:gd name="T39" fmla="*/ 119 h 119"/>
                  <a:gd name="T40" fmla="*/ 52 w 114"/>
                  <a:gd name="T41" fmla="*/ 79 h 119"/>
                  <a:gd name="T42" fmla="*/ 45 w 114"/>
                  <a:gd name="T43" fmla="*/ 90 h 119"/>
                  <a:gd name="T44" fmla="*/ 46 w 114"/>
                  <a:gd name="T45" fmla="*/ 78 h 119"/>
                  <a:gd name="T46" fmla="*/ 19 w 114"/>
                  <a:gd name="T47" fmla="*/ 106 h 119"/>
                  <a:gd name="T48" fmla="*/ 37 w 114"/>
                  <a:gd name="T49" fmla="*/ 75 h 119"/>
                  <a:gd name="T50" fmla="*/ 29 w 114"/>
                  <a:gd name="T51" fmla="*/ 78 h 119"/>
                  <a:gd name="T52" fmla="*/ 34 w 114"/>
                  <a:gd name="T53" fmla="*/ 72 h 119"/>
                  <a:gd name="T54" fmla="*/ 0 w 114"/>
                  <a:gd name="T55" fmla="*/ 80 h 119"/>
                  <a:gd name="T56" fmla="*/ 36 w 114"/>
                  <a:gd name="T57" fmla="*/ 62 h 119"/>
                  <a:gd name="T58" fmla="*/ 23 w 114"/>
                  <a:gd name="T59" fmla="*/ 59 h 119"/>
                  <a:gd name="T60" fmla="*/ 37 w 114"/>
                  <a:gd name="T61" fmla="*/ 57 h 119"/>
                  <a:gd name="T62" fmla="*/ 0 w 114"/>
                  <a:gd name="T63" fmla="*/ 38 h 119"/>
                  <a:gd name="T64" fmla="*/ 37 w 114"/>
                  <a:gd name="T65" fmla="*/ 48 h 119"/>
                  <a:gd name="T66" fmla="*/ 30 w 114"/>
                  <a:gd name="T67" fmla="*/ 39 h 119"/>
                  <a:gd name="T68" fmla="*/ 38 w 114"/>
                  <a:gd name="T69" fmla="*/ 42 h 119"/>
                  <a:gd name="T70" fmla="*/ 22 w 114"/>
                  <a:gd name="T71" fmla="*/ 10 h 119"/>
                  <a:gd name="T72" fmla="*/ 47 w 114"/>
                  <a:gd name="T73" fmla="*/ 39 h 119"/>
                  <a:gd name="T74" fmla="*/ 46 w 114"/>
                  <a:gd name="T75" fmla="*/ 28 h 119"/>
                  <a:gd name="T76" fmla="*/ 51 w 114"/>
                  <a:gd name="T77" fmla="*/ 37 h 119"/>
                  <a:gd name="T78" fmla="*/ 56 w 114"/>
                  <a:gd name="T79" fmla="*/ 0 h 119"/>
                  <a:gd name="T80" fmla="*/ 60 w 114"/>
                  <a:gd name="T81" fmla="*/ 37 h 1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14" h="119">
                    <a:moveTo>
                      <a:pt x="60" y="37"/>
                    </a:moveTo>
                    <a:cubicBezTo>
                      <a:pt x="61" y="33"/>
                      <a:pt x="63" y="30"/>
                      <a:pt x="65" y="28"/>
                    </a:cubicBezTo>
                    <a:cubicBezTo>
                      <a:pt x="66" y="31"/>
                      <a:pt x="65" y="35"/>
                      <a:pt x="64" y="40"/>
                    </a:cubicBezTo>
                    <a:cubicBezTo>
                      <a:pt x="71" y="28"/>
                      <a:pt x="82" y="15"/>
                      <a:pt x="90" y="11"/>
                    </a:cubicBezTo>
                    <a:cubicBezTo>
                      <a:pt x="89" y="21"/>
                      <a:pt x="79" y="36"/>
                      <a:pt x="70" y="46"/>
                    </a:cubicBezTo>
                    <a:cubicBezTo>
                      <a:pt x="74" y="43"/>
                      <a:pt x="79" y="41"/>
                      <a:pt x="83" y="41"/>
                    </a:cubicBezTo>
                    <a:cubicBezTo>
                      <a:pt x="81" y="44"/>
                      <a:pt x="80" y="47"/>
                      <a:pt x="75" y="50"/>
                    </a:cubicBezTo>
                    <a:cubicBezTo>
                      <a:pt x="87" y="47"/>
                      <a:pt x="104" y="43"/>
                      <a:pt x="114" y="44"/>
                    </a:cubicBezTo>
                    <a:cubicBezTo>
                      <a:pt x="105" y="50"/>
                      <a:pt x="90" y="55"/>
                      <a:pt x="79" y="58"/>
                    </a:cubicBezTo>
                    <a:cubicBezTo>
                      <a:pt x="82" y="58"/>
                      <a:pt x="88" y="59"/>
                      <a:pt x="89" y="60"/>
                    </a:cubicBezTo>
                    <a:cubicBezTo>
                      <a:pt x="88" y="61"/>
                      <a:pt x="84" y="62"/>
                      <a:pt x="81" y="62"/>
                    </a:cubicBezTo>
                    <a:cubicBezTo>
                      <a:pt x="94" y="66"/>
                      <a:pt x="107" y="71"/>
                      <a:pt x="112" y="77"/>
                    </a:cubicBezTo>
                    <a:cubicBezTo>
                      <a:pt x="103" y="79"/>
                      <a:pt x="85" y="74"/>
                      <a:pt x="72" y="69"/>
                    </a:cubicBezTo>
                    <a:cubicBezTo>
                      <a:pt x="77" y="72"/>
                      <a:pt x="80" y="76"/>
                      <a:pt x="82" y="79"/>
                    </a:cubicBezTo>
                    <a:cubicBezTo>
                      <a:pt x="78" y="79"/>
                      <a:pt x="73" y="76"/>
                      <a:pt x="69" y="73"/>
                    </a:cubicBezTo>
                    <a:cubicBezTo>
                      <a:pt x="78" y="84"/>
                      <a:pt x="87" y="99"/>
                      <a:pt x="88" y="109"/>
                    </a:cubicBezTo>
                    <a:cubicBezTo>
                      <a:pt x="80" y="105"/>
                      <a:pt x="71" y="94"/>
                      <a:pt x="65" y="82"/>
                    </a:cubicBezTo>
                    <a:cubicBezTo>
                      <a:pt x="65" y="85"/>
                      <a:pt x="66" y="88"/>
                      <a:pt x="65" y="91"/>
                    </a:cubicBezTo>
                    <a:cubicBezTo>
                      <a:pt x="63" y="89"/>
                      <a:pt x="62" y="86"/>
                      <a:pt x="60" y="83"/>
                    </a:cubicBezTo>
                    <a:cubicBezTo>
                      <a:pt x="61" y="96"/>
                      <a:pt x="60" y="111"/>
                      <a:pt x="56" y="119"/>
                    </a:cubicBezTo>
                    <a:cubicBezTo>
                      <a:pt x="51" y="110"/>
                      <a:pt x="50" y="93"/>
                      <a:pt x="52" y="79"/>
                    </a:cubicBezTo>
                    <a:cubicBezTo>
                      <a:pt x="50" y="84"/>
                      <a:pt x="47" y="88"/>
                      <a:pt x="45" y="90"/>
                    </a:cubicBezTo>
                    <a:cubicBezTo>
                      <a:pt x="44" y="87"/>
                      <a:pt x="45" y="82"/>
                      <a:pt x="46" y="78"/>
                    </a:cubicBezTo>
                    <a:cubicBezTo>
                      <a:pt x="39" y="89"/>
                      <a:pt x="28" y="103"/>
                      <a:pt x="19" y="106"/>
                    </a:cubicBezTo>
                    <a:cubicBezTo>
                      <a:pt x="20" y="97"/>
                      <a:pt x="28" y="85"/>
                      <a:pt x="37" y="75"/>
                    </a:cubicBezTo>
                    <a:cubicBezTo>
                      <a:pt x="34" y="77"/>
                      <a:pt x="31" y="78"/>
                      <a:pt x="29" y="78"/>
                    </a:cubicBezTo>
                    <a:cubicBezTo>
                      <a:pt x="30" y="76"/>
                      <a:pt x="32" y="74"/>
                      <a:pt x="34" y="72"/>
                    </a:cubicBezTo>
                    <a:cubicBezTo>
                      <a:pt x="22" y="77"/>
                      <a:pt x="8" y="81"/>
                      <a:pt x="0" y="80"/>
                    </a:cubicBezTo>
                    <a:cubicBezTo>
                      <a:pt x="6" y="72"/>
                      <a:pt x="23" y="65"/>
                      <a:pt x="36" y="62"/>
                    </a:cubicBezTo>
                    <a:cubicBezTo>
                      <a:pt x="31" y="62"/>
                      <a:pt x="26" y="61"/>
                      <a:pt x="23" y="59"/>
                    </a:cubicBezTo>
                    <a:cubicBezTo>
                      <a:pt x="26" y="57"/>
                      <a:pt x="31" y="57"/>
                      <a:pt x="37" y="57"/>
                    </a:cubicBezTo>
                    <a:cubicBezTo>
                      <a:pt x="23" y="53"/>
                      <a:pt x="6" y="46"/>
                      <a:pt x="0" y="38"/>
                    </a:cubicBezTo>
                    <a:cubicBezTo>
                      <a:pt x="9" y="37"/>
                      <a:pt x="25" y="42"/>
                      <a:pt x="37" y="48"/>
                    </a:cubicBezTo>
                    <a:cubicBezTo>
                      <a:pt x="34" y="45"/>
                      <a:pt x="31" y="41"/>
                      <a:pt x="30" y="39"/>
                    </a:cubicBezTo>
                    <a:cubicBezTo>
                      <a:pt x="32" y="39"/>
                      <a:pt x="35" y="40"/>
                      <a:pt x="38" y="42"/>
                    </a:cubicBezTo>
                    <a:cubicBezTo>
                      <a:pt x="30" y="32"/>
                      <a:pt x="22" y="19"/>
                      <a:pt x="22" y="10"/>
                    </a:cubicBezTo>
                    <a:cubicBezTo>
                      <a:pt x="30" y="14"/>
                      <a:pt x="40" y="27"/>
                      <a:pt x="47" y="39"/>
                    </a:cubicBezTo>
                    <a:cubicBezTo>
                      <a:pt x="46" y="35"/>
                      <a:pt x="45" y="31"/>
                      <a:pt x="46" y="28"/>
                    </a:cubicBezTo>
                    <a:cubicBezTo>
                      <a:pt x="48" y="30"/>
                      <a:pt x="50" y="33"/>
                      <a:pt x="51" y="37"/>
                    </a:cubicBezTo>
                    <a:cubicBezTo>
                      <a:pt x="50" y="23"/>
                      <a:pt x="51" y="7"/>
                      <a:pt x="56" y="0"/>
                    </a:cubicBezTo>
                    <a:cubicBezTo>
                      <a:pt x="60" y="8"/>
                      <a:pt x="61" y="23"/>
                      <a:pt x="60" y="37"/>
                    </a:cubicBezTo>
                    <a:close/>
                  </a:path>
                </a:pathLst>
              </a:custGeom>
              <a:solidFill>
                <a:srgbClr val="C395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0" name="Oval 213"/>
              <p:cNvSpPr>
                <a:spLocks noChangeArrowheads="1"/>
              </p:cNvSpPr>
              <p:nvPr/>
            </p:nvSpPr>
            <p:spPr bwMode="auto">
              <a:xfrm>
                <a:off x="1474938" y="632008"/>
                <a:ext cx="174318" cy="174318"/>
              </a:xfrm>
              <a:prstGeom prst="ellipse">
                <a:avLst/>
              </a:prstGeom>
              <a:solidFill>
                <a:srgbClr val="FDDF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1" name="Freeform 228"/>
              <p:cNvSpPr/>
              <p:nvPr/>
            </p:nvSpPr>
            <p:spPr bwMode="auto">
              <a:xfrm>
                <a:off x="2294539" y="228324"/>
                <a:ext cx="218663" cy="253832"/>
              </a:xfrm>
              <a:custGeom>
                <a:gdLst>
                  <a:gd name="T0" fmla="*/ 12 w 44"/>
                  <a:gd name="T1" fmla="*/ 46 h 51"/>
                  <a:gd name="T2" fmla="*/ 8 w 44"/>
                  <a:gd name="T3" fmla="*/ 7 h 51"/>
                  <a:gd name="T4" fmla="*/ 27 w 44"/>
                  <a:gd name="T5" fmla="*/ 12 h 51"/>
                  <a:gd name="T6" fmla="*/ 43 w 44"/>
                  <a:gd name="T7" fmla="*/ 24 h 51"/>
                  <a:gd name="T8" fmla="*/ 12 w 44"/>
                  <a:gd name="T9" fmla="*/ 46 h 5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51">
                    <a:moveTo>
                      <a:pt x="12" y="46"/>
                    </a:moveTo>
                    <a:cubicBezTo>
                      <a:pt x="0" y="40"/>
                      <a:pt x="0" y="13"/>
                      <a:pt x="8" y="7"/>
                    </a:cubicBezTo>
                    <a:cubicBezTo>
                      <a:pt x="19" y="0"/>
                      <a:pt x="26" y="12"/>
                      <a:pt x="27" y="12"/>
                    </a:cubicBezTo>
                    <a:cubicBezTo>
                      <a:pt x="28" y="13"/>
                      <a:pt x="42" y="11"/>
                      <a:pt x="43" y="24"/>
                    </a:cubicBezTo>
                    <a:cubicBezTo>
                      <a:pt x="44" y="34"/>
                      <a:pt x="24" y="51"/>
                      <a:pt x="12" y="46"/>
                    </a:cubicBezTo>
                    <a:close/>
                  </a:path>
                </a:pathLst>
              </a:custGeom>
              <a:solidFill>
                <a:srgbClr val="8AC6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2" name="Freeform 229"/>
              <p:cNvSpPr/>
              <p:nvPr/>
            </p:nvSpPr>
            <p:spPr bwMode="auto">
              <a:xfrm>
                <a:off x="2360290" y="372060"/>
                <a:ext cx="232424" cy="244657"/>
              </a:xfrm>
              <a:custGeom>
                <a:gdLst>
                  <a:gd name="T0" fmla="*/ 1 w 47"/>
                  <a:gd name="T1" fmla="*/ 22 h 49"/>
                  <a:gd name="T2" fmla="*/ 37 w 47"/>
                  <a:gd name="T3" fmla="*/ 6 h 49"/>
                  <a:gd name="T4" fmla="*/ 38 w 47"/>
                  <a:gd name="T5" fmla="*/ 26 h 49"/>
                  <a:gd name="T6" fmla="*/ 32 w 47"/>
                  <a:gd name="T7" fmla="*/ 45 h 49"/>
                  <a:gd name="T8" fmla="*/ 1 w 47"/>
                  <a:gd name="T9" fmla="*/ 22 h 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49">
                    <a:moveTo>
                      <a:pt x="1" y="22"/>
                    </a:moveTo>
                    <a:cubicBezTo>
                      <a:pt x="3" y="8"/>
                      <a:pt x="29" y="0"/>
                      <a:pt x="37" y="6"/>
                    </a:cubicBezTo>
                    <a:cubicBezTo>
                      <a:pt x="47" y="14"/>
                      <a:pt x="38" y="25"/>
                      <a:pt x="38" y="26"/>
                    </a:cubicBezTo>
                    <a:cubicBezTo>
                      <a:pt x="38" y="27"/>
                      <a:pt x="44" y="40"/>
                      <a:pt x="32" y="45"/>
                    </a:cubicBezTo>
                    <a:cubicBezTo>
                      <a:pt x="23" y="49"/>
                      <a:pt x="0" y="35"/>
                      <a:pt x="1" y="22"/>
                    </a:cubicBezTo>
                    <a:close/>
                  </a:path>
                </a:pathLst>
              </a:custGeom>
              <a:solidFill>
                <a:srgbClr val="8AC6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3" name="Freeform 230"/>
              <p:cNvSpPr/>
              <p:nvPr/>
            </p:nvSpPr>
            <p:spPr bwMode="auto">
              <a:xfrm>
                <a:off x="2250194" y="492860"/>
                <a:ext cx="238541" cy="238541"/>
              </a:xfrm>
              <a:custGeom>
                <a:gdLst>
                  <a:gd name="T0" fmla="*/ 19 w 48"/>
                  <a:gd name="T1" fmla="*/ 2 h 48"/>
                  <a:gd name="T2" fmla="*/ 45 w 48"/>
                  <a:gd name="T3" fmla="*/ 30 h 48"/>
                  <a:gd name="T4" fmla="*/ 26 w 48"/>
                  <a:gd name="T5" fmla="*/ 38 h 48"/>
                  <a:gd name="T6" fmla="*/ 6 w 48"/>
                  <a:gd name="T7" fmla="*/ 38 h 48"/>
                  <a:gd name="T8" fmla="*/ 19 w 48"/>
                  <a:gd name="T9" fmla="*/ 2 h 4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19" y="2"/>
                    </a:moveTo>
                    <a:cubicBezTo>
                      <a:pt x="33" y="0"/>
                      <a:pt x="48" y="21"/>
                      <a:pt x="45" y="30"/>
                    </a:cubicBezTo>
                    <a:cubicBezTo>
                      <a:pt x="41" y="43"/>
                      <a:pt x="28" y="37"/>
                      <a:pt x="26" y="38"/>
                    </a:cubicBezTo>
                    <a:cubicBezTo>
                      <a:pt x="25" y="38"/>
                      <a:pt x="15" y="48"/>
                      <a:pt x="6" y="38"/>
                    </a:cubicBezTo>
                    <a:cubicBezTo>
                      <a:pt x="0" y="30"/>
                      <a:pt x="6" y="5"/>
                      <a:pt x="19" y="2"/>
                    </a:cubicBezTo>
                    <a:close/>
                  </a:path>
                </a:pathLst>
              </a:custGeom>
              <a:solidFill>
                <a:srgbClr val="8AC6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4" name="Freeform 231"/>
              <p:cNvSpPr/>
              <p:nvPr/>
            </p:nvSpPr>
            <p:spPr bwMode="auto">
              <a:xfrm>
                <a:off x="2095755" y="427108"/>
                <a:ext cx="253832" cy="229366"/>
              </a:xfrm>
              <a:custGeom>
                <a:gdLst>
                  <a:gd name="T0" fmla="*/ 45 w 51"/>
                  <a:gd name="T1" fmla="*/ 12 h 46"/>
                  <a:gd name="T2" fmla="*/ 26 w 51"/>
                  <a:gd name="T3" fmla="*/ 45 h 46"/>
                  <a:gd name="T4" fmla="*/ 13 w 51"/>
                  <a:gd name="T5" fmla="*/ 30 h 46"/>
                  <a:gd name="T6" fmla="*/ 7 w 51"/>
                  <a:gd name="T7" fmla="*/ 11 h 46"/>
                  <a:gd name="T8" fmla="*/ 45 w 51"/>
                  <a:gd name="T9" fmla="*/ 12 h 4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6">
                    <a:moveTo>
                      <a:pt x="45" y="12"/>
                    </a:moveTo>
                    <a:cubicBezTo>
                      <a:pt x="51" y="24"/>
                      <a:pt x="36" y="46"/>
                      <a:pt x="26" y="45"/>
                    </a:cubicBezTo>
                    <a:cubicBezTo>
                      <a:pt x="13" y="45"/>
                      <a:pt x="14" y="31"/>
                      <a:pt x="13" y="30"/>
                    </a:cubicBezTo>
                    <a:cubicBezTo>
                      <a:pt x="13" y="29"/>
                      <a:pt x="0" y="22"/>
                      <a:pt x="7" y="11"/>
                    </a:cubicBezTo>
                    <a:cubicBezTo>
                      <a:pt x="12" y="3"/>
                      <a:pt x="38" y="0"/>
                      <a:pt x="45" y="12"/>
                    </a:cubicBezTo>
                    <a:close/>
                  </a:path>
                </a:pathLst>
              </a:custGeom>
              <a:solidFill>
                <a:srgbClr val="8AC6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5" name="Freeform 232"/>
              <p:cNvSpPr/>
              <p:nvPr/>
            </p:nvSpPr>
            <p:spPr bwMode="auto">
              <a:xfrm>
                <a:off x="2121749" y="257378"/>
                <a:ext cx="247715" cy="249245"/>
              </a:xfrm>
              <a:custGeom>
                <a:gdLst>
                  <a:gd name="T0" fmla="*/ 41 w 50"/>
                  <a:gd name="T1" fmla="*/ 40 h 50"/>
                  <a:gd name="T2" fmla="*/ 3 w 50"/>
                  <a:gd name="T3" fmla="*/ 32 h 50"/>
                  <a:gd name="T4" fmla="*/ 14 w 50"/>
                  <a:gd name="T5" fmla="*/ 16 h 50"/>
                  <a:gd name="T6" fmla="*/ 30 w 50"/>
                  <a:gd name="T7" fmla="*/ 4 h 50"/>
                  <a:gd name="T8" fmla="*/ 41 w 50"/>
                  <a:gd name="T9" fmla="*/ 40 h 5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50">
                    <a:moveTo>
                      <a:pt x="41" y="40"/>
                    </a:moveTo>
                    <a:cubicBezTo>
                      <a:pt x="32" y="50"/>
                      <a:pt x="6" y="42"/>
                      <a:pt x="3" y="32"/>
                    </a:cubicBezTo>
                    <a:cubicBezTo>
                      <a:pt x="0" y="20"/>
                      <a:pt x="13" y="16"/>
                      <a:pt x="14" y="16"/>
                    </a:cubicBezTo>
                    <a:cubicBezTo>
                      <a:pt x="15" y="15"/>
                      <a:pt x="18" y="0"/>
                      <a:pt x="30" y="4"/>
                    </a:cubicBezTo>
                    <a:cubicBezTo>
                      <a:pt x="40" y="6"/>
                      <a:pt x="50" y="30"/>
                      <a:pt x="41" y="40"/>
                    </a:cubicBezTo>
                    <a:close/>
                  </a:path>
                </a:pathLst>
              </a:custGeom>
              <a:solidFill>
                <a:srgbClr val="8AC6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6" name="Freeform 233"/>
              <p:cNvSpPr/>
              <p:nvPr/>
            </p:nvSpPr>
            <p:spPr bwMode="auto">
              <a:xfrm>
                <a:off x="2201263" y="338420"/>
                <a:ext cx="282885" cy="278297"/>
              </a:xfrm>
              <a:custGeom>
                <a:gdLst>
                  <a:gd name="T0" fmla="*/ 35 w 57"/>
                  <a:gd name="T1" fmla="*/ 19 h 56"/>
                  <a:gd name="T2" fmla="*/ 39 w 57"/>
                  <a:gd name="T3" fmla="*/ 16 h 56"/>
                  <a:gd name="T4" fmla="*/ 36 w 57"/>
                  <a:gd name="T5" fmla="*/ 21 h 56"/>
                  <a:gd name="T6" fmla="*/ 54 w 57"/>
                  <a:gd name="T7" fmla="*/ 14 h 56"/>
                  <a:gd name="T8" fmla="*/ 37 w 57"/>
                  <a:gd name="T9" fmla="*/ 25 h 56"/>
                  <a:gd name="T10" fmla="*/ 44 w 57"/>
                  <a:gd name="T11" fmla="*/ 25 h 56"/>
                  <a:gd name="T12" fmla="*/ 39 w 57"/>
                  <a:gd name="T13" fmla="*/ 28 h 56"/>
                  <a:gd name="T14" fmla="*/ 57 w 57"/>
                  <a:gd name="T15" fmla="*/ 33 h 56"/>
                  <a:gd name="T16" fmla="*/ 39 w 57"/>
                  <a:gd name="T17" fmla="*/ 32 h 56"/>
                  <a:gd name="T18" fmla="*/ 43 w 57"/>
                  <a:gd name="T19" fmla="*/ 35 h 56"/>
                  <a:gd name="T20" fmla="*/ 39 w 57"/>
                  <a:gd name="T21" fmla="*/ 35 h 56"/>
                  <a:gd name="T22" fmla="*/ 50 w 57"/>
                  <a:gd name="T23" fmla="*/ 47 h 56"/>
                  <a:gd name="T24" fmla="*/ 34 w 57"/>
                  <a:gd name="T25" fmla="*/ 36 h 56"/>
                  <a:gd name="T26" fmla="*/ 36 w 57"/>
                  <a:gd name="T27" fmla="*/ 42 h 56"/>
                  <a:gd name="T28" fmla="*/ 32 w 57"/>
                  <a:gd name="T29" fmla="*/ 37 h 56"/>
                  <a:gd name="T30" fmla="*/ 32 w 57"/>
                  <a:gd name="T31" fmla="*/ 56 h 56"/>
                  <a:gd name="T32" fmla="*/ 28 w 57"/>
                  <a:gd name="T33" fmla="*/ 40 h 56"/>
                  <a:gd name="T34" fmla="*/ 26 w 57"/>
                  <a:gd name="T35" fmla="*/ 44 h 56"/>
                  <a:gd name="T36" fmla="*/ 26 w 57"/>
                  <a:gd name="T37" fmla="*/ 39 h 56"/>
                  <a:gd name="T38" fmla="*/ 17 w 57"/>
                  <a:gd name="T39" fmla="*/ 54 h 56"/>
                  <a:gd name="T40" fmla="*/ 23 w 57"/>
                  <a:gd name="T41" fmla="*/ 36 h 56"/>
                  <a:gd name="T42" fmla="*/ 18 w 57"/>
                  <a:gd name="T43" fmla="*/ 39 h 56"/>
                  <a:gd name="T44" fmla="*/ 21 w 57"/>
                  <a:gd name="T45" fmla="*/ 34 h 56"/>
                  <a:gd name="T46" fmla="*/ 3 w 57"/>
                  <a:gd name="T47" fmla="*/ 41 h 56"/>
                  <a:gd name="T48" fmla="*/ 17 w 57"/>
                  <a:gd name="T49" fmla="*/ 31 h 56"/>
                  <a:gd name="T50" fmla="*/ 13 w 57"/>
                  <a:gd name="T51" fmla="*/ 31 h 56"/>
                  <a:gd name="T52" fmla="*/ 17 w 57"/>
                  <a:gd name="T53" fmla="*/ 29 h 56"/>
                  <a:gd name="T54" fmla="*/ 0 w 57"/>
                  <a:gd name="T55" fmla="*/ 25 h 56"/>
                  <a:gd name="T56" fmla="*/ 20 w 57"/>
                  <a:gd name="T57" fmla="*/ 25 h 56"/>
                  <a:gd name="T58" fmla="*/ 14 w 57"/>
                  <a:gd name="T59" fmla="*/ 21 h 56"/>
                  <a:gd name="T60" fmla="*/ 21 w 57"/>
                  <a:gd name="T61" fmla="*/ 23 h 56"/>
                  <a:gd name="T62" fmla="*/ 9 w 57"/>
                  <a:gd name="T63" fmla="*/ 8 h 56"/>
                  <a:gd name="T64" fmla="*/ 23 w 57"/>
                  <a:gd name="T65" fmla="*/ 19 h 56"/>
                  <a:gd name="T66" fmla="*/ 22 w 57"/>
                  <a:gd name="T67" fmla="*/ 14 h 56"/>
                  <a:gd name="T68" fmla="*/ 25 w 57"/>
                  <a:gd name="T69" fmla="*/ 17 h 56"/>
                  <a:gd name="T70" fmla="*/ 24 w 57"/>
                  <a:gd name="T71" fmla="*/ 0 h 56"/>
                  <a:gd name="T72" fmla="*/ 29 w 57"/>
                  <a:gd name="T73" fmla="*/ 17 h 56"/>
                  <a:gd name="T74" fmla="*/ 31 w 57"/>
                  <a:gd name="T75" fmla="*/ 12 h 56"/>
                  <a:gd name="T76" fmla="*/ 31 w 57"/>
                  <a:gd name="T77" fmla="*/ 17 h 56"/>
                  <a:gd name="T78" fmla="*/ 41 w 57"/>
                  <a:gd name="T79" fmla="*/ 2 h 56"/>
                  <a:gd name="T80" fmla="*/ 35 w 57"/>
                  <a:gd name="T81" fmla="*/ 19 h 5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57" h="56">
                    <a:moveTo>
                      <a:pt x="35" y="19"/>
                    </a:moveTo>
                    <a:cubicBezTo>
                      <a:pt x="37" y="18"/>
                      <a:pt x="38" y="17"/>
                      <a:pt x="39" y="16"/>
                    </a:cubicBezTo>
                    <a:cubicBezTo>
                      <a:pt x="39" y="18"/>
                      <a:pt x="38" y="20"/>
                      <a:pt x="36" y="21"/>
                    </a:cubicBezTo>
                    <a:cubicBezTo>
                      <a:pt x="42" y="18"/>
                      <a:pt x="49" y="14"/>
                      <a:pt x="54" y="14"/>
                    </a:cubicBezTo>
                    <a:cubicBezTo>
                      <a:pt x="51" y="18"/>
                      <a:pt x="44" y="23"/>
                      <a:pt x="37" y="25"/>
                    </a:cubicBezTo>
                    <a:cubicBezTo>
                      <a:pt x="40" y="25"/>
                      <a:pt x="43" y="25"/>
                      <a:pt x="44" y="25"/>
                    </a:cubicBezTo>
                    <a:cubicBezTo>
                      <a:pt x="43" y="27"/>
                      <a:pt x="42" y="28"/>
                      <a:pt x="39" y="28"/>
                    </a:cubicBezTo>
                    <a:cubicBezTo>
                      <a:pt x="45" y="29"/>
                      <a:pt x="53" y="31"/>
                      <a:pt x="57" y="33"/>
                    </a:cubicBezTo>
                    <a:cubicBezTo>
                      <a:pt x="52" y="34"/>
                      <a:pt x="44" y="33"/>
                      <a:pt x="39" y="32"/>
                    </a:cubicBezTo>
                    <a:cubicBezTo>
                      <a:pt x="40" y="33"/>
                      <a:pt x="43" y="34"/>
                      <a:pt x="43" y="35"/>
                    </a:cubicBezTo>
                    <a:cubicBezTo>
                      <a:pt x="42" y="35"/>
                      <a:pt x="40" y="35"/>
                      <a:pt x="39" y="35"/>
                    </a:cubicBezTo>
                    <a:cubicBezTo>
                      <a:pt x="44" y="38"/>
                      <a:pt x="49" y="43"/>
                      <a:pt x="50" y="47"/>
                    </a:cubicBezTo>
                    <a:cubicBezTo>
                      <a:pt x="45" y="46"/>
                      <a:pt x="39" y="41"/>
                      <a:pt x="34" y="36"/>
                    </a:cubicBezTo>
                    <a:cubicBezTo>
                      <a:pt x="35" y="38"/>
                      <a:pt x="36" y="40"/>
                      <a:pt x="36" y="42"/>
                    </a:cubicBezTo>
                    <a:cubicBezTo>
                      <a:pt x="34" y="41"/>
                      <a:pt x="33" y="39"/>
                      <a:pt x="32" y="37"/>
                    </a:cubicBezTo>
                    <a:cubicBezTo>
                      <a:pt x="33" y="43"/>
                      <a:pt x="34" y="52"/>
                      <a:pt x="32" y="56"/>
                    </a:cubicBezTo>
                    <a:cubicBezTo>
                      <a:pt x="30" y="53"/>
                      <a:pt x="28" y="46"/>
                      <a:pt x="28" y="40"/>
                    </a:cubicBezTo>
                    <a:cubicBezTo>
                      <a:pt x="28" y="41"/>
                      <a:pt x="27" y="43"/>
                      <a:pt x="26" y="44"/>
                    </a:cubicBezTo>
                    <a:cubicBezTo>
                      <a:pt x="26" y="42"/>
                      <a:pt x="26" y="41"/>
                      <a:pt x="26" y="39"/>
                    </a:cubicBezTo>
                    <a:cubicBezTo>
                      <a:pt x="24" y="45"/>
                      <a:pt x="20" y="52"/>
                      <a:pt x="17" y="54"/>
                    </a:cubicBezTo>
                    <a:cubicBezTo>
                      <a:pt x="16" y="49"/>
                      <a:pt x="19" y="42"/>
                      <a:pt x="23" y="36"/>
                    </a:cubicBezTo>
                    <a:cubicBezTo>
                      <a:pt x="21" y="37"/>
                      <a:pt x="19" y="39"/>
                      <a:pt x="18" y="39"/>
                    </a:cubicBezTo>
                    <a:cubicBezTo>
                      <a:pt x="18" y="38"/>
                      <a:pt x="19" y="36"/>
                      <a:pt x="21" y="34"/>
                    </a:cubicBezTo>
                    <a:cubicBezTo>
                      <a:pt x="15" y="38"/>
                      <a:pt x="8" y="41"/>
                      <a:pt x="3" y="41"/>
                    </a:cubicBezTo>
                    <a:cubicBezTo>
                      <a:pt x="5" y="37"/>
                      <a:pt x="12" y="34"/>
                      <a:pt x="17" y="31"/>
                    </a:cubicBezTo>
                    <a:cubicBezTo>
                      <a:pt x="16" y="31"/>
                      <a:pt x="14" y="31"/>
                      <a:pt x="13" y="31"/>
                    </a:cubicBezTo>
                    <a:cubicBezTo>
                      <a:pt x="14" y="30"/>
                      <a:pt x="15" y="30"/>
                      <a:pt x="17" y="29"/>
                    </a:cubicBezTo>
                    <a:cubicBezTo>
                      <a:pt x="10" y="29"/>
                      <a:pt x="3" y="28"/>
                      <a:pt x="0" y="25"/>
                    </a:cubicBezTo>
                    <a:cubicBezTo>
                      <a:pt x="4" y="23"/>
                      <a:pt x="13" y="24"/>
                      <a:pt x="20" y="25"/>
                    </a:cubicBezTo>
                    <a:cubicBezTo>
                      <a:pt x="17" y="24"/>
                      <a:pt x="15" y="23"/>
                      <a:pt x="14" y="21"/>
                    </a:cubicBezTo>
                    <a:cubicBezTo>
                      <a:pt x="16" y="21"/>
                      <a:pt x="19" y="22"/>
                      <a:pt x="21" y="23"/>
                    </a:cubicBezTo>
                    <a:cubicBezTo>
                      <a:pt x="16" y="19"/>
                      <a:pt x="10" y="12"/>
                      <a:pt x="9" y="8"/>
                    </a:cubicBezTo>
                    <a:cubicBezTo>
                      <a:pt x="13" y="9"/>
                      <a:pt x="19" y="14"/>
                      <a:pt x="23" y="19"/>
                    </a:cubicBezTo>
                    <a:cubicBezTo>
                      <a:pt x="22" y="17"/>
                      <a:pt x="22" y="15"/>
                      <a:pt x="22" y="14"/>
                    </a:cubicBezTo>
                    <a:cubicBezTo>
                      <a:pt x="23" y="14"/>
                      <a:pt x="24" y="16"/>
                      <a:pt x="25" y="17"/>
                    </a:cubicBezTo>
                    <a:cubicBezTo>
                      <a:pt x="23" y="11"/>
                      <a:pt x="22" y="4"/>
                      <a:pt x="24" y="0"/>
                    </a:cubicBezTo>
                    <a:cubicBezTo>
                      <a:pt x="27" y="3"/>
                      <a:pt x="28" y="11"/>
                      <a:pt x="29" y="17"/>
                    </a:cubicBezTo>
                    <a:cubicBezTo>
                      <a:pt x="29" y="15"/>
                      <a:pt x="30" y="13"/>
                      <a:pt x="31" y="12"/>
                    </a:cubicBezTo>
                    <a:cubicBezTo>
                      <a:pt x="31" y="13"/>
                      <a:pt x="31" y="15"/>
                      <a:pt x="31" y="17"/>
                    </a:cubicBezTo>
                    <a:cubicBezTo>
                      <a:pt x="34" y="11"/>
                      <a:pt x="37" y="4"/>
                      <a:pt x="41" y="2"/>
                    </a:cubicBezTo>
                    <a:cubicBezTo>
                      <a:pt x="41" y="6"/>
                      <a:pt x="38" y="13"/>
                      <a:pt x="35" y="19"/>
                    </a:cubicBezTo>
                    <a:close/>
                  </a:path>
                </a:pathLst>
              </a:custGeom>
              <a:solidFill>
                <a:srgbClr val="457A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7" name="Freeform 234"/>
              <p:cNvSpPr/>
              <p:nvPr/>
            </p:nvSpPr>
            <p:spPr bwMode="auto">
              <a:xfrm>
                <a:off x="2294539" y="427108"/>
                <a:ext cx="94805" cy="99392"/>
              </a:xfrm>
              <a:custGeom>
                <a:gdLst>
                  <a:gd name="T0" fmla="*/ 13 w 19"/>
                  <a:gd name="T1" fmla="*/ 2 h 20"/>
                  <a:gd name="T2" fmla="*/ 17 w 19"/>
                  <a:gd name="T3" fmla="*/ 14 h 20"/>
                  <a:gd name="T4" fmla="*/ 6 w 19"/>
                  <a:gd name="T5" fmla="*/ 18 h 20"/>
                  <a:gd name="T6" fmla="*/ 2 w 19"/>
                  <a:gd name="T7" fmla="*/ 6 h 20"/>
                  <a:gd name="T8" fmla="*/ 13 w 19"/>
                  <a:gd name="T9" fmla="*/ 2 h 2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0">
                    <a:moveTo>
                      <a:pt x="13" y="2"/>
                    </a:moveTo>
                    <a:cubicBezTo>
                      <a:pt x="17" y="4"/>
                      <a:pt x="19" y="9"/>
                      <a:pt x="17" y="14"/>
                    </a:cubicBezTo>
                    <a:cubicBezTo>
                      <a:pt x="15" y="18"/>
                      <a:pt x="10" y="20"/>
                      <a:pt x="6" y="18"/>
                    </a:cubicBezTo>
                    <a:cubicBezTo>
                      <a:pt x="2" y="16"/>
                      <a:pt x="0" y="11"/>
                      <a:pt x="2" y="6"/>
                    </a:cubicBezTo>
                    <a:cubicBezTo>
                      <a:pt x="4" y="2"/>
                      <a:pt x="9" y="0"/>
                      <a:pt x="13" y="2"/>
                    </a:cubicBezTo>
                    <a:close/>
                  </a:path>
                </a:pathLst>
              </a:custGeom>
              <a:solidFill>
                <a:srgbClr val="FDDF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pic>
          <p:nvPicPr>
            <p:cNvPr id="128" name="图片 12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635" r="23201" b="71000"/>
            <a:stretch>
              <a:fillRect/>
            </a:stretch>
          </p:blipFill>
          <p:spPr>
            <a:xfrm rot="-1200000">
              <a:off x="319259" y="-229270"/>
              <a:ext cx="2348711" cy="1314947"/>
            </a:xfrm>
            <a:prstGeom prst="rect">
              <a:avLst/>
            </a:prstGeom>
          </p:spPr>
        </p:pic>
      </p:grpSp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组合 3"/>
          <p:cNvGrpSpPr/>
          <p:nvPr/>
        </p:nvGrpSpPr>
        <p:grpSpPr>
          <a:xfrm>
            <a:off x="-335658" y="91976"/>
            <a:ext cx="3474894" cy="911756"/>
            <a:chOff x="-335658" y="91976"/>
            <a:chExt cx="3474894" cy="911756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635" r="23201" b="71000"/>
            <a:stretch>
              <a:fillRect/>
            </a:stretch>
          </p:blipFill>
          <p:spPr>
            <a:xfrm rot="-1200000">
              <a:off x="-335658" y="91976"/>
              <a:ext cx="1628546" cy="911756"/>
            </a:xfrm>
            <a:prstGeom prst="rect">
              <a:avLst/>
            </a:prstGeom>
          </p:spPr>
        </p:pic>
        <p:sp>
          <p:nvSpPr>
            <p:cNvPr id="3" name="文本框 2"/>
            <p:cNvSpPr txBox="1"/>
            <p:nvPr/>
          </p:nvSpPr>
          <p:spPr>
            <a:xfrm>
              <a:off x="877078" y="363188"/>
              <a:ext cx="22621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>
                  <a:solidFill>
                    <a:srgbClr val="38531F"/>
                  </a:solidFill>
                  <a:cs typeface="+mn-ea"/>
                  <a:sym typeface="+mn-lt"/>
                </a:rPr>
                <a:t>点击此处添加小标题</a:t>
              </a:r>
              <a:endParaRPr lang="zh-CN" altLang="en-US">
                <a:solidFill>
                  <a:srgbClr val="38531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44" name="新月形 4"/>
          <p:cNvSpPr>
            <a:spLocks noChangeArrowheads="1"/>
          </p:cNvSpPr>
          <p:nvPr/>
        </p:nvSpPr>
        <p:spPr bwMode="auto">
          <a:xfrm rot="20751296">
            <a:off x="4364038" y="2060575"/>
            <a:ext cx="1589087" cy="3178175"/>
          </a:xfrm>
          <a:prstGeom prst="moon">
            <a:avLst>
              <a:gd name="adj" fmla="val 15190"/>
            </a:avLst>
          </a:prstGeom>
          <a:solidFill>
            <a:schemeClr val="accent6">
              <a:lumMod val="60000"/>
              <a:lumOff val="40000"/>
            </a:schemeClr>
          </a:solidFill>
          <a:ln w="3175" cmpd="sng">
            <a:noFill/>
            <a:miter lim="800000"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zh-CN" altLang="en-US" kern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5" name="新月形 5"/>
          <p:cNvSpPr>
            <a:spLocks noChangeArrowheads="1"/>
          </p:cNvSpPr>
          <p:nvPr/>
        </p:nvSpPr>
        <p:spPr bwMode="auto">
          <a:xfrm rot="4551297">
            <a:off x="5176838" y="1025525"/>
            <a:ext cx="1589088" cy="3176587"/>
          </a:xfrm>
          <a:prstGeom prst="moon">
            <a:avLst>
              <a:gd name="adj" fmla="val 15190"/>
            </a:avLst>
          </a:prstGeom>
          <a:solidFill>
            <a:schemeClr val="accent6">
              <a:lumMod val="75000"/>
            </a:schemeClr>
          </a:solidFill>
          <a:ln w="3175" cmpd="sng">
            <a:noFill/>
            <a:miter lim="800000"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zh-CN" altLang="en-US" kern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6" name="新月形 6"/>
          <p:cNvSpPr>
            <a:spLocks noChangeArrowheads="1"/>
          </p:cNvSpPr>
          <p:nvPr/>
        </p:nvSpPr>
        <p:spPr bwMode="auto">
          <a:xfrm rot="9951297">
            <a:off x="6213475" y="1839913"/>
            <a:ext cx="1589088" cy="3178175"/>
          </a:xfrm>
          <a:prstGeom prst="moon">
            <a:avLst>
              <a:gd name="adj" fmla="val 15190"/>
            </a:avLst>
          </a:prstGeom>
          <a:solidFill>
            <a:srgbClr val="8DC029"/>
          </a:solidFill>
          <a:ln w="3175" cmpd="sng">
            <a:noFill/>
            <a:miter lim="800000"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zh-CN" altLang="en-US" kern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7" name="新月形 7"/>
          <p:cNvSpPr>
            <a:spLocks noChangeArrowheads="1"/>
          </p:cNvSpPr>
          <p:nvPr/>
        </p:nvSpPr>
        <p:spPr bwMode="auto">
          <a:xfrm rot="15351297">
            <a:off x="5413375" y="2863850"/>
            <a:ext cx="1589088" cy="3176588"/>
          </a:xfrm>
          <a:prstGeom prst="moon">
            <a:avLst>
              <a:gd name="adj" fmla="val 15190"/>
            </a:avLst>
          </a:prstGeom>
          <a:solidFill>
            <a:schemeClr val="accent6">
              <a:lumMod val="75000"/>
            </a:schemeClr>
          </a:solidFill>
          <a:ln w="3175" cmpd="sng">
            <a:noFill/>
            <a:miter lim="800000"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zh-CN" altLang="en-US" kern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8" name="TextBox 11"/>
          <p:cNvSpPr>
            <a:spLocks noChangeArrowheads="1"/>
          </p:cNvSpPr>
          <p:nvPr/>
        </p:nvSpPr>
        <p:spPr bwMode="auto">
          <a:xfrm flipH="1">
            <a:off x="5076825" y="3236913"/>
            <a:ext cx="2111375" cy="483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2400" b="1">
                <a:solidFill>
                  <a:srgbClr val="38531F"/>
                </a:solidFill>
                <a:latin typeface="+mn-lt"/>
                <a:ea typeface="+mn-ea"/>
                <a:cs typeface="+mn-ea"/>
                <a:sym typeface="+mn-lt"/>
              </a:rPr>
              <a:t>编辑标题</a:t>
            </a:r>
            <a:endParaRPr lang="zh-CN" altLang="en-US" sz="2400" b="1">
              <a:solidFill>
                <a:srgbClr val="38531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9" name="直接连接符 24"/>
          <p:cNvSpPr>
            <a:spLocks noChangeShapeType="1"/>
          </p:cNvSpPr>
          <p:nvPr/>
        </p:nvSpPr>
        <p:spPr bwMode="auto">
          <a:xfrm flipH="1">
            <a:off x="3465513" y="2903538"/>
            <a:ext cx="1049337" cy="0"/>
          </a:xfrm>
          <a:prstGeom prst="line">
            <a:avLst/>
          </a:prstGeom>
          <a:noFill/>
          <a:ln w="12700" cmpd="sng">
            <a:solidFill>
              <a:srgbClr val="ADBACA"/>
            </a:solidFill>
            <a:prstDash val="sysDot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zh-CN" altLang="en-US" kern="0">
              <a:solidFill>
                <a:srgbClr val="C00000"/>
              </a:solidFill>
              <a:cs typeface="+mn-ea"/>
              <a:sym typeface="+mn-lt"/>
            </a:endParaRPr>
          </a:p>
        </p:txBody>
      </p:sp>
      <p:sp>
        <p:nvSpPr>
          <p:cNvPr id="350" name="直接连接符 24"/>
          <p:cNvSpPr>
            <a:spLocks noChangeShapeType="1"/>
          </p:cNvSpPr>
          <p:nvPr/>
        </p:nvSpPr>
        <p:spPr bwMode="auto">
          <a:xfrm flipH="1">
            <a:off x="4211638" y="5046663"/>
            <a:ext cx="1033462" cy="0"/>
          </a:xfrm>
          <a:prstGeom prst="line">
            <a:avLst/>
          </a:prstGeom>
          <a:noFill/>
          <a:ln w="12700" cmpd="sng">
            <a:solidFill>
              <a:srgbClr val="ADBACA"/>
            </a:solidFill>
            <a:prstDash val="sysDot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zh-CN" altLang="en-US" kern="0">
              <a:solidFill>
                <a:srgbClr val="C00000"/>
              </a:solidFill>
              <a:cs typeface="+mn-ea"/>
              <a:sym typeface="+mn-lt"/>
            </a:endParaRPr>
          </a:p>
        </p:txBody>
      </p:sp>
      <p:sp>
        <p:nvSpPr>
          <p:cNvPr id="351" name="TextBox 13"/>
          <p:cNvSpPr txBox="1"/>
          <p:nvPr/>
        </p:nvSpPr>
        <p:spPr>
          <a:xfrm>
            <a:off x="1295400" y="2590800"/>
            <a:ext cx="1952625" cy="24606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defTabSz="1216660" eaLnBrk="1" fontAlgn="auto" hangingPunct="1">
              <a:spcBef>
                <a:spcPct val="20000"/>
              </a:spcBef>
              <a:spcAft>
                <a:spcPct val="0"/>
              </a:spcAft>
              <a:defRPr/>
            </a:pPr>
            <a:r>
              <a:rPr lang="zh-CN" altLang="en-US" sz="1600" b="1">
                <a:solidFill>
                  <a:srgbClr val="38531F"/>
                </a:solidFill>
                <a:cs typeface="+mn-ea"/>
                <a:sym typeface="+mn-lt"/>
              </a:rPr>
              <a:t>编辑标题</a:t>
            </a:r>
            <a:endParaRPr lang="en-US" sz="1600" b="1">
              <a:solidFill>
                <a:srgbClr val="38531F"/>
              </a:solidFill>
              <a:cs typeface="+mn-ea"/>
              <a:sym typeface="+mn-lt"/>
            </a:endParaRPr>
          </a:p>
        </p:txBody>
      </p:sp>
      <p:sp>
        <p:nvSpPr>
          <p:cNvPr id="352" name="TextBox 13"/>
          <p:cNvSpPr txBox="1"/>
          <p:nvPr/>
        </p:nvSpPr>
        <p:spPr>
          <a:xfrm>
            <a:off x="7894638" y="1698625"/>
            <a:ext cx="1257300" cy="24606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1216660" eaLnBrk="1" fontAlgn="auto" hangingPunct="1">
              <a:spcBef>
                <a:spcPct val="20000"/>
              </a:spcBef>
              <a:spcAft>
                <a:spcPct val="0"/>
              </a:spcAft>
              <a:defRPr/>
            </a:pPr>
            <a:r>
              <a:rPr lang="zh-CN" altLang="en-US" sz="1600" b="1">
                <a:solidFill>
                  <a:srgbClr val="38531F"/>
                </a:solidFill>
                <a:cs typeface="+mn-ea"/>
                <a:sym typeface="+mn-lt"/>
              </a:rPr>
              <a:t>编辑标题</a:t>
            </a:r>
            <a:endParaRPr lang="en-US" sz="1600" b="1">
              <a:solidFill>
                <a:srgbClr val="38531F"/>
              </a:solidFill>
              <a:cs typeface="+mn-ea"/>
              <a:sym typeface="+mn-lt"/>
            </a:endParaRPr>
          </a:p>
        </p:txBody>
      </p:sp>
      <p:sp>
        <p:nvSpPr>
          <p:cNvPr id="353" name="TextBox 13"/>
          <p:cNvSpPr txBox="1"/>
          <p:nvPr/>
        </p:nvSpPr>
        <p:spPr>
          <a:xfrm>
            <a:off x="2046288" y="4800600"/>
            <a:ext cx="1952625" cy="24606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defTabSz="1216660" eaLnBrk="1" fontAlgn="auto" hangingPunct="1">
              <a:spcBef>
                <a:spcPct val="20000"/>
              </a:spcBef>
              <a:spcAft>
                <a:spcPct val="0"/>
              </a:spcAft>
              <a:defRPr/>
            </a:pPr>
            <a:r>
              <a:rPr lang="zh-CN" altLang="en-US" sz="1600" b="1">
                <a:solidFill>
                  <a:srgbClr val="38531F"/>
                </a:solidFill>
                <a:cs typeface="+mn-ea"/>
                <a:sym typeface="+mn-lt"/>
              </a:rPr>
              <a:t>编辑标题</a:t>
            </a:r>
            <a:endParaRPr lang="en-US" sz="1600" b="1">
              <a:solidFill>
                <a:srgbClr val="38531F"/>
              </a:solidFill>
              <a:cs typeface="+mn-ea"/>
              <a:sym typeface="+mn-lt"/>
            </a:endParaRPr>
          </a:p>
        </p:txBody>
      </p:sp>
      <p:sp>
        <p:nvSpPr>
          <p:cNvPr id="354" name="TextBox 13"/>
          <p:cNvSpPr txBox="1"/>
          <p:nvPr/>
        </p:nvSpPr>
        <p:spPr>
          <a:xfrm>
            <a:off x="8828088" y="3944938"/>
            <a:ext cx="1952625" cy="24606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1216660" eaLnBrk="1" fontAlgn="auto" hangingPunct="1">
              <a:spcBef>
                <a:spcPct val="20000"/>
              </a:spcBef>
              <a:spcAft>
                <a:spcPct val="0"/>
              </a:spcAft>
              <a:defRPr/>
            </a:pPr>
            <a:r>
              <a:rPr lang="zh-CN" altLang="en-US" sz="1600" b="1">
                <a:solidFill>
                  <a:srgbClr val="38531F"/>
                </a:solidFill>
                <a:cs typeface="+mn-ea"/>
                <a:sym typeface="+mn-lt"/>
              </a:rPr>
              <a:t>编辑标题</a:t>
            </a:r>
            <a:endParaRPr lang="en-US" sz="1600" b="1">
              <a:solidFill>
                <a:srgbClr val="38531F"/>
              </a:solidFill>
              <a:cs typeface="+mn-ea"/>
              <a:sym typeface="+mn-lt"/>
            </a:endParaRPr>
          </a:p>
        </p:txBody>
      </p:sp>
      <p:sp>
        <p:nvSpPr>
          <p:cNvPr id="355" name="直接连接符 24"/>
          <p:cNvSpPr>
            <a:spLocks noChangeShapeType="1"/>
          </p:cNvSpPr>
          <p:nvPr/>
        </p:nvSpPr>
        <p:spPr bwMode="auto">
          <a:xfrm flipH="1">
            <a:off x="7600950" y="4264025"/>
            <a:ext cx="1033463" cy="0"/>
          </a:xfrm>
          <a:prstGeom prst="line">
            <a:avLst/>
          </a:prstGeom>
          <a:noFill/>
          <a:ln w="12700" cmpd="sng">
            <a:solidFill>
              <a:srgbClr val="ADBACA"/>
            </a:solidFill>
            <a:prstDash val="sysDot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zh-CN" altLang="en-US" kern="0">
              <a:solidFill>
                <a:srgbClr val="C00000"/>
              </a:solidFill>
              <a:cs typeface="+mn-ea"/>
              <a:sym typeface="+mn-lt"/>
            </a:endParaRPr>
          </a:p>
        </p:txBody>
      </p:sp>
      <p:sp>
        <p:nvSpPr>
          <p:cNvPr id="356" name="矩形 25"/>
          <p:cNvSpPr>
            <a:spLocks noChangeArrowheads="1"/>
          </p:cNvSpPr>
          <p:nvPr/>
        </p:nvSpPr>
        <p:spPr bwMode="auto">
          <a:xfrm>
            <a:off x="8828088" y="4264025"/>
            <a:ext cx="3017837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sz="1400" err="1">
                <a:solidFill>
                  <a:srgbClr val="38531F"/>
                </a:solidFill>
                <a:cs typeface="+mn-ea"/>
                <a:sym typeface="+mn-lt"/>
              </a:rPr>
              <a:t>请在此添加文字说明，</a:t>
            </a:r>
            <a:r>
              <a:rPr lang="zh-CN" altLang="en-US" sz="1400">
                <a:solidFill>
                  <a:srgbClr val="38531F"/>
                </a:solidFill>
                <a:cs typeface="+mn-ea"/>
                <a:sym typeface="+mn-lt"/>
              </a:rPr>
              <a:t>请在此添加文字说明</a:t>
            </a:r>
            <a:r>
              <a:rPr sz="1400">
                <a:solidFill>
                  <a:srgbClr val="38531F"/>
                </a:solidFill>
                <a:cs typeface="+mn-ea"/>
                <a:sym typeface="+mn-lt"/>
              </a:rPr>
              <a:t>。请在此添加文字说明，</a:t>
            </a:r>
            <a:r>
              <a:rPr lang="zh-CN" altLang="en-US" sz="1400">
                <a:solidFill>
                  <a:srgbClr val="38531F"/>
                </a:solidFill>
                <a:cs typeface="+mn-ea"/>
                <a:sym typeface="+mn-lt"/>
              </a:rPr>
              <a:t>请在此添加文字说明</a:t>
            </a:r>
            <a:r>
              <a:rPr sz="1400">
                <a:solidFill>
                  <a:srgbClr val="38531F"/>
                </a:solidFill>
                <a:cs typeface="+mn-ea"/>
                <a:sym typeface="+mn-lt"/>
              </a:rPr>
              <a:t>。请在此添加文字说明，</a:t>
            </a:r>
            <a:r>
              <a:rPr lang="zh-CN" altLang="en-US" sz="1400">
                <a:solidFill>
                  <a:srgbClr val="38531F"/>
                </a:solidFill>
                <a:cs typeface="+mn-ea"/>
                <a:sym typeface="+mn-lt"/>
              </a:rPr>
              <a:t>请在此添加文字说明</a:t>
            </a:r>
            <a:r>
              <a:rPr sz="1400">
                <a:solidFill>
                  <a:srgbClr val="38531F"/>
                </a:solidFill>
                <a:cs typeface="+mn-ea"/>
                <a:sym typeface="+mn-lt"/>
              </a:rPr>
              <a:t>。</a:t>
            </a:r>
            <a:endParaRPr sz="1400">
              <a:solidFill>
                <a:srgbClr val="38531F"/>
              </a:solidFill>
              <a:cs typeface="+mn-ea"/>
              <a:sym typeface="+mn-lt"/>
            </a:endParaRPr>
          </a:p>
        </p:txBody>
      </p:sp>
      <p:sp>
        <p:nvSpPr>
          <p:cNvPr id="357" name="矩形 25"/>
          <p:cNvSpPr>
            <a:spLocks noChangeArrowheads="1"/>
          </p:cNvSpPr>
          <p:nvPr/>
        </p:nvSpPr>
        <p:spPr bwMode="auto">
          <a:xfrm>
            <a:off x="7894638" y="2001838"/>
            <a:ext cx="3017837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sz="1400" err="1">
                <a:solidFill>
                  <a:srgbClr val="38531F"/>
                </a:solidFill>
                <a:cs typeface="+mn-ea"/>
                <a:sym typeface="+mn-lt"/>
              </a:rPr>
              <a:t>请在此添加文字说明，</a:t>
            </a:r>
            <a:r>
              <a:rPr lang="zh-CN" altLang="en-US" sz="1400">
                <a:solidFill>
                  <a:srgbClr val="38531F"/>
                </a:solidFill>
                <a:cs typeface="+mn-ea"/>
                <a:sym typeface="+mn-lt"/>
              </a:rPr>
              <a:t>请在此添加文字说明</a:t>
            </a:r>
            <a:r>
              <a:rPr sz="1400">
                <a:solidFill>
                  <a:srgbClr val="38531F"/>
                </a:solidFill>
                <a:cs typeface="+mn-ea"/>
                <a:sym typeface="+mn-lt"/>
              </a:rPr>
              <a:t>。请在此添加文字说明，</a:t>
            </a:r>
            <a:r>
              <a:rPr lang="zh-CN" altLang="en-US" sz="1400">
                <a:solidFill>
                  <a:srgbClr val="38531F"/>
                </a:solidFill>
                <a:cs typeface="+mn-ea"/>
                <a:sym typeface="+mn-lt"/>
              </a:rPr>
              <a:t>请在此添加文字说明</a:t>
            </a:r>
            <a:r>
              <a:rPr sz="1400">
                <a:solidFill>
                  <a:srgbClr val="38531F"/>
                </a:solidFill>
                <a:cs typeface="+mn-ea"/>
                <a:sym typeface="+mn-lt"/>
              </a:rPr>
              <a:t>。请在此添加文字说明，</a:t>
            </a:r>
            <a:r>
              <a:rPr lang="zh-CN" altLang="en-US" sz="1400">
                <a:solidFill>
                  <a:srgbClr val="38531F"/>
                </a:solidFill>
                <a:cs typeface="+mn-ea"/>
                <a:sym typeface="+mn-lt"/>
              </a:rPr>
              <a:t>请在此添加文字说明</a:t>
            </a:r>
            <a:r>
              <a:rPr sz="1400">
                <a:solidFill>
                  <a:srgbClr val="38531F"/>
                </a:solidFill>
                <a:cs typeface="+mn-ea"/>
                <a:sym typeface="+mn-lt"/>
              </a:rPr>
              <a:t>。</a:t>
            </a:r>
            <a:endParaRPr sz="1400">
              <a:solidFill>
                <a:srgbClr val="38531F"/>
              </a:solidFill>
              <a:cs typeface="+mn-ea"/>
              <a:sym typeface="+mn-lt"/>
            </a:endParaRPr>
          </a:p>
        </p:txBody>
      </p:sp>
      <p:sp>
        <p:nvSpPr>
          <p:cNvPr id="358" name="矩形 25"/>
          <p:cNvSpPr>
            <a:spLocks noChangeArrowheads="1"/>
          </p:cNvSpPr>
          <p:nvPr/>
        </p:nvSpPr>
        <p:spPr bwMode="auto">
          <a:xfrm>
            <a:off x="463550" y="2873375"/>
            <a:ext cx="3017838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sz="1400" err="1">
                <a:solidFill>
                  <a:srgbClr val="38531F"/>
                </a:solidFill>
                <a:cs typeface="+mn-ea"/>
                <a:sym typeface="+mn-lt"/>
              </a:rPr>
              <a:t>请在此添加文字说明，</a:t>
            </a:r>
            <a:r>
              <a:rPr lang="zh-CN" altLang="en-US" sz="1400">
                <a:solidFill>
                  <a:srgbClr val="38531F"/>
                </a:solidFill>
                <a:cs typeface="+mn-ea"/>
                <a:sym typeface="+mn-lt"/>
              </a:rPr>
              <a:t>请在此添加文字说明</a:t>
            </a:r>
            <a:r>
              <a:rPr sz="1400">
                <a:solidFill>
                  <a:srgbClr val="38531F"/>
                </a:solidFill>
                <a:cs typeface="+mn-ea"/>
                <a:sym typeface="+mn-lt"/>
              </a:rPr>
              <a:t>。请在此添加文字说明，</a:t>
            </a:r>
            <a:r>
              <a:rPr lang="zh-CN" altLang="en-US" sz="1400">
                <a:solidFill>
                  <a:srgbClr val="38531F"/>
                </a:solidFill>
                <a:cs typeface="+mn-ea"/>
                <a:sym typeface="+mn-lt"/>
              </a:rPr>
              <a:t>请在此添加文字说明</a:t>
            </a:r>
            <a:r>
              <a:rPr sz="1400">
                <a:solidFill>
                  <a:srgbClr val="38531F"/>
                </a:solidFill>
                <a:cs typeface="+mn-ea"/>
                <a:sym typeface="+mn-lt"/>
              </a:rPr>
              <a:t>。请在此添加文字说明，</a:t>
            </a:r>
            <a:r>
              <a:rPr lang="zh-CN" altLang="en-US" sz="1400">
                <a:solidFill>
                  <a:srgbClr val="38531F"/>
                </a:solidFill>
                <a:cs typeface="+mn-ea"/>
                <a:sym typeface="+mn-lt"/>
              </a:rPr>
              <a:t>请在此添加文字说明</a:t>
            </a:r>
            <a:r>
              <a:rPr sz="1400">
                <a:solidFill>
                  <a:srgbClr val="38531F"/>
                </a:solidFill>
                <a:cs typeface="+mn-ea"/>
                <a:sym typeface="+mn-lt"/>
              </a:rPr>
              <a:t>。</a:t>
            </a:r>
            <a:endParaRPr sz="1400">
              <a:solidFill>
                <a:srgbClr val="38531F"/>
              </a:solidFill>
              <a:cs typeface="+mn-ea"/>
              <a:sym typeface="+mn-lt"/>
            </a:endParaRPr>
          </a:p>
        </p:txBody>
      </p:sp>
      <p:sp>
        <p:nvSpPr>
          <p:cNvPr id="359" name="矩形 25"/>
          <p:cNvSpPr>
            <a:spLocks noChangeArrowheads="1"/>
          </p:cNvSpPr>
          <p:nvPr/>
        </p:nvSpPr>
        <p:spPr bwMode="auto">
          <a:xfrm>
            <a:off x="1101725" y="5157788"/>
            <a:ext cx="3017838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sz="1400" err="1">
                <a:solidFill>
                  <a:srgbClr val="38531F"/>
                </a:solidFill>
                <a:cs typeface="+mn-ea"/>
                <a:sym typeface="+mn-lt"/>
              </a:rPr>
              <a:t>请在此添加文字说明，</a:t>
            </a:r>
            <a:r>
              <a:rPr lang="zh-CN" altLang="en-US" sz="1400">
                <a:solidFill>
                  <a:srgbClr val="38531F"/>
                </a:solidFill>
                <a:cs typeface="+mn-ea"/>
                <a:sym typeface="+mn-lt"/>
              </a:rPr>
              <a:t>请在此添加文字说明</a:t>
            </a:r>
            <a:r>
              <a:rPr sz="1400">
                <a:solidFill>
                  <a:srgbClr val="38531F"/>
                </a:solidFill>
                <a:cs typeface="+mn-ea"/>
                <a:sym typeface="+mn-lt"/>
              </a:rPr>
              <a:t>。请在此添加文字说明，</a:t>
            </a:r>
            <a:r>
              <a:rPr lang="zh-CN" altLang="en-US" sz="1400">
                <a:solidFill>
                  <a:srgbClr val="38531F"/>
                </a:solidFill>
                <a:cs typeface="+mn-ea"/>
                <a:sym typeface="+mn-lt"/>
              </a:rPr>
              <a:t>请在此添加文字说明</a:t>
            </a:r>
            <a:r>
              <a:rPr sz="1400">
                <a:solidFill>
                  <a:srgbClr val="38531F"/>
                </a:solidFill>
                <a:cs typeface="+mn-ea"/>
                <a:sym typeface="+mn-lt"/>
              </a:rPr>
              <a:t>。请在此添加文字说明，</a:t>
            </a:r>
            <a:r>
              <a:rPr lang="zh-CN" altLang="en-US" sz="1400">
                <a:solidFill>
                  <a:srgbClr val="38531F"/>
                </a:solidFill>
                <a:cs typeface="+mn-ea"/>
                <a:sym typeface="+mn-lt"/>
              </a:rPr>
              <a:t>请在此添加文字说明</a:t>
            </a:r>
            <a:r>
              <a:rPr sz="1400">
                <a:solidFill>
                  <a:srgbClr val="38531F"/>
                </a:solidFill>
                <a:cs typeface="+mn-ea"/>
                <a:sym typeface="+mn-lt"/>
              </a:rPr>
              <a:t>。</a:t>
            </a:r>
            <a:endParaRPr sz="1400">
              <a:solidFill>
                <a:srgbClr val="38531F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-335658" y="91976"/>
            <a:ext cx="3474894" cy="911756"/>
            <a:chOff x="-335658" y="91976"/>
            <a:chExt cx="3474894" cy="911756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635" r="23201" b="71000"/>
            <a:stretch>
              <a:fillRect/>
            </a:stretch>
          </p:blipFill>
          <p:spPr>
            <a:xfrm rot="-1200000">
              <a:off x="-335658" y="91976"/>
              <a:ext cx="1628546" cy="911756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877078" y="363188"/>
              <a:ext cx="22621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>
                  <a:solidFill>
                    <a:srgbClr val="38531F"/>
                  </a:solidFill>
                  <a:cs typeface="+mn-ea"/>
                  <a:sym typeface="+mn-lt"/>
                </a:rPr>
                <a:t>点击此处添加小标题</a:t>
              </a:r>
              <a:endParaRPr lang="zh-CN" altLang="en-US">
                <a:solidFill>
                  <a:srgbClr val="38531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5" name="弧形 4"/>
          <p:cNvSpPr/>
          <p:nvPr/>
        </p:nvSpPr>
        <p:spPr>
          <a:xfrm>
            <a:off x="3823835" y="1969400"/>
            <a:ext cx="4352309" cy="4352309"/>
          </a:xfrm>
          <a:prstGeom prst="arc">
            <a:avLst>
              <a:gd name="adj1" fmla="val 10767169"/>
              <a:gd name="adj2" fmla="val 0"/>
            </a:avLst>
          </a:prstGeom>
          <a:noFill/>
          <a:ln w="12700">
            <a:solidFill>
              <a:schemeClr val="tx1"/>
            </a:solidFill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3691568" y="3998493"/>
            <a:ext cx="192000" cy="192000"/>
          </a:xfrm>
          <a:prstGeom prst="ellipse">
            <a:avLst/>
          </a:prstGeom>
          <a:solidFill>
            <a:srgbClr val="38531F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8067989" y="3998493"/>
            <a:ext cx="192000" cy="192000"/>
          </a:xfrm>
          <a:prstGeom prst="ellipse">
            <a:avLst/>
          </a:prstGeom>
          <a:solidFill>
            <a:srgbClr val="38531F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4271819" y="2577293"/>
            <a:ext cx="192000" cy="192000"/>
          </a:xfrm>
          <a:prstGeom prst="ellipse">
            <a:avLst/>
          </a:prstGeom>
          <a:solidFill>
            <a:srgbClr val="38531F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7536160" y="2577293"/>
            <a:ext cx="192000" cy="192000"/>
          </a:xfrm>
          <a:prstGeom prst="ellipse">
            <a:avLst/>
          </a:prstGeom>
          <a:solidFill>
            <a:srgbClr val="38531F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5918504" y="1872395"/>
            <a:ext cx="192000" cy="192000"/>
          </a:xfrm>
          <a:prstGeom prst="ellipse">
            <a:avLst/>
          </a:prstGeom>
          <a:solidFill>
            <a:srgbClr val="38531F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1" name="文本框 9"/>
          <p:cNvSpPr txBox="1"/>
          <p:nvPr/>
        </p:nvSpPr>
        <p:spPr>
          <a:xfrm>
            <a:off x="8400256" y="3899334"/>
            <a:ext cx="1571625" cy="483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sz="2400">
                <a:solidFill>
                  <a:srgbClr val="38531F"/>
                </a:solidFill>
                <a:cs typeface="+mn-ea"/>
                <a:sym typeface="+mn-lt"/>
              </a:rPr>
              <a:t>编辑标题</a:t>
            </a:r>
            <a:r>
              <a:rPr lang="en-US" sz="2400">
                <a:solidFill>
                  <a:srgbClr val="38531F"/>
                </a:solidFill>
                <a:cs typeface="+mn-ea"/>
                <a:sym typeface="+mn-lt"/>
              </a:rPr>
              <a:t>5</a:t>
            </a:r>
            <a:endParaRPr lang="en-US" sz="2400">
              <a:solidFill>
                <a:srgbClr val="38531F"/>
              </a:solidFill>
              <a:cs typeface="+mn-ea"/>
              <a:sym typeface="+mn-lt"/>
            </a:endParaRPr>
          </a:p>
        </p:txBody>
      </p:sp>
      <p:sp>
        <p:nvSpPr>
          <p:cNvPr id="12" name="文本框 9"/>
          <p:cNvSpPr txBox="1"/>
          <p:nvPr/>
        </p:nvSpPr>
        <p:spPr>
          <a:xfrm>
            <a:off x="7920203" y="2427073"/>
            <a:ext cx="1571625" cy="483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sz="2400">
                <a:solidFill>
                  <a:srgbClr val="38531F"/>
                </a:solidFill>
                <a:cs typeface="+mn-ea"/>
                <a:sym typeface="+mn-lt"/>
              </a:rPr>
              <a:t>编辑标题</a:t>
            </a:r>
            <a:r>
              <a:rPr lang="en-US" sz="2400">
                <a:solidFill>
                  <a:srgbClr val="38531F"/>
                </a:solidFill>
                <a:cs typeface="+mn-ea"/>
                <a:sym typeface="+mn-lt"/>
              </a:rPr>
              <a:t>4</a:t>
            </a:r>
            <a:endParaRPr lang="en-US" sz="2400">
              <a:solidFill>
                <a:srgbClr val="38531F"/>
              </a:solidFill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159563" y="3899334"/>
            <a:ext cx="1571625" cy="483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sz="2400">
                <a:solidFill>
                  <a:srgbClr val="38531F"/>
                </a:solidFill>
                <a:cs typeface="+mn-ea"/>
                <a:sym typeface="+mn-lt"/>
              </a:rPr>
              <a:t>编辑标题</a:t>
            </a:r>
            <a:r>
              <a:rPr lang="en-US" sz="2400">
                <a:solidFill>
                  <a:srgbClr val="38531F"/>
                </a:solidFill>
                <a:cs typeface="+mn-ea"/>
                <a:sym typeface="+mn-lt"/>
              </a:rPr>
              <a:t>1</a:t>
            </a:r>
            <a:endParaRPr lang="en-US" sz="2400">
              <a:solidFill>
                <a:srgbClr val="38531F"/>
              </a:solidFill>
              <a:cs typeface="+mn-ea"/>
              <a:sym typeface="+mn-lt"/>
            </a:endParaRPr>
          </a:p>
        </p:txBody>
      </p:sp>
      <p:sp>
        <p:nvSpPr>
          <p:cNvPr id="14" name="文本框 9"/>
          <p:cNvSpPr txBox="1"/>
          <p:nvPr/>
        </p:nvSpPr>
        <p:spPr>
          <a:xfrm>
            <a:off x="2698459" y="2427073"/>
            <a:ext cx="1571625" cy="483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sz="2400">
                <a:solidFill>
                  <a:srgbClr val="38531F"/>
                </a:solidFill>
                <a:cs typeface="+mn-ea"/>
                <a:sym typeface="+mn-lt"/>
              </a:rPr>
              <a:t>编辑标题</a:t>
            </a:r>
            <a:r>
              <a:rPr lang="en-US" sz="2400">
                <a:solidFill>
                  <a:srgbClr val="38531F"/>
                </a:solidFill>
                <a:cs typeface="+mn-ea"/>
                <a:sym typeface="+mn-lt"/>
              </a:rPr>
              <a:t>2</a:t>
            </a:r>
            <a:endParaRPr lang="en-US" sz="2400">
              <a:solidFill>
                <a:srgbClr val="38531F"/>
              </a:solidFill>
              <a:cs typeface="+mn-ea"/>
              <a:sym typeface="+mn-lt"/>
            </a:endParaRPr>
          </a:p>
        </p:txBody>
      </p:sp>
      <p:sp>
        <p:nvSpPr>
          <p:cNvPr id="15" name="文本框 9"/>
          <p:cNvSpPr txBox="1"/>
          <p:nvPr/>
        </p:nvSpPr>
        <p:spPr>
          <a:xfrm>
            <a:off x="5261326" y="1220756"/>
            <a:ext cx="1571625" cy="483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sz="2400">
                <a:solidFill>
                  <a:srgbClr val="38531F"/>
                </a:solidFill>
                <a:cs typeface="+mn-ea"/>
                <a:sym typeface="+mn-lt"/>
              </a:rPr>
              <a:t>编辑标题</a:t>
            </a:r>
            <a:r>
              <a:rPr lang="en-US" sz="2400">
                <a:solidFill>
                  <a:srgbClr val="38531F"/>
                </a:solidFill>
                <a:cs typeface="+mn-ea"/>
                <a:sym typeface="+mn-lt"/>
              </a:rPr>
              <a:t>3</a:t>
            </a:r>
            <a:endParaRPr lang="en-US" sz="2400">
              <a:solidFill>
                <a:srgbClr val="38531F"/>
              </a:solidFill>
              <a:cs typeface="+mn-ea"/>
              <a:sym typeface="+mn-lt"/>
            </a:endParaRPr>
          </a:p>
        </p:txBody>
      </p:sp>
      <p:sp>
        <p:nvSpPr>
          <p:cNvPr id="16" name="文本框 9"/>
          <p:cNvSpPr txBox="1"/>
          <p:nvPr/>
        </p:nvSpPr>
        <p:spPr>
          <a:xfrm>
            <a:off x="5152142" y="5962359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>
                <a:solidFill>
                  <a:srgbClr val="38531F"/>
                </a:solidFill>
                <a:cs typeface="+mn-ea"/>
                <a:sym typeface="+mn-lt"/>
              </a:rPr>
              <a:t>重点项目</a:t>
            </a:r>
            <a:endParaRPr lang="zh-CN" altLang="en-US" sz="3200">
              <a:solidFill>
                <a:srgbClr val="38531F"/>
              </a:solidFill>
              <a:cs typeface="+mn-ea"/>
              <a:sym typeface="+mn-lt"/>
            </a:endParaRPr>
          </a:p>
        </p:txBody>
      </p:sp>
      <p:sp>
        <p:nvSpPr>
          <p:cNvPr id="17" name="Freeform 130"/>
          <p:cNvSpPr>
            <a:spLocks noEditPoints="1"/>
          </p:cNvSpPr>
          <p:nvPr/>
        </p:nvSpPr>
        <p:spPr bwMode="auto">
          <a:xfrm>
            <a:off x="4031989" y="2153259"/>
            <a:ext cx="3984224" cy="3784408"/>
          </a:xfrm>
          <a:custGeom>
            <a:cxnLst>
              <a:cxn ang="0">
                <a:pos x="275" y="12"/>
              </a:cxn>
              <a:cxn ang="0">
                <a:pos x="297" y="7"/>
              </a:cxn>
              <a:cxn ang="0">
                <a:pos x="237" y="26"/>
              </a:cxn>
              <a:cxn ang="0">
                <a:pos x="731" y="474"/>
              </a:cxn>
              <a:cxn ang="0">
                <a:pos x="724" y="482"/>
              </a:cxn>
              <a:cxn ang="0">
                <a:pos x="470" y="13"/>
              </a:cxn>
              <a:cxn ang="0">
                <a:pos x="454" y="10"/>
              </a:cxn>
              <a:cxn ang="0">
                <a:pos x="470" y="32"/>
              </a:cxn>
              <a:cxn ang="0">
                <a:pos x="475" y="26"/>
              </a:cxn>
              <a:cxn ang="0">
                <a:pos x="432" y="9"/>
              </a:cxn>
              <a:cxn ang="0">
                <a:pos x="423" y="8"/>
              </a:cxn>
              <a:cxn ang="0">
                <a:pos x="397" y="9"/>
              </a:cxn>
              <a:cxn ang="0">
                <a:pos x="386" y="10"/>
              </a:cxn>
              <a:cxn ang="0">
                <a:pos x="390" y="18"/>
              </a:cxn>
              <a:cxn ang="0">
                <a:pos x="538" y="408"/>
              </a:cxn>
              <a:cxn ang="0">
                <a:pos x="730" y="264"/>
              </a:cxn>
              <a:cxn ang="0">
                <a:pos x="478" y="71"/>
              </a:cxn>
              <a:cxn ang="0">
                <a:pos x="418" y="50"/>
              </a:cxn>
              <a:cxn ang="0">
                <a:pos x="363" y="88"/>
              </a:cxn>
              <a:cxn ang="0">
                <a:pos x="418" y="83"/>
              </a:cxn>
              <a:cxn ang="0">
                <a:pos x="389" y="134"/>
              </a:cxn>
              <a:cxn ang="0">
                <a:pos x="366" y="141"/>
              </a:cxn>
              <a:cxn ang="0">
                <a:pos x="283" y="212"/>
              </a:cxn>
              <a:cxn ang="0">
                <a:pos x="375" y="215"/>
              </a:cxn>
              <a:cxn ang="0">
                <a:pos x="451" y="261"/>
              </a:cxn>
              <a:cxn ang="0">
                <a:pos x="492" y="285"/>
              </a:cxn>
              <a:cxn ang="0">
                <a:pos x="500" y="23"/>
              </a:cxn>
              <a:cxn ang="0">
                <a:pos x="512" y="40"/>
              </a:cxn>
              <a:cxn ang="0">
                <a:pos x="514" y="62"/>
              </a:cxn>
              <a:cxn ang="0">
                <a:pos x="671" y="360"/>
              </a:cxn>
              <a:cxn ang="0">
                <a:pos x="733" y="432"/>
              </a:cxn>
              <a:cxn ang="0">
                <a:pos x="314" y="123"/>
              </a:cxn>
              <a:cxn ang="0">
                <a:pos x="291" y="165"/>
              </a:cxn>
              <a:cxn ang="0">
                <a:pos x="288" y="153"/>
              </a:cxn>
              <a:cxn ang="0">
                <a:pos x="460" y="297"/>
              </a:cxn>
              <a:cxn ang="0">
                <a:pos x="364" y="533"/>
              </a:cxn>
              <a:cxn ang="0">
                <a:pos x="48" y="434"/>
              </a:cxn>
              <a:cxn ang="0">
                <a:pos x="126" y="647"/>
              </a:cxn>
              <a:cxn ang="0">
                <a:pos x="166" y="674"/>
              </a:cxn>
              <a:cxn ang="0">
                <a:pos x="11" y="348"/>
              </a:cxn>
              <a:cxn ang="0">
                <a:pos x="290" y="70"/>
              </a:cxn>
              <a:cxn ang="0">
                <a:pos x="88" y="161"/>
              </a:cxn>
              <a:cxn ang="0">
                <a:pos x="351" y="3"/>
              </a:cxn>
              <a:cxn ang="0">
                <a:pos x="352" y="1"/>
              </a:cxn>
              <a:cxn ang="0">
                <a:pos x="347" y="1"/>
              </a:cxn>
              <a:cxn ang="0">
                <a:pos x="341" y="2"/>
              </a:cxn>
              <a:cxn ang="0">
                <a:pos x="322" y="4"/>
              </a:cxn>
              <a:cxn ang="0">
                <a:pos x="281" y="13"/>
              </a:cxn>
              <a:cxn ang="0">
                <a:pos x="270" y="17"/>
              </a:cxn>
              <a:cxn ang="0">
                <a:pos x="242" y="33"/>
              </a:cxn>
              <a:cxn ang="0">
                <a:pos x="175" y="96"/>
              </a:cxn>
              <a:cxn ang="0">
                <a:pos x="299" y="35"/>
              </a:cxn>
              <a:cxn ang="0">
                <a:pos x="351" y="0"/>
              </a:cxn>
              <a:cxn ang="0">
                <a:pos x="330" y="2"/>
              </a:cxn>
              <a:cxn ang="0">
                <a:pos x="271" y="14"/>
              </a:cxn>
              <a:cxn ang="0">
                <a:pos x="319" y="3"/>
              </a:cxn>
              <a:cxn ang="0">
                <a:pos x="186" y="52"/>
              </a:cxn>
              <a:cxn ang="0">
                <a:pos x="208" y="42"/>
              </a:cxn>
              <a:cxn ang="0">
                <a:pos x="179" y="53"/>
              </a:cxn>
              <a:cxn ang="0">
                <a:pos x="193" y="48"/>
              </a:cxn>
              <a:cxn ang="0">
                <a:pos x="108" y="138"/>
              </a:cxn>
              <a:cxn ang="0">
                <a:pos x="86" y="134"/>
              </a:cxn>
              <a:cxn ang="0">
                <a:pos x="66" y="186"/>
              </a:cxn>
            </a:cxnLst>
            <a:rect l="0" t="0" r="r" b="b"/>
            <a:pathLst>
              <a:path w="746" h="719">
                <a:moveTo>
                  <a:pt x="713" y="218"/>
                </a:moveTo>
                <a:cubicBezTo>
                  <a:pt x="709" y="210"/>
                  <a:pt x="709" y="210"/>
                  <a:pt x="709" y="210"/>
                </a:cubicBezTo>
                <a:cubicBezTo>
                  <a:pt x="711" y="213"/>
                  <a:pt x="712" y="216"/>
                  <a:pt x="713" y="218"/>
                </a:cubicBezTo>
                <a:cubicBezTo>
                  <a:pt x="713" y="218"/>
                  <a:pt x="713" y="218"/>
                  <a:pt x="713" y="218"/>
                </a:cubicBezTo>
                <a:moveTo>
                  <a:pt x="709" y="210"/>
                </a:moveTo>
                <a:cubicBezTo>
                  <a:pt x="706" y="203"/>
                  <a:pt x="701" y="194"/>
                  <a:pt x="697" y="187"/>
                </a:cubicBezTo>
                <a:cubicBezTo>
                  <a:pt x="697" y="186"/>
                  <a:pt x="697" y="186"/>
                  <a:pt x="697" y="186"/>
                </a:cubicBezTo>
                <a:cubicBezTo>
                  <a:pt x="702" y="195"/>
                  <a:pt x="704" y="199"/>
                  <a:pt x="709" y="210"/>
                </a:cubicBezTo>
                <a:cubicBezTo>
                  <a:pt x="709" y="210"/>
                  <a:pt x="709" y="210"/>
                  <a:pt x="709" y="210"/>
                </a:cubicBezTo>
                <a:moveTo>
                  <a:pt x="696" y="186"/>
                </a:moveTo>
                <a:cubicBezTo>
                  <a:pt x="697" y="186"/>
                  <a:pt x="697" y="186"/>
                  <a:pt x="697" y="186"/>
                </a:cubicBezTo>
                <a:cubicBezTo>
                  <a:pt x="697" y="187"/>
                  <a:pt x="697" y="187"/>
                  <a:pt x="697" y="187"/>
                </a:cubicBezTo>
                <a:cubicBezTo>
                  <a:pt x="697" y="186"/>
                  <a:pt x="697" y="186"/>
                  <a:pt x="696" y="186"/>
                </a:cubicBezTo>
                <a:moveTo>
                  <a:pt x="746" y="352"/>
                </a:moveTo>
                <a:cubicBezTo>
                  <a:pt x="745" y="351"/>
                  <a:pt x="745" y="350"/>
                  <a:pt x="745" y="348"/>
                </a:cubicBezTo>
                <a:cubicBezTo>
                  <a:pt x="745" y="350"/>
                  <a:pt x="745" y="351"/>
                  <a:pt x="746" y="352"/>
                </a:cubicBezTo>
                <a:cubicBezTo>
                  <a:pt x="746" y="352"/>
                  <a:pt x="746" y="352"/>
                  <a:pt x="746" y="352"/>
                </a:cubicBezTo>
                <a:moveTo>
                  <a:pt x="745" y="347"/>
                </a:moveTo>
                <a:cubicBezTo>
                  <a:pt x="745" y="346"/>
                  <a:pt x="745" y="344"/>
                  <a:pt x="745" y="343"/>
                </a:cubicBezTo>
                <a:cubicBezTo>
                  <a:pt x="745" y="345"/>
                  <a:pt x="745" y="347"/>
                  <a:pt x="745" y="348"/>
                </a:cubicBezTo>
                <a:cubicBezTo>
                  <a:pt x="745" y="348"/>
                  <a:pt x="745" y="348"/>
                  <a:pt x="745" y="347"/>
                </a:cubicBezTo>
                <a:moveTo>
                  <a:pt x="743" y="327"/>
                </a:moveTo>
                <a:cubicBezTo>
                  <a:pt x="743" y="321"/>
                  <a:pt x="743" y="321"/>
                  <a:pt x="743" y="321"/>
                </a:cubicBezTo>
                <a:cubicBezTo>
                  <a:pt x="743" y="324"/>
                  <a:pt x="743" y="326"/>
                  <a:pt x="743" y="329"/>
                </a:cubicBezTo>
                <a:cubicBezTo>
                  <a:pt x="743" y="328"/>
                  <a:pt x="743" y="327"/>
                  <a:pt x="743" y="327"/>
                </a:cubicBezTo>
                <a:moveTo>
                  <a:pt x="309" y="4"/>
                </a:moveTo>
                <a:cubicBezTo>
                  <a:pt x="309" y="5"/>
                  <a:pt x="309" y="5"/>
                  <a:pt x="309" y="5"/>
                </a:cubicBezTo>
                <a:cubicBezTo>
                  <a:pt x="313" y="4"/>
                  <a:pt x="313" y="4"/>
                  <a:pt x="313" y="4"/>
                </a:cubicBezTo>
                <a:cubicBezTo>
                  <a:pt x="313" y="4"/>
                  <a:pt x="313" y="4"/>
                  <a:pt x="313" y="4"/>
                </a:cubicBezTo>
                <a:cubicBezTo>
                  <a:pt x="312" y="4"/>
                  <a:pt x="311" y="4"/>
                  <a:pt x="309" y="4"/>
                </a:cubicBezTo>
                <a:moveTo>
                  <a:pt x="307" y="5"/>
                </a:moveTo>
                <a:cubicBezTo>
                  <a:pt x="304" y="5"/>
                  <a:pt x="304" y="5"/>
                  <a:pt x="304" y="5"/>
                </a:cubicBezTo>
                <a:cubicBezTo>
                  <a:pt x="305" y="5"/>
                  <a:pt x="305" y="5"/>
                  <a:pt x="305" y="5"/>
                </a:cubicBezTo>
                <a:cubicBezTo>
                  <a:pt x="306" y="5"/>
                  <a:pt x="306" y="5"/>
                  <a:pt x="307" y="5"/>
                </a:cubicBezTo>
                <a:moveTo>
                  <a:pt x="259" y="17"/>
                </a:moveTo>
                <a:cubicBezTo>
                  <a:pt x="259" y="17"/>
                  <a:pt x="258" y="17"/>
                  <a:pt x="258" y="17"/>
                </a:cubicBezTo>
                <a:cubicBezTo>
                  <a:pt x="258" y="17"/>
                  <a:pt x="259" y="17"/>
                  <a:pt x="259" y="17"/>
                </a:cubicBezTo>
                <a:moveTo>
                  <a:pt x="266" y="15"/>
                </a:moveTo>
                <a:cubicBezTo>
                  <a:pt x="267" y="14"/>
                  <a:pt x="267" y="14"/>
                  <a:pt x="268" y="14"/>
                </a:cubicBezTo>
                <a:cubicBezTo>
                  <a:pt x="268" y="14"/>
                  <a:pt x="268" y="14"/>
                  <a:pt x="268" y="14"/>
                </a:cubicBezTo>
                <a:cubicBezTo>
                  <a:pt x="267" y="14"/>
                  <a:pt x="267" y="14"/>
                  <a:pt x="267" y="14"/>
                </a:cubicBezTo>
                <a:cubicBezTo>
                  <a:pt x="267" y="14"/>
                  <a:pt x="267" y="14"/>
                  <a:pt x="267" y="14"/>
                </a:cubicBezTo>
                <a:cubicBezTo>
                  <a:pt x="266" y="15"/>
                  <a:pt x="266" y="15"/>
                  <a:pt x="266" y="15"/>
                </a:cubicBezTo>
                <a:cubicBezTo>
                  <a:pt x="266" y="15"/>
                  <a:pt x="266" y="15"/>
                  <a:pt x="266" y="15"/>
                </a:cubicBezTo>
                <a:moveTo>
                  <a:pt x="269" y="14"/>
                </a:moveTo>
                <a:cubicBezTo>
                  <a:pt x="269" y="14"/>
                  <a:pt x="269" y="14"/>
                  <a:pt x="269" y="14"/>
                </a:cubicBezTo>
                <a:cubicBezTo>
                  <a:pt x="269" y="14"/>
                  <a:pt x="269" y="14"/>
                  <a:pt x="268" y="14"/>
                </a:cubicBezTo>
                <a:cubicBezTo>
                  <a:pt x="267" y="14"/>
                  <a:pt x="267" y="14"/>
                  <a:pt x="266" y="15"/>
                </a:cubicBezTo>
                <a:cubicBezTo>
                  <a:pt x="269" y="14"/>
                  <a:pt x="269" y="14"/>
                  <a:pt x="269" y="14"/>
                </a:cubicBezTo>
                <a:moveTo>
                  <a:pt x="267" y="14"/>
                </a:moveTo>
                <a:cubicBezTo>
                  <a:pt x="268" y="14"/>
                  <a:pt x="268" y="14"/>
                  <a:pt x="268" y="14"/>
                </a:cubicBezTo>
                <a:cubicBezTo>
                  <a:pt x="269" y="14"/>
                  <a:pt x="269" y="14"/>
                  <a:pt x="270" y="13"/>
                </a:cubicBezTo>
                <a:cubicBezTo>
                  <a:pt x="269" y="14"/>
                  <a:pt x="268" y="14"/>
                  <a:pt x="268" y="14"/>
                </a:cubicBezTo>
                <a:cubicBezTo>
                  <a:pt x="267" y="14"/>
                  <a:pt x="267" y="14"/>
                  <a:pt x="267" y="14"/>
                </a:cubicBezTo>
                <a:cubicBezTo>
                  <a:pt x="267" y="14"/>
                  <a:pt x="267" y="14"/>
                  <a:pt x="267" y="14"/>
                </a:cubicBezTo>
                <a:moveTo>
                  <a:pt x="270" y="13"/>
                </a:moveTo>
                <a:cubicBezTo>
                  <a:pt x="274" y="12"/>
                  <a:pt x="274" y="12"/>
                  <a:pt x="274" y="12"/>
                </a:cubicBezTo>
                <a:cubicBezTo>
                  <a:pt x="274" y="12"/>
                  <a:pt x="274" y="12"/>
                  <a:pt x="274" y="12"/>
                </a:cubicBezTo>
                <a:cubicBezTo>
                  <a:pt x="275" y="12"/>
                  <a:pt x="275" y="12"/>
                  <a:pt x="275" y="12"/>
                </a:cubicBezTo>
                <a:cubicBezTo>
                  <a:pt x="275" y="12"/>
                  <a:pt x="275" y="12"/>
                  <a:pt x="275" y="12"/>
                </a:cubicBezTo>
                <a:cubicBezTo>
                  <a:pt x="273" y="13"/>
                  <a:pt x="272" y="13"/>
                  <a:pt x="270" y="13"/>
                </a:cubicBezTo>
                <a:cubicBezTo>
                  <a:pt x="269" y="14"/>
                  <a:pt x="269" y="14"/>
                  <a:pt x="268" y="14"/>
                </a:cubicBezTo>
                <a:cubicBezTo>
                  <a:pt x="270" y="13"/>
                  <a:pt x="270" y="13"/>
                  <a:pt x="270" y="13"/>
                </a:cubicBezTo>
                <a:moveTo>
                  <a:pt x="279" y="11"/>
                </a:moveTo>
                <a:cubicBezTo>
                  <a:pt x="279" y="11"/>
                  <a:pt x="279" y="11"/>
                  <a:pt x="279" y="11"/>
                </a:cubicBezTo>
                <a:cubicBezTo>
                  <a:pt x="280" y="11"/>
                  <a:pt x="281" y="11"/>
                  <a:pt x="281" y="10"/>
                </a:cubicBezTo>
                <a:cubicBezTo>
                  <a:pt x="284" y="10"/>
                  <a:pt x="284" y="10"/>
                  <a:pt x="284" y="10"/>
                </a:cubicBezTo>
                <a:cubicBezTo>
                  <a:pt x="284" y="10"/>
                  <a:pt x="284" y="10"/>
                  <a:pt x="284" y="10"/>
                </a:cubicBezTo>
                <a:cubicBezTo>
                  <a:pt x="283" y="10"/>
                  <a:pt x="283" y="10"/>
                  <a:pt x="283" y="10"/>
                </a:cubicBezTo>
                <a:cubicBezTo>
                  <a:pt x="282" y="10"/>
                  <a:pt x="281" y="10"/>
                  <a:pt x="280" y="11"/>
                </a:cubicBezTo>
                <a:cubicBezTo>
                  <a:pt x="280" y="11"/>
                  <a:pt x="280" y="11"/>
                  <a:pt x="280" y="11"/>
                </a:cubicBezTo>
                <a:cubicBezTo>
                  <a:pt x="279" y="11"/>
                  <a:pt x="279" y="11"/>
                  <a:pt x="279" y="11"/>
                </a:cubicBezTo>
                <a:moveTo>
                  <a:pt x="286" y="9"/>
                </a:moveTo>
                <a:cubicBezTo>
                  <a:pt x="287" y="9"/>
                  <a:pt x="287" y="9"/>
                  <a:pt x="287" y="9"/>
                </a:cubicBezTo>
                <a:cubicBezTo>
                  <a:pt x="289" y="9"/>
                  <a:pt x="289" y="9"/>
                  <a:pt x="289" y="9"/>
                </a:cubicBezTo>
                <a:cubicBezTo>
                  <a:pt x="290" y="8"/>
                  <a:pt x="290" y="8"/>
                  <a:pt x="290" y="8"/>
                </a:cubicBezTo>
                <a:cubicBezTo>
                  <a:pt x="288" y="9"/>
                  <a:pt x="288" y="9"/>
                  <a:pt x="288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6" y="9"/>
                  <a:pt x="286" y="9"/>
                  <a:pt x="286" y="9"/>
                </a:cubicBezTo>
                <a:cubicBezTo>
                  <a:pt x="286" y="9"/>
                  <a:pt x="286" y="9"/>
                  <a:pt x="286" y="9"/>
                </a:cubicBezTo>
                <a:moveTo>
                  <a:pt x="293" y="8"/>
                </a:moveTo>
                <a:cubicBezTo>
                  <a:pt x="294" y="7"/>
                  <a:pt x="294" y="7"/>
                  <a:pt x="294" y="7"/>
                </a:cubicBezTo>
                <a:cubicBezTo>
                  <a:pt x="298" y="7"/>
                  <a:pt x="298" y="7"/>
                  <a:pt x="298" y="7"/>
                </a:cubicBezTo>
                <a:cubicBezTo>
                  <a:pt x="298" y="7"/>
                  <a:pt x="298" y="7"/>
                  <a:pt x="298" y="7"/>
                </a:cubicBezTo>
                <a:cubicBezTo>
                  <a:pt x="296" y="7"/>
                  <a:pt x="296" y="7"/>
                  <a:pt x="296" y="7"/>
                </a:cubicBezTo>
                <a:cubicBezTo>
                  <a:pt x="293" y="8"/>
                  <a:pt x="293" y="8"/>
                  <a:pt x="293" y="8"/>
                </a:cubicBezTo>
                <a:cubicBezTo>
                  <a:pt x="292" y="8"/>
                  <a:pt x="292" y="8"/>
                  <a:pt x="292" y="8"/>
                </a:cubicBezTo>
                <a:cubicBezTo>
                  <a:pt x="292" y="8"/>
                  <a:pt x="291" y="8"/>
                  <a:pt x="291" y="8"/>
                </a:cubicBezTo>
                <a:cubicBezTo>
                  <a:pt x="293" y="8"/>
                  <a:pt x="293" y="8"/>
                  <a:pt x="293" y="8"/>
                </a:cubicBezTo>
                <a:moveTo>
                  <a:pt x="298" y="7"/>
                </a:moveTo>
                <a:cubicBezTo>
                  <a:pt x="298" y="7"/>
                  <a:pt x="298" y="7"/>
                  <a:pt x="298" y="7"/>
                </a:cubicBezTo>
                <a:cubicBezTo>
                  <a:pt x="298" y="7"/>
                  <a:pt x="298" y="7"/>
                  <a:pt x="298" y="7"/>
                </a:cubicBezTo>
                <a:cubicBezTo>
                  <a:pt x="298" y="7"/>
                  <a:pt x="298" y="7"/>
                  <a:pt x="298" y="7"/>
                </a:cubicBezTo>
                <a:moveTo>
                  <a:pt x="309" y="5"/>
                </a:moveTo>
                <a:cubicBezTo>
                  <a:pt x="314" y="4"/>
                  <a:pt x="314" y="4"/>
                  <a:pt x="314" y="4"/>
                </a:cubicBezTo>
                <a:cubicBezTo>
                  <a:pt x="315" y="4"/>
                  <a:pt x="315" y="4"/>
                  <a:pt x="315" y="4"/>
                </a:cubicBezTo>
                <a:cubicBezTo>
                  <a:pt x="314" y="4"/>
                  <a:pt x="313" y="4"/>
                  <a:pt x="312" y="4"/>
                </a:cubicBezTo>
                <a:cubicBezTo>
                  <a:pt x="311" y="4"/>
                  <a:pt x="311" y="4"/>
                  <a:pt x="311" y="4"/>
                </a:cubicBezTo>
                <a:cubicBezTo>
                  <a:pt x="308" y="5"/>
                  <a:pt x="308" y="5"/>
                  <a:pt x="308" y="5"/>
                </a:cubicBezTo>
                <a:cubicBezTo>
                  <a:pt x="309" y="5"/>
                  <a:pt x="309" y="5"/>
                  <a:pt x="309" y="5"/>
                </a:cubicBezTo>
                <a:moveTo>
                  <a:pt x="315" y="4"/>
                </a:moveTo>
                <a:cubicBezTo>
                  <a:pt x="315" y="4"/>
                  <a:pt x="315" y="4"/>
                  <a:pt x="315" y="4"/>
                </a:cubicBezTo>
                <a:cubicBezTo>
                  <a:pt x="315" y="4"/>
                  <a:pt x="315" y="4"/>
                  <a:pt x="315" y="4"/>
                </a:cubicBezTo>
                <a:cubicBezTo>
                  <a:pt x="315" y="4"/>
                  <a:pt x="315" y="4"/>
                  <a:pt x="315" y="4"/>
                </a:cubicBezTo>
                <a:moveTo>
                  <a:pt x="295" y="7"/>
                </a:moveTo>
                <a:cubicBezTo>
                  <a:pt x="295" y="7"/>
                  <a:pt x="295" y="7"/>
                  <a:pt x="295" y="7"/>
                </a:cubicBezTo>
                <a:cubicBezTo>
                  <a:pt x="295" y="7"/>
                  <a:pt x="295" y="7"/>
                  <a:pt x="294" y="8"/>
                </a:cubicBezTo>
                <a:cubicBezTo>
                  <a:pt x="295" y="7"/>
                  <a:pt x="295" y="7"/>
                  <a:pt x="295" y="7"/>
                </a:cubicBezTo>
                <a:moveTo>
                  <a:pt x="295" y="7"/>
                </a:moveTo>
                <a:cubicBezTo>
                  <a:pt x="296" y="7"/>
                  <a:pt x="296" y="7"/>
                  <a:pt x="296" y="7"/>
                </a:cubicBezTo>
                <a:cubicBezTo>
                  <a:pt x="298" y="7"/>
                  <a:pt x="298" y="7"/>
                  <a:pt x="298" y="7"/>
                </a:cubicBezTo>
                <a:cubicBezTo>
                  <a:pt x="301" y="6"/>
                  <a:pt x="301" y="6"/>
                  <a:pt x="301" y="6"/>
                </a:cubicBezTo>
                <a:cubicBezTo>
                  <a:pt x="300" y="6"/>
                  <a:pt x="300" y="6"/>
                  <a:pt x="300" y="6"/>
                </a:cubicBezTo>
                <a:cubicBezTo>
                  <a:pt x="303" y="6"/>
                  <a:pt x="303" y="6"/>
                  <a:pt x="303" y="6"/>
                </a:cubicBezTo>
                <a:cubicBezTo>
                  <a:pt x="305" y="5"/>
                  <a:pt x="305" y="5"/>
                  <a:pt x="305" y="5"/>
                </a:cubicBezTo>
                <a:cubicBezTo>
                  <a:pt x="305" y="5"/>
                  <a:pt x="305" y="5"/>
                  <a:pt x="305" y="5"/>
                </a:cubicBezTo>
                <a:cubicBezTo>
                  <a:pt x="305" y="5"/>
                  <a:pt x="305" y="5"/>
                  <a:pt x="305" y="5"/>
                </a:cubicBezTo>
                <a:cubicBezTo>
                  <a:pt x="302" y="6"/>
                  <a:pt x="300" y="6"/>
                  <a:pt x="297" y="7"/>
                </a:cubicBezTo>
                <a:cubicBezTo>
                  <a:pt x="296" y="7"/>
                  <a:pt x="296" y="7"/>
                  <a:pt x="295" y="7"/>
                </a:cubicBezTo>
                <a:cubicBezTo>
                  <a:pt x="295" y="7"/>
                  <a:pt x="295" y="7"/>
                  <a:pt x="295" y="7"/>
                </a:cubicBezTo>
                <a:moveTo>
                  <a:pt x="2" y="405"/>
                </a:moveTo>
                <a:cubicBezTo>
                  <a:pt x="2" y="405"/>
                  <a:pt x="2" y="405"/>
                  <a:pt x="2" y="405"/>
                </a:cubicBezTo>
                <a:cubicBezTo>
                  <a:pt x="2" y="406"/>
                  <a:pt x="2" y="406"/>
                  <a:pt x="2" y="406"/>
                </a:cubicBezTo>
                <a:cubicBezTo>
                  <a:pt x="2" y="405"/>
                  <a:pt x="2" y="405"/>
                  <a:pt x="2" y="405"/>
                </a:cubicBezTo>
                <a:moveTo>
                  <a:pt x="2" y="404"/>
                </a:moveTo>
                <a:cubicBezTo>
                  <a:pt x="2" y="403"/>
                  <a:pt x="2" y="402"/>
                  <a:pt x="1" y="401"/>
                </a:cubicBezTo>
                <a:cubicBezTo>
                  <a:pt x="2" y="401"/>
                  <a:pt x="2" y="401"/>
                  <a:pt x="2" y="402"/>
                </a:cubicBezTo>
                <a:cubicBezTo>
                  <a:pt x="2" y="405"/>
                  <a:pt x="2" y="405"/>
                  <a:pt x="2" y="405"/>
                </a:cubicBezTo>
                <a:cubicBezTo>
                  <a:pt x="2" y="404"/>
                  <a:pt x="2" y="404"/>
                  <a:pt x="2" y="404"/>
                </a:cubicBezTo>
                <a:moveTo>
                  <a:pt x="1" y="383"/>
                </a:moveTo>
                <a:cubicBezTo>
                  <a:pt x="1" y="385"/>
                  <a:pt x="1" y="386"/>
                  <a:pt x="1" y="388"/>
                </a:cubicBezTo>
                <a:cubicBezTo>
                  <a:pt x="1" y="392"/>
                  <a:pt x="1" y="395"/>
                  <a:pt x="1" y="398"/>
                </a:cubicBezTo>
                <a:cubicBezTo>
                  <a:pt x="1" y="399"/>
                  <a:pt x="1" y="399"/>
                  <a:pt x="1" y="399"/>
                </a:cubicBezTo>
                <a:cubicBezTo>
                  <a:pt x="1" y="394"/>
                  <a:pt x="1" y="388"/>
                  <a:pt x="1" y="383"/>
                </a:cubicBezTo>
                <a:moveTo>
                  <a:pt x="23" y="243"/>
                </a:moveTo>
                <a:cubicBezTo>
                  <a:pt x="24" y="240"/>
                  <a:pt x="26" y="236"/>
                  <a:pt x="27" y="232"/>
                </a:cubicBezTo>
                <a:cubicBezTo>
                  <a:pt x="26" y="235"/>
                  <a:pt x="25" y="237"/>
                  <a:pt x="25" y="239"/>
                </a:cubicBezTo>
                <a:cubicBezTo>
                  <a:pt x="23" y="243"/>
                  <a:pt x="23" y="243"/>
                  <a:pt x="23" y="243"/>
                </a:cubicBezTo>
                <a:cubicBezTo>
                  <a:pt x="23" y="243"/>
                  <a:pt x="23" y="243"/>
                  <a:pt x="23" y="243"/>
                </a:cubicBezTo>
                <a:moveTo>
                  <a:pt x="33" y="217"/>
                </a:moveTo>
                <a:cubicBezTo>
                  <a:pt x="33" y="218"/>
                  <a:pt x="33" y="218"/>
                  <a:pt x="33" y="219"/>
                </a:cubicBezTo>
                <a:cubicBezTo>
                  <a:pt x="31" y="224"/>
                  <a:pt x="29" y="228"/>
                  <a:pt x="27" y="232"/>
                </a:cubicBezTo>
                <a:cubicBezTo>
                  <a:pt x="26" y="236"/>
                  <a:pt x="24" y="240"/>
                  <a:pt x="23" y="243"/>
                </a:cubicBezTo>
                <a:cubicBezTo>
                  <a:pt x="27" y="232"/>
                  <a:pt x="29" y="227"/>
                  <a:pt x="33" y="217"/>
                </a:cubicBezTo>
                <a:moveTo>
                  <a:pt x="33" y="217"/>
                </a:moveTo>
                <a:cubicBezTo>
                  <a:pt x="33" y="217"/>
                  <a:pt x="33" y="217"/>
                  <a:pt x="33" y="217"/>
                </a:cubicBezTo>
                <a:cubicBezTo>
                  <a:pt x="33" y="218"/>
                  <a:pt x="33" y="218"/>
                  <a:pt x="33" y="218"/>
                </a:cubicBezTo>
                <a:cubicBezTo>
                  <a:pt x="33" y="219"/>
                  <a:pt x="33" y="219"/>
                  <a:pt x="33" y="219"/>
                </a:cubicBezTo>
                <a:cubicBezTo>
                  <a:pt x="33" y="218"/>
                  <a:pt x="33" y="218"/>
                  <a:pt x="33" y="217"/>
                </a:cubicBezTo>
                <a:moveTo>
                  <a:pt x="47" y="190"/>
                </a:moveTo>
                <a:cubicBezTo>
                  <a:pt x="47" y="190"/>
                  <a:pt x="48" y="189"/>
                  <a:pt x="48" y="188"/>
                </a:cubicBezTo>
                <a:cubicBezTo>
                  <a:pt x="48" y="189"/>
                  <a:pt x="48" y="189"/>
                  <a:pt x="47" y="190"/>
                </a:cubicBezTo>
                <a:cubicBezTo>
                  <a:pt x="47" y="190"/>
                  <a:pt x="47" y="190"/>
                  <a:pt x="47" y="190"/>
                </a:cubicBezTo>
                <a:cubicBezTo>
                  <a:pt x="47" y="190"/>
                  <a:pt x="47" y="190"/>
                  <a:pt x="47" y="190"/>
                </a:cubicBezTo>
                <a:moveTo>
                  <a:pt x="47" y="190"/>
                </a:moveTo>
                <a:cubicBezTo>
                  <a:pt x="47" y="190"/>
                  <a:pt x="48" y="189"/>
                  <a:pt x="48" y="188"/>
                </a:cubicBezTo>
                <a:cubicBezTo>
                  <a:pt x="48" y="189"/>
                  <a:pt x="47" y="190"/>
                  <a:pt x="47" y="190"/>
                </a:cubicBezTo>
                <a:cubicBezTo>
                  <a:pt x="52" y="181"/>
                  <a:pt x="55" y="177"/>
                  <a:pt x="59" y="170"/>
                </a:cubicBezTo>
                <a:cubicBezTo>
                  <a:pt x="55" y="176"/>
                  <a:pt x="52" y="182"/>
                  <a:pt x="48" y="188"/>
                </a:cubicBezTo>
                <a:cubicBezTo>
                  <a:pt x="48" y="189"/>
                  <a:pt x="47" y="190"/>
                  <a:pt x="47" y="190"/>
                </a:cubicBezTo>
                <a:cubicBezTo>
                  <a:pt x="47" y="190"/>
                  <a:pt x="47" y="190"/>
                  <a:pt x="47" y="190"/>
                </a:cubicBezTo>
                <a:moveTo>
                  <a:pt x="135" y="87"/>
                </a:moveTo>
                <a:cubicBezTo>
                  <a:pt x="136" y="86"/>
                  <a:pt x="136" y="85"/>
                  <a:pt x="137" y="85"/>
                </a:cubicBezTo>
                <a:cubicBezTo>
                  <a:pt x="138" y="84"/>
                  <a:pt x="139" y="83"/>
                  <a:pt x="140" y="82"/>
                </a:cubicBezTo>
                <a:cubicBezTo>
                  <a:pt x="140" y="82"/>
                  <a:pt x="140" y="82"/>
                  <a:pt x="140" y="82"/>
                </a:cubicBezTo>
                <a:cubicBezTo>
                  <a:pt x="138" y="83"/>
                  <a:pt x="138" y="83"/>
                  <a:pt x="138" y="83"/>
                </a:cubicBezTo>
                <a:cubicBezTo>
                  <a:pt x="134" y="87"/>
                  <a:pt x="134" y="87"/>
                  <a:pt x="134" y="87"/>
                </a:cubicBezTo>
                <a:cubicBezTo>
                  <a:pt x="134" y="87"/>
                  <a:pt x="134" y="87"/>
                  <a:pt x="134" y="87"/>
                </a:cubicBezTo>
                <a:cubicBezTo>
                  <a:pt x="135" y="87"/>
                  <a:pt x="135" y="87"/>
                  <a:pt x="135" y="87"/>
                </a:cubicBezTo>
                <a:moveTo>
                  <a:pt x="140" y="81"/>
                </a:moveTo>
                <a:cubicBezTo>
                  <a:pt x="141" y="81"/>
                  <a:pt x="141" y="81"/>
                  <a:pt x="141" y="81"/>
                </a:cubicBezTo>
                <a:cubicBezTo>
                  <a:pt x="143" y="79"/>
                  <a:pt x="143" y="79"/>
                  <a:pt x="143" y="79"/>
                </a:cubicBezTo>
                <a:cubicBezTo>
                  <a:pt x="140" y="81"/>
                  <a:pt x="137" y="83"/>
                  <a:pt x="137" y="84"/>
                </a:cubicBezTo>
                <a:cubicBezTo>
                  <a:pt x="137" y="84"/>
                  <a:pt x="139" y="82"/>
                  <a:pt x="140" y="81"/>
                </a:cubicBezTo>
                <a:moveTo>
                  <a:pt x="231" y="28"/>
                </a:moveTo>
                <a:cubicBezTo>
                  <a:pt x="233" y="28"/>
                  <a:pt x="233" y="28"/>
                  <a:pt x="233" y="28"/>
                </a:cubicBezTo>
                <a:cubicBezTo>
                  <a:pt x="237" y="26"/>
                  <a:pt x="237" y="26"/>
                  <a:pt x="237" y="26"/>
                </a:cubicBezTo>
                <a:cubicBezTo>
                  <a:pt x="237" y="26"/>
                  <a:pt x="237" y="26"/>
                  <a:pt x="237" y="26"/>
                </a:cubicBezTo>
                <a:cubicBezTo>
                  <a:pt x="236" y="25"/>
                  <a:pt x="236" y="25"/>
                  <a:pt x="236" y="25"/>
                </a:cubicBezTo>
                <a:cubicBezTo>
                  <a:pt x="231" y="28"/>
                  <a:pt x="231" y="28"/>
                  <a:pt x="231" y="28"/>
                </a:cubicBezTo>
                <a:cubicBezTo>
                  <a:pt x="228" y="29"/>
                  <a:pt x="228" y="29"/>
                  <a:pt x="228" y="29"/>
                </a:cubicBezTo>
                <a:cubicBezTo>
                  <a:pt x="228" y="30"/>
                  <a:pt x="228" y="30"/>
                  <a:pt x="228" y="30"/>
                </a:cubicBezTo>
                <a:cubicBezTo>
                  <a:pt x="231" y="28"/>
                  <a:pt x="231" y="28"/>
                  <a:pt x="231" y="28"/>
                </a:cubicBezTo>
                <a:moveTo>
                  <a:pt x="695" y="448"/>
                </a:moveTo>
                <a:cubicBezTo>
                  <a:pt x="695" y="447"/>
                  <a:pt x="695" y="446"/>
                  <a:pt x="695" y="445"/>
                </a:cubicBezTo>
                <a:cubicBezTo>
                  <a:pt x="695" y="445"/>
                  <a:pt x="695" y="444"/>
                  <a:pt x="695" y="444"/>
                </a:cubicBezTo>
                <a:cubicBezTo>
                  <a:pt x="695" y="443"/>
                  <a:pt x="696" y="443"/>
                  <a:pt x="696" y="443"/>
                </a:cubicBezTo>
                <a:cubicBezTo>
                  <a:pt x="696" y="443"/>
                  <a:pt x="696" y="440"/>
                  <a:pt x="694" y="436"/>
                </a:cubicBezTo>
                <a:cubicBezTo>
                  <a:pt x="694" y="436"/>
                  <a:pt x="694" y="436"/>
                  <a:pt x="694" y="433"/>
                </a:cubicBezTo>
                <a:cubicBezTo>
                  <a:pt x="694" y="432"/>
                  <a:pt x="694" y="432"/>
                  <a:pt x="694" y="432"/>
                </a:cubicBezTo>
                <a:cubicBezTo>
                  <a:pt x="693" y="433"/>
                  <a:pt x="693" y="433"/>
                  <a:pt x="693" y="433"/>
                </a:cubicBezTo>
                <a:cubicBezTo>
                  <a:pt x="692" y="435"/>
                  <a:pt x="692" y="435"/>
                  <a:pt x="692" y="435"/>
                </a:cubicBezTo>
                <a:cubicBezTo>
                  <a:pt x="692" y="435"/>
                  <a:pt x="692" y="437"/>
                  <a:pt x="692" y="438"/>
                </a:cubicBezTo>
                <a:cubicBezTo>
                  <a:pt x="692" y="438"/>
                  <a:pt x="692" y="438"/>
                  <a:pt x="692" y="439"/>
                </a:cubicBezTo>
                <a:cubicBezTo>
                  <a:pt x="692" y="439"/>
                  <a:pt x="692" y="439"/>
                  <a:pt x="692" y="439"/>
                </a:cubicBezTo>
                <a:cubicBezTo>
                  <a:pt x="692" y="440"/>
                  <a:pt x="692" y="441"/>
                  <a:pt x="692" y="441"/>
                </a:cubicBezTo>
                <a:cubicBezTo>
                  <a:pt x="691" y="444"/>
                  <a:pt x="691" y="444"/>
                  <a:pt x="691" y="444"/>
                </a:cubicBezTo>
                <a:cubicBezTo>
                  <a:pt x="690" y="447"/>
                  <a:pt x="690" y="449"/>
                  <a:pt x="690" y="450"/>
                </a:cubicBezTo>
                <a:cubicBezTo>
                  <a:pt x="690" y="451"/>
                  <a:pt x="691" y="453"/>
                  <a:pt x="691" y="453"/>
                </a:cubicBezTo>
                <a:cubicBezTo>
                  <a:pt x="692" y="453"/>
                  <a:pt x="692" y="453"/>
                  <a:pt x="694" y="453"/>
                </a:cubicBezTo>
                <a:cubicBezTo>
                  <a:pt x="694" y="451"/>
                  <a:pt x="695" y="449"/>
                  <a:pt x="695" y="448"/>
                </a:cubicBezTo>
                <a:moveTo>
                  <a:pt x="711" y="529"/>
                </a:moveTo>
                <a:cubicBezTo>
                  <a:pt x="714" y="522"/>
                  <a:pt x="714" y="522"/>
                  <a:pt x="714" y="522"/>
                </a:cubicBezTo>
                <a:cubicBezTo>
                  <a:pt x="714" y="522"/>
                  <a:pt x="715" y="520"/>
                  <a:pt x="715" y="520"/>
                </a:cubicBezTo>
                <a:cubicBezTo>
                  <a:pt x="714" y="521"/>
                  <a:pt x="713" y="521"/>
                  <a:pt x="712" y="522"/>
                </a:cubicBezTo>
                <a:cubicBezTo>
                  <a:pt x="712" y="522"/>
                  <a:pt x="712" y="522"/>
                  <a:pt x="711" y="523"/>
                </a:cubicBezTo>
                <a:cubicBezTo>
                  <a:pt x="712" y="523"/>
                  <a:pt x="712" y="523"/>
                  <a:pt x="712" y="523"/>
                </a:cubicBezTo>
                <a:cubicBezTo>
                  <a:pt x="711" y="524"/>
                  <a:pt x="711" y="525"/>
                  <a:pt x="711" y="525"/>
                </a:cubicBezTo>
                <a:cubicBezTo>
                  <a:pt x="711" y="525"/>
                  <a:pt x="711" y="525"/>
                  <a:pt x="711" y="525"/>
                </a:cubicBezTo>
                <a:cubicBezTo>
                  <a:pt x="711" y="526"/>
                  <a:pt x="711" y="526"/>
                  <a:pt x="710" y="527"/>
                </a:cubicBezTo>
                <a:cubicBezTo>
                  <a:pt x="710" y="528"/>
                  <a:pt x="710" y="528"/>
                  <a:pt x="710" y="528"/>
                </a:cubicBezTo>
                <a:cubicBezTo>
                  <a:pt x="710" y="528"/>
                  <a:pt x="710" y="528"/>
                  <a:pt x="710" y="528"/>
                </a:cubicBezTo>
                <a:cubicBezTo>
                  <a:pt x="710" y="528"/>
                  <a:pt x="711" y="527"/>
                  <a:pt x="711" y="527"/>
                </a:cubicBezTo>
                <a:cubicBezTo>
                  <a:pt x="711" y="527"/>
                  <a:pt x="711" y="526"/>
                  <a:pt x="712" y="527"/>
                </a:cubicBezTo>
                <a:cubicBezTo>
                  <a:pt x="711" y="527"/>
                  <a:pt x="711" y="528"/>
                  <a:pt x="711" y="529"/>
                </a:cubicBezTo>
                <a:cubicBezTo>
                  <a:pt x="711" y="528"/>
                  <a:pt x="711" y="528"/>
                  <a:pt x="711" y="528"/>
                </a:cubicBezTo>
                <a:cubicBezTo>
                  <a:pt x="711" y="528"/>
                  <a:pt x="711" y="528"/>
                  <a:pt x="711" y="528"/>
                </a:cubicBezTo>
                <a:cubicBezTo>
                  <a:pt x="711" y="529"/>
                  <a:pt x="710" y="530"/>
                  <a:pt x="710" y="531"/>
                </a:cubicBezTo>
                <a:cubicBezTo>
                  <a:pt x="710" y="531"/>
                  <a:pt x="710" y="531"/>
                  <a:pt x="710" y="531"/>
                </a:cubicBezTo>
                <a:cubicBezTo>
                  <a:pt x="710" y="531"/>
                  <a:pt x="710" y="531"/>
                  <a:pt x="710" y="531"/>
                </a:cubicBezTo>
                <a:cubicBezTo>
                  <a:pt x="710" y="530"/>
                  <a:pt x="710" y="530"/>
                  <a:pt x="711" y="529"/>
                </a:cubicBezTo>
                <a:moveTo>
                  <a:pt x="712" y="517"/>
                </a:moveTo>
                <a:cubicBezTo>
                  <a:pt x="712" y="517"/>
                  <a:pt x="712" y="516"/>
                  <a:pt x="712" y="516"/>
                </a:cubicBezTo>
                <a:cubicBezTo>
                  <a:pt x="712" y="515"/>
                  <a:pt x="712" y="515"/>
                  <a:pt x="712" y="515"/>
                </a:cubicBezTo>
                <a:cubicBezTo>
                  <a:pt x="713" y="515"/>
                  <a:pt x="713" y="514"/>
                  <a:pt x="713" y="514"/>
                </a:cubicBezTo>
                <a:cubicBezTo>
                  <a:pt x="713" y="514"/>
                  <a:pt x="713" y="515"/>
                  <a:pt x="712" y="515"/>
                </a:cubicBezTo>
                <a:cubicBezTo>
                  <a:pt x="712" y="515"/>
                  <a:pt x="712" y="516"/>
                  <a:pt x="712" y="516"/>
                </a:cubicBezTo>
                <a:cubicBezTo>
                  <a:pt x="712" y="517"/>
                  <a:pt x="712" y="517"/>
                  <a:pt x="712" y="517"/>
                </a:cubicBezTo>
                <a:moveTo>
                  <a:pt x="728" y="487"/>
                </a:moveTo>
                <a:cubicBezTo>
                  <a:pt x="734" y="465"/>
                  <a:pt x="734" y="465"/>
                  <a:pt x="734" y="465"/>
                </a:cubicBezTo>
                <a:cubicBezTo>
                  <a:pt x="733" y="469"/>
                  <a:pt x="733" y="469"/>
                  <a:pt x="733" y="469"/>
                </a:cubicBezTo>
                <a:cubicBezTo>
                  <a:pt x="732" y="471"/>
                  <a:pt x="732" y="473"/>
                  <a:pt x="731" y="475"/>
                </a:cubicBezTo>
                <a:cubicBezTo>
                  <a:pt x="731" y="476"/>
                  <a:pt x="731" y="476"/>
                  <a:pt x="731" y="476"/>
                </a:cubicBezTo>
                <a:cubicBezTo>
                  <a:pt x="731" y="475"/>
                  <a:pt x="731" y="475"/>
                  <a:pt x="731" y="474"/>
                </a:cubicBezTo>
                <a:cubicBezTo>
                  <a:pt x="731" y="473"/>
                  <a:pt x="731" y="473"/>
                  <a:pt x="731" y="473"/>
                </a:cubicBezTo>
                <a:cubicBezTo>
                  <a:pt x="731" y="474"/>
                  <a:pt x="731" y="474"/>
                  <a:pt x="731" y="474"/>
                </a:cubicBezTo>
                <a:cubicBezTo>
                  <a:pt x="728" y="480"/>
                  <a:pt x="727" y="486"/>
                  <a:pt x="725" y="493"/>
                </a:cubicBezTo>
                <a:cubicBezTo>
                  <a:pt x="725" y="493"/>
                  <a:pt x="725" y="493"/>
                  <a:pt x="725" y="493"/>
                </a:cubicBezTo>
                <a:cubicBezTo>
                  <a:pt x="725" y="494"/>
                  <a:pt x="725" y="494"/>
                  <a:pt x="725" y="494"/>
                </a:cubicBezTo>
                <a:cubicBezTo>
                  <a:pt x="723" y="498"/>
                  <a:pt x="723" y="498"/>
                  <a:pt x="722" y="501"/>
                </a:cubicBezTo>
                <a:cubicBezTo>
                  <a:pt x="722" y="504"/>
                  <a:pt x="721" y="504"/>
                  <a:pt x="721" y="504"/>
                </a:cubicBezTo>
                <a:cubicBezTo>
                  <a:pt x="722" y="504"/>
                  <a:pt x="722" y="504"/>
                  <a:pt x="722" y="504"/>
                </a:cubicBezTo>
                <a:cubicBezTo>
                  <a:pt x="728" y="487"/>
                  <a:pt x="728" y="487"/>
                  <a:pt x="728" y="487"/>
                </a:cubicBezTo>
                <a:moveTo>
                  <a:pt x="714" y="506"/>
                </a:moveTo>
                <a:cubicBezTo>
                  <a:pt x="715" y="505"/>
                  <a:pt x="715" y="503"/>
                  <a:pt x="716" y="502"/>
                </a:cubicBezTo>
                <a:cubicBezTo>
                  <a:pt x="716" y="501"/>
                  <a:pt x="716" y="501"/>
                  <a:pt x="716" y="501"/>
                </a:cubicBezTo>
                <a:cubicBezTo>
                  <a:pt x="716" y="500"/>
                  <a:pt x="716" y="500"/>
                  <a:pt x="716" y="500"/>
                </a:cubicBezTo>
                <a:cubicBezTo>
                  <a:pt x="716" y="500"/>
                  <a:pt x="716" y="500"/>
                  <a:pt x="716" y="500"/>
                </a:cubicBezTo>
                <a:cubicBezTo>
                  <a:pt x="716" y="500"/>
                  <a:pt x="716" y="499"/>
                  <a:pt x="716" y="496"/>
                </a:cubicBezTo>
                <a:cubicBezTo>
                  <a:pt x="718" y="491"/>
                  <a:pt x="718" y="491"/>
                  <a:pt x="718" y="491"/>
                </a:cubicBezTo>
                <a:cubicBezTo>
                  <a:pt x="715" y="496"/>
                  <a:pt x="715" y="502"/>
                  <a:pt x="715" y="503"/>
                </a:cubicBezTo>
                <a:cubicBezTo>
                  <a:pt x="715" y="503"/>
                  <a:pt x="715" y="503"/>
                  <a:pt x="715" y="504"/>
                </a:cubicBezTo>
                <a:cubicBezTo>
                  <a:pt x="714" y="505"/>
                  <a:pt x="714" y="506"/>
                  <a:pt x="714" y="506"/>
                </a:cubicBezTo>
                <a:cubicBezTo>
                  <a:pt x="714" y="506"/>
                  <a:pt x="714" y="506"/>
                  <a:pt x="714" y="506"/>
                </a:cubicBezTo>
                <a:moveTo>
                  <a:pt x="719" y="481"/>
                </a:moveTo>
                <a:cubicBezTo>
                  <a:pt x="719" y="480"/>
                  <a:pt x="719" y="480"/>
                  <a:pt x="719" y="480"/>
                </a:cubicBezTo>
                <a:cubicBezTo>
                  <a:pt x="719" y="480"/>
                  <a:pt x="719" y="480"/>
                  <a:pt x="719" y="481"/>
                </a:cubicBezTo>
                <a:cubicBezTo>
                  <a:pt x="719" y="481"/>
                  <a:pt x="719" y="481"/>
                  <a:pt x="719" y="481"/>
                </a:cubicBezTo>
                <a:moveTo>
                  <a:pt x="719" y="485"/>
                </a:moveTo>
                <a:cubicBezTo>
                  <a:pt x="719" y="484"/>
                  <a:pt x="719" y="484"/>
                  <a:pt x="719" y="484"/>
                </a:cubicBezTo>
                <a:cubicBezTo>
                  <a:pt x="719" y="483"/>
                  <a:pt x="719" y="482"/>
                  <a:pt x="719" y="482"/>
                </a:cubicBezTo>
                <a:cubicBezTo>
                  <a:pt x="720" y="479"/>
                  <a:pt x="720" y="479"/>
                  <a:pt x="720" y="479"/>
                </a:cubicBezTo>
                <a:cubicBezTo>
                  <a:pt x="719" y="478"/>
                  <a:pt x="719" y="478"/>
                  <a:pt x="719" y="478"/>
                </a:cubicBezTo>
                <a:cubicBezTo>
                  <a:pt x="719" y="479"/>
                  <a:pt x="719" y="479"/>
                  <a:pt x="719" y="479"/>
                </a:cubicBezTo>
                <a:cubicBezTo>
                  <a:pt x="719" y="480"/>
                  <a:pt x="719" y="480"/>
                  <a:pt x="719" y="482"/>
                </a:cubicBezTo>
                <a:cubicBezTo>
                  <a:pt x="719" y="485"/>
                  <a:pt x="719" y="485"/>
                  <a:pt x="718" y="486"/>
                </a:cubicBezTo>
                <a:cubicBezTo>
                  <a:pt x="719" y="485"/>
                  <a:pt x="719" y="485"/>
                  <a:pt x="719" y="485"/>
                </a:cubicBezTo>
                <a:moveTo>
                  <a:pt x="720" y="475"/>
                </a:moveTo>
                <a:cubicBezTo>
                  <a:pt x="720" y="475"/>
                  <a:pt x="720" y="474"/>
                  <a:pt x="720" y="474"/>
                </a:cubicBezTo>
                <a:cubicBezTo>
                  <a:pt x="720" y="473"/>
                  <a:pt x="720" y="473"/>
                  <a:pt x="720" y="473"/>
                </a:cubicBezTo>
                <a:cubicBezTo>
                  <a:pt x="720" y="472"/>
                  <a:pt x="720" y="471"/>
                  <a:pt x="720" y="471"/>
                </a:cubicBezTo>
                <a:cubicBezTo>
                  <a:pt x="720" y="470"/>
                  <a:pt x="720" y="470"/>
                  <a:pt x="720" y="470"/>
                </a:cubicBezTo>
                <a:cubicBezTo>
                  <a:pt x="720" y="470"/>
                  <a:pt x="720" y="471"/>
                  <a:pt x="720" y="471"/>
                </a:cubicBezTo>
                <a:cubicBezTo>
                  <a:pt x="720" y="472"/>
                  <a:pt x="720" y="472"/>
                  <a:pt x="719" y="473"/>
                </a:cubicBezTo>
                <a:cubicBezTo>
                  <a:pt x="719" y="474"/>
                  <a:pt x="719" y="474"/>
                  <a:pt x="719" y="475"/>
                </a:cubicBezTo>
                <a:cubicBezTo>
                  <a:pt x="719" y="475"/>
                  <a:pt x="719" y="475"/>
                  <a:pt x="719" y="475"/>
                </a:cubicBezTo>
                <a:cubicBezTo>
                  <a:pt x="719" y="475"/>
                  <a:pt x="719" y="475"/>
                  <a:pt x="719" y="475"/>
                </a:cubicBezTo>
                <a:cubicBezTo>
                  <a:pt x="719" y="475"/>
                  <a:pt x="719" y="475"/>
                  <a:pt x="719" y="475"/>
                </a:cubicBezTo>
                <a:cubicBezTo>
                  <a:pt x="719" y="475"/>
                  <a:pt x="719" y="475"/>
                  <a:pt x="719" y="475"/>
                </a:cubicBezTo>
                <a:cubicBezTo>
                  <a:pt x="719" y="475"/>
                  <a:pt x="719" y="475"/>
                  <a:pt x="719" y="475"/>
                </a:cubicBezTo>
                <a:cubicBezTo>
                  <a:pt x="719" y="475"/>
                  <a:pt x="719" y="475"/>
                  <a:pt x="719" y="475"/>
                </a:cubicBezTo>
                <a:cubicBezTo>
                  <a:pt x="719" y="475"/>
                  <a:pt x="719" y="475"/>
                  <a:pt x="719" y="475"/>
                </a:cubicBezTo>
                <a:cubicBezTo>
                  <a:pt x="719" y="475"/>
                  <a:pt x="719" y="475"/>
                  <a:pt x="719" y="475"/>
                </a:cubicBezTo>
                <a:cubicBezTo>
                  <a:pt x="719" y="475"/>
                  <a:pt x="719" y="475"/>
                  <a:pt x="719" y="475"/>
                </a:cubicBezTo>
                <a:cubicBezTo>
                  <a:pt x="720" y="475"/>
                  <a:pt x="720" y="475"/>
                  <a:pt x="720" y="475"/>
                </a:cubicBezTo>
                <a:moveTo>
                  <a:pt x="721" y="502"/>
                </a:moveTo>
                <a:cubicBezTo>
                  <a:pt x="721" y="502"/>
                  <a:pt x="723" y="495"/>
                  <a:pt x="723" y="494"/>
                </a:cubicBezTo>
                <a:cubicBezTo>
                  <a:pt x="722" y="495"/>
                  <a:pt x="722" y="495"/>
                  <a:pt x="721" y="497"/>
                </a:cubicBezTo>
                <a:cubicBezTo>
                  <a:pt x="721" y="497"/>
                  <a:pt x="721" y="497"/>
                  <a:pt x="721" y="497"/>
                </a:cubicBezTo>
                <a:cubicBezTo>
                  <a:pt x="723" y="492"/>
                  <a:pt x="723" y="492"/>
                  <a:pt x="723" y="492"/>
                </a:cubicBezTo>
                <a:cubicBezTo>
                  <a:pt x="723" y="492"/>
                  <a:pt x="723" y="492"/>
                  <a:pt x="723" y="492"/>
                </a:cubicBezTo>
                <a:cubicBezTo>
                  <a:pt x="722" y="491"/>
                  <a:pt x="722" y="491"/>
                  <a:pt x="722" y="491"/>
                </a:cubicBezTo>
                <a:cubicBezTo>
                  <a:pt x="723" y="490"/>
                  <a:pt x="723" y="489"/>
                  <a:pt x="723" y="488"/>
                </a:cubicBezTo>
                <a:cubicBezTo>
                  <a:pt x="724" y="486"/>
                  <a:pt x="724" y="484"/>
                  <a:pt x="725" y="482"/>
                </a:cubicBezTo>
                <a:cubicBezTo>
                  <a:pt x="724" y="482"/>
                  <a:pt x="724" y="482"/>
                  <a:pt x="724" y="482"/>
                </a:cubicBezTo>
                <a:cubicBezTo>
                  <a:pt x="724" y="482"/>
                  <a:pt x="724" y="482"/>
                  <a:pt x="724" y="482"/>
                </a:cubicBezTo>
                <a:cubicBezTo>
                  <a:pt x="724" y="480"/>
                  <a:pt x="725" y="477"/>
                  <a:pt x="726" y="474"/>
                </a:cubicBezTo>
                <a:cubicBezTo>
                  <a:pt x="725" y="475"/>
                  <a:pt x="725" y="475"/>
                  <a:pt x="725" y="475"/>
                </a:cubicBezTo>
                <a:cubicBezTo>
                  <a:pt x="725" y="475"/>
                  <a:pt x="725" y="475"/>
                  <a:pt x="725" y="475"/>
                </a:cubicBezTo>
                <a:cubicBezTo>
                  <a:pt x="725" y="475"/>
                  <a:pt x="724" y="474"/>
                  <a:pt x="725" y="473"/>
                </a:cubicBezTo>
                <a:cubicBezTo>
                  <a:pt x="725" y="472"/>
                  <a:pt x="725" y="472"/>
                  <a:pt x="725" y="472"/>
                </a:cubicBezTo>
                <a:cubicBezTo>
                  <a:pt x="725" y="471"/>
                  <a:pt x="725" y="464"/>
                  <a:pt x="725" y="461"/>
                </a:cubicBezTo>
                <a:cubicBezTo>
                  <a:pt x="725" y="461"/>
                  <a:pt x="725" y="461"/>
                  <a:pt x="725" y="457"/>
                </a:cubicBezTo>
                <a:cubicBezTo>
                  <a:pt x="725" y="457"/>
                  <a:pt x="724" y="458"/>
                  <a:pt x="724" y="458"/>
                </a:cubicBezTo>
                <a:cubicBezTo>
                  <a:pt x="724" y="458"/>
                  <a:pt x="723" y="456"/>
                  <a:pt x="723" y="455"/>
                </a:cubicBezTo>
                <a:cubicBezTo>
                  <a:pt x="722" y="455"/>
                  <a:pt x="722" y="456"/>
                  <a:pt x="722" y="458"/>
                </a:cubicBezTo>
                <a:cubicBezTo>
                  <a:pt x="722" y="461"/>
                  <a:pt x="722" y="461"/>
                  <a:pt x="722" y="465"/>
                </a:cubicBezTo>
                <a:cubicBezTo>
                  <a:pt x="723" y="468"/>
                  <a:pt x="721" y="470"/>
                  <a:pt x="721" y="473"/>
                </a:cubicBezTo>
                <a:cubicBezTo>
                  <a:pt x="721" y="473"/>
                  <a:pt x="721" y="473"/>
                  <a:pt x="721" y="473"/>
                </a:cubicBezTo>
                <a:cubicBezTo>
                  <a:pt x="722" y="474"/>
                  <a:pt x="722" y="474"/>
                  <a:pt x="722" y="474"/>
                </a:cubicBezTo>
                <a:cubicBezTo>
                  <a:pt x="722" y="475"/>
                  <a:pt x="721" y="478"/>
                  <a:pt x="721" y="481"/>
                </a:cubicBezTo>
                <a:cubicBezTo>
                  <a:pt x="721" y="481"/>
                  <a:pt x="720" y="481"/>
                  <a:pt x="720" y="482"/>
                </a:cubicBezTo>
                <a:cubicBezTo>
                  <a:pt x="720" y="485"/>
                  <a:pt x="720" y="488"/>
                  <a:pt x="719" y="491"/>
                </a:cubicBezTo>
                <a:cubicBezTo>
                  <a:pt x="719" y="494"/>
                  <a:pt x="718" y="497"/>
                  <a:pt x="717" y="500"/>
                </a:cubicBezTo>
                <a:cubicBezTo>
                  <a:pt x="716" y="506"/>
                  <a:pt x="715" y="512"/>
                  <a:pt x="713" y="517"/>
                </a:cubicBezTo>
                <a:cubicBezTo>
                  <a:pt x="714" y="516"/>
                  <a:pt x="715" y="515"/>
                  <a:pt x="715" y="514"/>
                </a:cubicBezTo>
                <a:cubicBezTo>
                  <a:pt x="715" y="514"/>
                  <a:pt x="716" y="513"/>
                  <a:pt x="716" y="513"/>
                </a:cubicBezTo>
                <a:cubicBezTo>
                  <a:pt x="716" y="513"/>
                  <a:pt x="718" y="508"/>
                  <a:pt x="719" y="506"/>
                </a:cubicBezTo>
                <a:cubicBezTo>
                  <a:pt x="719" y="506"/>
                  <a:pt x="719" y="506"/>
                  <a:pt x="719" y="505"/>
                </a:cubicBezTo>
                <a:cubicBezTo>
                  <a:pt x="720" y="503"/>
                  <a:pt x="720" y="503"/>
                  <a:pt x="720" y="503"/>
                </a:cubicBezTo>
                <a:cubicBezTo>
                  <a:pt x="720" y="504"/>
                  <a:pt x="720" y="504"/>
                  <a:pt x="720" y="504"/>
                </a:cubicBezTo>
                <a:cubicBezTo>
                  <a:pt x="720" y="503"/>
                  <a:pt x="720" y="503"/>
                  <a:pt x="721" y="502"/>
                </a:cubicBezTo>
                <a:moveTo>
                  <a:pt x="482" y="16"/>
                </a:moveTo>
                <a:cubicBezTo>
                  <a:pt x="480" y="15"/>
                  <a:pt x="479" y="15"/>
                  <a:pt x="479" y="15"/>
                </a:cubicBezTo>
                <a:cubicBezTo>
                  <a:pt x="479" y="15"/>
                  <a:pt x="479" y="15"/>
                  <a:pt x="479" y="15"/>
                </a:cubicBezTo>
                <a:cubicBezTo>
                  <a:pt x="478" y="15"/>
                  <a:pt x="478" y="15"/>
                  <a:pt x="478" y="15"/>
                </a:cubicBezTo>
                <a:cubicBezTo>
                  <a:pt x="478" y="15"/>
                  <a:pt x="478" y="15"/>
                  <a:pt x="478" y="15"/>
                </a:cubicBezTo>
                <a:cubicBezTo>
                  <a:pt x="478" y="15"/>
                  <a:pt x="478" y="15"/>
                  <a:pt x="478" y="15"/>
                </a:cubicBezTo>
                <a:cubicBezTo>
                  <a:pt x="479" y="15"/>
                  <a:pt x="479" y="15"/>
                  <a:pt x="479" y="15"/>
                </a:cubicBezTo>
                <a:cubicBezTo>
                  <a:pt x="480" y="15"/>
                  <a:pt x="480" y="15"/>
                  <a:pt x="481" y="15"/>
                </a:cubicBezTo>
                <a:cubicBezTo>
                  <a:pt x="481" y="15"/>
                  <a:pt x="481" y="15"/>
                  <a:pt x="481" y="15"/>
                </a:cubicBezTo>
                <a:cubicBezTo>
                  <a:pt x="481" y="16"/>
                  <a:pt x="482" y="16"/>
                  <a:pt x="482" y="16"/>
                </a:cubicBezTo>
                <a:cubicBezTo>
                  <a:pt x="483" y="16"/>
                  <a:pt x="483" y="16"/>
                  <a:pt x="483" y="16"/>
                </a:cubicBezTo>
                <a:cubicBezTo>
                  <a:pt x="483" y="16"/>
                  <a:pt x="483" y="16"/>
                  <a:pt x="483" y="16"/>
                </a:cubicBezTo>
                <a:cubicBezTo>
                  <a:pt x="483" y="16"/>
                  <a:pt x="482" y="16"/>
                  <a:pt x="482" y="16"/>
                </a:cubicBezTo>
                <a:moveTo>
                  <a:pt x="492" y="21"/>
                </a:moveTo>
                <a:cubicBezTo>
                  <a:pt x="492" y="20"/>
                  <a:pt x="488" y="19"/>
                  <a:pt x="488" y="19"/>
                </a:cubicBezTo>
                <a:cubicBezTo>
                  <a:pt x="488" y="19"/>
                  <a:pt x="488" y="19"/>
                  <a:pt x="488" y="19"/>
                </a:cubicBezTo>
                <a:cubicBezTo>
                  <a:pt x="489" y="20"/>
                  <a:pt x="490" y="20"/>
                  <a:pt x="490" y="20"/>
                </a:cubicBezTo>
                <a:cubicBezTo>
                  <a:pt x="491" y="20"/>
                  <a:pt x="491" y="20"/>
                  <a:pt x="491" y="21"/>
                </a:cubicBezTo>
                <a:cubicBezTo>
                  <a:pt x="491" y="20"/>
                  <a:pt x="491" y="20"/>
                  <a:pt x="491" y="20"/>
                </a:cubicBezTo>
                <a:cubicBezTo>
                  <a:pt x="491" y="20"/>
                  <a:pt x="492" y="21"/>
                  <a:pt x="492" y="21"/>
                </a:cubicBezTo>
                <a:cubicBezTo>
                  <a:pt x="492" y="21"/>
                  <a:pt x="492" y="21"/>
                  <a:pt x="492" y="21"/>
                </a:cubicBezTo>
                <a:moveTo>
                  <a:pt x="476" y="14"/>
                </a:moveTo>
                <a:cubicBezTo>
                  <a:pt x="475" y="14"/>
                  <a:pt x="475" y="14"/>
                  <a:pt x="474" y="14"/>
                </a:cubicBezTo>
                <a:cubicBezTo>
                  <a:pt x="474" y="13"/>
                  <a:pt x="473" y="13"/>
                  <a:pt x="473" y="13"/>
                </a:cubicBezTo>
                <a:cubicBezTo>
                  <a:pt x="473" y="13"/>
                  <a:pt x="473" y="13"/>
                  <a:pt x="473" y="13"/>
                </a:cubicBezTo>
                <a:cubicBezTo>
                  <a:pt x="469" y="12"/>
                  <a:pt x="468" y="12"/>
                  <a:pt x="467" y="12"/>
                </a:cubicBezTo>
                <a:cubicBezTo>
                  <a:pt x="468" y="12"/>
                  <a:pt x="469" y="12"/>
                  <a:pt x="469" y="12"/>
                </a:cubicBezTo>
                <a:cubicBezTo>
                  <a:pt x="469" y="12"/>
                  <a:pt x="469" y="12"/>
                  <a:pt x="469" y="12"/>
                </a:cubicBezTo>
                <a:cubicBezTo>
                  <a:pt x="467" y="12"/>
                  <a:pt x="465" y="11"/>
                  <a:pt x="463" y="11"/>
                </a:cubicBezTo>
                <a:cubicBezTo>
                  <a:pt x="463" y="11"/>
                  <a:pt x="463" y="11"/>
                  <a:pt x="463" y="11"/>
                </a:cubicBezTo>
                <a:cubicBezTo>
                  <a:pt x="465" y="12"/>
                  <a:pt x="468" y="12"/>
                  <a:pt x="470" y="13"/>
                </a:cubicBezTo>
                <a:cubicBezTo>
                  <a:pt x="470" y="13"/>
                  <a:pt x="470" y="13"/>
                  <a:pt x="470" y="13"/>
                </a:cubicBezTo>
                <a:cubicBezTo>
                  <a:pt x="482" y="17"/>
                  <a:pt x="482" y="17"/>
                  <a:pt x="483" y="17"/>
                </a:cubicBezTo>
                <a:cubicBezTo>
                  <a:pt x="482" y="16"/>
                  <a:pt x="480" y="16"/>
                  <a:pt x="479" y="15"/>
                </a:cubicBezTo>
                <a:cubicBezTo>
                  <a:pt x="480" y="16"/>
                  <a:pt x="480" y="16"/>
                  <a:pt x="480" y="16"/>
                </a:cubicBezTo>
                <a:cubicBezTo>
                  <a:pt x="480" y="16"/>
                  <a:pt x="480" y="16"/>
                  <a:pt x="480" y="16"/>
                </a:cubicBezTo>
                <a:cubicBezTo>
                  <a:pt x="479" y="15"/>
                  <a:pt x="479" y="15"/>
                  <a:pt x="478" y="15"/>
                </a:cubicBezTo>
                <a:cubicBezTo>
                  <a:pt x="479" y="15"/>
                  <a:pt x="479" y="15"/>
                  <a:pt x="479" y="15"/>
                </a:cubicBezTo>
                <a:cubicBezTo>
                  <a:pt x="478" y="15"/>
                  <a:pt x="478" y="15"/>
                  <a:pt x="478" y="15"/>
                </a:cubicBezTo>
                <a:cubicBezTo>
                  <a:pt x="478" y="15"/>
                  <a:pt x="478" y="15"/>
                  <a:pt x="478" y="15"/>
                </a:cubicBezTo>
                <a:cubicBezTo>
                  <a:pt x="478" y="15"/>
                  <a:pt x="477" y="14"/>
                  <a:pt x="476" y="14"/>
                </a:cubicBezTo>
                <a:moveTo>
                  <a:pt x="460" y="10"/>
                </a:moveTo>
                <a:cubicBezTo>
                  <a:pt x="455" y="9"/>
                  <a:pt x="455" y="9"/>
                  <a:pt x="455" y="9"/>
                </a:cubicBezTo>
                <a:cubicBezTo>
                  <a:pt x="455" y="9"/>
                  <a:pt x="456" y="9"/>
                  <a:pt x="457" y="10"/>
                </a:cubicBezTo>
                <a:cubicBezTo>
                  <a:pt x="457" y="10"/>
                  <a:pt x="457" y="10"/>
                  <a:pt x="455" y="9"/>
                </a:cubicBezTo>
                <a:cubicBezTo>
                  <a:pt x="454" y="9"/>
                  <a:pt x="454" y="9"/>
                  <a:pt x="453" y="9"/>
                </a:cubicBezTo>
                <a:cubicBezTo>
                  <a:pt x="453" y="9"/>
                  <a:pt x="453" y="9"/>
                  <a:pt x="453" y="9"/>
                </a:cubicBezTo>
                <a:cubicBezTo>
                  <a:pt x="454" y="9"/>
                  <a:pt x="455" y="9"/>
                  <a:pt x="456" y="10"/>
                </a:cubicBezTo>
                <a:cubicBezTo>
                  <a:pt x="455" y="10"/>
                  <a:pt x="455" y="10"/>
                  <a:pt x="455" y="10"/>
                </a:cubicBezTo>
                <a:cubicBezTo>
                  <a:pt x="456" y="10"/>
                  <a:pt x="457" y="10"/>
                  <a:pt x="458" y="10"/>
                </a:cubicBezTo>
                <a:cubicBezTo>
                  <a:pt x="457" y="10"/>
                  <a:pt x="457" y="10"/>
                  <a:pt x="457" y="10"/>
                </a:cubicBezTo>
                <a:cubicBezTo>
                  <a:pt x="458" y="11"/>
                  <a:pt x="459" y="11"/>
                  <a:pt x="460" y="11"/>
                </a:cubicBezTo>
                <a:cubicBezTo>
                  <a:pt x="461" y="11"/>
                  <a:pt x="461" y="11"/>
                  <a:pt x="461" y="11"/>
                </a:cubicBezTo>
                <a:cubicBezTo>
                  <a:pt x="462" y="11"/>
                  <a:pt x="462" y="11"/>
                  <a:pt x="466" y="13"/>
                </a:cubicBezTo>
                <a:cubicBezTo>
                  <a:pt x="467" y="13"/>
                  <a:pt x="467" y="13"/>
                  <a:pt x="467" y="13"/>
                </a:cubicBezTo>
                <a:cubicBezTo>
                  <a:pt x="468" y="13"/>
                  <a:pt x="469" y="13"/>
                  <a:pt x="470" y="13"/>
                </a:cubicBezTo>
                <a:cubicBezTo>
                  <a:pt x="470" y="13"/>
                  <a:pt x="470" y="13"/>
                  <a:pt x="470" y="13"/>
                </a:cubicBezTo>
                <a:cubicBezTo>
                  <a:pt x="471" y="13"/>
                  <a:pt x="471" y="13"/>
                  <a:pt x="471" y="13"/>
                </a:cubicBezTo>
                <a:cubicBezTo>
                  <a:pt x="471" y="13"/>
                  <a:pt x="471" y="13"/>
                  <a:pt x="471" y="13"/>
                </a:cubicBezTo>
                <a:cubicBezTo>
                  <a:pt x="470" y="13"/>
                  <a:pt x="470" y="13"/>
                  <a:pt x="469" y="13"/>
                </a:cubicBezTo>
                <a:cubicBezTo>
                  <a:pt x="468" y="12"/>
                  <a:pt x="467" y="12"/>
                  <a:pt x="466" y="12"/>
                </a:cubicBezTo>
                <a:cubicBezTo>
                  <a:pt x="464" y="12"/>
                  <a:pt x="462" y="11"/>
                  <a:pt x="460" y="10"/>
                </a:cubicBezTo>
                <a:moveTo>
                  <a:pt x="445" y="7"/>
                </a:moveTo>
                <a:cubicBezTo>
                  <a:pt x="444" y="7"/>
                  <a:pt x="444" y="7"/>
                  <a:pt x="444" y="7"/>
                </a:cubicBezTo>
                <a:cubicBezTo>
                  <a:pt x="444" y="7"/>
                  <a:pt x="444" y="7"/>
                  <a:pt x="444" y="7"/>
                </a:cubicBezTo>
                <a:cubicBezTo>
                  <a:pt x="443" y="7"/>
                  <a:pt x="443" y="7"/>
                  <a:pt x="443" y="7"/>
                </a:cubicBezTo>
                <a:cubicBezTo>
                  <a:pt x="440" y="6"/>
                  <a:pt x="439" y="6"/>
                  <a:pt x="438" y="6"/>
                </a:cubicBezTo>
                <a:cubicBezTo>
                  <a:pt x="440" y="6"/>
                  <a:pt x="441" y="6"/>
                  <a:pt x="442" y="7"/>
                </a:cubicBezTo>
                <a:cubicBezTo>
                  <a:pt x="442" y="7"/>
                  <a:pt x="442" y="7"/>
                  <a:pt x="442" y="7"/>
                </a:cubicBezTo>
                <a:cubicBezTo>
                  <a:pt x="444" y="7"/>
                  <a:pt x="445" y="7"/>
                  <a:pt x="447" y="8"/>
                </a:cubicBezTo>
                <a:cubicBezTo>
                  <a:pt x="447" y="8"/>
                  <a:pt x="447" y="8"/>
                  <a:pt x="447" y="8"/>
                </a:cubicBezTo>
                <a:cubicBezTo>
                  <a:pt x="450" y="9"/>
                  <a:pt x="450" y="9"/>
                  <a:pt x="450" y="9"/>
                </a:cubicBezTo>
                <a:cubicBezTo>
                  <a:pt x="450" y="9"/>
                  <a:pt x="450" y="9"/>
                  <a:pt x="450" y="9"/>
                </a:cubicBezTo>
                <a:cubicBezTo>
                  <a:pt x="450" y="9"/>
                  <a:pt x="450" y="9"/>
                  <a:pt x="450" y="9"/>
                </a:cubicBezTo>
                <a:cubicBezTo>
                  <a:pt x="451" y="9"/>
                  <a:pt x="452" y="9"/>
                  <a:pt x="452" y="9"/>
                </a:cubicBezTo>
                <a:cubicBezTo>
                  <a:pt x="454" y="9"/>
                  <a:pt x="454" y="9"/>
                  <a:pt x="454" y="9"/>
                </a:cubicBezTo>
                <a:cubicBezTo>
                  <a:pt x="454" y="9"/>
                  <a:pt x="453" y="9"/>
                  <a:pt x="452" y="9"/>
                </a:cubicBezTo>
                <a:cubicBezTo>
                  <a:pt x="453" y="9"/>
                  <a:pt x="453" y="9"/>
                  <a:pt x="453" y="9"/>
                </a:cubicBezTo>
                <a:cubicBezTo>
                  <a:pt x="452" y="9"/>
                  <a:pt x="452" y="9"/>
                  <a:pt x="451" y="9"/>
                </a:cubicBezTo>
                <a:cubicBezTo>
                  <a:pt x="451" y="8"/>
                  <a:pt x="451" y="8"/>
                  <a:pt x="451" y="8"/>
                </a:cubicBezTo>
                <a:cubicBezTo>
                  <a:pt x="451" y="8"/>
                  <a:pt x="451" y="8"/>
                  <a:pt x="449" y="8"/>
                </a:cubicBezTo>
                <a:cubicBezTo>
                  <a:pt x="448" y="8"/>
                  <a:pt x="447" y="7"/>
                  <a:pt x="446" y="7"/>
                </a:cubicBezTo>
                <a:cubicBezTo>
                  <a:pt x="446" y="7"/>
                  <a:pt x="446" y="7"/>
                  <a:pt x="446" y="7"/>
                </a:cubicBezTo>
                <a:cubicBezTo>
                  <a:pt x="446" y="7"/>
                  <a:pt x="445" y="7"/>
                  <a:pt x="445" y="7"/>
                </a:cubicBezTo>
                <a:moveTo>
                  <a:pt x="459" y="11"/>
                </a:moveTo>
                <a:cubicBezTo>
                  <a:pt x="458" y="10"/>
                  <a:pt x="458" y="10"/>
                  <a:pt x="458" y="10"/>
                </a:cubicBezTo>
                <a:cubicBezTo>
                  <a:pt x="457" y="10"/>
                  <a:pt x="457" y="10"/>
                  <a:pt x="457" y="10"/>
                </a:cubicBezTo>
                <a:cubicBezTo>
                  <a:pt x="456" y="10"/>
                  <a:pt x="456" y="10"/>
                  <a:pt x="456" y="10"/>
                </a:cubicBezTo>
                <a:cubicBezTo>
                  <a:pt x="456" y="10"/>
                  <a:pt x="456" y="10"/>
                  <a:pt x="456" y="10"/>
                </a:cubicBezTo>
                <a:cubicBezTo>
                  <a:pt x="455" y="10"/>
                  <a:pt x="454" y="10"/>
                  <a:pt x="454" y="10"/>
                </a:cubicBezTo>
                <a:cubicBezTo>
                  <a:pt x="454" y="10"/>
                  <a:pt x="454" y="10"/>
                  <a:pt x="454" y="10"/>
                </a:cubicBezTo>
                <a:cubicBezTo>
                  <a:pt x="453" y="9"/>
                  <a:pt x="453" y="9"/>
                  <a:pt x="453" y="9"/>
                </a:cubicBezTo>
                <a:cubicBezTo>
                  <a:pt x="454" y="10"/>
                  <a:pt x="454" y="10"/>
                  <a:pt x="454" y="10"/>
                </a:cubicBezTo>
                <a:cubicBezTo>
                  <a:pt x="454" y="10"/>
                  <a:pt x="454" y="10"/>
                  <a:pt x="454" y="10"/>
                </a:cubicBezTo>
                <a:cubicBezTo>
                  <a:pt x="454" y="10"/>
                  <a:pt x="454" y="10"/>
                  <a:pt x="454" y="10"/>
                </a:cubicBezTo>
                <a:cubicBezTo>
                  <a:pt x="457" y="10"/>
                  <a:pt x="457" y="10"/>
                  <a:pt x="458" y="11"/>
                </a:cubicBezTo>
                <a:cubicBezTo>
                  <a:pt x="458" y="11"/>
                  <a:pt x="458" y="11"/>
                  <a:pt x="458" y="11"/>
                </a:cubicBezTo>
                <a:cubicBezTo>
                  <a:pt x="458" y="11"/>
                  <a:pt x="459" y="11"/>
                  <a:pt x="460" y="11"/>
                </a:cubicBezTo>
                <a:cubicBezTo>
                  <a:pt x="460" y="11"/>
                  <a:pt x="460" y="11"/>
                  <a:pt x="460" y="11"/>
                </a:cubicBezTo>
                <a:cubicBezTo>
                  <a:pt x="460" y="11"/>
                  <a:pt x="459" y="11"/>
                  <a:pt x="459" y="11"/>
                </a:cubicBezTo>
                <a:moveTo>
                  <a:pt x="440" y="6"/>
                </a:moveTo>
                <a:cubicBezTo>
                  <a:pt x="440" y="6"/>
                  <a:pt x="437" y="6"/>
                  <a:pt x="436" y="6"/>
                </a:cubicBezTo>
                <a:cubicBezTo>
                  <a:pt x="437" y="6"/>
                  <a:pt x="437" y="6"/>
                  <a:pt x="437" y="6"/>
                </a:cubicBezTo>
                <a:cubicBezTo>
                  <a:pt x="437" y="6"/>
                  <a:pt x="436" y="6"/>
                  <a:pt x="436" y="6"/>
                </a:cubicBezTo>
                <a:cubicBezTo>
                  <a:pt x="437" y="6"/>
                  <a:pt x="437" y="6"/>
                  <a:pt x="437" y="6"/>
                </a:cubicBezTo>
                <a:cubicBezTo>
                  <a:pt x="438" y="6"/>
                  <a:pt x="439" y="6"/>
                  <a:pt x="440" y="6"/>
                </a:cubicBezTo>
                <a:cubicBezTo>
                  <a:pt x="440" y="7"/>
                  <a:pt x="441" y="7"/>
                  <a:pt x="442" y="7"/>
                </a:cubicBezTo>
                <a:cubicBezTo>
                  <a:pt x="442" y="7"/>
                  <a:pt x="442" y="7"/>
                  <a:pt x="442" y="7"/>
                </a:cubicBezTo>
                <a:cubicBezTo>
                  <a:pt x="441" y="7"/>
                  <a:pt x="441" y="7"/>
                  <a:pt x="440" y="6"/>
                </a:cubicBezTo>
                <a:moveTo>
                  <a:pt x="487" y="60"/>
                </a:moveTo>
                <a:cubicBezTo>
                  <a:pt x="487" y="59"/>
                  <a:pt x="487" y="59"/>
                  <a:pt x="486" y="59"/>
                </a:cubicBezTo>
                <a:cubicBezTo>
                  <a:pt x="485" y="59"/>
                  <a:pt x="485" y="59"/>
                  <a:pt x="485" y="59"/>
                </a:cubicBezTo>
                <a:cubicBezTo>
                  <a:pt x="484" y="58"/>
                  <a:pt x="484" y="58"/>
                  <a:pt x="484" y="58"/>
                </a:cubicBezTo>
                <a:cubicBezTo>
                  <a:pt x="483" y="58"/>
                  <a:pt x="482" y="58"/>
                  <a:pt x="480" y="58"/>
                </a:cubicBezTo>
                <a:cubicBezTo>
                  <a:pt x="481" y="58"/>
                  <a:pt x="481" y="58"/>
                  <a:pt x="481" y="58"/>
                </a:cubicBezTo>
                <a:cubicBezTo>
                  <a:pt x="482" y="59"/>
                  <a:pt x="482" y="59"/>
                  <a:pt x="482" y="59"/>
                </a:cubicBezTo>
                <a:cubicBezTo>
                  <a:pt x="483" y="60"/>
                  <a:pt x="483" y="61"/>
                  <a:pt x="484" y="62"/>
                </a:cubicBezTo>
                <a:cubicBezTo>
                  <a:pt x="485" y="62"/>
                  <a:pt x="485" y="62"/>
                  <a:pt x="486" y="62"/>
                </a:cubicBezTo>
                <a:cubicBezTo>
                  <a:pt x="487" y="62"/>
                  <a:pt x="486" y="62"/>
                  <a:pt x="486" y="61"/>
                </a:cubicBezTo>
                <a:cubicBezTo>
                  <a:pt x="486" y="61"/>
                  <a:pt x="486" y="61"/>
                  <a:pt x="486" y="61"/>
                </a:cubicBezTo>
                <a:cubicBezTo>
                  <a:pt x="486" y="61"/>
                  <a:pt x="486" y="61"/>
                  <a:pt x="486" y="61"/>
                </a:cubicBezTo>
                <a:cubicBezTo>
                  <a:pt x="487" y="61"/>
                  <a:pt x="487" y="61"/>
                  <a:pt x="487" y="61"/>
                </a:cubicBezTo>
                <a:cubicBezTo>
                  <a:pt x="487" y="61"/>
                  <a:pt x="487" y="61"/>
                  <a:pt x="487" y="61"/>
                </a:cubicBezTo>
                <a:cubicBezTo>
                  <a:pt x="487" y="60"/>
                  <a:pt x="487" y="60"/>
                  <a:pt x="487" y="60"/>
                </a:cubicBezTo>
                <a:moveTo>
                  <a:pt x="473" y="23"/>
                </a:moveTo>
                <a:cubicBezTo>
                  <a:pt x="471" y="22"/>
                  <a:pt x="471" y="22"/>
                  <a:pt x="468" y="21"/>
                </a:cubicBezTo>
                <a:cubicBezTo>
                  <a:pt x="468" y="21"/>
                  <a:pt x="468" y="21"/>
                  <a:pt x="468" y="21"/>
                </a:cubicBezTo>
                <a:cubicBezTo>
                  <a:pt x="468" y="21"/>
                  <a:pt x="468" y="21"/>
                  <a:pt x="468" y="21"/>
                </a:cubicBezTo>
                <a:cubicBezTo>
                  <a:pt x="468" y="21"/>
                  <a:pt x="468" y="21"/>
                  <a:pt x="467" y="21"/>
                </a:cubicBezTo>
                <a:cubicBezTo>
                  <a:pt x="468" y="22"/>
                  <a:pt x="469" y="22"/>
                  <a:pt x="470" y="23"/>
                </a:cubicBezTo>
                <a:cubicBezTo>
                  <a:pt x="470" y="23"/>
                  <a:pt x="470" y="23"/>
                  <a:pt x="470" y="23"/>
                </a:cubicBezTo>
                <a:cubicBezTo>
                  <a:pt x="469" y="23"/>
                  <a:pt x="469" y="23"/>
                  <a:pt x="469" y="23"/>
                </a:cubicBezTo>
                <a:cubicBezTo>
                  <a:pt x="469" y="23"/>
                  <a:pt x="470" y="23"/>
                  <a:pt x="470" y="23"/>
                </a:cubicBezTo>
                <a:cubicBezTo>
                  <a:pt x="469" y="23"/>
                  <a:pt x="469" y="23"/>
                  <a:pt x="469" y="23"/>
                </a:cubicBezTo>
                <a:cubicBezTo>
                  <a:pt x="469" y="24"/>
                  <a:pt x="469" y="24"/>
                  <a:pt x="469" y="24"/>
                </a:cubicBezTo>
                <a:cubicBezTo>
                  <a:pt x="469" y="24"/>
                  <a:pt x="469" y="24"/>
                  <a:pt x="469" y="24"/>
                </a:cubicBezTo>
                <a:cubicBezTo>
                  <a:pt x="469" y="24"/>
                  <a:pt x="469" y="24"/>
                  <a:pt x="469" y="24"/>
                </a:cubicBezTo>
                <a:cubicBezTo>
                  <a:pt x="468" y="24"/>
                  <a:pt x="468" y="24"/>
                  <a:pt x="467" y="24"/>
                </a:cubicBezTo>
                <a:cubicBezTo>
                  <a:pt x="467" y="24"/>
                  <a:pt x="467" y="24"/>
                  <a:pt x="467" y="24"/>
                </a:cubicBezTo>
                <a:cubicBezTo>
                  <a:pt x="467" y="24"/>
                  <a:pt x="467" y="24"/>
                  <a:pt x="467" y="24"/>
                </a:cubicBezTo>
                <a:cubicBezTo>
                  <a:pt x="466" y="24"/>
                  <a:pt x="466" y="24"/>
                  <a:pt x="466" y="24"/>
                </a:cubicBezTo>
                <a:cubicBezTo>
                  <a:pt x="466" y="24"/>
                  <a:pt x="466" y="24"/>
                  <a:pt x="466" y="24"/>
                </a:cubicBezTo>
                <a:cubicBezTo>
                  <a:pt x="466" y="25"/>
                  <a:pt x="466" y="25"/>
                  <a:pt x="468" y="26"/>
                </a:cubicBezTo>
                <a:cubicBezTo>
                  <a:pt x="467" y="26"/>
                  <a:pt x="466" y="26"/>
                  <a:pt x="466" y="26"/>
                </a:cubicBezTo>
                <a:cubicBezTo>
                  <a:pt x="466" y="26"/>
                  <a:pt x="466" y="26"/>
                  <a:pt x="467" y="27"/>
                </a:cubicBezTo>
                <a:cubicBezTo>
                  <a:pt x="467" y="27"/>
                  <a:pt x="467" y="27"/>
                  <a:pt x="467" y="27"/>
                </a:cubicBezTo>
                <a:cubicBezTo>
                  <a:pt x="467" y="27"/>
                  <a:pt x="467" y="27"/>
                  <a:pt x="466" y="28"/>
                </a:cubicBezTo>
                <a:cubicBezTo>
                  <a:pt x="466" y="28"/>
                  <a:pt x="466" y="28"/>
                  <a:pt x="469" y="30"/>
                </a:cubicBezTo>
                <a:cubicBezTo>
                  <a:pt x="468" y="30"/>
                  <a:pt x="467" y="29"/>
                  <a:pt x="467" y="30"/>
                </a:cubicBezTo>
                <a:cubicBezTo>
                  <a:pt x="468" y="30"/>
                  <a:pt x="469" y="31"/>
                  <a:pt x="470" y="32"/>
                </a:cubicBezTo>
                <a:cubicBezTo>
                  <a:pt x="470" y="33"/>
                  <a:pt x="470" y="33"/>
                  <a:pt x="470" y="33"/>
                </a:cubicBezTo>
                <a:cubicBezTo>
                  <a:pt x="471" y="33"/>
                  <a:pt x="471" y="33"/>
                  <a:pt x="472" y="34"/>
                </a:cubicBezTo>
                <a:cubicBezTo>
                  <a:pt x="471" y="34"/>
                  <a:pt x="471" y="33"/>
                  <a:pt x="470" y="34"/>
                </a:cubicBezTo>
                <a:cubicBezTo>
                  <a:pt x="470" y="34"/>
                  <a:pt x="470" y="34"/>
                  <a:pt x="470" y="35"/>
                </a:cubicBezTo>
                <a:cubicBezTo>
                  <a:pt x="470" y="35"/>
                  <a:pt x="472" y="37"/>
                  <a:pt x="472" y="36"/>
                </a:cubicBezTo>
                <a:cubicBezTo>
                  <a:pt x="472" y="36"/>
                  <a:pt x="472" y="36"/>
                  <a:pt x="474" y="37"/>
                </a:cubicBezTo>
                <a:cubicBezTo>
                  <a:pt x="474" y="37"/>
                  <a:pt x="474" y="37"/>
                  <a:pt x="474" y="37"/>
                </a:cubicBezTo>
                <a:cubicBezTo>
                  <a:pt x="475" y="37"/>
                  <a:pt x="475" y="37"/>
                  <a:pt x="475" y="37"/>
                </a:cubicBezTo>
                <a:cubicBezTo>
                  <a:pt x="474" y="38"/>
                  <a:pt x="473" y="37"/>
                  <a:pt x="473" y="38"/>
                </a:cubicBezTo>
                <a:cubicBezTo>
                  <a:pt x="473" y="38"/>
                  <a:pt x="474" y="39"/>
                  <a:pt x="475" y="39"/>
                </a:cubicBezTo>
                <a:cubicBezTo>
                  <a:pt x="474" y="39"/>
                  <a:pt x="473" y="39"/>
                  <a:pt x="473" y="40"/>
                </a:cubicBezTo>
                <a:cubicBezTo>
                  <a:pt x="474" y="41"/>
                  <a:pt x="475" y="41"/>
                  <a:pt x="475" y="42"/>
                </a:cubicBezTo>
                <a:cubicBezTo>
                  <a:pt x="475" y="42"/>
                  <a:pt x="475" y="42"/>
                  <a:pt x="476" y="43"/>
                </a:cubicBezTo>
                <a:cubicBezTo>
                  <a:pt x="475" y="43"/>
                  <a:pt x="475" y="43"/>
                  <a:pt x="475" y="43"/>
                </a:cubicBezTo>
                <a:cubicBezTo>
                  <a:pt x="475" y="43"/>
                  <a:pt x="475" y="43"/>
                  <a:pt x="476" y="44"/>
                </a:cubicBezTo>
                <a:cubicBezTo>
                  <a:pt x="476" y="44"/>
                  <a:pt x="476" y="44"/>
                  <a:pt x="476" y="44"/>
                </a:cubicBezTo>
                <a:cubicBezTo>
                  <a:pt x="477" y="46"/>
                  <a:pt x="478" y="46"/>
                  <a:pt x="479" y="47"/>
                </a:cubicBezTo>
                <a:cubicBezTo>
                  <a:pt x="479" y="47"/>
                  <a:pt x="480" y="47"/>
                  <a:pt x="480" y="47"/>
                </a:cubicBezTo>
                <a:cubicBezTo>
                  <a:pt x="480" y="47"/>
                  <a:pt x="480" y="47"/>
                  <a:pt x="480" y="47"/>
                </a:cubicBezTo>
                <a:cubicBezTo>
                  <a:pt x="480" y="47"/>
                  <a:pt x="480" y="47"/>
                  <a:pt x="480" y="47"/>
                </a:cubicBezTo>
                <a:cubicBezTo>
                  <a:pt x="481" y="47"/>
                  <a:pt x="481" y="47"/>
                  <a:pt x="482" y="48"/>
                </a:cubicBezTo>
                <a:cubicBezTo>
                  <a:pt x="482" y="47"/>
                  <a:pt x="482" y="47"/>
                  <a:pt x="481" y="47"/>
                </a:cubicBezTo>
                <a:cubicBezTo>
                  <a:pt x="484" y="48"/>
                  <a:pt x="485" y="48"/>
                  <a:pt x="486" y="49"/>
                </a:cubicBezTo>
                <a:cubicBezTo>
                  <a:pt x="486" y="50"/>
                  <a:pt x="486" y="50"/>
                  <a:pt x="486" y="50"/>
                </a:cubicBezTo>
                <a:cubicBezTo>
                  <a:pt x="487" y="51"/>
                  <a:pt x="487" y="51"/>
                  <a:pt x="487" y="51"/>
                </a:cubicBezTo>
                <a:cubicBezTo>
                  <a:pt x="488" y="51"/>
                  <a:pt x="488" y="51"/>
                  <a:pt x="488" y="51"/>
                </a:cubicBezTo>
                <a:cubicBezTo>
                  <a:pt x="488" y="51"/>
                  <a:pt x="489" y="51"/>
                  <a:pt x="490" y="51"/>
                </a:cubicBezTo>
                <a:cubicBezTo>
                  <a:pt x="492" y="51"/>
                  <a:pt x="494" y="52"/>
                  <a:pt x="495" y="52"/>
                </a:cubicBezTo>
                <a:cubicBezTo>
                  <a:pt x="495" y="52"/>
                  <a:pt x="496" y="52"/>
                  <a:pt x="496" y="52"/>
                </a:cubicBezTo>
                <a:cubicBezTo>
                  <a:pt x="496" y="52"/>
                  <a:pt x="496" y="52"/>
                  <a:pt x="497" y="52"/>
                </a:cubicBezTo>
                <a:cubicBezTo>
                  <a:pt x="496" y="52"/>
                  <a:pt x="496" y="51"/>
                  <a:pt x="495" y="51"/>
                </a:cubicBezTo>
                <a:cubicBezTo>
                  <a:pt x="495" y="51"/>
                  <a:pt x="495" y="51"/>
                  <a:pt x="487" y="46"/>
                </a:cubicBezTo>
                <a:cubicBezTo>
                  <a:pt x="486" y="45"/>
                  <a:pt x="484" y="44"/>
                  <a:pt x="483" y="43"/>
                </a:cubicBezTo>
                <a:cubicBezTo>
                  <a:pt x="483" y="43"/>
                  <a:pt x="483" y="43"/>
                  <a:pt x="483" y="43"/>
                </a:cubicBezTo>
                <a:cubicBezTo>
                  <a:pt x="483" y="42"/>
                  <a:pt x="483" y="42"/>
                  <a:pt x="481" y="41"/>
                </a:cubicBezTo>
                <a:cubicBezTo>
                  <a:pt x="480" y="40"/>
                  <a:pt x="480" y="40"/>
                  <a:pt x="480" y="40"/>
                </a:cubicBezTo>
                <a:cubicBezTo>
                  <a:pt x="480" y="40"/>
                  <a:pt x="480" y="40"/>
                  <a:pt x="480" y="40"/>
                </a:cubicBezTo>
                <a:cubicBezTo>
                  <a:pt x="480" y="39"/>
                  <a:pt x="480" y="39"/>
                  <a:pt x="479" y="39"/>
                </a:cubicBezTo>
                <a:cubicBezTo>
                  <a:pt x="479" y="38"/>
                  <a:pt x="479" y="38"/>
                  <a:pt x="479" y="38"/>
                </a:cubicBezTo>
                <a:cubicBezTo>
                  <a:pt x="479" y="38"/>
                  <a:pt x="479" y="38"/>
                  <a:pt x="479" y="38"/>
                </a:cubicBezTo>
                <a:cubicBezTo>
                  <a:pt x="479" y="38"/>
                  <a:pt x="479" y="38"/>
                  <a:pt x="479" y="38"/>
                </a:cubicBezTo>
                <a:cubicBezTo>
                  <a:pt x="479" y="37"/>
                  <a:pt x="479" y="37"/>
                  <a:pt x="479" y="37"/>
                </a:cubicBezTo>
                <a:cubicBezTo>
                  <a:pt x="479" y="37"/>
                  <a:pt x="479" y="37"/>
                  <a:pt x="479" y="37"/>
                </a:cubicBezTo>
                <a:cubicBezTo>
                  <a:pt x="479" y="37"/>
                  <a:pt x="479" y="37"/>
                  <a:pt x="478" y="36"/>
                </a:cubicBezTo>
                <a:cubicBezTo>
                  <a:pt x="478" y="35"/>
                  <a:pt x="477" y="35"/>
                  <a:pt x="477" y="35"/>
                </a:cubicBezTo>
                <a:cubicBezTo>
                  <a:pt x="477" y="35"/>
                  <a:pt x="477" y="35"/>
                  <a:pt x="477" y="35"/>
                </a:cubicBezTo>
                <a:cubicBezTo>
                  <a:pt x="477" y="34"/>
                  <a:pt x="475" y="33"/>
                  <a:pt x="474" y="32"/>
                </a:cubicBezTo>
                <a:cubicBezTo>
                  <a:pt x="475" y="32"/>
                  <a:pt x="475" y="32"/>
                  <a:pt x="476" y="32"/>
                </a:cubicBezTo>
                <a:cubicBezTo>
                  <a:pt x="475" y="31"/>
                  <a:pt x="475" y="31"/>
                  <a:pt x="475" y="31"/>
                </a:cubicBezTo>
                <a:cubicBezTo>
                  <a:pt x="476" y="31"/>
                  <a:pt x="476" y="31"/>
                  <a:pt x="476" y="31"/>
                </a:cubicBezTo>
                <a:cubicBezTo>
                  <a:pt x="475" y="31"/>
                  <a:pt x="475" y="31"/>
                  <a:pt x="475" y="31"/>
                </a:cubicBezTo>
                <a:cubicBezTo>
                  <a:pt x="475" y="30"/>
                  <a:pt x="475" y="30"/>
                  <a:pt x="475" y="30"/>
                </a:cubicBezTo>
                <a:cubicBezTo>
                  <a:pt x="475" y="30"/>
                  <a:pt x="475" y="30"/>
                  <a:pt x="475" y="30"/>
                </a:cubicBezTo>
                <a:cubicBezTo>
                  <a:pt x="475" y="29"/>
                  <a:pt x="473" y="29"/>
                  <a:pt x="472" y="28"/>
                </a:cubicBezTo>
                <a:cubicBezTo>
                  <a:pt x="473" y="27"/>
                  <a:pt x="473" y="28"/>
                  <a:pt x="474" y="28"/>
                </a:cubicBezTo>
                <a:cubicBezTo>
                  <a:pt x="474" y="27"/>
                  <a:pt x="473" y="27"/>
                  <a:pt x="473" y="27"/>
                </a:cubicBezTo>
                <a:cubicBezTo>
                  <a:pt x="473" y="27"/>
                  <a:pt x="473" y="27"/>
                  <a:pt x="473" y="27"/>
                </a:cubicBezTo>
                <a:cubicBezTo>
                  <a:pt x="473" y="26"/>
                  <a:pt x="473" y="26"/>
                  <a:pt x="473" y="26"/>
                </a:cubicBezTo>
                <a:cubicBezTo>
                  <a:pt x="474" y="26"/>
                  <a:pt x="474" y="26"/>
                  <a:pt x="475" y="26"/>
                </a:cubicBezTo>
                <a:cubicBezTo>
                  <a:pt x="475" y="26"/>
                  <a:pt x="474" y="26"/>
                  <a:pt x="474" y="26"/>
                </a:cubicBezTo>
                <a:cubicBezTo>
                  <a:pt x="475" y="25"/>
                  <a:pt x="475" y="25"/>
                  <a:pt x="475" y="25"/>
                </a:cubicBezTo>
                <a:cubicBezTo>
                  <a:pt x="474" y="25"/>
                  <a:pt x="474" y="25"/>
                  <a:pt x="474" y="25"/>
                </a:cubicBezTo>
                <a:cubicBezTo>
                  <a:pt x="475" y="25"/>
                  <a:pt x="475" y="25"/>
                  <a:pt x="476" y="25"/>
                </a:cubicBezTo>
                <a:cubicBezTo>
                  <a:pt x="475" y="24"/>
                  <a:pt x="475" y="24"/>
                  <a:pt x="473" y="23"/>
                </a:cubicBezTo>
                <a:cubicBezTo>
                  <a:pt x="473" y="23"/>
                  <a:pt x="473" y="23"/>
                  <a:pt x="473" y="23"/>
                </a:cubicBezTo>
                <a:cubicBezTo>
                  <a:pt x="474" y="23"/>
                  <a:pt x="474" y="23"/>
                  <a:pt x="474" y="23"/>
                </a:cubicBezTo>
                <a:cubicBezTo>
                  <a:pt x="474" y="23"/>
                  <a:pt x="473" y="23"/>
                  <a:pt x="473" y="23"/>
                </a:cubicBezTo>
                <a:moveTo>
                  <a:pt x="504" y="38"/>
                </a:moveTo>
                <a:cubicBezTo>
                  <a:pt x="503" y="37"/>
                  <a:pt x="501" y="36"/>
                  <a:pt x="501" y="36"/>
                </a:cubicBezTo>
                <a:cubicBezTo>
                  <a:pt x="500" y="36"/>
                  <a:pt x="500" y="36"/>
                  <a:pt x="500" y="36"/>
                </a:cubicBezTo>
                <a:cubicBezTo>
                  <a:pt x="500" y="36"/>
                  <a:pt x="500" y="36"/>
                  <a:pt x="500" y="36"/>
                </a:cubicBezTo>
                <a:cubicBezTo>
                  <a:pt x="501" y="37"/>
                  <a:pt x="501" y="37"/>
                  <a:pt x="501" y="37"/>
                </a:cubicBezTo>
                <a:cubicBezTo>
                  <a:pt x="502" y="38"/>
                  <a:pt x="502" y="38"/>
                  <a:pt x="502" y="38"/>
                </a:cubicBezTo>
                <a:cubicBezTo>
                  <a:pt x="503" y="39"/>
                  <a:pt x="503" y="39"/>
                  <a:pt x="503" y="39"/>
                </a:cubicBezTo>
                <a:cubicBezTo>
                  <a:pt x="504" y="39"/>
                  <a:pt x="504" y="39"/>
                  <a:pt x="504" y="39"/>
                </a:cubicBezTo>
                <a:cubicBezTo>
                  <a:pt x="504" y="39"/>
                  <a:pt x="504" y="39"/>
                  <a:pt x="504" y="39"/>
                </a:cubicBezTo>
                <a:cubicBezTo>
                  <a:pt x="504" y="39"/>
                  <a:pt x="504" y="39"/>
                  <a:pt x="504" y="39"/>
                </a:cubicBezTo>
                <a:cubicBezTo>
                  <a:pt x="504" y="38"/>
                  <a:pt x="504" y="38"/>
                  <a:pt x="504" y="38"/>
                </a:cubicBezTo>
                <a:cubicBezTo>
                  <a:pt x="504" y="38"/>
                  <a:pt x="504" y="38"/>
                  <a:pt x="504" y="38"/>
                </a:cubicBezTo>
                <a:cubicBezTo>
                  <a:pt x="504" y="38"/>
                  <a:pt x="504" y="38"/>
                  <a:pt x="504" y="38"/>
                </a:cubicBezTo>
                <a:cubicBezTo>
                  <a:pt x="505" y="38"/>
                  <a:pt x="505" y="38"/>
                  <a:pt x="505" y="38"/>
                </a:cubicBezTo>
                <a:cubicBezTo>
                  <a:pt x="505" y="38"/>
                  <a:pt x="504" y="38"/>
                  <a:pt x="504" y="38"/>
                </a:cubicBezTo>
                <a:moveTo>
                  <a:pt x="428" y="7"/>
                </a:moveTo>
                <a:cubicBezTo>
                  <a:pt x="428" y="7"/>
                  <a:pt x="428" y="7"/>
                  <a:pt x="428" y="7"/>
                </a:cubicBezTo>
                <a:cubicBezTo>
                  <a:pt x="428" y="7"/>
                  <a:pt x="427" y="6"/>
                  <a:pt x="426" y="6"/>
                </a:cubicBezTo>
                <a:cubicBezTo>
                  <a:pt x="426" y="6"/>
                  <a:pt x="426" y="6"/>
                  <a:pt x="426" y="6"/>
                </a:cubicBezTo>
                <a:cubicBezTo>
                  <a:pt x="426" y="6"/>
                  <a:pt x="426" y="6"/>
                  <a:pt x="426" y="6"/>
                </a:cubicBezTo>
                <a:cubicBezTo>
                  <a:pt x="426" y="6"/>
                  <a:pt x="426" y="6"/>
                  <a:pt x="426" y="6"/>
                </a:cubicBezTo>
                <a:cubicBezTo>
                  <a:pt x="427" y="7"/>
                  <a:pt x="427" y="7"/>
                  <a:pt x="427" y="7"/>
                </a:cubicBezTo>
                <a:cubicBezTo>
                  <a:pt x="426" y="7"/>
                  <a:pt x="426" y="7"/>
                  <a:pt x="426" y="7"/>
                </a:cubicBezTo>
                <a:cubicBezTo>
                  <a:pt x="426" y="7"/>
                  <a:pt x="427" y="7"/>
                  <a:pt x="427" y="7"/>
                </a:cubicBezTo>
                <a:cubicBezTo>
                  <a:pt x="427" y="7"/>
                  <a:pt x="427" y="7"/>
                  <a:pt x="427" y="7"/>
                </a:cubicBezTo>
                <a:cubicBezTo>
                  <a:pt x="427" y="7"/>
                  <a:pt x="431" y="8"/>
                  <a:pt x="431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8"/>
                  <a:pt x="431" y="8"/>
                  <a:pt x="429" y="7"/>
                </a:cubicBezTo>
                <a:cubicBezTo>
                  <a:pt x="429" y="7"/>
                  <a:pt x="429" y="7"/>
                  <a:pt x="429" y="7"/>
                </a:cubicBezTo>
                <a:cubicBezTo>
                  <a:pt x="428" y="7"/>
                  <a:pt x="428" y="7"/>
                  <a:pt x="428" y="7"/>
                </a:cubicBezTo>
                <a:moveTo>
                  <a:pt x="431" y="8"/>
                </a:moveTo>
                <a:cubicBezTo>
                  <a:pt x="430" y="8"/>
                  <a:pt x="430" y="8"/>
                  <a:pt x="429" y="8"/>
                </a:cubicBezTo>
                <a:cubicBezTo>
                  <a:pt x="429" y="8"/>
                  <a:pt x="429" y="8"/>
                  <a:pt x="428" y="8"/>
                </a:cubicBezTo>
                <a:cubicBezTo>
                  <a:pt x="427" y="7"/>
                  <a:pt x="426" y="7"/>
                  <a:pt x="425" y="7"/>
                </a:cubicBezTo>
                <a:cubicBezTo>
                  <a:pt x="424" y="6"/>
                  <a:pt x="424" y="6"/>
                  <a:pt x="424" y="6"/>
                </a:cubicBezTo>
                <a:cubicBezTo>
                  <a:pt x="424" y="6"/>
                  <a:pt x="424" y="6"/>
                  <a:pt x="424" y="6"/>
                </a:cubicBezTo>
                <a:cubicBezTo>
                  <a:pt x="424" y="6"/>
                  <a:pt x="424" y="6"/>
                  <a:pt x="424" y="7"/>
                </a:cubicBezTo>
                <a:cubicBezTo>
                  <a:pt x="425" y="7"/>
                  <a:pt x="425" y="7"/>
                  <a:pt x="426" y="7"/>
                </a:cubicBezTo>
                <a:cubicBezTo>
                  <a:pt x="425" y="7"/>
                  <a:pt x="425" y="7"/>
                  <a:pt x="425" y="7"/>
                </a:cubicBezTo>
                <a:cubicBezTo>
                  <a:pt x="425" y="7"/>
                  <a:pt x="426" y="7"/>
                  <a:pt x="426" y="7"/>
                </a:cubicBezTo>
                <a:cubicBezTo>
                  <a:pt x="426" y="7"/>
                  <a:pt x="426" y="7"/>
                  <a:pt x="426" y="7"/>
                </a:cubicBezTo>
                <a:cubicBezTo>
                  <a:pt x="427" y="8"/>
                  <a:pt x="427" y="8"/>
                  <a:pt x="428" y="8"/>
                </a:cubicBezTo>
                <a:cubicBezTo>
                  <a:pt x="428" y="8"/>
                  <a:pt x="429" y="8"/>
                  <a:pt x="430" y="9"/>
                </a:cubicBezTo>
                <a:cubicBezTo>
                  <a:pt x="430" y="8"/>
                  <a:pt x="430" y="8"/>
                  <a:pt x="430" y="8"/>
                </a:cubicBezTo>
                <a:cubicBezTo>
                  <a:pt x="429" y="8"/>
                  <a:pt x="429" y="8"/>
                  <a:pt x="429" y="8"/>
                </a:cubicBezTo>
                <a:cubicBezTo>
                  <a:pt x="430" y="8"/>
                  <a:pt x="430" y="8"/>
                  <a:pt x="430" y="8"/>
                </a:cubicBezTo>
                <a:cubicBezTo>
                  <a:pt x="430" y="8"/>
                  <a:pt x="430" y="8"/>
                  <a:pt x="430" y="8"/>
                </a:cubicBezTo>
                <a:cubicBezTo>
                  <a:pt x="430" y="8"/>
                  <a:pt x="430" y="8"/>
                  <a:pt x="431" y="8"/>
                </a:cubicBezTo>
                <a:cubicBezTo>
                  <a:pt x="431" y="8"/>
                  <a:pt x="431" y="8"/>
                  <a:pt x="431" y="8"/>
                </a:cubicBezTo>
                <a:moveTo>
                  <a:pt x="433" y="10"/>
                </a:moveTo>
                <a:cubicBezTo>
                  <a:pt x="433" y="10"/>
                  <a:pt x="432" y="9"/>
                  <a:pt x="432" y="9"/>
                </a:cubicBezTo>
                <a:cubicBezTo>
                  <a:pt x="432" y="9"/>
                  <a:pt x="432" y="9"/>
                  <a:pt x="432" y="9"/>
                </a:cubicBezTo>
                <a:cubicBezTo>
                  <a:pt x="432" y="9"/>
                  <a:pt x="432" y="9"/>
                  <a:pt x="432" y="9"/>
                </a:cubicBezTo>
                <a:cubicBezTo>
                  <a:pt x="432" y="9"/>
                  <a:pt x="432" y="9"/>
                  <a:pt x="432" y="9"/>
                </a:cubicBezTo>
                <a:cubicBezTo>
                  <a:pt x="432" y="9"/>
                  <a:pt x="432" y="9"/>
                  <a:pt x="432" y="9"/>
                </a:cubicBezTo>
                <a:cubicBezTo>
                  <a:pt x="432" y="10"/>
                  <a:pt x="432" y="10"/>
                  <a:pt x="432" y="10"/>
                </a:cubicBezTo>
                <a:cubicBezTo>
                  <a:pt x="432" y="10"/>
                  <a:pt x="432" y="10"/>
                  <a:pt x="432" y="10"/>
                </a:cubicBezTo>
                <a:cubicBezTo>
                  <a:pt x="432" y="10"/>
                  <a:pt x="432" y="10"/>
                  <a:pt x="432" y="10"/>
                </a:cubicBezTo>
                <a:cubicBezTo>
                  <a:pt x="432" y="10"/>
                  <a:pt x="432" y="10"/>
                  <a:pt x="432" y="10"/>
                </a:cubicBezTo>
                <a:cubicBezTo>
                  <a:pt x="432" y="10"/>
                  <a:pt x="432" y="10"/>
                  <a:pt x="432" y="10"/>
                </a:cubicBezTo>
                <a:cubicBezTo>
                  <a:pt x="433" y="10"/>
                  <a:pt x="433" y="10"/>
                  <a:pt x="433" y="10"/>
                </a:cubicBezTo>
                <a:cubicBezTo>
                  <a:pt x="434" y="10"/>
                  <a:pt x="434" y="10"/>
                  <a:pt x="434" y="10"/>
                </a:cubicBezTo>
                <a:cubicBezTo>
                  <a:pt x="434" y="10"/>
                  <a:pt x="434" y="10"/>
                  <a:pt x="434" y="10"/>
                </a:cubicBezTo>
                <a:cubicBezTo>
                  <a:pt x="433" y="10"/>
                  <a:pt x="433" y="10"/>
                  <a:pt x="433" y="10"/>
                </a:cubicBezTo>
                <a:cubicBezTo>
                  <a:pt x="433" y="10"/>
                  <a:pt x="433" y="10"/>
                  <a:pt x="433" y="10"/>
                </a:cubicBezTo>
                <a:moveTo>
                  <a:pt x="430" y="9"/>
                </a:moveTo>
                <a:cubicBezTo>
                  <a:pt x="429" y="9"/>
                  <a:pt x="429" y="9"/>
                  <a:pt x="429" y="9"/>
                </a:cubicBezTo>
                <a:cubicBezTo>
                  <a:pt x="428" y="8"/>
                  <a:pt x="428" y="8"/>
                  <a:pt x="428" y="8"/>
                </a:cubicBezTo>
                <a:cubicBezTo>
                  <a:pt x="428" y="8"/>
                  <a:pt x="428" y="8"/>
                  <a:pt x="427" y="8"/>
                </a:cubicBezTo>
                <a:cubicBezTo>
                  <a:pt x="427" y="8"/>
                  <a:pt x="427" y="8"/>
                  <a:pt x="427" y="8"/>
                </a:cubicBezTo>
                <a:cubicBezTo>
                  <a:pt x="428" y="9"/>
                  <a:pt x="428" y="9"/>
                  <a:pt x="428" y="9"/>
                </a:cubicBezTo>
                <a:cubicBezTo>
                  <a:pt x="428" y="9"/>
                  <a:pt x="428" y="9"/>
                  <a:pt x="428" y="9"/>
                </a:cubicBezTo>
                <a:cubicBezTo>
                  <a:pt x="429" y="9"/>
                  <a:pt x="429" y="10"/>
                  <a:pt x="430" y="10"/>
                </a:cubicBezTo>
                <a:cubicBezTo>
                  <a:pt x="431" y="10"/>
                  <a:pt x="431" y="10"/>
                  <a:pt x="431" y="10"/>
                </a:cubicBezTo>
                <a:cubicBezTo>
                  <a:pt x="430" y="9"/>
                  <a:pt x="429" y="9"/>
                  <a:pt x="429" y="9"/>
                </a:cubicBezTo>
                <a:cubicBezTo>
                  <a:pt x="430" y="10"/>
                  <a:pt x="431" y="10"/>
                  <a:pt x="432" y="10"/>
                </a:cubicBezTo>
                <a:cubicBezTo>
                  <a:pt x="431" y="10"/>
                  <a:pt x="431" y="10"/>
                  <a:pt x="431" y="10"/>
                </a:cubicBezTo>
                <a:cubicBezTo>
                  <a:pt x="432" y="10"/>
                  <a:pt x="432" y="10"/>
                  <a:pt x="432" y="10"/>
                </a:cubicBezTo>
                <a:cubicBezTo>
                  <a:pt x="431" y="10"/>
                  <a:pt x="430" y="9"/>
                  <a:pt x="429" y="9"/>
                </a:cubicBezTo>
                <a:cubicBezTo>
                  <a:pt x="430" y="9"/>
                  <a:pt x="430" y="9"/>
                  <a:pt x="430" y="9"/>
                </a:cubicBezTo>
                <a:moveTo>
                  <a:pt x="425" y="7"/>
                </a:moveTo>
                <a:cubicBezTo>
                  <a:pt x="424" y="7"/>
                  <a:pt x="424" y="7"/>
                  <a:pt x="424" y="7"/>
                </a:cubicBezTo>
                <a:cubicBezTo>
                  <a:pt x="423" y="7"/>
                  <a:pt x="423" y="7"/>
                  <a:pt x="423" y="6"/>
                </a:cubicBezTo>
                <a:cubicBezTo>
                  <a:pt x="422" y="6"/>
                  <a:pt x="422" y="6"/>
                  <a:pt x="422" y="6"/>
                </a:cubicBezTo>
                <a:cubicBezTo>
                  <a:pt x="422" y="7"/>
                  <a:pt x="422" y="7"/>
                  <a:pt x="422" y="7"/>
                </a:cubicBezTo>
                <a:cubicBezTo>
                  <a:pt x="422" y="7"/>
                  <a:pt x="422" y="7"/>
                  <a:pt x="419" y="6"/>
                </a:cubicBezTo>
                <a:cubicBezTo>
                  <a:pt x="419" y="5"/>
                  <a:pt x="418" y="5"/>
                  <a:pt x="418" y="5"/>
                </a:cubicBezTo>
                <a:cubicBezTo>
                  <a:pt x="418" y="5"/>
                  <a:pt x="418" y="5"/>
                  <a:pt x="418" y="5"/>
                </a:cubicBezTo>
                <a:cubicBezTo>
                  <a:pt x="418" y="5"/>
                  <a:pt x="418" y="5"/>
                  <a:pt x="418" y="5"/>
                </a:cubicBezTo>
                <a:cubicBezTo>
                  <a:pt x="418" y="5"/>
                  <a:pt x="418" y="5"/>
                  <a:pt x="418" y="5"/>
                </a:cubicBezTo>
                <a:cubicBezTo>
                  <a:pt x="418" y="6"/>
                  <a:pt x="418" y="6"/>
                  <a:pt x="418" y="6"/>
                </a:cubicBezTo>
                <a:cubicBezTo>
                  <a:pt x="419" y="6"/>
                  <a:pt x="420" y="6"/>
                  <a:pt x="421" y="7"/>
                </a:cubicBezTo>
                <a:cubicBezTo>
                  <a:pt x="420" y="6"/>
                  <a:pt x="420" y="6"/>
                  <a:pt x="420" y="6"/>
                </a:cubicBezTo>
                <a:cubicBezTo>
                  <a:pt x="420" y="6"/>
                  <a:pt x="420" y="6"/>
                  <a:pt x="420" y="6"/>
                </a:cubicBezTo>
                <a:cubicBezTo>
                  <a:pt x="420" y="6"/>
                  <a:pt x="420" y="6"/>
                  <a:pt x="420" y="6"/>
                </a:cubicBezTo>
                <a:cubicBezTo>
                  <a:pt x="420" y="6"/>
                  <a:pt x="420" y="6"/>
                  <a:pt x="420" y="6"/>
                </a:cubicBezTo>
                <a:cubicBezTo>
                  <a:pt x="420" y="7"/>
                  <a:pt x="421" y="7"/>
                  <a:pt x="421" y="7"/>
                </a:cubicBezTo>
                <a:cubicBezTo>
                  <a:pt x="421" y="7"/>
                  <a:pt x="421" y="7"/>
                  <a:pt x="421" y="7"/>
                </a:cubicBezTo>
                <a:cubicBezTo>
                  <a:pt x="422" y="7"/>
                  <a:pt x="422" y="7"/>
                  <a:pt x="422" y="7"/>
                </a:cubicBezTo>
                <a:cubicBezTo>
                  <a:pt x="423" y="7"/>
                  <a:pt x="423" y="8"/>
                  <a:pt x="424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4" y="9"/>
                </a:cubicBezTo>
                <a:cubicBezTo>
                  <a:pt x="424" y="9"/>
                  <a:pt x="424" y="9"/>
                  <a:pt x="424" y="9"/>
                </a:cubicBezTo>
                <a:cubicBezTo>
                  <a:pt x="425" y="9"/>
                  <a:pt x="425" y="9"/>
                  <a:pt x="425" y="9"/>
                </a:cubicBezTo>
                <a:cubicBezTo>
                  <a:pt x="425" y="9"/>
                  <a:pt x="425" y="9"/>
                  <a:pt x="425" y="9"/>
                </a:cubicBezTo>
                <a:cubicBezTo>
                  <a:pt x="425" y="9"/>
                  <a:pt x="425" y="9"/>
                  <a:pt x="425" y="9"/>
                </a:cubicBezTo>
                <a:cubicBezTo>
                  <a:pt x="425" y="9"/>
                  <a:pt x="424" y="9"/>
                  <a:pt x="423" y="8"/>
                </a:cubicBezTo>
                <a:cubicBezTo>
                  <a:pt x="424" y="8"/>
                  <a:pt x="424" y="8"/>
                  <a:pt x="424" y="8"/>
                </a:cubicBezTo>
                <a:cubicBezTo>
                  <a:pt x="424" y="8"/>
                  <a:pt x="424" y="8"/>
                  <a:pt x="424" y="8"/>
                </a:cubicBezTo>
                <a:cubicBezTo>
                  <a:pt x="424" y="8"/>
                  <a:pt x="424" y="8"/>
                  <a:pt x="424" y="8"/>
                </a:cubicBezTo>
                <a:cubicBezTo>
                  <a:pt x="424" y="8"/>
                  <a:pt x="424" y="8"/>
                  <a:pt x="424" y="8"/>
                </a:cubicBezTo>
                <a:cubicBezTo>
                  <a:pt x="424" y="8"/>
                  <a:pt x="424" y="8"/>
                  <a:pt x="424" y="8"/>
                </a:cubicBezTo>
                <a:cubicBezTo>
                  <a:pt x="424" y="8"/>
                  <a:pt x="424" y="8"/>
                  <a:pt x="423" y="8"/>
                </a:cubicBezTo>
                <a:cubicBezTo>
                  <a:pt x="423" y="7"/>
                  <a:pt x="423" y="7"/>
                  <a:pt x="423" y="7"/>
                </a:cubicBezTo>
                <a:cubicBezTo>
                  <a:pt x="424" y="8"/>
                  <a:pt x="424" y="8"/>
                  <a:pt x="425" y="8"/>
                </a:cubicBezTo>
                <a:cubicBezTo>
                  <a:pt x="425" y="8"/>
                  <a:pt x="425" y="8"/>
                  <a:pt x="425" y="8"/>
                </a:cubicBezTo>
                <a:cubicBezTo>
                  <a:pt x="422" y="7"/>
                  <a:pt x="422" y="7"/>
                  <a:pt x="422" y="7"/>
                </a:cubicBezTo>
                <a:cubicBezTo>
                  <a:pt x="423" y="7"/>
                  <a:pt x="423" y="7"/>
                  <a:pt x="423" y="7"/>
                </a:cubicBezTo>
                <a:cubicBezTo>
                  <a:pt x="425" y="7"/>
                  <a:pt x="425" y="7"/>
                  <a:pt x="425" y="7"/>
                </a:cubicBezTo>
                <a:cubicBezTo>
                  <a:pt x="425" y="7"/>
                  <a:pt x="425" y="7"/>
                  <a:pt x="425" y="7"/>
                </a:cubicBezTo>
                <a:moveTo>
                  <a:pt x="421" y="8"/>
                </a:moveTo>
                <a:cubicBezTo>
                  <a:pt x="420" y="8"/>
                  <a:pt x="420" y="8"/>
                  <a:pt x="419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8" y="7"/>
                  <a:pt x="417" y="7"/>
                  <a:pt x="417" y="7"/>
                </a:cubicBezTo>
                <a:cubicBezTo>
                  <a:pt x="416" y="6"/>
                  <a:pt x="416" y="6"/>
                  <a:pt x="416" y="6"/>
                </a:cubicBezTo>
                <a:cubicBezTo>
                  <a:pt x="416" y="6"/>
                  <a:pt x="416" y="6"/>
                  <a:pt x="416" y="6"/>
                </a:cubicBezTo>
                <a:cubicBezTo>
                  <a:pt x="416" y="6"/>
                  <a:pt x="416" y="6"/>
                  <a:pt x="416" y="6"/>
                </a:cubicBezTo>
                <a:cubicBezTo>
                  <a:pt x="416" y="6"/>
                  <a:pt x="416" y="6"/>
                  <a:pt x="416" y="6"/>
                </a:cubicBezTo>
                <a:cubicBezTo>
                  <a:pt x="416" y="7"/>
                  <a:pt x="416" y="7"/>
                  <a:pt x="416" y="7"/>
                </a:cubicBezTo>
                <a:cubicBezTo>
                  <a:pt x="416" y="7"/>
                  <a:pt x="417" y="7"/>
                  <a:pt x="417" y="7"/>
                </a:cubicBezTo>
                <a:cubicBezTo>
                  <a:pt x="417" y="7"/>
                  <a:pt x="417" y="7"/>
                  <a:pt x="416" y="7"/>
                </a:cubicBezTo>
                <a:cubicBezTo>
                  <a:pt x="416" y="7"/>
                  <a:pt x="416" y="7"/>
                  <a:pt x="416" y="7"/>
                </a:cubicBezTo>
                <a:cubicBezTo>
                  <a:pt x="417" y="7"/>
                  <a:pt x="417" y="7"/>
                  <a:pt x="417" y="7"/>
                </a:cubicBezTo>
                <a:cubicBezTo>
                  <a:pt x="416" y="7"/>
                  <a:pt x="416" y="7"/>
                  <a:pt x="416" y="7"/>
                </a:cubicBezTo>
                <a:cubicBezTo>
                  <a:pt x="416" y="7"/>
                  <a:pt x="416" y="7"/>
                  <a:pt x="415" y="7"/>
                </a:cubicBezTo>
                <a:cubicBezTo>
                  <a:pt x="416" y="8"/>
                  <a:pt x="416" y="8"/>
                  <a:pt x="416" y="8"/>
                </a:cubicBezTo>
                <a:cubicBezTo>
                  <a:pt x="416" y="8"/>
                  <a:pt x="415" y="7"/>
                  <a:pt x="415" y="7"/>
                </a:cubicBezTo>
                <a:cubicBezTo>
                  <a:pt x="414" y="7"/>
                  <a:pt x="414" y="7"/>
                  <a:pt x="414" y="7"/>
                </a:cubicBezTo>
                <a:cubicBezTo>
                  <a:pt x="416" y="8"/>
                  <a:pt x="417" y="9"/>
                  <a:pt x="417" y="8"/>
                </a:cubicBezTo>
                <a:cubicBezTo>
                  <a:pt x="417" y="8"/>
                  <a:pt x="417" y="8"/>
                  <a:pt x="417" y="8"/>
                </a:cubicBezTo>
                <a:cubicBezTo>
                  <a:pt x="417" y="8"/>
                  <a:pt x="417" y="8"/>
                  <a:pt x="417" y="8"/>
                </a:cubicBezTo>
                <a:cubicBezTo>
                  <a:pt x="417" y="8"/>
                  <a:pt x="417" y="8"/>
                  <a:pt x="417" y="8"/>
                </a:cubicBezTo>
                <a:cubicBezTo>
                  <a:pt x="417" y="8"/>
                  <a:pt x="418" y="8"/>
                  <a:pt x="418" y="8"/>
                </a:cubicBezTo>
                <a:cubicBezTo>
                  <a:pt x="418" y="8"/>
                  <a:pt x="418" y="8"/>
                  <a:pt x="418" y="8"/>
                </a:cubicBezTo>
                <a:cubicBezTo>
                  <a:pt x="419" y="8"/>
                  <a:pt x="419" y="8"/>
                  <a:pt x="420" y="9"/>
                </a:cubicBezTo>
                <a:cubicBezTo>
                  <a:pt x="419" y="9"/>
                  <a:pt x="419" y="9"/>
                  <a:pt x="419" y="9"/>
                </a:cubicBezTo>
                <a:cubicBezTo>
                  <a:pt x="420" y="9"/>
                  <a:pt x="420" y="9"/>
                  <a:pt x="420" y="9"/>
                </a:cubicBezTo>
                <a:cubicBezTo>
                  <a:pt x="421" y="9"/>
                  <a:pt x="421" y="10"/>
                  <a:pt x="422" y="10"/>
                </a:cubicBezTo>
                <a:cubicBezTo>
                  <a:pt x="424" y="10"/>
                  <a:pt x="424" y="10"/>
                  <a:pt x="424" y="10"/>
                </a:cubicBezTo>
                <a:cubicBezTo>
                  <a:pt x="424" y="10"/>
                  <a:pt x="423" y="9"/>
                  <a:pt x="421" y="9"/>
                </a:cubicBezTo>
                <a:cubicBezTo>
                  <a:pt x="421" y="9"/>
                  <a:pt x="421" y="9"/>
                  <a:pt x="421" y="9"/>
                </a:cubicBezTo>
                <a:cubicBezTo>
                  <a:pt x="421" y="9"/>
                  <a:pt x="421" y="9"/>
                  <a:pt x="422" y="9"/>
                </a:cubicBezTo>
                <a:cubicBezTo>
                  <a:pt x="422" y="9"/>
                  <a:pt x="422" y="9"/>
                  <a:pt x="422" y="9"/>
                </a:cubicBezTo>
                <a:cubicBezTo>
                  <a:pt x="422" y="9"/>
                  <a:pt x="422" y="9"/>
                  <a:pt x="422" y="9"/>
                </a:cubicBezTo>
                <a:cubicBezTo>
                  <a:pt x="422" y="8"/>
                  <a:pt x="421" y="8"/>
                  <a:pt x="421" y="8"/>
                </a:cubicBezTo>
                <a:moveTo>
                  <a:pt x="399" y="10"/>
                </a:moveTo>
                <a:cubicBezTo>
                  <a:pt x="399" y="9"/>
                  <a:pt x="399" y="9"/>
                  <a:pt x="399" y="9"/>
                </a:cubicBezTo>
                <a:cubicBezTo>
                  <a:pt x="398" y="9"/>
                  <a:pt x="398" y="9"/>
                  <a:pt x="398" y="9"/>
                </a:cubicBezTo>
                <a:cubicBezTo>
                  <a:pt x="397" y="9"/>
                  <a:pt x="397" y="9"/>
                  <a:pt x="397" y="9"/>
                </a:cubicBezTo>
                <a:cubicBezTo>
                  <a:pt x="397" y="9"/>
                  <a:pt x="397" y="9"/>
                  <a:pt x="397" y="9"/>
                </a:cubicBezTo>
                <a:cubicBezTo>
                  <a:pt x="397" y="9"/>
                  <a:pt x="397" y="9"/>
                  <a:pt x="397" y="9"/>
                </a:cubicBezTo>
                <a:cubicBezTo>
                  <a:pt x="396" y="8"/>
                  <a:pt x="395" y="8"/>
                  <a:pt x="395" y="8"/>
                </a:cubicBezTo>
                <a:cubicBezTo>
                  <a:pt x="395" y="9"/>
                  <a:pt x="395" y="9"/>
                  <a:pt x="394" y="9"/>
                </a:cubicBezTo>
                <a:cubicBezTo>
                  <a:pt x="394" y="8"/>
                  <a:pt x="394" y="8"/>
                  <a:pt x="394" y="8"/>
                </a:cubicBezTo>
                <a:cubicBezTo>
                  <a:pt x="394" y="8"/>
                  <a:pt x="394" y="8"/>
                  <a:pt x="394" y="8"/>
                </a:cubicBezTo>
                <a:cubicBezTo>
                  <a:pt x="394" y="8"/>
                  <a:pt x="394" y="8"/>
                  <a:pt x="394" y="8"/>
                </a:cubicBezTo>
                <a:cubicBezTo>
                  <a:pt x="394" y="8"/>
                  <a:pt x="394" y="8"/>
                  <a:pt x="394" y="8"/>
                </a:cubicBezTo>
                <a:cubicBezTo>
                  <a:pt x="394" y="8"/>
                  <a:pt x="394" y="8"/>
                  <a:pt x="394" y="8"/>
                </a:cubicBezTo>
                <a:cubicBezTo>
                  <a:pt x="394" y="8"/>
                  <a:pt x="394" y="8"/>
                  <a:pt x="394" y="8"/>
                </a:cubicBezTo>
                <a:cubicBezTo>
                  <a:pt x="394" y="8"/>
                  <a:pt x="394" y="8"/>
                  <a:pt x="394" y="8"/>
                </a:cubicBezTo>
                <a:cubicBezTo>
                  <a:pt x="394" y="8"/>
                  <a:pt x="394" y="8"/>
                  <a:pt x="394" y="8"/>
                </a:cubicBezTo>
                <a:cubicBezTo>
                  <a:pt x="393" y="8"/>
                  <a:pt x="393" y="8"/>
                  <a:pt x="393" y="8"/>
                </a:cubicBezTo>
                <a:cubicBezTo>
                  <a:pt x="393" y="8"/>
                  <a:pt x="393" y="8"/>
                  <a:pt x="393" y="8"/>
                </a:cubicBezTo>
                <a:cubicBezTo>
                  <a:pt x="393" y="9"/>
                  <a:pt x="393" y="9"/>
                  <a:pt x="393" y="9"/>
                </a:cubicBezTo>
                <a:cubicBezTo>
                  <a:pt x="393" y="9"/>
                  <a:pt x="393" y="9"/>
                  <a:pt x="393" y="9"/>
                </a:cubicBezTo>
                <a:cubicBezTo>
                  <a:pt x="393" y="9"/>
                  <a:pt x="392" y="8"/>
                  <a:pt x="392" y="8"/>
                </a:cubicBezTo>
                <a:cubicBezTo>
                  <a:pt x="392" y="8"/>
                  <a:pt x="390" y="8"/>
                  <a:pt x="389" y="8"/>
                </a:cubicBezTo>
                <a:cubicBezTo>
                  <a:pt x="389" y="8"/>
                  <a:pt x="388" y="9"/>
                  <a:pt x="390" y="9"/>
                </a:cubicBezTo>
                <a:cubicBezTo>
                  <a:pt x="390" y="9"/>
                  <a:pt x="390" y="9"/>
                  <a:pt x="390" y="9"/>
                </a:cubicBezTo>
                <a:cubicBezTo>
                  <a:pt x="391" y="9"/>
                  <a:pt x="391" y="9"/>
                  <a:pt x="391" y="9"/>
                </a:cubicBezTo>
                <a:cubicBezTo>
                  <a:pt x="391" y="9"/>
                  <a:pt x="391" y="9"/>
                  <a:pt x="392" y="9"/>
                </a:cubicBezTo>
                <a:cubicBezTo>
                  <a:pt x="392" y="9"/>
                  <a:pt x="392" y="10"/>
                  <a:pt x="393" y="10"/>
                </a:cubicBezTo>
                <a:cubicBezTo>
                  <a:pt x="392" y="10"/>
                  <a:pt x="391" y="10"/>
                  <a:pt x="391" y="10"/>
                </a:cubicBezTo>
                <a:cubicBezTo>
                  <a:pt x="391" y="10"/>
                  <a:pt x="391" y="10"/>
                  <a:pt x="391" y="10"/>
                </a:cubicBezTo>
                <a:cubicBezTo>
                  <a:pt x="391" y="11"/>
                  <a:pt x="392" y="11"/>
                  <a:pt x="392" y="11"/>
                </a:cubicBezTo>
                <a:cubicBezTo>
                  <a:pt x="393" y="11"/>
                  <a:pt x="393" y="11"/>
                  <a:pt x="394" y="11"/>
                </a:cubicBezTo>
                <a:cubicBezTo>
                  <a:pt x="394" y="11"/>
                  <a:pt x="394" y="11"/>
                  <a:pt x="394" y="11"/>
                </a:cubicBezTo>
                <a:cubicBezTo>
                  <a:pt x="395" y="11"/>
                  <a:pt x="395" y="11"/>
                  <a:pt x="395" y="11"/>
                </a:cubicBezTo>
                <a:cubicBezTo>
                  <a:pt x="396" y="12"/>
                  <a:pt x="396" y="12"/>
                  <a:pt x="396" y="12"/>
                </a:cubicBezTo>
                <a:cubicBezTo>
                  <a:pt x="397" y="12"/>
                  <a:pt x="397" y="11"/>
                  <a:pt x="397" y="11"/>
                </a:cubicBezTo>
                <a:cubicBezTo>
                  <a:pt x="398" y="11"/>
                  <a:pt x="398" y="11"/>
                  <a:pt x="399" y="11"/>
                </a:cubicBezTo>
                <a:cubicBezTo>
                  <a:pt x="398" y="11"/>
                  <a:pt x="398" y="11"/>
                  <a:pt x="398" y="11"/>
                </a:cubicBezTo>
                <a:cubicBezTo>
                  <a:pt x="398" y="10"/>
                  <a:pt x="398" y="10"/>
                  <a:pt x="398" y="10"/>
                </a:cubicBezTo>
                <a:cubicBezTo>
                  <a:pt x="398" y="10"/>
                  <a:pt x="399" y="10"/>
                  <a:pt x="399" y="10"/>
                </a:cubicBezTo>
                <a:moveTo>
                  <a:pt x="390" y="11"/>
                </a:moveTo>
                <a:cubicBezTo>
                  <a:pt x="390" y="11"/>
                  <a:pt x="390" y="11"/>
                  <a:pt x="390" y="11"/>
                </a:cubicBezTo>
                <a:cubicBezTo>
                  <a:pt x="390" y="11"/>
                  <a:pt x="390" y="11"/>
                  <a:pt x="390" y="11"/>
                </a:cubicBezTo>
                <a:cubicBezTo>
                  <a:pt x="390" y="11"/>
                  <a:pt x="390" y="11"/>
                  <a:pt x="390" y="11"/>
                </a:cubicBezTo>
                <a:cubicBezTo>
                  <a:pt x="390" y="11"/>
                  <a:pt x="390" y="11"/>
                  <a:pt x="390" y="11"/>
                </a:cubicBezTo>
                <a:moveTo>
                  <a:pt x="401" y="18"/>
                </a:moveTo>
                <a:cubicBezTo>
                  <a:pt x="401" y="17"/>
                  <a:pt x="401" y="17"/>
                  <a:pt x="401" y="17"/>
                </a:cubicBezTo>
                <a:cubicBezTo>
                  <a:pt x="401" y="17"/>
                  <a:pt x="401" y="17"/>
                  <a:pt x="399" y="17"/>
                </a:cubicBezTo>
                <a:cubicBezTo>
                  <a:pt x="398" y="16"/>
                  <a:pt x="398" y="16"/>
                  <a:pt x="398" y="16"/>
                </a:cubicBezTo>
                <a:cubicBezTo>
                  <a:pt x="398" y="15"/>
                  <a:pt x="397" y="15"/>
                  <a:pt x="396" y="15"/>
                </a:cubicBezTo>
                <a:cubicBezTo>
                  <a:pt x="396" y="15"/>
                  <a:pt x="396" y="14"/>
                  <a:pt x="395" y="14"/>
                </a:cubicBezTo>
                <a:cubicBezTo>
                  <a:pt x="395" y="14"/>
                  <a:pt x="395" y="14"/>
                  <a:pt x="394" y="13"/>
                </a:cubicBezTo>
                <a:cubicBezTo>
                  <a:pt x="394" y="13"/>
                  <a:pt x="394" y="13"/>
                  <a:pt x="393" y="13"/>
                </a:cubicBezTo>
                <a:cubicBezTo>
                  <a:pt x="393" y="13"/>
                  <a:pt x="393" y="12"/>
                  <a:pt x="392" y="12"/>
                </a:cubicBezTo>
                <a:cubicBezTo>
                  <a:pt x="392" y="12"/>
                  <a:pt x="392" y="12"/>
                  <a:pt x="392" y="12"/>
                </a:cubicBezTo>
                <a:cubicBezTo>
                  <a:pt x="392" y="12"/>
                  <a:pt x="392" y="12"/>
                  <a:pt x="391" y="12"/>
                </a:cubicBezTo>
                <a:cubicBezTo>
                  <a:pt x="390" y="12"/>
                  <a:pt x="390" y="12"/>
                  <a:pt x="390" y="12"/>
                </a:cubicBezTo>
                <a:cubicBezTo>
                  <a:pt x="390" y="11"/>
                  <a:pt x="390" y="11"/>
                  <a:pt x="390" y="11"/>
                </a:cubicBezTo>
                <a:cubicBezTo>
                  <a:pt x="389" y="11"/>
                  <a:pt x="389" y="11"/>
                  <a:pt x="389" y="11"/>
                </a:cubicBezTo>
                <a:cubicBezTo>
                  <a:pt x="389" y="10"/>
                  <a:pt x="389" y="10"/>
                  <a:pt x="389" y="10"/>
                </a:cubicBezTo>
                <a:cubicBezTo>
                  <a:pt x="388" y="10"/>
                  <a:pt x="387" y="9"/>
                  <a:pt x="387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6" y="9"/>
                  <a:pt x="386" y="9"/>
                  <a:pt x="386" y="10"/>
                </a:cubicBezTo>
                <a:cubicBezTo>
                  <a:pt x="386" y="10"/>
                  <a:pt x="386" y="10"/>
                  <a:pt x="386" y="10"/>
                </a:cubicBezTo>
                <a:cubicBezTo>
                  <a:pt x="386" y="11"/>
                  <a:pt x="387" y="11"/>
                  <a:pt x="387" y="11"/>
                </a:cubicBezTo>
                <a:cubicBezTo>
                  <a:pt x="386" y="12"/>
                  <a:pt x="386" y="12"/>
                  <a:pt x="386" y="12"/>
                </a:cubicBezTo>
                <a:cubicBezTo>
                  <a:pt x="385" y="11"/>
                  <a:pt x="385" y="11"/>
                  <a:pt x="385" y="11"/>
                </a:cubicBezTo>
                <a:cubicBezTo>
                  <a:pt x="385" y="11"/>
                  <a:pt x="385" y="11"/>
                  <a:pt x="385" y="11"/>
                </a:cubicBezTo>
                <a:cubicBezTo>
                  <a:pt x="385" y="10"/>
                  <a:pt x="385" y="10"/>
                  <a:pt x="385" y="10"/>
                </a:cubicBezTo>
                <a:cubicBezTo>
                  <a:pt x="385" y="10"/>
                  <a:pt x="385" y="10"/>
                  <a:pt x="385" y="10"/>
                </a:cubicBezTo>
                <a:cubicBezTo>
                  <a:pt x="385" y="10"/>
                  <a:pt x="385" y="10"/>
                  <a:pt x="385" y="10"/>
                </a:cubicBezTo>
                <a:cubicBezTo>
                  <a:pt x="385" y="9"/>
                  <a:pt x="385" y="9"/>
                  <a:pt x="385" y="9"/>
                </a:cubicBezTo>
                <a:cubicBezTo>
                  <a:pt x="384" y="10"/>
                  <a:pt x="384" y="10"/>
                  <a:pt x="384" y="10"/>
                </a:cubicBezTo>
                <a:cubicBezTo>
                  <a:pt x="383" y="10"/>
                  <a:pt x="383" y="10"/>
                  <a:pt x="383" y="10"/>
                </a:cubicBezTo>
                <a:cubicBezTo>
                  <a:pt x="383" y="10"/>
                  <a:pt x="383" y="10"/>
                  <a:pt x="383" y="10"/>
                </a:cubicBezTo>
                <a:cubicBezTo>
                  <a:pt x="383" y="9"/>
                  <a:pt x="383" y="9"/>
                  <a:pt x="383" y="9"/>
                </a:cubicBezTo>
                <a:cubicBezTo>
                  <a:pt x="383" y="9"/>
                  <a:pt x="383" y="9"/>
                  <a:pt x="383" y="9"/>
                </a:cubicBezTo>
                <a:cubicBezTo>
                  <a:pt x="383" y="9"/>
                  <a:pt x="383" y="9"/>
                  <a:pt x="382" y="10"/>
                </a:cubicBezTo>
                <a:cubicBezTo>
                  <a:pt x="382" y="10"/>
                  <a:pt x="381" y="10"/>
                  <a:pt x="381" y="10"/>
                </a:cubicBezTo>
                <a:cubicBezTo>
                  <a:pt x="378" y="10"/>
                  <a:pt x="380" y="11"/>
                  <a:pt x="380" y="11"/>
                </a:cubicBezTo>
                <a:cubicBezTo>
                  <a:pt x="380" y="11"/>
                  <a:pt x="381" y="11"/>
                  <a:pt x="381" y="11"/>
                </a:cubicBezTo>
                <a:cubicBezTo>
                  <a:pt x="381" y="11"/>
                  <a:pt x="381" y="12"/>
                  <a:pt x="381" y="12"/>
                </a:cubicBezTo>
                <a:cubicBezTo>
                  <a:pt x="380" y="13"/>
                  <a:pt x="381" y="13"/>
                  <a:pt x="381" y="14"/>
                </a:cubicBezTo>
                <a:cubicBezTo>
                  <a:pt x="380" y="14"/>
                  <a:pt x="380" y="12"/>
                  <a:pt x="379" y="12"/>
                </a:cubicBezTo>
                <a:cubicBezTo>
                  <a:pt x="379" y="13"/>
                  <a:pt x="379" y="13"/>
                  <a:pt x="379" y="14"/>
                </a:cubicBezTo>
                <a:cubicBezTo>
                  <a:pt x="380" y="15"/>
                  <a:pt x="381" y="15"/>
                  <a:pt x="381" y="15"/>
                </a:cubicBezTo>
                <a:cubicBezTo>
                  <a:pt x="381" y="14"/>
                  <a:pt x="381" y="14"/>
                  <a:pt x="381" y="14"/>
                </a:cubicBezTo>
                <a:cubicBezTo>
                  <a:pt x="381" y="14"/>
                  <a:pt x="381" y="14"/>
                  <a:pt x="381" y="14"/>
                </a:cubicBezTo>
                <a:cubicBezTo>
                  <a:pt x="382" y="15"/>
                  <a:pt x="382" y="15"/>
                  <a:pt x="382" y="15"/>
                </a:cubicBezTo>
                <a:cubicBezTo>
                  <a:pt x="382" y="15"/>
                  <a:pt x="382" y="15"/>
                  <a:pt x="383" y="15"/>
                </a:cubicBezTo>
                <a:cubicBezTo>
                  <a:pt x="383" y="15"/>
                  <a:pt x="383" y="15"/>
                  <a:pt x="383" y="15"/>
                </a:cubicBezTo>
                <a:cubicBezTo>
                  <a:pt x="384" y="15"/>
                  <a:pt x="384" y="14"/>
                  <a:pt x="384" y="14"/>
                </a:cubicBezTo>
                <a:cubicBezTo>
                  <a:pt x="384" y="14"/>
                  <a:pt x="384" y="14"/>
                  <a:pt x="385" y="14"/>
                </a:cubicBezTo>
                <a:cubicBezTo>
                  <a:pt x="385" y="14"/>
                  <a:pt x="385" y="14"/>
                  <a:pt x="385" y="14"/>
                </a:cubicBezTo>
                <a:cubicBezTo>
                  <a:pt x="385" y="13"/>
                  <a:pt x="385" y="13"/>
                  <a:pt x="385" y="13"/>
                </a:cubicBezTo>
                <a:cubicBezTo>
                  <a:pt x="385" y="13"/>
                  <a:pt x="385" y="13"/>
                  <a:pt x="385" y="13"/>
                </a:cubicBezTo>
                <a:cubicBezTo>
                  <a:pt x="385" y="13"/>
                  <a:pt x="385" y="13"/>
                  <a:pt x="385" y="14"/>
                </a:cubicBezTo>
                <a:cubicBezTo>
                  <a:pt x="386" y="14"/>
                  <a:pt x="386" y="14"/>
                  <a:pt x="387" y="14"/>
                </a:cubicBezTo>
                <a:cubicBezTo>
                  <a:pt x="387" y="14"/>
                  <a:pt x="387" y="14"/>
                  <a:pt x="387" y="14"/>
                </a:cubicBezTo>
                <a:cubicBezTo>
                  <a:pt x="388" y="14"/>
                  <a:pt x="388" y="14"/>
                  <a:pt x="388" y="14"/>
                </a:cubicBezTo>
                <a:cubicBezTo>
                  <a:pt x="388" y="15"/>
                  <a:pt x="388" y="15"/>
                  <a:pt x="388" y="15"/>
                </a:cubicBezTo>
                <a:cubicBezTo>
                  <a:pt x="388" y="15"/>
                  <a:pt x="388" y="15"/>
                  <a:pt x="388" y="15"/>
                </a:cubicBezTo>
                <a:cubicBezTo>
                  <a:pt x="388" y="15"/>
                  <a:pt x="388" y="15"/>
                  <a:pt x="387" y="15"/>
                </a:cubicBezTo>
                <a:cubicBezTo>
                  <a:pt x="387" y="15"/>
                  <a:pt x="387" y="15"/>
                  <a:pt x="387" y="15"/>
                </a:cubicBezTo>
                <a:cubicBezTo>
                  <a:pt x="387" y="15"/>
                  <a:pt x="383" y="15"/>
                  <a:pt x="383" y="16"/>
                </a:cubicBezTo>
                <a:cubicBezTo>
                  <a:pt x="383" y="17"/>
                  <a:pt x="383" y="17"/>
                  <a:pt x="383" y="17"/>
                </a:cubicBezTo>
                <a:cubicBezTo>
                  <a:pt x="384" y="17"/>
                  <a:pt x="384" y="17"/>
                  <a:pt x="384" y="17"/>
                </a:cubicBezTo>
                <a:cubicBezTo>
                  <a:pt x="384" y="17"/>
                  <a:pt x="384" y="17"/>
                  <a:pt x="384" y="17"/>
                </a:cubicBezTo>
                <a:cubicBezTo>
                  <a:pt x="385" y="17"/>
                  <a:pt x="385" y="17"/>
                  <a:pt x="386" y="17"/>
                </a:cubicBezTo>
                <a:cubicBezTo>
                  <a:pt x="386" y="17"/>
                  <a:pt x="387" y="16"/>
                  <a:pt x="387" y="16"/>
                </a:cubicBezTo>
                <a:cubicBezTo>
                  <a:pt x="387" y="16"/>
                  <a:pt x="387" y="16"/>
                  <a:pt x="387" y="16"/>
                </a:cubicBezTo>
                <a:cubicBezTo>
                  <a:pt x="387" y="16"/>
                  <a:pt x="387" y="16"/>
                  <a:pt x="388" y="16"/>
                </a:cubicBezTo>
                <a:cubicBezTo>
                  <a:pt x="387" y="17"/>
                  <a:pt x="387" y="17"/>
                  <a:pt x="387" y="17"/>
                </a:cubicBezTo>
                <a:cubicBezTo>
                  <a:pt x="386" y="18"/>
                  <a:pt x="386" y="18"/>
                  <a:pt x="386" y="18"/>
                </a:cubicBezTo>
                <a:cubicBezTo>
                  <a:pt x="386" y="18"/>
                  <a:pt x="386" y="18"/>
                  <a:pt x="386" y="18"/>
                </a:cubicBezTo>
                <a:cubicBezTo>
                  <a:pt x="383" y="17"/>
                  <a:pt x="383" y="18"/>
                  <a:pt x="384" y="19"/>
                </a:cubicBezTo>
                <a:cubicBezTo>
                  <a:pt x="384" y="19"/>
                  <a:pt x="384" y="19"/>
                  <a:pt x="385" y="19"/>
                </a:cubicBezTo>
                <a:cubicBezTo>
                  <a:pt x="386" y="19"/>
                  <a:pt x="386" y="19"/>
                  <a:pt x="388" y="22"/>
                </a:cubicBezTo>
                <a:cubicBezTo>
                  <a:pt x="388" y="22"/>
                  <a:pt x="388" y="22"/>
                  <a:pt x="388" y="22"/>
                </a:cubicBezTo>
                <a:cubicBezTo>
                  <a:pt x="388" y="21"/>
                  <a:pt x="388" y="21"/>
                  <a:pt x="388" y="21"/>
                </a:cubicBezTo>
                <a:cubicBezTo>
                  <a:pt x="388" y="21"/>
                  <a:pt x="389" y="21"/>
                  <a:pt x="389" y="20"/>
                </a:cubicBezTo>
                <a:cubicBezTo>
                  <a:pt x="389" y="19"/>
                  <a:pt x="389" y="19"/>
                  <a:pt x="389" y="18"/>
                </a:cubicBezTo>
                <a:cubicBezTo>
                  <a:pt x="390" y="18"/>
                  <a:pt x="390" y="18"/>
                  <a:pt x="390" y="18"/>
                </a:cubicBezTo>
                <a:cubicBezTo>
                  <a:pt x="390" y="17"/>
                  <a:pt x="390" y="17"/>
                  <a:pt x="390" y="16"/>
                </a:cubicBezTo>
                <a:cubicBezTo>
                  <a:pt x="391" y="16"/>
                  <a:pt x="391" y="16"/>
                  <a:pt x="391" y="16"/>
                </a:cubicBezTo>
                <a:cubicBezTo>
                  <a:pt x="391" y="15"/>
                  <a:pt x="391" y="14"/>
                  <a:pt x="391" y="14"/>
                </a:cubicBezTo>
                <a:cubicBezTo>
                  <a:pt x="391" y="14"/>
                  <a:pt x="392" y="14"/>
                  <a:pt x="393" y="14"/>
                </a:cubicBezTo>
                <a:cubicBezTo>
                  <a:pt x="393" y="14"/>
                  <a:pt x="393" y="14"/>
                  <a:pt x="393" y="14"/>
                </a:cubicBezTo>
                <a:cubicBezTo>
                  <a:pt x="393" y="14"/>
                  <a:pt x="393" y="15"/>
                  <a:pt x="393" y="15"/>
                </a:cubicBezTo>
                <a:cubicBezTo>
                  <a:pt x="395" y="15"/>
                  <a:pt x="395" y="17"/>
                  <a:pt x="395" y="17"/>
                </a:cubicBezTo>
                <a:cubicBezTo>
                  <a:pt x="394" y="17"/>
                  <a:pt x="394" y="18"/>
                  <a:pt x="395" y="18"/>
                </a:cubicBezTo>
                <a:cubicBezTo>
                  <a:pt x="395" y="18"/>
                  <a:pt x="395" y="18"/>
                  <a:pt x="395" y="18"/>
                </a:cubicBezTo>
                <a:cubicBezTo>
                  <a:pt x="396" y="18"/>
                  <a:pt x="396" y="17"/>
                  <a:pt x="397" y="17"/>
                </a:cubicBezTo>
                <a:cubicBezTo>
                  <a:pt x="397" y="18"/>
                  <a:pt x="397" y="18"/>
                  <a:pt x="398" y="19"/>
                </a:cubicBezTo>
                <a:cubicBezTo>
                  <a:pt x="398" y="19"/>
                  <a:pt x="398" y="19"/>
                  <a:pt x="399" y="19"/>
                </a:cubicBezTo>
                <a:cubicBezTo>
                  <a:pt x="399" y="19"/>
                  <a:pt x="399" y="19"/>
                  <a:pt x="399" y="19"/>
                </a:cubicBezTo>
                <a:cubicBezTo>
                  <a:pt x="399" y="18"/>
                  <a:pt x="399" y="18"/>
                  <a:pt x="399" y="18"/>
                </a:cubicBezTo>
                <a:cubicBezTo>
                  <a:pt x="400" y="18"/>
                  <a:pt x="400" y="18"/>
                  <a:pt x="401" y="18"/>
                </a:cubicBezTo>
                <a:cubicBezTo>
                  <a:pt x="401" y="18"/>
                  <a:pt x="401" y="18"/>
                  <a:pt x="401" y="18"/>
                </a:cubicBezTo>
                <a:moveTo>
                  <a:pt x="609" y="325"/>
                </a:moveTo>
                <a:cubicBezTo>
                  <a:pt x="608" y="313"/>
                  <a:pt x="607" y="300"/>
                  <a:pt x="605" y="288"/>
                </a:cubicBezTo>
                <a:cubicBezTo>
                  <a:pt x="590" y="288"/>
                  <a:pt x="575" y="288"/>
                  <a:pt x="558" y="288"/>
                </a:cubicBezTo>
                <a:cubicBezTo>
                  <a:pt x="537" y="287"/>
                  <a:pt x="514" y="287"/>
                  <a:pt x="492" y="287"/>
                </a:cubicBezTo>
                <a:cubicBezTo>
                  <a:pt x="492" y="287"/>
                  <a:pt x="490" y="292"/>
                  <a:pt x="489" y="294"/>
                </a:cubicBezTo>
                <a:cubicBezTo>
                  <a:pt x="488" y="294"/>
                  <a:pt x="488" y="294"/>
                  <a:pt x="488" y="294"/>
                </a:cubicBezTo>
                <a:cubicBezTo>
                  <a:pt x="488" y="295"/>
                  <a:pt x="488" y="295"/>
                  <a:pt x="488" y="295"/>
                </a:cubicBezTo>
                <a:cubicBezTo>
                  <a:pt x="487" y="295"/>
                  <a:pt x="487" y="295"/>
                  <a:pt x="487" y="295"/>
                </a:cubicBezTo>
                <a:cubicBezTo>
                  <a:pt x="486" y="295"/>
                  <a:pt x="486" y="295"/>
                  <a:pt x="484" y="295"/>
                </a:cubicBezTo>
                <a:cubicBezTo>
                  <a:pt x="484" y="295"/>
                  <a:pt x="484" y="295"/>
                  <a:pt x="484" y="295"/>
                </a:cubicBezTo>
                <a:cubicBezTo>
                  <a:pt x="483" y="295"/>
                  <a:pt x="483" y="295"/>
                  <a:pt x="483" y="295"/>
                </a:cubicBezTo>
                <a:cubicBezTo>
                  <a:pt x="482" y="296"/>
                  <a:pt x="482" y="296"/>
                  <a:pt x="482" y="296"/>
                </a:cubicBezTo>
                <a:cubicBezTo>
                  <a:pt x="482" y="296"/>
                  <a:pt x="482" y="296"/>
                  <a:pt x="482" y="296"/>
                </a:cubicBezTo>
                <a:cubicBezTo>
                  <a:pt x="481" y="296"/>
                  <a:pt x="481" y="296"/>
                  <a:pt x="480" y="296"/>
                </a:cubicBezTo>
                <a:cubicBezTo>
                  <a:pt x="480" y="295"/>
                  <a:pt x="479" y="295"/>
                  <a:pt x="479" y="295"/>
                </a:cubicBezTo>
                <a:cubicBezTo>
                  <a:pt x="479" y="295"/>
                  <a:pt x="478" y="294"/>
                  <a:pt x="478" y="294"/>
                </a:cubicBezTo>
                <a:cubicBezTo>
                  <a:pt x="478" y="294"/>
                  <a:pt x="475" y="294"/>
                  <a:pt x="473" y="294"/>
                </a:cubicBezTo>
                <a:cubicBezTo>
                  <a:pt x="473" y="294"/>
                  <a:pt x="473" y="294"/>
                  <a:pt x="473" y="294"/>
                </a:cubicBezTo>
                <a:cubicBezTo>
                  <a:pt x="472" y="294"/>
                  <a:pt x="472" y="294"/>
                  <a:pt x="472" y="294"/>
                </a:cubicBezTo>
                <a:cubicBezTo>
                  <a:pt x="471" y="294"/>
                  <a:pt x="471" y="294"/>
                  <a:pt x="471" y="294"/>
                </a:cubicBezTo>
                <a:cubicBezTo>
                  <a:pt x="473" y="295"/>
                  <a:pt x="474" y="295"/>
                  <a:pt x="477" y="296"/>
                </a:cubicBezTo>
                <a:cubicBezTo>
                  <a:pt x="478" y="296"/>
                  <a:pt x="478" y="297"/>
                  <a:pt x="478" y="297"/>
                </a:cubicBezTo>
                <a:cubicBezTo>
                  <a:pt x="478" y="298"/>
                  <a:pt x="478" y="298"/>
                  <a:pt x="478" y="298"/>
                </a:cubicBezTo>
                <a:cubicBezTo>
                  <a:pt x="478" y="299"/>
                  <a:pt x="478" y="299"/>
                  <a:pt x="479" y="300"/>
                </a:cubicBezTo>
                <a:cubicBezTo>
                  <a:pt x="479" y="300"/>
                  <a:pt x="479" y="301"/>
                  <a:pt x="479" y="301"/>
                </a:cubicBezTo>
                <a:cubicBezTo>
                  <a:pt x="479" y="302"/>
                  <a:pt x="479" y="302"/>
                  <a:pt x="479" y="302"/>
                </a:cubicBezTo>
                <a:cubicBezTo>
                  <a:pt x="479" y="303"/>
                  <a:pt x="479" y="303"/>
                  <a:pt x="479" y="303"/>
                </a:cubicBezTo>
                <a:cubicBezTo>
                  <a:pt x="479" y="306"/>
                  <a:pt x="482" y="308"/>
                  <a:pt x="483" y="311"/>
                </a:cubicBezTo>
                <a:cubicBezTo>
                  <a:pt x="485" y="314"/>
                  <a:pt x="486" y="314"/>
                  <a:pt x="487" y="315"/>
                </a:cubicBezTo>
                <a:cubicBezTo>
                  <a:pt x="488" y="315"/>
                  <a:pt x="488" y="315"/>
                  <a:pt x="489" y="315"/>
                </a:cubicBezTo>
                <a:cubicBezTo>
                  <a:pt x="491" y="316"/>
                  <a:pt x="491" y="313"/>
                  <a:pt x="492" y="312"/>
                </a:cubicBezTo>
                <a:cubicBezTo>
                  <a:pt x="492" y="313"/>
                  <a:pt x="493" y="313"/>
                  <a:pt x="493" y="313"/>
                </a:cubicBezTo>
                <a:cubicBezTo>
                  <a:pt x="495" y="316"/>
                  <a:pt x="498" y="318"/>
                  <a:pt x="499" y="321"/>
                </a:cubicBezTo>
                <a:cubicBezTo>
                  <a:pt x="505" y="332"/>
                  <a:pt x="505" y="332"/>
                  <a:pt x="505" y="332"/>
                </a:cubicBezTo>
                <a:cubicBezTo>
                  <a:pt x="505" y="333"/>
                  <a:pt x="505" y="333"/>
                  <a:pt x="505" y="333"/>
                </a:cubicBezTo>
                <a:cubicBezTo>
                  <a:pt x="504" y="335"/>
                  <a:pt x="504" y="337"/>
                  <a:pt x="505" y="339"/>
                </a:cubicBezTo>
                <a:cubicBezTo>
                  <a:pt x="506" y="341"/>
                  <a:pt x="509" y="340"/>
                  <a:pt x="510" y="341"/>
                </a:cubicBezTo>
                <a:cubicBezTo>
                  <a:pt x="511" y="342"/>
                  <a:pt x="516" y="352"/>
                  <a:pt x="516" y="352"/>
                </a:cubicBezTo>
                <a:cubicBezTo>
                  <a:pt x="518" y="356"/>
                  <a:pt x="514" y="362"/>
                  <a:pt x="519" y="364"/>
                </a:cubicBezTo>
                <a:cubicBezTo>
                  <a:pt x="519" y="364"/>
                  <a:pt x="525" y="368"/>
                  <a:pt x="527" y="373"/>
                </a:cubicBezTo>
                <a:cubicBezTo>
                  <a:pt x="527" y="376"/>
                  <a:pt x="528" y="376"/>
                  <a:pt x="529" y="377"/>
                </a:cubicBezTo>
                <a:cubicBezTo>
                  <a:pt x="531" y="379"/>
                  <a:pt x="531" y="379"/>
                  <a:pt x="538" y="397"/>
                </a:cubicBezTo>
                <a:cubicBezTo>
                  <a:pt x="538" y="401"/>
                  <a:pt x="538" y="404"/>
                  <a:pt x="538" y="408"/>
                </a:cubicBezTo>
                <a:cubicBezTo>
                  <a:pt x="539" y="414"/>
                  <a:pt x="547" y="415"/>
                  <a:pt x="549" y="412"/>
                </a:cubicBezTo>
                <a:cubicBezTo>
                  <a:pt x="553" y="408"/>
                  <a:pt x="553" y="408"/>
                  <a:pt x="555" y="407"/>
                </a:cubicBezTo>
                <a:cubicBezTo>
                  <a:pt x="557" y="407"/>
                  <a:pt x="559" y="407"/>
                  <a:pt x="561" y="407"/>
                </a:cubicBezTo>
                <a:cubicBezTo>
                  <a:pt x="561" y="407"/>
                  <a:pt x="561" y="407"/>
                  <a:pt x="561" y="407"/>
                </a:cubicBezTo>
                <a:cubicBezTo>
                  <a:pt x="562" y="408"/>
                  <a:pt x="562" y="408"/>
                  <a:pt x="563" y="408"/>
                </a:cubicBezTo>
                <a:cubicBezTo>
                  <a:pt x="563" y="408"/>
                  <a:pt x="563" y="408"/>
                  <a:pt x="563" y="408"/>
                </a:cubicBezTo>
                <a:cubicBezTo>
                  <a:pt x="564" y="408"/>
                  <a:pt x="564" y="407"/>
                  <a:pt x="565" y="406"/>
                </a:cubicBezTo>
                <a:cubicBezTo>
                  <a:pt x="569" y="400"/>
                  <a:pt x="577" y="402"/>
                  <a:pt x="582" y="397"/>
                </a:cubicBezTo>
                <a:cubicBezTo>
                  <a:pt x="583" y="396"/>
                  <a:pt x="583" y="396"/>
                  <a:pt x="586" y="396"/>
                </a:cubicBezTo>
                <a:cubicBezTo>
                  <a:pt x="587" y="395"/>
                  <a:pt x="587" y="395"/>
                  <a:pt x="587" y="395"/>
                </a:cubicBezTo>
                <a:cubicBezTo>
                  <a:pt x="587" y="392"/>
                  <a:pt x="587" y="392"/>
                  <a:pt x="588" y="391"/>
                </a:cubicBezTo>
                <a:cubicBezTo>
                  <a:pt x="589" y="391"/>
                  <a:pt x="589" y="391"/>
                  <a:pt x="591" y="390"/>
                </a:cubicBezTo>
                <a:cubicBezTo>
                  <a:pt x="593" y="389"/>
                  <a:pt x="593" y="389"/>
                  <a:pt x="601" y="389"/>
                </a:cubicBezTo>
                <a:cubicBezTo>
                  <a:pt x="601" y="389"/>
                  <a:pt x="601" y="385"/>
                  <a:pt x="603" y="382"/>
                </a:cubicBezTo>
                <a:cubicBezTo>
                  <a:pt x="605" y="382"/>
                  <a:pt x="606" y="382"/>
                  <a:pt x="608" y="382"/>
                </a:cubicBezTo>
                <a:cubicBezTo>
                  <a:pt x="609" y="379"/>
                  <a:pt x="610" y="376"/>
                  <a:pt x="610" y="376"/>
                </a:cubicBezTo>
                <a:cubicBezTo>
                  <a:pt x="611" y="365"/>
                  <a:pt x="610" y="354"/>
                  <a:pt x="610" y="342"/>
                </a:cubicBezTo>
                <a:cubicBezTo>
                  <a:pt x="609" y="343"/>
                  <a:pt x="609" y="343"/>
                  <a:pt x="609" y="343"/>
                </a:cubicBezTo>
                <a:cubicBezTo>
                  <a:pt x="608" y="342"/>
                  <a:pt x="609" y="340"/>
                  <a:pt x="608" y="339"/>
                </a:cubicBezTo>
                <a:cubicBezTo>
                  <a:pt x="607" y="339"/>
                  <a:pt x="607" y="339"/>
                  <a:pt x="607" y="338"/>
                </a:cubicBezTo>
                <a:cubicBezTo>
                  <a:pt x="607" y="335"/>
                  <a:pt x="606" y="333"/>
                  <a:pt x="606" y="331"/>
                </a:cubicBezTo>
                <a:cubicBezTo>
                  <a:pt x="606" y="330"/>
                  <a:pt x="606" y="330"/>
                  <a:pt x="605" y="329"/>
                </a:cubicBezTo>
                <a:cubicBezTo>
                  <a:pt x="602" y="331"/>
                  <a:pt x="602" y="331"/>
                  <a:pt x="601" y="340"/>
                </a:cubicBezTo>
                <a:cubicBezTo>
                  <a:pt x="600" y="340"/>
                  <a:pt x="599" y="340"/>
                  <a:pt x="597" y="340"/>
                </a:cubicBezTo>
                <a:cubicBezTo>
                  <a:pt x="596" y="340"/>
                  <a:pt x="596" y="340"/>
                  <a:pt x="596" y="340"/>
                </a:cubicBezTo>
                <a:cubicBezTo>
                  <a:pt x="595" y="340"/>
                  <a:pt x="594" y="339"/>
                  <a:pt x="593" y="339"/>
                </a:cubicBezTo>
                <a:cubicBezTo>
                  <a:pt x="592" y="339"/>
                  <a:pt x="592" y="339"/>
                  <a:pt x="592" y="339"/>
                </a:cubicBezTo>
                <a:cubicBezTo>
                  <a:pt x="589" y="341"/>
                  <a:pt x="589" y="341"/>
                  <a:pt x="588" y="343"/>
                </a:cubicBezTo>
                <a:cubicBezTo>
                  <a:pt x="588" y="343"/>
                  <a:pt x="584" y="342"/>
                  <a:pt x="584" y="337"/>
                </a:cubicBezTo>
                <a:cubicBezTo>
                  <a:pt x="584" y="337"/>
                  <a:pt x="584" y="336"/>
                  <a:pt x="585" y="336"/>
                </a:cubicBezTo>
                <a:cubicBezTo>
                  <a:pt x="586" y="335"/>
                  <a:pt x="586" y="335"/>
                  <a:pt x="587" y="335"/>
                </a:cubicBezTo>
                <a:cubicBezTo>
                  <a:pt x="587" y="335"/>
                  <a:pt x="588" y="335"/>
                  <a:pt x="588" y="335"/>
                </a:cubicBezTo>
                <a:cubicBezTo>
                  <a:pt x="594" y="338"/>
                  <a:pt x="594" y="334"/>
                  <a:pt x="594" y="334"/>
                </a:cubicBezTo>
                <a:cubicBezTo>
                  <a:pt x="593" y="334"/>
                  <a:pt x="593" y="334"/>
                  <a:pt x="593" y="334"/>
                </a:cubicBezTo>
                <a:cubicBezTo>
                  <a:pt x="592" y="333"/>
                  <a:pt x="592" y="333"/>
                  <a:pt x="591" y="333"/>
                </a:cubicBezTo>
                <a:cubicBezTo>
                  <a:pt x="591" y="333"/>
                  <a:pt x="590" y="333"/>
                  <a:pt x="590" y="334"/>
                </a:cubicBezTo>
                <a:cubicBezTo>
                  <a:pt x="589" y="334"/>
                  <a:pt x="589" y="334"/>
                  <a:pt x="588" y="334"/>
                </a:cubicBezTo>
                <a:cubicBezTo>
                  <a:pt x="585" y="333"/>
                  <a:pt x="582" y="333"/>
                  <a:pt x="580" y="332"/>
                </a:cubicBezTo>
                <a:cubicBezTo>
                  <a:pt x="579" y="332"/>
                  <a:pt x="578" y="332"/>
                  <a:pt x="578" y="332"/>
                </a:cubicBezTo>
                <a:cubicBezTo>
                  <a:pt x="578" y="330"/>
                  <a:pt x="578" y="327"/>
                  <a:pt x="577" y="325"/>
                </a:cubicBezTo>
                <a:cubicBezTo>
                  <a:pt x="576" y="324"/>
                  <a:pt x="576" y="324"/>
                  <a:pt x="570" y="321"/>
                </a:cubicBezTo>
                <a:cubicBezTo>
                  <a:pt x="568" y="316"/>
                  <a:pt x="565" y="311"/>
                  <a:pt x="565" y="305"/>
                </a:cubicBezTo>
                <a:cubicBezTo>
                  <a:pt x="566" y="301"/>
                  <a:pt x="571" y="303"/>
                  <a:pt x="572" y="303"/>
                </a:cubicBezTo>
                <a:cubicBezTo>
                  <a:pt x="572" y="304"/>
                  <a:pt x="572" y="304"/>
                  <a:pt x="576" y="308"/>
                </a:cubicBezTo>
                <a:cubicBezTo>
                  <a:pt x="578" y="310"/>
                  <a:pt x="578" y="310"/>
                  <a:pt x="580" y="314"/>
                </a:cubicBezTo>
                <a:cubicBezTo>
                  <a:pt x="581" y="317"/>
                  <a:pt x="584" y="317"/>
                  <a:pt x="586" y="319"/>
                </a:cubicBezTo>
                <a:cubicBezTo>
                  <a:pt x="589" y="323"/>
                  <a:pt x="590" y="323"/>
                  <a:pt x="598" y="324"/>
                </a:cubicBezTo>
                <a:cubicBezTo>
                  <a:pt x="599" y="324"/>
                  <a:pt x="599" y="324"/>
                  <a:pt x="599" y="324"/>
                </a:cubicBezTo>
                <a:cubicBezTo>
                  <a:pt x="599" y="324"/>
                  <a:pt x="600" y="324"/>
                  <a:pt x="600" y="324"/>
                </a:cubicBezTo>
                <a:cubicBezTo>
                  <a:pt x="601" y="324"/>
                  <a:pt x="602" y="324"/>
                  <a:pt x="604" y="323"/>
                </a:cubicBezTo>
                <a:cubicBezTo>
                  <a:pt x="604" y="323"/>
                  <a:pt x="605" y="323"/>
                  <a:pt x="605" y="323"/>
                </a:cubicBezTo>
                <a:cubicBezTo>
                  <a:pt x="607" y="323"/>
                  <a:pt x="607" y="323"/>
                  <a:pt x="609" y="325"/>
                </a:cubicBezTo>
                <a:cubicBezTo>
                  <a:pt x="609" y="325"/>
                  <a:pt x="609" y="325"/>
                  <a:pt x="609" y="325"/>
                </a:cubicBezTo>
                <a:moveTo>
                  <a:pt x="680" y="160"/>
                </a:moveTo>
                <a:cubicBezTo>
                  <a:pt x="671" y="147"/>
                  <a:pt x="657" y="130"/>
                  <a:pt x="646" y="118"/>
                </a:cubicBezTo>
                <a:cubicBezTo>
                  <a:pt x="649" y="120"/>
                  <a:pt x="614" y="121"/>
                  <a:pt x="550" y="121"/>
                </a:cubicBezTo>
                <a:cubicBezTo>
                  <a:pt x="577" y="168"/>
                  <a:pt x="596" y="225"/>
                  <a:pt x="605" y="288"/>
                </a:cubicBezTo>
                <a:cubicBezTo>
                  <a:pt x="690" y="289"/>
                  <a:pt x="736" y="287"/>
                  <a:pt x="736" y="284"/>
                </a:cubicBezTo>
                <a:cubicBezTo>
                  <a:pt x="730" y="264"/>
                  <a:pt x="730" y="264"/>
                  <a:pt x="730" y="264"/>
                </a:cubicBezTo>
                <a:cubicBezTo>
                  <a:pt x="718" y="228"/>
                  <a:pt x="718" y="227"/>
                  <a:pt x="709" y="210"/>
                </a:cubicBezTo>
                <a:cubicBezTo>
                  <a:pt x="693" y="178"/>
                  <a:pt x="690" y="173"/>
                  <a:pt x="680" y="160"/>
                </a:cubicBezTo>
                <a:moveTo>
                  <a:pt x="415" y="119"/>
                </a:moveTo>
                <a:cubicBezTo>
                  <a:pt x="416" y="119"/>
                  <a:pt x="418" y="119"/>
                  <a:pt x="420" y="119"/>
                </a:cubicBezTo>
                <a:cubicBezTo>
                  <a:pt x="419" y="119"/>
                  <a:pt x="419" y="119"/>
                  <a:pt x="419" y="119"/>
                </a:cubicBezTo>
                <a:cubicBezTo>
                  <a:pt x="418" y="119"/>
                  <a:pt x="418" y="119"/>
                  <a:pt x="418" y="119"/>
                </a:cubicBezTo>
                <a:cubicBezTo>
                  <a:pt x="418" y="119"/>
                  <a:pt x="418" y="119"/>
                  <a:pt x="418" y="119"/>
                </a:cubicBezTo>
                <a:cubicBezTo>
                  <a:pt x="418" y="119"/>
                  <a:pt x="418" y="119"/>
                  <a:pt x="417" y="118"/>
                </a:cubicBezTo>
                <a:cubicBezTo>
                  <a:pt x="417" y="117"/>
                  <a:pt x="417" y="117"/>
                  <a:pt x="417" y="117"/>
                </a:cubicBezTo>
                <a:cubicBezTo>
                  <a:pt x="417" y="117"/>
                  <a:pt x="417" y="117"/>
                  <a:pt x="417" y="117"/>
                </a:cubicBezTo>
                <a:cubicBezTo>
                  <a:pt x="416" y="117"/>
                  <a:pt x="416" y="117"/>
                  <a:pt x="415" y="117"/>
                </a:cubicBezTo>
                <a:cubicBezTo>
                  <a:pt x="415" y="117"/>
                  <a:pt x="415" y="117"/>
                  <a:pt x="415" y="117"/>
                </a:cubicBezTo>
                <a:cubicBezTo>
                  <a:pt x="414" y="118"/>
                  <a:pt x="414" y="118"/>
                  <a:pt x="414" y="118"/>
                </a:cubicBezTo>
                <a:cubicBezTo>
                  <a:pt x="414" y="118"/>
                  <a:pt x="414" y="118"/>
                  <a:pt x="414" y="118"/>
                </a:cubicBezTo>
                <a:cubicBezTo>
                  <a:pt x="415" y="119"/>
                  <a:pt x="415" y="119"/>
                  <a:pt x="415" y="119"/>
                </a:cubicBezTo>
                <a:moveTo>
                  <a:pt x="416" y="52"/>
                </a:moveTo>
                <a:cubicBezTo>
                  <a:pt x="416" y="51"/>
                  <a:pt x="416" y="50"/>
                  <a:pt x="415" y="50"/>
                </a:cubicBezTo>
                <a:cubicBezTo>
                  <a:pt x="415" y="50"/>
                  <a:pt x="415" y="50"/>
                  <a:pt x="415" y="50"/>
                </a:cubicBezTo>
                <a:cubicBezTo>
                  <a:pt x="415" y="50"/>
                  <a:pt x="415" y="50"/>
                  <a:pt x="415" y="50"/>
                </a:cubicBezTo>
                <a:cubicBezTo>
                  <a:pt x="414" y="50"/>
                  <a:pt x="414" y="50"/>
                  <a:pt x="413" y="50"/>
                </a:cubicBezTo>
                <a:cubicBezTo>
                  <a:pt x="414" y="50"/>
                  <a:pt x="414" y="50"/>
                  <a:pt x="414" y="50"/>
                </a:cubicBezTo>
                <a:cubicBezTo>
                  <a:pt x="414" y="51"/>
                  <a:pt x="414" y="51"/>
                  <a:pt x="414" y="51"/>
                </a:cubicBezTo>
                <a:cubicBezTo>
                  <a:pt x="414" y="51"/>
                  <a:pt x="414" y="52"/>
                  <a:pt x="414" y="52"/>
                </a:cubicBezTo>
                <a:cubicBezTo>
                  <a:pt x="415" y="52"/>
                  <a:pt x="415" y="52"/>
                  <a:pt x="416" y="52"/>
                </a:cubicBezTo>
                <a:moveTo>
                  <a:pt x="550" y="121"/>
                </a:moveTo>
                <a:cubicBezTo>
                  <a:pt x="537" y="99"/>
                  <a:pt x="522" y="79"/>
                  <a:pt x="507" y="62"/>
                </a:cubicBezTo>
                <a:cubicBezTo>
                  <a:pt x="507" y="63"/>
                  <a:pt x="507" y="63"/>
                  <a:pt x="507" y="63"/>
                </a:cubicBezTo>
                <a:cubicBezTo>
                  <a:pt x="506" y="64"/>
                  <a:pt x="506" y="64"/>
                  <a:pt x="506" y="64"/>
                </a:cubicBezTo>
                <a:cubicBezTo>
                  <a:pt x="505" y="63"/>
                  <a:pt x="504" y="63"/>
                  <a:pt x="504" y="63"/>
                </a:cubicBezTo>
                <a:cubicBezTo>
                  <a:pt x="504" y="63"/>
                  <a:pt x="504" y="63"/>
                  <a:pt x="503" y="63"/>
                </a:cubicBezTo>
                <a:cubicBezTo>
                  <a:pt x="503" y="64"/>
                  <a:pt x="504" y="65"/>
                  <a:pt x="504" y="65"/>
                </a:cubicBezTo>
                <a:cubicBezTo>
                  <a:pt x="504" y="65"/>
                  <a:pt x="503" y="65"/>
                  <a:pt x="503" y="65"/>
                </a:cubicBezTo>
                <a:cubicBezTo>
                  <a:pt x="501" y="64"/>
                  <a:pt x="501" y="64"/>
                  <a:pt x="498" y="61"/>
                </a:cubicBezTo>
                <a:cubicBezTo>
                  <a:pt x="497" y="62"/>
                  <a:pt x="497" y="62"/>
                  <a:pt x="497" y="62"/>
                </a:cubicBezTo>
                <a:cubicBezTo>
                  <a:pt x="497" y="62"/>
                  <a:pt x="497" y="62"/>
                  <a:pt x="496" y="62"/>
                </a:cubicBezTo>
                <a:cubicBezTo>
                  <a:pt x="496" y="63"/>
                  <a:pt x="496" y="63"/>
                  <a:pt x="496" y="63"/>
                </a:cubicBezTo>
                <a:cubicBezTo>
                  <a:pt x="495" y="63"/>
                  <a:pt x="495" y="63"/>
                  <a:pt x="495" y="63"/>
                </a:cubicBezTo>
                <a:cubicBezTo>
                  <a:pt x="494" y="63"/>
                  <a:pt x="494" y="63"/>
                  <a:pt x="494" y="63"/>
                </a:cubicBezTo>
                <a:cubicBezTo>
                  <a:pt x="494" y="64"/>
                  <a:pt x="493" y="64"/>
                  <a:pt x="493" y="64"/>
                </a:cubicBezTo>
                <a:cubicBezTo>
                  <a:pt x="492" y="65"/>
                  <a:pt x="492" y="65"/>
                  <a:pt x="492" y="65"/>
                </a:cubicBezTo>
                <a:cubicBezTo>
                  <a:pt x="490" y="65"/>
                  <a:pt x="490" y="65"/>
                  <a:pt x="490" y="67"/>
                </a:cubicBezTo>
                <a:cubicBezTo>
                  <a:pt x="489" y="67"/>
                  <a:pt x="489" y="67"/>
                  <a:pt x="488" y="67"/>
                </a:cubicBezTo>
                <a:cubicBezTo>
                  <a:pt x="487" y="68"/>
                  <a:pt x="487" y="68"/>
                  <a:pt x="487" y="68"/>
                </a:cubicBezTo>
                <a:cubicBezTo>
                  <a:pt x="490" y="70"/>
                  <a:pt x="490" y="70"/>
                  <a:pt x="490" y="70"/>
                </a:cubicBezTo>
                <a:cubicBezTo>
                  <a:pt x="489" y="72"/>
                  <a:pt x="489" y="72"/>
                  <a:pt x="486" y="73"/>
                </a:cubicBezTo>
                <a:cubicBezTo>
                  <a:pt x="486" y="73"/>
                  <a:pt x="486" y="73"/>
                  <a:pt x="486" y="73"/>
                </a:cubicBezTo>
                <a:cubicBezTo>
                  <a:pt x="480" y="69"/>
                  <a:pt x="480" y="69"/>
                  <a:pt x="480" y="68"/>
                </a:cubicBezTo>
                <a:cubicBezTo>
                  <a:pt x="481" y="68"/>
                  <a:pt x="482" y="68"/>
                  <a:pt x="483" y="68"/>
                </a:cubicBezTo>
                <a:cubicBezTo>
                  <a:pt x="483" y="67"/>
                  <a:pt x="482" y="66"/>
                  <a:pt x="482" y="65"/>
                </a:cubicBezTo>
                <a:cubicBezTo>
                  <a:pt x="481" y="65"/>
                  <a:pt x="481" y="65"/>
                  <a:pt x="480" y="65"/>
                </a:cubicBezTo>
                <a:cubicBezTo>
                  <a:pt x="479" y="64"/>
                  <a:pt x="479" y="64"/>
                  <a:pt x="477" y="63"/>
                </a:cubicBezTo>
                <a:cubicBezTo>
                  <a:pt x="477" y="63"/>
                  <a:pt x="477" y="63"/>
                  <a:pt x="476" y="63"/>
                </a:cubicBezTo>
                <a:cubicBezTo>
                  <a:pt x="476" y="63"/>
                  <a:pt x="476" y="63"/>
                  <a:pt x="476" y="63"/>
                </a:cubicBezTo>
                <a:cubicBezTo>
                  <a:pt x="475" y="62"/>
                  <a:pt x="475" y="62"/>
                  <a:pt x="473" y="62"/>
                </a:cubicBezTo>
                <a:cubicBezTo>
                  <a:pt x="472" y="62"/>
                  <a:pt x="472" y="62"/>
                  <a:pt x="472" y="62"/>
                </a:cubicBezTo>
                <a:cubicBezTo>
                  <a:pt x="471" y="63"/>
                  <a:pt x="471" y="63"/>
                  <a:pt x="472" y="63"/>
                </a:cubicBezTo>
                <a:cubicBezTo>
                  <a:pt x="472" y="64"/>
                  <a:pt x="472" y="64"/>
                  <a:pt x="473" y="64"/>
                </a:cubicBezTo>
                <a:cubicBezTo>
                  <a:pt x="475" y="65"/>
                  <a:pt x="476" y="67"/>
                  <a:pt x="476" y="68"/>
                </a:cubicBezTo>
                <a:cubicBezTo>
                  <a:pt x="476" y="69"/>
                  <a:pt x="476" y="70"/>
                  <a:pt x="478" y="71"/>
                </a:cubicBezTo>
                <a:cubicBezTo>
                  <a:pt x="479" y="71"/>
                  <a:pt x="479" y="71"/>
                  <a:pt x="481" y="73"/>
                </a:cubicBezTo>
                <a:cubicBezTo>
                  <a:pt x="481" y="73"/>
                  <a:pt x="481" y="73"/>
                  <a:pt x="481" y="73"/>
                </a:cubicBezTo>
                <a:cubicBezTo>
                  <a:pt x="481" y="75"/>
                  <a:pt x="482" y="76"/>
                  <a:pt x="483" y="77"/>
                </a:cubicBezTo>
                <a:cubicBezTo>
                  <a:pt x="480" y="77"/>
                  <a:pt x="480" y="77"/>
                  <a:pt x="480" y="76"/>
                </a:cubicBezTo>
                <a:cubicBezTo>
                  <a:pt x="479" y="75"/>
                  <a:pt x="479" y="75"/>
                  <a:pt x="479" y="75"/>
                </a:cubicBezTo>
                <a:cubicBezTo>
                  <a:pt x="479" y="75"/>
                  <a:pt x="479" y="75"/>
                  <a:pt x="474" y="75"/>
                </a:cubicBezTo>
                <a:cubicBezTo>
                  <a:pt x="474" y="76"/>
                  <a:pt x="474" y="77"/>
                  <a:pt x="474" y="77"/>
                </a:cubicBezTo>
                <a:cubicBezTo>
                  <a:pt x="471" y="78"/>
                  <a:pt x="471" y="78"/>
                  <a:pt x="471" y="80"/>
                </a:cubicBezTo>
                <a:cubicBezTo>
                  <a:pt x="470" y="80"/>
                  <a:pt x="470" y="80"/>
                  <a:pt x="470" y="80"/>
                </a:cubicBezTo>
                <a:cubicBezTo>
                  <a:pt x="470" y="80"/>
                  <a:pt x="470" y="80"/>
                  <a:pt x="470" y="80"/>
                </a:cubicBezTo>
                <a:cubicBezTo>
                  <a:pt x="471" y="82"/>
                  <a:pt x="474" y="83"/>
                  <a:pt x="475" y="85"/>
                </a:cubicBezTo>
                <a:cubicBezTo>
                  <a:pt x="474" y="85"/>
                  <a:pt x="474" y="85"/>
                  <a:pt x="474" y="85"/>
                </a:cubicBezTo>
                <a:cubicBezTo>
                  <a:pt x="471" y="85"/>
                  <a:pt x="471" y="85"/>
                  <a:pt x="470" y="85"/>
                </a:cubicBezTo>
                <a:cubicBezTo>
                  <a:pt x="470" y="85"/>
                  <a:pt x="470" y="85"/>
                  <a:pt x="469" y="85"/>
                </a:cubicBezTo>
                <a:cubicBezTo>
                  <a:pt x="464" y="84"/>
                  <a:pt x="462" y="82"/>
                  <a:pt x="462" y="81"/>
                </a:cubicBezTo>
                <a:cubicBezTo>
                  <a:pt x="461" y="82"/>
                  <a:pt x="461" y="82"/>
                  <a:pt x="460" y="83"/>
                </a:cubicBezTo>
                <a:cubicBezTo>
                  <a:pt x="460" y="84"/>
                  <a:pt x="460" y="85"/>
                  <a:pt x="463" y="85"/>
                </a:cubicBezTo>
                <a:cubicBezTo>
                  <a:pt x="463" y="86"/>
                  <a:pt x="463" y="86"/>
                  <a:pt x="463" y="86"/>
                </a:cubicBezTo>
                <a:cubicBezTo>
                  <a:pt x="464" y="87"/>
                  <a:pt x="464" y="87"/>
                  <a:pt x="464" y="87"/>
                </a:cubicBezTo>
                <a:cubicBezTo>
                  <a:pt x="466" y="87"/>
                  <a:pt x="467" y="87"/>
                  <a:pt x="468" y="88"/>
                </a:cubicBezTo>
                <a:cubicBezTo>
                  <a:pt x="468" y="89"/>
                  <a:pt x="468" y="89"/>
                  <a:pt x="468" y="89"/>
                </a:cubicBezTo>
                <a:cubicBezTo>
                  <a:pt x="467" y="89"/>
                  <a:pt x="466" y="89"/>
                  <a:pt x="465" y="89"/>
                </a:cubicBezTo>
                <a:cubicBezTo>
                  <a:pt x="464" y="90"/>
                  <a:pt x="464" y="90"/>
                  <a:pt x="464" y="90"/>
                </a:cubicBezTo>
                <a:cubicBezTo>
                  <a:pt x="455" y="83"/>
                  <a:pt x="455" y="83"/>
                  <a:pt x="455" y="83"/>
                </a:cubicBezTo>
                <a:cubicBezTo>
                  <a:pt x="454" y="83"/>
                  <a:pt x="453" y="83"/>
                  <a:pt x="453" y="83"/>
                </a:cubicBezTo>
                <a:cubicBezTo>
                  <a:pt x="452" y="80"/>
                  <a:pt x="452" y="80"/>
                  <a:pt x="452" y="80"/>
                </a:cubicBezTo>
                <a:cubicBezTo>
                  <a:pt x="450" y="75"/>
                  <a:pt x="443" y="75"/>
                  <a:pt x="441" y="70"/>
                </a:cubicBezTo>
                <a:cubicBezTo>
                  <a:pt x="443" y="71"/>
                  <a:pt x="452" y="74"/>
                  <a:pt x="452" y="74"/>
                </a:cubicBezTo>
                <a:cubicBezTo>
                  <a:pt x="454" y="74"/>
                  <a:pt x="455" y="75"/>
                  <a:pt x="457" y="75"/>
                </a:cubicBezTo>
                <a:cubicBezTo>
                  <a:pt x="459" y="75"/>
                  <a:pt x="460" y="76"/>
                  <a:pt x="462" y="76"/>
                </a:cubicBezTo>
                <a:cubicBezTo>
                  <a:pt x="463" y="76"/>
                  <a:pt x="463" y="76"/>
                  <a:pt x="464" y="76"/>
                </a:cubicBezTo>
                <a:cubicBezTo>
                  <a:pt x="464" y="76"/>
                  <a:pt x="464" y="76"/>
                  <a:pt x="464" y="76"/>
                </a:cubicBezTo>
                <a:cubicBezTo>
                  <a:pt x="477" y="72"/>
                  <a:pt x="464" y="66"/>
                  <a:pt x="464" y="66"/>
                </a:cubicBezTo>
                <a:cubicBezTo>
                  <a:pt x="454" y="62"/>
                  <a:pt x="454" y="62"/>
                  <a:pt x="454" y="62"/>
                </a:cubicBezTo>
                <a:cubicBezTo>
                  <a:pt x="453" y="61"/>
                  <a:pt x="452" y="61"/>
                  <a:pt x="451" y="61"/>
                </a:cubicBezTo>
                <a:cubicBezTo>
                  <a:pt x="450" y="60"/>
                  <a:pt x="450" y="60"/>
                  <a:pt x="447" y="60"/>
                </a:cubicBezTo>
                <a:cubicBezTo>
                  <a:pt x="446" y="60"/>
                  <a:pt x="446" y="60"/>
                  <a:pt x="446" y="60"/>
                </a:cubicBezTo>
                <a:cubicBezTo>
                  <a:pt x="445" y="60"/>
                  <a:pt x="444" y="59"/>
                  <a:pt x="443" y="58"/>
                </a:cubicBezTo>
                <a:cubicBezTo>
                  <a:pt x="442" y="58"/>
                  <a:pt x="441" y="58"/>
                  <a:pt x="441" y="58"/>
                </a:cubicBezTo>
                <a:cubicBezTo>
                  <a:pt x="441" y="59"/>
                  <a:pt x="441" y="59"/>
                  <a:pt x="441" y="59"/>
                </a:cubicBezTo>
                <a:cubicBezTo>
                  <a:pt x="440" y="60"/>
                  <a:pt x="440" y="60"/>
                  <a:pt x="440" y="60"/>
                </a:cubicBezTo>
                <a:cubicBezTo>
                  <a:pt x="439" y="59"/>
                  <a:pt x="439" y="59"/>
                  <a:pt x="439" y="59"/>
                </a:cubicBezTo>
                <a:cubicBezTo>
                  <a:pt x="439" y="59"/>
                  <a:pt x="439" y="58"/>
                  <a:pt x="439" y="58"/>
                </a:cubicBezTo>
                <a:cubicBezTo>
                  <a:pt x="439" y="57"/>
                  <a:pt x="439" y="57"/>
                  <a:pt x="439" y="57"/>
                </a:cubicBezTo>
                <a:cubicBezTo>
                  <a:pt x="438" y="57"/>
                  <a:pt x="437" y="57"/>
                  <a:pt x="436" y="55"/>
                </a:cubicBezTo>
                <a:cubicBezTo>
                  <a:pt x="436" y="55"/>
                  <a:pt x="435" y="55"/>
                  <a:pt x="435" y="55"/>
                </a:cubicBezTo>
                <a:cubicBezTo>
                  <a:pt x="434" y="56"/>
                  <a:pt x="434" y="56"/>
                  <a:pt x="434" y="56"/>
                </a:cubicBezTo>
                <a:cubicBezTo>
                  <a:pt x="432" y="56"/>
                  <a:pt x="431" y="55"/>
                  <a:pt x="429" y="54"/>
                </a:cubicBezTo>
                <a:cubicBezTo>
                  <a:pt x="428" y="54"/>
                  <a:pt x="428" y="54"/>
                  <a:pt x="428" y="54"/>
                </a:cubicBezTo>
                <a:cubicBezTo>
                  <a:pt x="428" y="54"/>
                  <a:pt x="429" y="54"/>
                  <a:pt x="429" y="54"/>
                </a:cubicBezTo>
                <a:cubicBezTo>
                  <a:pt x="429" y="53"/>
                  <a:pt x="429" y="53"/>
                  <a:pt x="430" y="52"/>
                </a:cubicBezTo>
                <a:cubicBezTo>
                  <a:pt x="429" y="52"/>
                  <a:pt x="427" y="50"/>
                  <a:pt x="423" y="50"/>
                </a:cubicBezTo>
                <a:cubicBezTo>
                  <a:pt x="423" y="50"/>
                  <a:pt x="423" y="51"/>
                  <a:pt x="423" y="51"/>
                </a:cubicBezTo>
                <a:cubicBezTo>
                  <a:pt x="423" y="51"/>
                  <a:pt x="423" y="51"/>
                  <a:pt x="422" y="51"/>
                </a:cubicBezTo>
                <a:cubicBezTo>
                  <a:pt x="422" y="51"/>
                  <a:pt x="421" y="51"/>
                  <a:pt x="421" y="50"/>
                </a:cubicBezTo>
                <a:cubicBezTo>
                  <a:pt x="422" y="49"/>
                  <a:pt x="422" y="49"/>
                  <a:pt x="422" y="49"/>
                </a:cubicBezTo>
                <a:cubicBezTo>
                  <a:pt x="422" y="49"/>
                  <a:pt x="422" y="49"/>
                  <a:pt x="422" y="49"/>
                </a:cubicBezTo>
                <a:cubicBezTo>
                  <a:pt x="418" y="48"/>
                  <a:pt x="418" y="48"/>
                  <a:pt x="418" y="48"/>
                </a:cubicBezTo>
                <a:cubicBezTo>
                  <a:pt x="418" y="49"/>
                  <a:pt x="418" y="50"/>
                  <a:pt x="418" y="50"/>
                </a:cubicBezTo>
                <a:cubicBezTo>
                  <a:pt x="418" y="51"/>
                  <a:pt x="418" y="51"/>
                  <a:pt x="418" y="52"/>
                </a:cubicBezTo>
                <a:cubicBezTo>
                  <a:pt x="418" y="52"/>
                  <a:pt x="418" y="52"/>
                  <a:pt x="418" y="52"/>
                </a:cubicBezTo>
                <a:cubicBezTo>
                  <a:pt x="418" y="50"/>
                  <a:pt x="418" y="50"/>
                  <a:pt x="417" y="49"/>
                </a:cubicBezTo>
                <a:cubicBezTo>
                  <a:pt x="416" y="49"/>
                  <a:pt x="416" y="49"/>
                  <a:pt x="415" y="49"/>
                </a:cubicBezTo>
                <a:cubicBezTo>
                  <a:pt x="415" y="48"/>
                  <a:pt x="415" y="48"/>
                  <a:pt x="415" y="48"/>
                </a:cubicBezTo>
                <a:cubicBezTo>
                  <a:pt x="414" y="48"/>
                  <a:pt x="414" y="48"/>
                  <a:pt x="414" y="48"/>
                </a:cubicBezTo>
                <a:cubicBezTo>
                  <a:pt x="414" y="48"/>
                  <a:pt x="414" y="48"/>
                  <a:pt x="414" y="48"/>
                </a:cubicBezTo>
                <a:cubicBezTo>
                  <a:pt x="413" y="48"/>
                  <a:pt x="412" y="49"/>
                  <a:pt x="411" y="49"/>
                </a:cubicBezTo>
                <a:cubicBezTo>
                  <a:pt x="411" y="50"/>
                  <a:pt x="411" y="50"/>
                  <a:pt x="410" y="51"/>
                </a:cubicBezTo>
                <a:cubicBezTo>
                  <a:pt x="410" y="51"/>
                  <a:pt x="410" y="51"/>
                  <a:pt x="410" y="51"/>
                </a:cubicBezTo>
                <a:cubicBezTo>
                  <a:pt x="409" y="50"/>
                  <a:pt x="409" y="50"/>
                  <a:pt x="409" y="50"/>
                </a:cubicBezTo>
                <a:cubicBezTo>
                  <a:pt x="409" y="50"/>
                  <a:pt x="409" y="50"/>
                  <a:pt x="409" y="49"/>
                </a:cubicBezTo>
                <a:cubicBezTo>
                  <a:pt x="409" y="49"/>
                  <a:pt x="408" y="49"/>
                  <a:pt x="407" y="49"/>
                </a:cubicBezTo>
                <a:cubicBezTo>
                  <a:pt x="406" y="49"/>
                  <a:pt x="405" y="49"/>
                  <a:pt x="404" y="50"/>
                </a:cubicBezTo>
                <a:cubicBezTo>
                  <a:pt x="405" y="52"/>
                  <a:pt x="405" y="52"/>
                  <a:pt x="407" y="52"/>
                </a:cubicBezTo>
                <a:cubicBezTo>
                  <a:pt x="408" y="53"/>
                  <a:pt x="408" y="53"/>
                  <a:pt x="408" y="54"/>
                </a:cubicBezTo>
                <a:cubicBezTo>
                  <a:pt x="408" y="54"/>
                  <a:pt x="407" y="54"/>
                  <a:pt x="407" y="54"/>
                </a:cubicBezTo>
                <a:cubicBezTo>
                  <a:pt x="406" y="53"/>
                  <a:pt x="406" y="53"/>
                  <a:pt x="404" y="53"/>
                </a:cubicBezTo>
                <a:cubicBezTo>
                  <a:pt x="402" y="53"/>
                  <a:pt x="402" y="53"/>
                  <a:pt x="402" y="53"/>
                </a:cubicBezTo>
                <a:cubicBezTo>
                  <a:pt x="402" y="55"/>
                  <a:pt x="402" y="55"/>
                  <a:pt x="402" y="56"/>
                </a:cubicBezTo>
                <a:cubicBezTo>
                  <a:pt x="401" y="55"/>
                  <a:pt x="401" y="54"/>
                  <a:pt x="401" y="54"/>
                </a:cubicBezTo>
                <a:cubicBezTo>
                  <a:pt x="399" y="54"/>
                  <a:pt x="398" y="52"/>
                  <a:pt x="396" y="52"/>
                </a:cubicBezTo>
                <a:cubicBezTo>
                  <a:pt x="396" y="52"/>
                  <a:pt x="396" y="53"/>
                  <a:pt x="396" y="53"/>
                </a:cubicBezTo>
                <a:cubicBezTo>
                  <a:pt x="397" y="56"/>
                  <a:pt x="395" y="57"/>
                  <a:pt x="394" y="57"/>
                </a:cubicBezTo>
                <a:cubicBezTo>
                  <a:pt x="394" y="57"/>
                  <a:pt x="393" y="56"/>
                  <a:pt x="393" y="55"/>
                </a:cubicBezTo>
                <a:cubicBezTo>
                  <a:pt x="393" y="56"/>
                  <a:pt x="393" y="56"/>
                  <a:pt x="393" y="56"/>
                </a:cubicBezTo>
                <a:cubicBezTo>
                  <a:pt x="392" y="56"/>
                  <a:pt x="392" y="56"/>
                  <a:pt x="391" y="56"/>
                </a:cubicBezTo>
                <a:cubicBezTo>
                  <a:pt x="391" y="57"/>
                  <a:pt x="391" y="57"/>
                  <a:pt x="391" y="57"/>
                </a:cubicBezTo>
                <a:cubicBezTo>
                  <a:pt x="391" y="58"/>
                  <a:pt x="392" y="58"/>
                  <a:pt x="392" y="59"/>
                </a:cubicBezTo>
                <a:cubicBezTo>
                  <a:pt x="392" y="59"/>
                  <a:pt x="392" y="60"/>
                  <a:pt x="392" y="60"/>
                </a:cubicBezTo>
                <a:cubicBezTo>
                  <a:pt x="391" y="60"/>
                  <a:pt x="391" y="60"/>
                  <a:pt x="391" y="60"/>
                </a:cubicBezTo>
                <a:cubicBezTo>
                  <a:pt x="391" y="60"/>
                  <a:pt x="391" y="60"/>
                  <a:pt x="388" y="59"/>
                </a:cubicBezTo>
                <a:cubicBezTo>
                  <a:pt x="389" y="59"/>
                  <a:pt x="389" y="58"/>
                  <a:pt x="389" y="57"/>
                </a:cubicBezTo>
                <a:cubicBezTo>
                  <a:pt x="388" y="57"/>
                  <a:pt x="388" y="57"/>
                  <a:pt x="388" y="57"/>
                </a:cubicBezTo>
                <a:cubicBezTo>
                  <a:pt x="388" y="58"/>
                  <a:pt x="388" y="58"/>
                  <a:pt x="388" y="59"/>
                </a:cubicBezTo>
                <a:cubicBezTo>
                  <a:pt x="385" y="59"/>
                  <a:pt x="385" y="59"/>
                  <a:pt x="384" y="59"/>
                </a:cubicBezTo>
                <a:cubicBezTo>
                  <a:pt x="385" y="60"/>
                  <a:pt x="385" y="60"/>
                  <a:pt x="385" y="60"/>
                </a:cubicBezTo>
                <a:cubicBezTo>
                  <a:pt x="384" y="61"/>
                  <a:pt x="384" y="61"/>
                  <a:pt x="384" y="61"/>
                </a:cubicBezTo>
                <a:cubicBezTo>
                  <a:pt x="382" y="61"/>
                  <a:pt x="382" y="61"/>
                  <a:pt x="381" y="62"/>
                </a:cubicBezTo>
                <a:cubicBezTo>
                  <a:pt x="380" y="62"/>
                  <a:pt x="380" y="62"/>
                  <a:pt x="380" y="62"/>
                </a:cubicBezTo>
                <a:cubicBezTo>
                  <a:pt x="380" y="64"/>
                  <a:pt x="380" y="64"/>
                  <a:pt x="380" y="64"/>
                </a:cubicBezTo>
                <a:cubicBezTo>
                  <a:pt x="379" y="64"/>
                  <a:pt x="379" y="64"/>
                  <a:pt x="379" y="64"/>
                </a:cubicBezTo>
                <a:cubicBezTo>
                  <a:pt x="378" y="65"/>
                  <a:pt x="378" y="65"/>
                  <a:pt x="378" y="65"/>
                </a:cubicBezTo>
                <a:cubicBezTo>
                  <a:pt x="379" y="65"/>
                  <a:pt x="379" y="65"/>
                  <a:pt x="379" y="65"/>
                </a:cubicBezTo>
                <a:cubicBezTo>
                  <a:pt x="382" y="63"/>
                  <a:pt x="382" y="63"/>
                  <a:pt x="383" y="63"/>
                </a:cubicBezTo>
                <a:cubicBezTo>
                  <a:pt x="386" y="61"/>
                  <a:pt x="388" y="62"/>
                  <a:pt x="390" y="62"/>
                </a:cubicBezTo>
                <a:cubicBezTo>
                  <a:pt x="390" y="62"/>
                  <a:pt x="390" y="63"/>
                  <a:pt x="390" y="63"/>
                </a:cubicBezTo>
                <a:cubicBezTo>
                  <a:pt x="389" y="63"/>
                  <a:pt x="389" y="63"/>
                  <a:pt x="386" y="64"/>
                </a:cubicBezTo>
                <a:cubicBezTo>
                  <a:pt x="386" y="65"/>
                  <a:pt x="385" y="66"/>
                  <a:pt x="385" y="68"/>
                </a:cubicBezTo>
                <a:cubicBezTo>
                  <a:pt x="384" y="68"/>
                  <a:pt x="383" y="69"/>
                  <a:pt x="383" y="69"/>
                </a:cubicBezTo>
                <a:cubicBezTo>
                  <a:pt x="382" y="71"/>
                  <a:pt x="379" y="72"/>
                  <a:pt x="379" y="72"/>
                </a:cubicBezTo>
                <a:cubicBezTo>
                  <a:pt x="378" y="74"/>
                  <a:pt x="377" y="76"/>
                  <a:pt x="377" y="78"/>
                </a:cubicBezTo>
                <a:cubicBezTo>
                  <a:pt x="376" y="78"/>
                  <a:pt x="376" y="78"/>
                  <a:pt x="376" y="78"/>
                </a:cubicBezTo>
                <a:cubicBezTo>
                  <a:pt x="376" y="78"/>
                  <a:pt x="375" y="79"/>
                  <a:pt x="371" y="81"/>
                </a:cubicBezTo>
                <a:cubicBezTo>
                  <a:pt x="370" y="82"/>
                  <a:pt x="370" y="82"/>
                  <a:pt x="370" y="82"/>
                </a:cubicBezTo>
                <a:cubicBezTo>
                  <a:pt x="371" y="82"/>
                  <a:pt x="371" y="82"/>
                  <a:pt x="371" y="82"/>
                </a:cubicBezTo>
                <a:cubicBezTo>
                  <a:pt x="372" y="82"/>
                  <a:pt x="373" y="82"/>
                  <a:pt x="373" y="82"/>
                </a:cubicBezTo>
                <a:cubicBezTo>
                  <a:pt x="372" y="86"/>
                  <a:pt x="367" y="86"/>
                  <a:pt x="365" y="89"/>
                </a:cubicBezTo>
                <a:cubicBezTo>
                  <a:pt x="364" y="89"/>
                  <a:pt x="363" y="89"/>
                  <a:pt x="363" y="88"/>
                </a:cubicBezTo>
                <a:cubicBezTo>
                  <a:pt x="362" y="88"/>
                  <a:pt x="361" y="88"/>
                  <a:pt x="361" y="88"/>
                </a:cubicBezTo>
                <a:cubicBezTo>
                  <a:pt x="361" y="90"/>
                  <a:pt x="361" y="90"/>
                  <a:pt x="361" y="90"/>
                </a:cubicBezTo>
                <a:cubicBezTo>
                  <a:pt x="361" y="90"/>
                  <a:pt x="361" y="91"/>
                  <a:pt x="361" y="91"/>
                </a:cubicBezTo>
                <a:cubicBezTo>
                  <a:pt x="360" y="91"/>
                  <a:pt x="360" y="92"/>
                  <a:pt x="359" y="92"/>
                </a:cubicBezTo>
                <a:cubicBezTo>
                  <a:pt x="358" y="92"/>
                  <a:pt x="358" y="92"/>
                  <a:pt x="358" y="92"/>
                </a:cubicBezTo>
                <a:cubicBezTo>
                  <a:pt x="358" y="92"/>
                  <a:pt x="358" y="92"/>
                  <a:pt x="358" y="92"/>
                </a:cubicBezTo>
                <a:cubicBezTo>
                  <a:pt x="358" y="92"/>
                  <a:pt x="358" y="92"/>
                  <a:pt x="358" y="92"/>
                </a:cubicBezTo>
                <a:cubicBezTo>
                  <a:pt x="358" y="92"/>
                  <a:pt x="358" y="92"/>
                  <a:pt x="358" y="92"/>
                </a:cubicBezTo>
                <a:cubicBezTo>
                  <a:pt x="358" y="92"/>
                  <a:pt x="358" y="92"/>
                  <a:pt x="358" y="92"/>
                </a:cubicBezTo>
                <a:cubicBezTo>
                  <a:pt x="358" y="92"/>
                  <a:pt x="358" y="92"/>
                  <a:pt x="358" y="92"/>
                </a:cubicBezTo>
                <a:cubicBezTo>
                  <a:pt x="358" y="92"/>
                  <a:pt x="358" y="92"/>
                  <a:pt x="358" y="92"/>
                </a:cubicBezTo>
                <a:cubicBezTo>
                  <a:pt x="358" y="92"/>
                  <a:pt x="358" y="92"/>
                  <a:pt x="358" y="92"/>
                </a:cubicBezTo>
                <a:cubicBezTo>
                  <a:pt x="356" y="92"/>
                  <a:pt x="355" y="93"/>
                  <a:pt x="353" y="94"/>
                </a:cubicBezTo>
                <a:cubicBezTo>
                  <a:pt x="352" y="97"/>
                  <a:pt x="349" y="97"/>
                  <a:pt x="347" y="98"/>
                </a:cubicBezTo>
                <a:cubicBezTo>
                  <a:pt x="347" y="99"/>
                  <a:pt x="347" y="100"/>
                  <a:pt x="347" y="100"/>
                </a:cubicBezTo>
                <a:cubicBezTo>
                  <a:pt x="347" y="100"/>
                  <a:pt x="347" y="100"/>
                  <a:pt x="346" y="105"/>
                </a:cubicBezTo>
                <a:cubicBezTo>
                  <a:pt x="345" y="105"/>
                  <a:pt x="345" y="105"/>
                  <a:pt x="345" y="105"/>
                </a:cubicBezTo>
                <a:cubicBezTo>
                  <a:pt x="344" y="106"/>
                  <a:pt x="344" y="107"/>
                  <a:pt x="344" y="108"/>
                </a:cubicBezTo>
                <a:cubicBezTo>
                  <a:pt x="345" y="108"/>
                  <a:pt x="346" y="108"/>
                  <a:pt x="346" y="108"/>
                </a:cubicBezTo>
                <a:cubicBezTo>
                  <a:pt x="347" y="108"/>
                  <a:pt x="347" y="108"/>
                  <a:pt x="347" y="108"/>
                </a:cubicBezTo>
                <a:cubicBezTo>
                  <a:pt x="348" y="108"/>
                  <a:pt x="348" y="108"/>
                  <a:pt x="348" y="108"/>
                </a:cubicBezTo>
                <a:cubicBezTo>
                  <a:pt x="348" y="109"/>
                  <a:pt x="347" y="110"/>
                  <a:pt x="347" y="110"/>
                </a:cubicBezTo>
                <a:cubicBezTo>
                  <a:pt x="346" y="112"/>
                  <a:pt x="346" y="112"/>
                  <a:pt x="345" y="112"/>
                </a:cubicBezTo>
                <a:cubicBezTo>
                  <a:pt x="345" y="113"/>
                  <a:pt x="345" y="113"/>
                  <a:pt x="345" y="114"/>
                </a:cubicBezTo>
                <a:cubicBezTo>
                  <a:pt x="346" y="114"/>
                  <a:pt x="346" y="114"/>
                  <a:pt x="348" y="114"/>
                </a:cubicBezTo>
                <a:cubicBezTo>
                  <a:pt x="348" y="116"/>
                  <a:pt x="348" y="116"/>
                  <a:pt x="347" y="117"/>
                </a:cubicBezTo>
                <a:cubicBezTo>
                  <a:pt x="352" y="117"/>
                  <a:pt x="357" y="117"/>
                  <a:pt x="362" y="117"/>
                </a:cubicBezTo>
                <a:cubicBezTo>
                  <a:pt x="363" y="116"/>
                  <a:pt x="363" y="116"/>
                  <a:pt x="366" y="115"/>
                </a:cubicBezTo>
                <a:cubicBezTo>
                  <a:pt x="366" y="114"/>
                  <a:pt x="366" y="114"/>
                  <a:pt x="366" y="113"/>
                </a:cubicBezTo>
                <a:cubicBezTo>
                  <a:pt x="368" y="113"/>
                  <a:pt x="368" y="115"/>
                  <a:pt x="369" y="116"/>
                </a:cubicBezTo>
                <a:cubicBezTo>
                  <a:pt x="369" y="116"/>
                  <a:pt x="369" y="117"/>
                  <a:pt x="369" y="117"/>
                </a:cubicBezTo>
                <a:cubicBezTo>
                  <a:pt x="378" y="118"/>
                  <a:pt x="387" y="118"/>
                  <a:pt x="395" y="118"/>
                </a:cubicBezTo>
                <a:cubicBezTo>
                  <a:pt x="396" y="118"/>
                  <a:pt x="397" y="118"/>
                  <a:pt x="398" y="117"/>
                </a:cubicBezTo>
                <a:cubicBezTo>
                  <a:pt x="398" y="116"/>
                  <a:pt x="399" y="115"/>
                  <a:pt x="401" y="114"/>
                </a:cubicBezTo>
                <a:cubicBezTo>
                  <a:pt x="401" y="113"/>
                  <a:pt x="401" y="112"/>
                  <a:pt x="401" y="112"/>
                </a:cubicBezTo>
                <a:cubicBezTo>
                  <a:pt x="401" y="112"/>
                  <a:pt x="400" y="111"/>
                  <a:pt x="400" y="111"/>
                </a:cubicBezTo>
                <a:cubicBezTo>
                  <a:pt x="399" y="111"/>
                  <a:pt x="398" y="111"/>
                  <a:pt x="396" y="111"/>
                </a:cubicBezTo>
                <a:cubicBezTo>
                  <a:pt x="396" y="109"/>
                  <a:pt x="396" y="109"/>
                  <a:pt x="396" y="107"/>
                </a:cubicBezTo>
                <a:cubicBezTo>
                  <a:pt x="395" y="107"/>
                  <a:pt x="394" y="107"/>
                  <a:pt x="394" y="107"/>
                </a:cubicBezTo>
                <a:cubicBezTo>
                  <a:pt x="394" y="104"/>
                  <a:pt x="394" y="101"/>
                  <a:pt x="393" y="99"/>
                </a:cubicBezTo>
                <a:cubicBezTo>
                  <a:pt x="394" y="99"/>
                  <a:pt x="394" y="99"/>
                  <a:pt x="397" y="94"/>
                </a:cubicBezTo>
                <a:cubicBezTo>
                  <a:pt x="402" y="93"/>
                  <a:pt x="405" y="88"/>
                  <a:pt x="405" y="88"/>
                </a:cubicBezTo>
                <a:cubicBezTo>
                  <a:pt x="406" y="87"/>
                  <a:pt x="406" y="87"/>
                  <a:pt x="408" y="87"/>
                </a:cubicBezTo>
                <a:cubicBezTo>
                  <a:pt x="409" y="86"/>
                  <a:pt x="409" y="86"/>
                  <a:pt x="409" y="86"/>
                </a:cubicBezTo>
                <a:cubicBezTo>
                  <a:pt x="408" y="83"/>
                  <a:pt x="410" y="80"/>
                  <a:pt x="410" y="77"/>
                </a:cubicBezTo>
                <a:cubicBezTo>
                  <a:pt x="411" y="77"/>
                  <a:pt x="411" y="77"/>
                  <a:pt x="413" y="77"/>
                </a:cubicBezTo>
                <a:cubicBezTo>
                  <a:pt x="413" y="77"/>
                  <a:pt x="413" y="77"/>
                  <a:pt x="413" y="77"/>
                </a:cubicBezTo>
                <a:cubicBezTo>
                  <a:pt x="413" y="77"/>
                  <a:pt x="413" y="77"/>
                  <a:pt x="413" y="77"/>
                </a:cubicBezTo>
                <a:cubicBezTo>
                  <a:pt x="413" y="77"/>
                  <a:pt x="413" y="77"/>
                  <a:pt x="413" y="77"/>
                </a:cubicBezTo>
                <a:cubicBezTo>
                  <a:pt x="413" y="77"/>
                  <a:pt x="413" y="77"/>
                  <a:pt x="413" y="77"/>
                </a:cubicBezTo>
                <a:cubicBezTo>
                  <a:pt x="413" y="77"/>
                  <a:pt x="413" y="77"/>
                  <a:pt x="413" y="77"/>
                </a:cubicBezTo>
                <a:cubicBezTo>
                  <a:pt x="413" y="77"/>
                  <a:pt x="413" y="77"/>
                  <a:pt x="413" y="77"/>
                </a:cubicBezTo>
                <a:cubicBezTo>
                  <a:pt x="414" y="77"/>
                  <a:pt x="414" y="77"/>
                  <a:pt x="414" y="77"/>
                </a:cubicBezTo>
                <a:cubicBezTo>
                  <a:pt x="414" y="77"/>
                  <a:pt x="414" y="77"/>
                  <a:pt x="414" y="77"/>
                </a:cubicBezTo>
                <a:cubicBezTo>
                  <a:pt x="415" y="79"/>
                  <a:pt x="415" y="79"/>
                  <a:pt x="416" y="79"/>
                </a:cubicBezTo>
                <a:cubicBezTo>
                  <a:pt x="417" y="78"/>
                  <a:pt x="417" y="78"/>
                  <a:pt x="417" y="78"/>
                </a:cubicBezTo>
                <a:cubicBezTo>
                  <a:pt x="419" y="79"/>
                  <a:pt x="419" y="79"/>
                  <a:pt x="420" y="80"/>
                </a:cubicBezTo>
                <a:cubicBezTo>
                  <a:pt x="420" y="82"/>
                  <a:pt x="420" y="82"/>
                  <a:pt x="420" y="83"/>
                </a:cubicBezTo>
                <a:cubicBezTo>
                  <a:pt x="420" y="83"/>
                  <a:pt x="419" y="83"/>
                  <a:pt x="418" y="83"/>
                </a:cubicBezTo>
                <a:cubicBezTo>
                  <a:pt x="419" y="86"/>
                  <a:pt x="419" y="86"/>
                  <a:pt x="409" y="95"/>
                </a:cubicBezTo>
                <a:cubicBezTo>
                  <a:pt x="409" y="97"/>
                  <a:pt x="408" y="100"/>
                  <a:pt x="409" y="103"/>
                </a:cubicBezTo>
                <a:cubicBezTo>
                  <a:pt x="409" y="104"/>
                  <a:pt x="409" y="104"/>
                  <a:pt x="409" y="104"/>
                </a:cubicBezTo>
                <a:cubicBezTo>
                  <a:pt x="409" y="105"/>
                  <a:pt x="410" y="106"/>
                  <a:pt x="410" y="106"/>
                </a:cubicBezTo>
                <a:cubicBezTo>
                  <a:pt x="411" y="108"/>
                  <a:pt x="419" y="112"/>
                  <a:pt x="419" y="112"/>
                </a:cubicBezTo>
                <a:cubicBezTo>
                  <a:pt x="420" y="112"/>
                  <a:pt x="420" y="112"/>
                  <a:pt x="420" y="112"/>
                </a:cubicBezTo>
                <a:cubicBezTo>
                  <a:pt x="423" y="111"/>
                  <a:pt x="426" y="111"/>
                  <a:pt x="429" y="110"/>
                </a:cubicBezTo>
                <a:cubicBezTo>
                  <a:pt x="429" y="109"/>
                  <a:pt x="429" y="109"/>
                  <a:pt x="429" y="109"/>
                </a:cubicBezTo>
                <a:cubicBezTo>
                  <a:pt x="432" y="109"/>
                  <a:pt x="434" y="109"/>
                  <a:pt x="436" y="109"/>
                </a:cubicBezTo>
                <a:cubicBezTo>
                  <a:pt x="436" y="109"/>
                  <a:pt x="437" y="108"/>
                  <a:pt x="438" y="108"/>
                </a:cubicBezTo>
                <a:cubicBezTo>
                  <a:pt x="438" y="108"/>
                  <a:pt x="438" y="108"/>
                  <a:pt x="438" y="108"/>
                </a:cubicBezTo>
                <a:cubicBezTo>
                  <a:pt x="439" y="109"/>
                  <a:pt x="439" y="109"/>
                  <a:pt x="440" y="110"/>
                </a:cubicBezTo>
                <a:cubicBezTo>
                  <a:pt x="442" y="111"/>
                  <a:pt x="443" y="111"/>
                  <a:pt x="445" y="111"/>
                </a:cubicBezTo>
                <a:cubicBezTo>
                  <a:pt x="445" y="111"/>
                  <a:pt x="445" y="111"/>
                  <a:pt x="445" y="111"/>
                </a:cubicBezTo>
                <a:cubicBezTo>
                  <a:pt x="445" y="112"/>
                  <a:pt x="445" y="112"/>
                  <a:pt x="445" y="112"/>
                </a:cubicBezTo>
                <a:cubicBezTo>
                  <a:pt x="439" y="112"/>
                  <a:pt x="438" y="112"/>
                  <a:pt x="437" y="116"/>
                </a:cubicBezTo>
                <a:cubicBezTo>
                  <a:pt x="432" y="118"/>
                  <a:pt x="428" y="114"/>
                  <a:pt x="424" y="116"/>
                </a:cubicBezTo>
                <a:cubicBezTo>
                  <a:pt x="422" y="116"/>
                  <a:pt x="422" y="116"/>
                  <a:pt x="421" y="116"/>
                </a:cubicBezTo>
                <a:cubicBezTo>
                  <a:pt x="421" y="117"/>
                  <a:pt x="420" y="118"/>
                  <a:pt x="420" y="118"/>
                </a:cubicBezTo>
                <a:cubicBezTo>
                  <a:pt x="453" y="120"/>
                  <a:pt x="485" y="121"/>
                  <a:pt x="515" y="121"/>
                </a:cubicBezTo>
                <a:cubicBezTo>
                  <a:pt x="528" y="121"/>
                  <a:pt x="539" y="121"/>
                  <a:pt x="550" y="121"/>
                </a:cubicBezTo>
                <a:moveTo>
                  <a:pt x="362" y="117"/>
                </a:moveTo>
                <a:cubicBezTo>
                  <a:pt x="357" y="117"/>
                  <a:pt x="352" y="117"/>
                  <a:pt x="347" y="117"/>
                </a:cubicBezTo>
                <a:cubicBezTo>
                  <a:pt x="347" y="117"/>
                  <a:pt x="347" y="117"/>
                  <a:pt x="347" y="117"/>
                </a:cubicBezTo>
                <a:cubicBezTo>
                  <a:pt x="346" y="118"/>
                  <a:pt x="346" y="118"/>
                  <a:pt x="346" y="118"/>
                </a:cubicBezTo>
                <a:cubicBezTo>
                  <a:pt x="346" y="118"/>
                  <a:pt x="346" y="118"/>
                  <a:pt x="346" y="119"/>
                </a:cubicBezTo>
                <a:cubicBezTo>
                  <a:pt x="346" y="119"/>
                  <a:pt x="346" y="119"/>
                  <a:pt x="346" y="119"/>
                </a:cubicBezTo>
                <a:cubicBezTo>
                  <a:pt x="349" y="119"/>
                  <a:pt x="349" y="119"/>
                  <a:pt x="349" y="119"/>
                </a:cubicBezTo>
                <a:cubicBezTo>
                  <a:pt x="349" y="120"/>
                  <a:pt x="349" y="120"/>
                  <a:pt x="349" y="120"/>
                </a:cubicBezTo>
                <a:cubicBezTo>
                  <a:pt x="349" y="120"/>
                  <a:pt x="349" y="120"/>
                  <a:pt x="350" y="121"/>
                </a:cubicBezTo>
                <a:cubicBezTo>
                  <a:pt x="351" y="121"/>
                  <a:pt x="352" y="121"/>
                  <a:pt x="352" y="121"/>
                </a:cubicBezTo>
                <a:cubicBezTo>
                  <a:pt x="353" y="121"/>
                  <a:pt x="353" y="121"/>
                  <a:pt x="354" y="122"/>
                </a:cubicBezTo>
                <a:cubicBezTo>
                  <a:pt x="354" y="122"/>
                  <a:pt x="354" y="122"/>
                  <a:pt x="355" y="122"/>
                </a:cubicBezTo>
                <a:cubicBezTo>
                  <a:pt x="355" y="122"/>
                  <a:pt x="356" y="121"/>
                  <a:pt x="357" y="121"/>
                </a:cubicBezTo>
                <a:cubicBezTo>
                  <a:pt x="357" y="120"/>
                  <a:pt x="357" y="120"/>
                  <a:pt x="357" y="120"/>
                </a:cubicBezTo>
                <a:cubicBezTo>
                  <a:pt x="359" y="120"/>
                  <a:pt x="359" y="120"/>
                  <a:pt x="359" y="120"/>
                </a:cubicBezTo>
                <a:cubicBezTo>
                  <a:pt x="359" y="120"/>
                  <a:pt x="360" y="119"/>
                  <a:pt x="360" y="119"/>
                </a:cubicBezTo>
                <a:cubicBezTo>
                  <a:pt x="360" y="118"/>
                  <a:pt x="360" y="118"/>
                  <a:pt x="360" y="118"/>
                </a:cubicBezTo>
                <a:cubicBezTo>
                  <a:pt x="361" y="118"/>
                  <a:pt x="361" y="118"/>
                  <a:pt x="362" y="117"/>
                </a:cubicBezTo>
                <a:moveTo>
                  <a:pt x="395" y="118"/>
                </a:moveTo>
                <a:cubicBezTo>
                  <a:pt x="387" y="118"/>
                  <a:pt x="378" y="118"/>
                  <a:pt x="369" y="118"/>
                </a:cubicBezTo>
                <a:cubicBezTo>
                  <a:pt x="369" y="119"/>
                  <a:pt x="371" y="119"/>
                  <a:pt x="371" y="121"/>
                </a:cubicBezTo>
                <a:cubicBezTo>
                  <a:pt x="371" y="121"/>
                  <a:pt x="371" y="121"/>
                  <a:pt x="371" y="121"/>
                </a:cubicBezTo>
                <a:cubicBezTo>
                  <a:pt x="371" y="122"/>
                  <a:pt x="370" y="122"/>
                  <a:pt x="370" y="122"/>
                </a:cubicBezTo>
                <a:cubicBezTo>
                  <a:pt x="370" y="122"/>
                  <a:pt x="370" y="124"/>
                  <a:pt x="371" y="125"/>
                </a:cubicBezTo>
                <a:cubicBezTo>
                  <a:pt x="372" y="125"/>
                  <a:pt x="372" y="125"/>
                  <a:pt x="372" y="125"/>
                </a:cubicBezTo>
                <a:cubicBezTo>
                  <a:pt x="372" y="125"/>
                  <a:pt x="373" y="126"/>
                  <a:pt x="373" y="127"/>
                </a:cubicBezTo>
                <a:cubicBezTo>
                  <a:pt x="373" y="127"/>
                  <a:pt x="373" y="128"/>
                  <a:pt x="373" y="128"/>
                </a:cubicBezTo>
                <a:cubicBezTo>
                  <a:pt x="373" y="129"/>
                  <a:pt x="373" y="129"/>
                  <a:pt x="373" y="129"/>
                </a:cubicBezTo>
                <a:cubicBezTo>
                  <a:pt x="373" y="131"/>
                  <a:pt x="374" y="131"/>
                  <a:pt x="375" y="132"/>
                </a:cubicBezTo>
                <a:cubicBezTo>
                  <a:pt x="376" y="133"/>
                  <a:pt x="376" y="133"/>
                  <a:pt x="376" y="134"/>
                </a:cubicBezTo>
                <a:cubicBezTo>
                  <a:pt x="376" y="135"/>
                  <a:pt x="375" y="135"/>
                  <a:pt x="375" y="136"/>
                </a:cubicBezTo>
                <a:cubicBezTo>
                  <a:pt x="375" y="137"/>
                  <a:pt x="375" y="137"/>
                  <a:pt x="375" y="137"/>
                </a:cubicBezTo>
                <a:cubicBezTo>
                  <a:pt x="375" y="137"/>
                  <a:pt x="376" y="138"/>
                  <a:pt x="376" y="138"/>
                </a:cubicBezTo>
                <a:cubicBezTo>
                  <a:pt x="378" y="139"/>
                  <a:pt x="380" y="139"/>
                  <a:pt x="382" y="139"/>
                </a:cubicBezTo>
                <a:cubicBezTo>
                  <a:pt x="382" y="136"/>
                  <a:pt x="383" y="134"/>
                  <a:pt x="385" y="135"/>
                </a:cubicBezTo>
                <a:cubicBezTo>
                  <a:pt x="385" y="135"/>
                  <a:pt x="386" y="135"/>
                  <a:pt x="386" y="135"/>
                </a:cubicBezTo>
                <a:cubicBezTo>
                  <a:pt x="387" y="135"/>
                  <a:pt x="387" y="135"/>
                  <a:pt x="387" y="135"/>
                </a:cubicBezTo>
                <a:cubicBezTo>
                  <a:pt x="388" y="136"/>
                  <a:pt x="388" y="135"/>
                  <a:pt x="389" y="134"/>
                </a:cubicBezTo>
                <a:cubicBezTo>
                  <a:pt x="389" y="134"/>
                  <a:pt x="390" y="134"/>
                  <a:pt x="391" y="134"/>
                </a:cubicBezTo>
                <a:cubicBezTo>
                  <a:pt x="391" y="133"/>
                  <a:pt x="391" y="132"/>
                  <a:pt x="391" y="131"/>
                </a:cubicBezTo>
                <a:cubicBezTo>
                  <a:pt x="392" y="131"/>
                  <a:pt x="394" y="131"/>
                  <a:pt x="395" y="131"/>
                </a:cubicBezTo>
                <a:cubicBezTo>
                  <a:pt x="395" y="130"/>
                  <a:pt x="395" y="130"/>
                  <a:pt x="395" y="129"/>
                </a:cubicBezTo>
                <a:cubicBezTo>
                  <a:pt x="394" y="129"/>
                  <a:pt x="394" y="129"/>
                  <a:pt x="393" y="129"/>
                </a:cubicBezTo>
                <a:cubicBezTo>
                  <a:pt x="391" y="129"/>
                  <a:pt x="391" y="129"/>
                  <a:pt x="391" y="129"/>
                </a:cubicBezTo>
                <a:cubicBezTo>
                  <a:pt x="391" y="128"/>
                  <a:pt x="391" y="128"/>
                  <a:pt x="391" y="128"/>
                </a:cubicBezTo>
                <a:cubicBezTo>
                  <a:pt x="390" y="128"/>
                  <a:pt x="390" y="128"/>
                  <a:pt x="390" y="128"/>
                </a:cubicBezTo>
                <a:cubicBezTo>
                  <a:pt x="392" y="125"/>
                  <a:pt x="392" y="125"/>
                  <a:pt x="392" y="123"/>
                </a:cubicBezTo>
                <a:cubicBezTo>
                  <a:pt x="393" y="120"/>
                  <a:pt x="393" y="120"/>
                  <a:pt x="393" y="120"/>
                </a:cubicBezTo>
                <a:cubicBezTo>
                  <a:pt x="394" y="119"/>
                  <a:pt x="395" y="119"/>
                  <a:pt x="395" y="118"/>
                </a:cubicBezTo>
                <a:moveTo>
                  <a:pt x="605" y="288"/>
                </a:moveTo>
                <a:cubicBezTo>
                  <a:pt x="596" y="225"/>
                  <a:pt x="577" y="168"/>
                  <a:pt x="550" y="121"/>
                </a:cubicBezTo>
                <a:cubicBezTo>
                  <a:pt x="539" y="121"/>
                  <a:pt x="528" y="121"/>
                  <a:pt x="515" y="121"/>
                </a:cubicBezTo>
                <a:cubicBezTo>
                  <a:pt x="485" y="121"/>
                  <a:pt x="453" y="120"/>
                  <a:pt x="420" y="119"/>
                </a:cubicBezTo>
                <a:cubicBezTo>
                  <a:pt x="418" y="119"/>
                  <a:pt x="416" y="119"/>
                  <a:pt x="415" y="119"/>
                </a:cubicBezTo>
                <a:cubicBezTo>
                  <a:pt x="416" y="119"/>
                  <a:pt x="416" y="119"/>
                  <a:pt x="416" y="119"/>
                </a:cubicBezTo>
                <a:cubicBezTo>
                  <a:pt x="416" y="119"/>
                  <a:pt x="416" y="119"/>
                  <a:pt x="416" y="119"/>
                </a:cubicBezTo>
                <a:cubicBezTo>
                  <a:pt x="416" y="119"/>
                  <a:pt x="416" y="119"/>
                  <a:pt x="416" y="119"/>
                </a:cubicBezTo>
                <a:cubicBezTo>
                  <a:pt x="416" y="119"/>
                  <a:pt x="416" y="119"/>
                  <a:pt x="416" y="119"/>
                </a:cubicBezTo>
                <a:cubicBezTo>
                  <a:pt x="416" y="119"/>
                  <a:pt x="416" y="119"/>
                  <a:pt x="416" y="119"/>
                </a:cubicBezTo>
                <a:cubicBezTo>
                  <a:pt x="416" y="119"/>
                  <a:pt x="416" y="119"/>
                  <a:pt x="416" y="119"/>
                </a:cubicBezTo>
                <a:cubicBezTo>
                  <a:pt x="416" y="119"/>
                  <a:pt x="416" y="119"/>
                  <a:pt x="416" y="119"/>
                </a:cubicBezTo>
                <a:cubicBezTo>
                  <a:pt x="416" y="119"/>
                  <a:pt x="416" y="119"/>
                  <a:pt x="416" y="119"/>
                </a:cubicBezTo>
                <a:cubicBezTo>
                  <a:pt x="415" y="120"/>
                  <a:pt x="414" y="120"/>
                  <a:pt x="412" y="121"/>
                </a:cubicBezTo>
                <a:cubicBezTo>
                  <a:pt x="412" y="121"/>
                  <a:pt x="412" y="122"/>
                  <a:pt x="413" y="123"/>
                </a:cubicBezTo>
                <a:cubicBezTo>
                  <a:pt x="415" y="124"/>
                  <a:pt x="415" y="124"/>
                  <a:pt x="418" y="124"/>
                </a:cubicBezTo>
                <a:cubicBezTo>
                  <a:pt x="418" y="123"/>
                  <a:pt x="420" y="122"/>
                  <a:pt x="420" y="121"/>
                </a:cubicBezTo>
                <a:cubicBezTo>
                  <a:pt x="423" y="122"/>
                  <a:pt x="424" y="125"/>
                  <a:pt x="426" y="126"/>
                </a:cubicBezTo>
                <a:cubicBezTo>
                  <a:pt x="426" y="126"/>
                  <a:pt x="426" y="127"/>
                  <a:pt x="426" y="127"/>
                </a:cubicBezTo>
                <a:cubicBezTo>
                  <a:pt x="425" y="128"/>
                  <a:pt x="424" y="129"/>
                  <a:pt x="423" y="130"/>
                </a:cubicBezTo>
                <a:cubicBezTo>
                  <a:pt x="423" y="131"/>
                  <a:pt x="422" y="131"/>
                  <a:pt x="421" y="131"/>
                </a:cubicBezTo>
                <a:cubicBezTo>
                  <a:pt x="421" y="131"/>
                  <a:pt x="420" y="131"/>
                  <a:pt x="420" y="131"/>
                </a:cubicBezTo>
                <a:cubicBezTo>
                  <a:pt x="419" y="130"/>
                  <a:pt x="419" y="129"/>
                  <a:pt x="419" y="129"/>
                </a:cubicBezTo>
                <a:cubicBezTo>
                  <a:pt x="418" y="128"/>
                  <a:pt x="417" y="128"/>
                  <a:pt x="417" y="128"/>
                </a:cubicBezTo>
                <a:cubicBezTo>
                  <a:pt x="417" y="127"/>
                  <a:pt x="417" y="126"/>
                  <a:pt x="417" y="126"/>
                </a:cubicBezTo>
                <a:cubicBezTo>
                  <a:pt x="416" y="126"/>
                  <a:pt x="416" y="126"/>
                  <a:pt x="415" y="126"/>
                </a:cubicBezTo>
                <a:cubicBezTo>
                  <a:pt x="415" y="127"/>
                  <a:pt x="414" y="128"/>
                  <a:pt x="413" y="128"/>
                </a:cubicBezTo>
                <a:cubicBezTo>
                  <a:pt x="412" y="133"/>
                  <a:pt x="410" y="141"/>
                  <a:pt x="410" y="141"/>
                </a:cubicBezTo>
                <a:cubicBezTo>
                  <a:pt x="411" y="141"/>
                  <a:pt x="411" y="141"/>
                  <a:pt x="412" y="142"/>
                </a:cubicBezTo>
                <a:cubicBezTo>
                  <a:pt x="411" y="143"/>
                  <a:pt x="411" y="143"/>
                  <a:pt x="411" y="143"/>
                </a:cubicBezTo>
                <a:cubicBezTo>
                  <a:pt x="404" y="141"/>
                  <a:pt x="404" y="141"/>
                  <a:pt x="402" y="143"/>
                </a:cubicBezTo>
                <a:cubicBezTo>
                  <a:pt x="403" y="144"/>
                  <a:pt x="404" y="145"/>
                  <a:pt x="404" y="146"/>
                </a:cubicBezTo>
                <a:cubicBezTo>
                  <a:pt x="404" y="147"/>
                  <a:pt x="404" y="147"/>
                  <a:pt x="404" y="147"/>
                </a:cubicBezTo>
                <a:cubicBezTo>
                  <a:pt x="403" y="147"/>
                  <a:pt x="403" y="147"/>
                  <a:pt x="403" y="147"/>
                </a:cubicBezTo>
                <a:cubicBezTo>
                  <a:pt x="401" y="145"/>
                  <a:pt x="399" y="144"/>
                  <a:pt x="397" y="142"/>
                </a:cubicBezTo>
                <a:cubicBezTo>
                  <a:pt x="383" y="149"/>
                  <a:pt x="379" y="151"/>
                  <a:pt x="379" y="144"/>
                </a:cubicBezTo>
                <a:cubicBezTo>
                  <a:pt x="377" y="144"/>
                  <a:pt x="377" y="144"/>
                  <a:pt x="377" y="144"/>
                </a:cubicBezTo>
                <a:cubicBezTo>
                  <a:pt x="376" y="145"/>
                  <a:pt x="375" y="145"/>
                  <a:pt x="374" y="145"/>
                </a:cubicBezTo>
                <a:cubicBezTo>
                  <a:pt x="373" y="145"/>
                  <a:pt x="372" y="145"/>
                  <a:pt x="372" y="145"/>
                </a:cubicBezTo>
                <a:cubicBezTo>
                  <a:pt x="371" y="145"/>
                  <a:pt x="370" y="145"/>
                  <a:pt x="370" y="145"/>
                </a:cubicBezTo>
                <a:cubicBezTo>
                  <a:pt x="370" y="145"/>
                  <a:pt x="370" y="146"/>
                  <a:pt x="370" y="147"/>
                </a:cubicBezTo>
                <a:cubicBezTo>
                  <a:pt x="369" y="148"/>
                  <a:pt x="368" y="148"/>
                  <a:pt x="368" y="148"/>
                </a:cubicBezTo>
                <a:cubicBezTo>
                  <a:pt x="367" y="148"/>
                  <a:pt x="367" y="147"/>
                  <a:pt x="366" y="147"/>
                </a:cubicBezTo>
                <a:cubicBezTo>
                  <a:pt x="366" y="146"/>
                  <a:pt x="365" y="145"/>
                  <a:pt x="364" y="145"/>
                </a:cubicBezTo>
                <a:cubicBezTo>
                  <a:pt x="363" y="145"/>
                  <a:pt x="363" y="145"/>
                  <a:pt x="362" y="145"/>
                </a:cubicBezTo>
                <a:cubicBezTo>
                  <a:pt x="362" y="144"/>
                  <a:pt x="362" y="144"/>
                  <a:pt x="362" y="143"/>
                </a:cubicBezTo>
                <a:cubicBezTo>
                  <a:pt x="362" y="143"/>
                  <a:pt x="363" y="142"/>
                  <a:pt x="363" y="141"/>
                </a:cubicBezTo>
                <a:cubicBezTo>
                  <a:pt x="364" y="141"/>
                  <a:pt x="365" y="141"/>
                  <a:pt x="366" y="141"/>
                </a:cubicBezTo>
                <a:cubicBezTo>
                  <a:pt x="368" y="142"/>
                  <a:pt x="370" y="143"/>
                  <a:pt x="372" y="143"/>
                </a:cubicBezTo>
                <a:cubicBezTo>
                  <a:pt x="372" y="142"/>
                  <a:pt x="374" y="140"/>
                  <a:pt x="374" y="135"/>
                </a:cubicBezTo>
                <a:cubicBezTo>
                  <a:pt x="373" y="134"/>
                  <a:pt x="373" y="134"/>
                  <a:pt x="372" y="134"/>
                </a:cubicBezTo>
                <a:cubicBezTo>
                  <a:pt x="369" y="135"/>
                  <a:pt x="369" y="135"/>
                  <a:pt x="368" y="136"/>
                </a:cubicBezTo>
                <a:cubicBezTo>
                  <a:pt x="367" y="137"/>
                  <a:pt x="367" y="137"/>
                  <a:pt x="367" y="137"/>
                </a:cubicBezTo>
                <a:cubicBezTo>
                  <a:pt x="366" y="137"/>
                  <a:pt x="366" y="137"/>
                  <a:pt x="366" y="137"/>
                </a:cubicBezTo>
                <a:cubicBezTo>
                  <a:pt x="366" y="136"/>
                  <a:pt x="366" y="136"/>
                  <a:pt x="366" y="135"/>
                </a:cubicBezTo>
                <a:cubicBezTo>
                  <a:pt x="366" y="135"/>
                  <a:pt x="367" y="134"/>
                  <a:pt x="367" y="134"/>
                </a:cubicBezTo>
                <a:cubicBezTo>
                  <a:pt x="367" y="132"/>
                  <a:pt x="367" y="132"/>
                  <a:pt x="367" y="131"/>
                </a:cubicBezTo>
                <a:cubicBezTo>
                  <a:pt x="367" y="132"/>
                  <a:pt x="366" y="132"/>
                  <a:pt x="366" y="132"/>
                </a:cubicBezTo>
                <a:cubicBezTo>
                  <a:pt x="365" y="125"/>
                  <a:pt x="365" y="125"/>
                  <a:pt x="364" y="124"/>
                </a:cubicBezTo>
                <a:cubicBezTo>
                  <a:pt x="360" y="128"/>
                  <a:pt x="360" y="128"/>
                  <a:pt x="359" y="128"/>
                </a:cubicBezTo>
                <a:cubicBezTo>
                  <a:pt x="358" y="129"/>
                  <a:pt x="358" y="129"/>
                  <a:pt x="358" y="130"/>
                </a:cubicBezTo>
                <a:cubicBezTo>
                  <a:pt x="358" y="131"/>
                  <a:pt x="358" y="131"/>
                  <a:pt x="358" y="131"/>
                </a:cubicBezTo>
                <a:cubicBezTo>
                  <a:pt x="357" y="132"/>
                  <a:pt x="356" y="132"/>
                  <a:pt x="355" y="133"/>
                </a:cubicBezTo>
                <a:cubicBezTo>
                  <a:pt x="353" y="136"/>
                  <a:pt x="357" y="138"/>
                  <a:pt x="356" y="141"/>
                </a:cubicBezTo>
                <a:cubicBezTo>
                  <a:pt x="356" y="142"/>
                  <a:pt x="356" y="142"/>
                  <a:pt x="356" y="142"/>
                </a:cubicBezTo>
                <a:cubicBezTo>
                  <a:pt x="355" y="144"/>
                  <a:pt x="355" y="144"/>
                  <a:pt x="355" y="144"/>
                </a:cubicBezTo>
                <a:cubicBezTo>
                  <a:pt x="356" y="145"/>
                  <a:pt x="356" y="147"/>
                  <a:pt x="356" y="148"/>
                </a:cubicBezTo>
                <a:cubicBezTo>
                  <a:pt x="356" y="149"/>
                  <a:pt x="356" y="150"/>
                  <a:pt x="356" y="150"/>
                </a:cubicBezTo>
                <a:cubicBezTo>
                  <a:pt x="356" y="150"/>
                  <a:pt x="355" y="150"/>
                  <a:pt x="355" y="150"/>
                </a:cubicBezTo>
                <a:cubicBezTo>
                  <a:pt x="354" y="150"/>
                  <a:pt x="354" y="150"/>
                  <a:pt x="353" y="150"/>
                </a:cubicBezTo>
                <a:cubicBezTo>
                  <a:pt x="351" y="151"/>
                  <a:pt x="351" y="151"/>
                  <a:pt x="350" y="150"/>
                </a:cubicBezTo>
                <a:cubicBezTo>
                  <a:pt x="346" y="150"/>
                  <a:pt x="346" y="150"/>
                  <a:pt x="337" y="156"/>
                </a:cubicBezTo>
                <a:cubicBezTo>
                  <a:pt x="336" y="155"/>
                  <a:pt x="336" y="155"/>
                  <a:pt x="335" y="155"/>
                </a:cubicBezTo>
                <a:cubicBezTo>
                  <a:pt x="335" y="155"/>
                  <a:pt x="335" y="155"/>
                  <a:pt x="334" y="155"/>
                </a:cubicBezTo>
                <a:cubicBezTo>
                  <a:pt x="334" y="155"/>
                  <a:pt x="333" y="155"/>
                  <a:pt x="333" y="155"/>
                </a:cubicBezTo>
                <a:cubicBezTo>
                  <a:pt x="332" y="155"/>
                  <a:pt x="332" y="156"/>
                  <a:pt x="332" y="157"/>
                </a:cubicBezTo>
                <a:cubicBezTo>
                  <a:pt x="334" y="158"/>
                  <a:pt x="334" y="158"/>
                  <a:pt x="334" y="158"/>
                </a:cubicBezTo>
                <a:cubicBezTo>
                  <a:pt x="334" y="159"/>
                  <a:pt x="334" y="160"/>
                  <a:pt x="333" y="161"/>
                </a:cubicBezTo>
                <a:cubicBezTo>
                  <a:pt x="330" y="161"/>
                  <a:pt x="330" y="161"/>
                  <a:pt x="325" y="165"/>
                </a:cubicBezTo>
                <a:cubicBezTo>
                  <a:pt x="324" y="165"/>
                  <a:pt x="324" y="165"/>
                  <a:pt x="324" y="165"/>
                </a:cubicBezTo>
                <a:cubicBezTo>
                  <a:pt x="323" y="165"/>
                  <a:pt x="322" y="165"/>
                  <a:pt x="322" y="165"/>
                </a:cubicBezTo>
                <a:cubicBezTo>
                  <a:pt x="320" y="167"/>
                  <a:pt x="320" y="169"/>
                  <a:pt x="319" y="171"/>
                </a:cubicBezTo>
                <a:cubicBezTo>
                  <a:pt x="317" y="171"/>
                  <a:pt x="316" y="171"/>
                  <a:pt x="314" y="172"/>
                </a:cubicBezTo>
                <a:cubicBezTo>
                  <a:pt x="314" y="173"/>
                  <a:pt x="313" y="174"/>
                  <a:pt x="313" y="175"/>
                </a:cubicBezTo>
                <a:cubicBezTo>
                  <a:pt x="312" y="175"/>
                  <a:pt x="311" y="175"/>
                  <a:pt x="310" y="175"/>
                </a:cubicBezTo>
                <a:cubicBezTo>
                  <a:pt x="309" y="174"/>
                  <a:pt x="309" y="174"/>
                  <a:pt x="309" y="174"/>
                </a:cubicBezTo>
                <a:cubicBezTo>
                  <a:pt x="308" y="174"/>
                  <a:pt x="307" y="174"/>
                  <a:pt x="307" y="174"/>
                </a:cubicBezTo>
                <a:cubicBezTo>
                  <a:pt x="306" y="173"/>
                  <a:pt x="306" y="173"/>
                  <a:pt x="306" y="173"/>
                </a:cubicBezTo>
                <a:cubicBezTo>
                  <a:pt x="305" y="172"/>
                  <a:pt x="305" y="172"/>
                  <a:pt x="304" y="172"/>
                </a:cubicBezTo>
                <a:cubicBezTo>
                  <a:pt x="303" y="173"/>
                  <a:pt x="303" y="174"/>
                  <a:pt x="303" y="175"/>
                </a:cubicBezTo>
                <a:cubicBezTo>
                  <a:pt x="303" y="175"/>
                  <a:pt x="304" y="176"/>
                  <a:pt x="304" y="176"/>
                </a:cubicBezTo>
                <a:cubicBezTo>
                  <a:pt x="304" y="176"/>
                  <a:pt x="303" y="177"/>
                  <a:pt x="303" y="178"/>
                </a:cubicBezTo>
                <a:cubicBezTo>
                  <a:pt x="303" y="179"/>
                  <a:pt x="303" y="179"/>
                  <a:pt x="303" y="179"/>
                </a:cubicBezTo>
                <a:cubicBezTo>
                  <a:pt x="303" y="179"/>
                  <a:pt x="303" y="180"/>
                  <a:pt x="303" y="180"/>
                </a:cubicBezTo>
                <a:cubicBezTo>
                  <a:pt x="301" y="180"/>
                  <a:pt x="298" y="180"/>
                  <a:pt x="296" y="180"/>
                </a:cubicBezTo>
                <a:cubicBezTo>
                  <a:pt x="295" y="179"/>
                  <a:pt x="295" y="179"/>
                  <a:pt x="295" y="178"/>
                </a:cubicBezTo>
                <a:cubicBezTo>
                  <a:pt x="289" y="179"/>
                  <a:pt x="289" y="179"/>
                  <a:pt x="288" y="180"/>
                </a:cubicBezTo>
                <a:cubicBezTo>
                  <a:pt x="288" y="182"/>
                  <a:pt x="289" y="182"/>
                  <a:pt x="289" y="182"/>
                </a:cubicBezTo>
                <a:cubicBezTo>
                  <a:pt x="290" y="183"/>
                  <a:pt x="291" y="184"/>
                  <a:pt x="292" y="184"/>
                </a:cubicBezTo>
                <a:cubicBezTo>
                  <a:pt x="294" y="184"/>
                  <a:pt x="294" y="184"/>
                  <a:pt x="295" y="184"/>
                </a:cubicBezTo>
                <a:cubicBezTo>
                  <a:pt x="298" y="187"/>
                  <a:pt x="298" y="187"/>
                  <a:pt x="298" y="188"/>
                </a:cubicBezTo>
                <a:cubicBezTo>
                  <a:pt x="299" y="191"/>
                  <a:pt x="299" y="193"/>
                  <a:pt x="299" y="195"/>
                </a:cubicBezTo>
                <a:cubicBezTo>
                  <a:pt x="300" y="196"/>
                  <a:pt x="301" y="197"/>
                  <a:pt x="302" y="199"/>
                </a:cubicBezTo>
                <a:cubicBezTo>
                  <a:pt x="302" y="201"/>
                  <a:pt x="302" y="201"/>
                  <a:pt x="297" y="213"/>
                </a:cubicBezTo>
                <a:cubicBezTo>
                  <a:pt x="296" y="214"/>
                  <a:pt x="294" y="215"/>
                  <a:pt x="293" y="215"/>
                </a:cubicBezTo>
                <a:cubicBezTo>
                  <a:pt x="292" y="215"/>
                  <a:pt x="292" y="215"/>
                  <a:pt x="292" y="215"/>
                </a:cubicBezTo>
                <a:cubicBezTo>
                  <a:pt x="289" y="214"/>
                  <a:pt x="286" y="214"/>
                  <a:pt x="283" y="212"/>
                </a:cubicBezTo>
                <a:cubicBezTo>
                  <a:pt x="279" y="211"/>
                  <a:pt x="276" y="211"/>
                  <a:pt x="273" y="211"/>
                </a:cubicBezTo>
                <a:cubicBezTo>
                  <a:pt x="269" y="210"/>
                  <a:pt x="269" y="210"/>
                  <a:pt x="268" y="209"/>
                </a:cubicBezTo>
                <a:cubicBezTo>
                  <a:pt x="268" y="209"/>
                  <a:pt x="268" y="209"/>
                  <a:pt x="268" y="209"/>
                </a:cubicBezTo>
                <a:cubicBezTo>
                  <a:pt x="267" y="210"/>
                  <a:pt x="267" y="210"/>
                  <a:pt x="266" y="210"/>
                </a:cubicBezTo>
                <a:cubicBezTo>
                  <a:pt x="264" y="212"/>
                  <a:pt x="262" y="212"/>
                  <a:pt x="260" y="212"/>
                </a:cubicBezTo>
                <a:cubicBezTo>
                  <a:pt x="260" y="213"/>
                  <a:pt x="260" y="213"/>
                  <a:pt x="260" y="213"/>
                </a:cubicBezTo>
                <a:cubicBezTo>
                  <a:pt x="262" y="217"/>
                  <a:pt x="258" y="221"/>
                  <a:pt x="260" y="225"/>
                </a:cubicBezTo>
                <a:cubicBezTo>
                  <a:pt x="259" y="227"/>
                  <a:pt x="259" y="229"/>
                  <a:pt x="259" y="232"/>
                </a:cubicBezTo>
                <a:cubicBezTo>
                  <a:pt x="254" y="239"/>
                  <a:pt x="254" y="239"/>
                  <a:pt x="255" y="241"/>
                </a:cubicBezTo>
                <a:cubicBezTo>
                  <a:pt x="256" y="243"/>
                  <a:pt x="256" y="244"/>
                  <a:pt x="256" y="244"/>
                </a:cubicBezTo>
                <a:cubicBezTo>
                  <a:pt x="255" y="245"/>
                  <a:pt x="255" y="245"/>
                  <a:pt x="255" y="245"/>
                </a:cubicBezTo>
                <a:cubicBezTo>
                  <a:pt x="254" y="247"/>
                  <a:pt x="254" y="247"/>
                  <a:pt x="254" y="251"/>
                </a:cubicBezTo>
                <a:cubicBezTo>
                  <a:pt x="255" y="251"/>
                  <a:pt x="256" y="251"/>
                  <a:pt x="257" y="251"/>
                </a:cubicBezTo>
                <a:cubicBezTo>
                  <a:pt x="259" y="251"/>
                  <a:pt x="260" y="250"/>
                  <a:pt x="262" y="253"/>
                </a:cubicBezTo>
                <a:cubicBezTo>
                  <a:pt x="263" y="253"/>
                  <a:pt x="264" y="252"/>
                  <a:pt x="265" y="252"/>
                </a:cubicBezTo>
                <a:cubicBezTo>
                  <a:pt x="266" y="252"/>
                  <a:pt x="266" y="252"/>
                  <a:pt x="269" y="254"/>
                </a:cubicBezTo>
                <a:cubicBezTo>
                  <a:pt x="270" y="255"/>
                  <a:pt x="270" y="257"/>
                  <a:pt x="271" y="258"/>
                </a:cubicBezTo>
                <a:cubicBezTo>
                  <a:pt x="271" y="258"/>
                  <a:pt x="272" y="258"/>
                  <a:pt x="272" y="258"/>
                </a:cubicBezTo>
                <a:cubicBezTo>
                  <a:pt x="271" y="257"/>
                  <a:pt x="271" y="257"/>
                  <a:pt x="271" y="257"/>
                </a:cubicBezTo>
                <a:cubicBezTo>
                  <a:pt x="281" y="254"/>
                  <a:pt x="289" y="246"/>
                  <a:pt x="301" y="246"/>
                </a:cubicBezTo>
                <a:cubicBezTo>
                  <a:pt x="303" y="244"/>
                  <a:pt x="303" y="243"/>
                  <a:pt x="303" y="242"/>
                </a:cubicBezTo>
                <a:cubicBezTo>
                  <a:pt x="302" y="241"/>
                  <a:pt x="301" y="240"/>
                  <a:pt x="301" y="239"/>
                </a:cubicBezTo>
                <a:cubicBezTo>
                  <a:pt x="301" y="238"/>
                  <a:pt x="301" y="238"/>
                  <a:pt x="304" y="232"/>
                </a:cubicBezTo>
                <a:cubicBezTo>
                  <a:pt x="306" y="229"/>
                  <a:pt x="320" y="226"/>
                  <a:pt x="320" y="226"/>
                </a:cubicBezTo>
                <a:cubicBezTo>
                  <a:pt x="322" y="224"/>
                  <a:pt x="322" y="223"/>
                  <a:pt x="322" y="222"/>
                </a:cubicBezTo>
                <a:cubicBezTo>
                  <a:pt x="322" y="222"/>
                  <a:pt x="322" y="222"/>
                  <a:pt x="322" y="221"/>
                </a:cubicBezTo>
                <a:cubicBezTo>
                  <a:pt x="322" y="216"/>
                  <a:pt x="322" y="212"/>
                  <a:pt x="329" y="214"/>
                </a:cubicBezTo>
                <a:cubicBezTo>
                  <a:pt x="330" y="214"/>
                  <a:pt x="330" y="214"/>
                  <a:pt x="330" y="214"/>
                </a:cubicBezTo>
                <a:cubicBezTo>
                  <a:pt x="330" y="214"/>
                  <a:pt x="330" y="214"/>
                  <a:pt x="330" y="214"/>
                </a:cubicBezTo>
                <a:cubicBezTo>
                  <a:pt x="330" y="214"/>
                  <a:pt x="330" y="214"/>
                  <a:pt x="330" y="214"/>
                </a:cubicBezTo>
                <a:cubicBezTo>
                  <a:pt x="330" y="214"/>
                  <a:pt x="330" y="214"/>
                  <a:pt x="330" y="214"/>
                </a:cubicBezTo>
                <a:cubicBezTo>
                  <a:pt x="330" y="214"/>
                  <a:pt x="330" y="214"/>
                  <a:pt x="330" y="214"/>
                </a:cubicBezTo>
                <a:cubicBezTo>
                  <a:pt x="330" y="214"/>
                  <a:pt x="330" y="214"/>
                  <a:pt x="330" y="214"/>
                </a:cubicBezTo>
                <a:cubicBezTo>
                  <a:pt x="330" y="214"/>
                  <a:pt x="330" y="214"/>
                  <a:pt x="330" y="214"/>
                </a:cubicBezTo>
                <a:cubicBezTo>
                  <a:pt x="331" y="214"/>
                  <a:pt x="331" y="214"/>
                  <a:pt x="331" y="214"/>
                </a:cubicBezTo>
                <a:cubicBezTo>
                  <a:pt x="334" y="216"/>
                  <a:pt x="334" y="216"/>
                  <a:pt x="336" y="216"/>
                </a:cubicBezTo>
                <a:cubicBezTo>
                  <a:pt x="337" y="216"/>
                  <a:pt x="337" y="216"/>
                  <a:pt x="338" y="216"/>
                </a:cubicBezTo>
                <a:cubicBezTo>
                  <a:pt x="338" y="216"/>
                  <a:pt x="339" y="216"/>
                  <a:pt x="340" y="216"/>
                </a:cubicBezTo>
                <a:cubicBezTo>
                  <a:pt x="340" y="214"/>
                  <a:pt x="340" y="214"/>
                  <a:pt x="342" y="212"/>
                </a:cubicBezTo>
                <a:cubicBezTo>
                  <a:pt x="344" y="212"/>
                  <a:pt x="344" y="212"/>
                  <a:pt x="345" y="212"/>
                </a:cubicBezTo>
                <a:cubicBezTo>
                  <a:pt x="346" y="212"/>
                  <a:pt x="348" y="212"/>
                  <a:pt x="351" y="208"/>
                </a:cubicBezTo>
                <a:cubicBezTo>
                  <a:pt x="358" y="209"/>
                  <a:pt x="357" y="217"/>
                  <a:pt x="362" y="220"/>
                </a:cubicBezTo>
                <a:cubicBezTo>
                  <a:pt x="363" y="220"/>
                  <a:pt x="364" y="221"/>
                  <a:pt x="364" y="223"/>
                </a:cubicBezTo>
                <a:cubicBezTo>
                  <a:pt x="380" y="233"/>
                  <a:pt x="388" y="241"/>
                  <a:pt x="387" y="246"/>
                </a:cubicBezTo>
                <a:cubicBezTo>
                  <a:pt x="385" y="247"/>
                  <a:pt x="373" y="249"/>
                  <a:pt x="369" y="249"/>
                </a:cubicBezTo>
                <a:cubicBezTo>
                  <a:pt x="369" y="249"/>
                  <a:pt x="368" y="250"/>
                  <a:pt x="368" y="250"/>
                </a:cubicBezTo>
                <a:cubicBezTo>
                  <a:pt x="371" y="252"/>
                  <a:pt x="373" y="255"/>
                  <a:pt x="377" y="256"/>
                </a:cubicBezTo>
                <a:cubicBezTo>
                  <a:pt x="379" y="256"/>
                  <a:pt x="382" y="256"/>
                  <a:pt x="384" y="256"/>
                </a:cubicBezTo>
                <a:cubicBezTo>
                  <a:pt x="384" y="255"/>
                  <a:pt x="384" y="253"/>
                  <a:pt x="384" y="252"/>
                </a:cubicBezTo>
                <a:cubicBezTo>
                  <a:pt x="389" y="250"/>
                  <a:pt x="392" y="245"/>
                  <a:pt x="396" y="242"/>
                </a:cubicBezTo>
                <a:cubicBezTo>
                  <a:pt x="396" y="240"/>
                  <a:pt x="396" y="240"/>
                  <a:pt x="396" y="239"/>
                </a:cubicBezTo>
                <a:cubicBezTo>
                  <a:pt x="393" y="239"/>
                  <a:pt x="393" y="239"/>
                  <a:pt x="392" y="239"/>
                </a:cubicBezTo>
                <a:cubicBezTo>
                  <a:pt x="391" y="239"/>
                  <a:pt x="391" y="238"/>
                  <a:pt x="391" y="238"/>
                </a:cubicBezTo>
                <a:cubicBezTo>
                  <a:pt x="393" y="236"/>
                  <a:pt x="394" y="236"/>
                  <a:pt x="395" y="236"/>
                </a:cubicBezTo>
                <a:cubicBezTo>
                  <a:pt x="398" y="237"/>
                  <a:pt x="398" y="237"/>
                  <a:pt x="400" y="239"/>
                </a:cubicBezTo>
                <a:cubicBezTo>
                  <a:pt x="400" y="239"/>
                  <a:pt x="400" y="239"/>
                  <a:pt x="400" y="234"/>
                </a:cubicBezTo>
                <a:cubicBezTo>
                  <a:pt x="396" y="231"/>
                  <a:pt x="391" y="230"/>
                  <a:pt x="389" y="226"/>
                </a:cubicBezTo>
                <a:cubicBezTo>
                  <a:pt x="388" y="226"/>
                  <a:pt x="385" y="226"/>
                  <a:pt x="380" y="221"/>
                </a:cubicBezTo>
                <a:cubicBezTo>
                  <a:pt x="381" y="219"/>
                  <a:pt x="381" y="219"/>
                  <a:pt x="375" y="215"/>
                </a:cubicBezTo>
                <a:cubicBezTo>
                  <a:pt x="375" y="214"/>
                  <a:pt x="374" y="214"/>
                  <a:pt x="374" y="214"/>
                </a:cubicBezTo>
                <a:cubicBezTo>
                  <a:pt x="374" y="213"/>
                  <a:pt x="373" y="212"/>
                  <a:pt x="373" y="211"/>
                </a:cubicBezTo>
                <a:cubicBezTo>
                  <a:pt x="372" y="210"/>
                  <a:pt x="370" y="210"/>
                  <a:pt x="369" y="210"/>
                </a:cubicBezTo>
                <a:cubicBezTo>
                  <a:pt x="369" y="209"/>
                  <a:pt x="369" y="209"/>
                  <a:pt x="369" y="208"/>
                </a:cubicBezTo>
                <a:cubicBezTo>
                  <a:pt x="370" y="207"/>
                  <a:pt x="370" y="207"/>
                  <a:pt x="370" y="207"/>
                </a:cubicBezTo>
                <a:cubicBezTo>
                  <a:pt x="371" y="206"/>
                  <a:pt x="371" y="205"/>
                  <a:pt x="371" y="205"/>
                </a:cubicBezTo>
                <a:cubicBezTo>
                  <a:pt x="371" y="204"/>
                  <a:pt x="371" y="203"/>
                  <a:pt x="371" y="202"/>
                </a:cubicBezTo>
                <a:cubicBezTo>
                  <a:pt x="374" y="201"/>
                  <a:pt x="375" y="202"/>
                  <a:pt x="376" y="205"/>
                </a:cubicBezTo>
                <a:cubicBezTo>
                  <a:pt x="384" y="206"/>
                  <a:pt x="386" y="216"/>
                  <a:pt x="394" y="217"/>
                </a:cubicBezTo>
                <a:cubicBezTo>
                  <a:pt x="394" y="218"/>
                  <a:pt x="394" y="218"/>
                  <a:pt x="395" y="218"/>
                </a:cubicBezTo>
                <a:cubicBezTo>
                  <a:pt x="398" y="222"/>
                  <a:pt x="404" y="223"/>
                  <a:pt x="406" y="228"/>
                </a:cubicBezTo>
                <a:cubicBezTo>
                  <a:pt x="404" y="234"/>
                  <a:pt x="404" y="234"/>
                  <a:pt x="406" y="236"/>
                </a:cubicBezTo>
                <a:cubicBezTo>
                  <a:pt x="407" y="239"/>
                  <a:pt x="407" y="242"/>
                  <a:pt x="411" y="242"/>
                </a:cubicBezTo>
                <a:cubicBezTo>
                  <a:pt x="413" y="244"/>
                  <a:pt x="413" y="246"/>
                  <a:pt x="413" y="247"/>
                </a:cubicBezTo>
                <a:cubicBezTo>
                  <a:pt x="412" y="247"/>
                  <a:pt x="411" y="247"/>
                  <a:pt x="410" y="247"/>
                </a:cubicBezTo>
                <a:cubicBezTo>
                  <a:pt x="410" y="247"/>
                  <a:pt x="409" y="246"/>
                  <a:pt x="409" y="246"/>
                </a:cubicBezTo>
                <a:cubicBezTo>
                  <a:pt x="409" y="246"/>
                  <a:pt x="408" y="247"/>
                  <a:pt x="408" y="247"/>
                </a:cubicBezTo>
                <a:cubicBezTo>
                  <a:pt x="411" y="251"/>
                  <a:pt x="411" y="251"/>
                  <a:pt x="414" y="252"/>
                </a:cubicBezTo>
                <a:cubicBezTo>
                  <a:pt x="414" y="252"/>
                  <a:pt x="414" y="251"/>
                  <a:pt x="414" y="251"/>
                </a:cubicBezTo>
                <a:cubicBezTo>
                  <a:pt x="416" y="252"/>
                  <a:pt x="417" y="252"/>
                  <a:pt x="419" y="254"/>
                </a:cubicBezTo>
                <a:cubicBezTo>
                  <a:pt x="418" y="256"/>
                  <a:pt x="418" y="257"/>
                  <a:pt x="419" y="258"/>
                </a:cubicBezTo>
                <a:cubicBezTo>
                  <a:pt x="421" y="259"/>
                  <a:pt x="421" y="259"/>
                  <a:pt x="422" y="259"/>
                </a:cubicBezTo>
                <a:cubicBezTo>
                  <a:pt x="423" y="259"/>
                  <a:pt x="424" y="259"/>
                  <a:pt x="424" y="259"/>
                </a:cubicBezTo>
                <a:cubicBezTo>
                  <a:pt x="425" y="258"/>
                  <a:pt x="426" y="257"/>
                  <a:pt x="426" y="256"/>
                </a:cubicBezTo>
                <a:cubicBezTo>
                  <a:pt x="426" y="255"/>
                  <a:pt x="426" y="255"/>
                  <a:pt x="426" y="254"/>
                </a:cubicBezTo>
                <a:cubicBezTo>
                  <a:pt x="426" y="254"/>
                  <a:pt x="426" y="253"/>
                  <a:pt x="426" y="253"/>
                </a:cubicBezTo>
                <a:cubicBezTo>
                  <a:pt x="426" y="252"/>
                  <a:pt x="427" y="252"/>
                  <a:pt x="427" y="251"/>
                </a:cubicBezTo>
                <a:cubicBezTo>
                  <a:pt x="428" y="252"/>
                  <a:pt x="430" y="252"/>
                  <a:pt x="430" y="253"/>
                </a:cubicBezTo>
                <a:cubicBezTo>
                  <a:pt x="431" y="253"/>
                  <a:pt x="432" y="253"/>
                  <a:pt x="432" y="253"/>
                </a:cubicBezTo>
                <a:cubicBezTo>
                  <a:pt x="432" y="253"/>
                  <a:pt x="433" y="252"/>
                  <a:pt x="433" y="252"/>
                </a:cubicBezTo>
                <a:cubicBezTo>
                  <a:pt x="433" y="251"/>
                  <a:pt x="433" y="249"/>
                  <a:pt x="433" y="248"/>
                </a:cubicBezTo>
                <a:cubicBezTo>
                  <a:pt x="435" y="248"/>
                  <a:pt x="436" y="248"/>
                  <a:pt x="437" y="248"/>
                </a:cubicBezTo>
                <a:cubicBezTo>
                  <a:pt x="436" y="246"/>
                  <a:pt x="435" y="246"/>
                  <a:pt x="433" y="245"/>
                </a:cubicBezTo>
                <a:cubicBezTo>
                  <a:pt x="433" y="246"/>
                  <a:pt x="432" y="247"/>
                  <a:pt x="432" y="248"/>
                </a:cubicBezTo>
                <a:cubicBezTo>
                  <a:pt x="429" y="248"/>
                  <a:pt x="429" y="247"/>
                  <a:pt x="427" y="241"/>
                </a:cubicBezTo>
                <a:cubicBezTo>
                  <a:pt x="424" y="240"/>
                  <a:pt x="424" y="240"/>
                  <a:pt x="422" y="238"/>
                </a:cubicBezTo>
                <a:cubicBezTo>
                  <a:pt x="422" y="237"/>
                  <a:pt x="422" y="237"/>
                  <a:pt x="422" y="236"/>
                </a:cubicBezTo>
                <a:cubicBezTo>
                  <a:pt x="424" y="236"/>
                  <a:pt x="424" y="236"/>
                  <a:pt x="424" y="236"/>
                </a:cubicBezTo>
                <a:cubicBezTo>
                  <a:pt x="425" y="236"/>
                  <a:pt x="426" y="237"/>
                  <a:pt x="427" y="237"/>
                </a:cubicBezTo>
                <a:cubicBezTo>
                  <a:pt x="429" y="237"/>
                  <a:pt x="429" y="237"/>
                  <a:pt x="430" y="237"/>
                </a:cubicBezTo>
                <a:cubicBezTo>
                  <a:pt x="430" y="237"/>
                  <a:pt x="430" y="238"/>
                  <a:pt x="431" y="238"/>
                </a:cubicBezTo>
                <a:cubicBezTo>
                  <a:pt x="431" y="237"/>
                  <a:pt x="431" y="235"/>
                  <a:pt x="431" y="234"/>
                </a:cubicBezTo>
                <a:cubicBezTo>
                  <a:pt x="433" y="232"/>
                  <a:pt x="433" y="232"/>
                  <a:pt x="442" y="236"/>
                </a:cubicBezTo>
                <a:cubicBezTo>
                  <a:pt x="442" y="236"/>
                  <a:pt x="443" y="237"/>
                  <a:pt x="443" y="238"/>
                </a:cubicBezTo>
                <a:cubicBezTo>
                  <a:pt x="443" y="238"/>
                  <a:pt x="443" y="238"/>
                  <a:pt x="444" y="238"/>
                </a:cubicBezTo>
                <a:cubicBezTo>
                  <a:pt x="445" y="240"/>
                  <a:pt x="445" y="240"/>
                  <a:pt x="445" y="240"/>
                </a:cubicBezTo>
                <a:cubicBezTo>
                  <a:pt x="444" y="240"/>
                  <a:pt x="443" y="241"/>
                  <a:pt x="443" y="241"/>
                </a:cubicBezTo>
                <a:cubicBezTo>
                  <a:pt x="443" y="244"/>
                  <a:pt x="448" y="245"/>
                  <a:pt x="447" y="249"/>
                </a:cubicBezTo>
                <a:cubicBezTo>
                  <a:pt x="447" y="250"/>
                  <a:pt x="447" y="251"/>
                  <a:pt x="447" y="251"/>
                </a:cubicBezTo>
                <a:cubicBezTo>
                  <a:pt x="447" y="252"/>
                  <a:pt x="447" y="252"/>
                  <a:pt x="447" y="253"/>
                </a:cubicBezTo>
                <a:cubicBezTo>
                  <a:pt x="447" y="254"/>
                  <a:pt x="448" y="255"/>
                  <a:pt x="449" y="256"/>
                </a:cubicBezTo>
                <a:cubicBezTo>
                  <a:pt x="449" y="256"/>
                  <a:pt x="449" y="256"/>
                  <a:pt x="449" y="256"/>
                </a:cubicBezTo>
                <a:cubicBezTo>
                  <a:pt x="450" y="257"/>
                  <a:pt x="450" y="257"/>
                  <a:pt x="450" y="257"/>
                </a:cubicBezTo>
                <a:cubicBezTo>
                  <a:pt x="450" y="257"/>
                  <a:pt x="450" y="257"/>
                  <a:pt x="450" y="257"/>
                </a:cubicBezTo>
                <a:cubicBezTo>
                  <a:pt x="451" y="258"/>
                  <a:pt x="451" y="258"/>
                  <a:pt x="451" y="258"/>
                </a:cubicBezTo>
                <a:cubicBezTo>
                  <a:pt x="452" y="258"/>
                  <a:pt x="452" y="258"/>
                  <a:pt x="452" y="258"/>
                </a:cubicBezTo>
                <a:cubicBezTo>
                  <a:pt x="452" y="259"/>
                  <a:pt x="452" y="259"/>
                  <a:pt x="452" y="260"/>
                </a:cubicBezTo>
                <a:cubicBezTo>
                  <a:pt x="452" y="261"/>
                  <a:pt x="452" y="261"/>
                  <a:pt x="452" y="261"/>
                </a:cubicBezTo>
                <a:cubicBezTo>
                  <a:pt x="451" y="261"/>
                  <a:pt x="451" y="261"/>
                  <a:pt x="451" y="261"/>
                </a:cubicBezTo>
                <a:cubicBezTo>
                  <a:pt x="451" y="262"/>
                  <a:pt x="451" y="262"/>
                  <a:pt x="451" y="262"/>
                </a:cubicBezTo>
                <a:cubicBezTo>
                  <a:pt x="451" y="263"/>
                  <a:pt x="451" y="264"/>
                  <a:pt x="452" y="265"/>
                </a:cubicBezTo>
                <a:cubicBezTo>
                  <a:pt x="452" y="266"/>
                  <a:pt x="452" y="266"/>
                  <a:pt x="452" y="266"/>
                </a:cubicBezTo>
                <a:cubicBezTo>
                  <a:pt x="453" y="266"/>
                  <a:pt x="453" y="266"/>
                  <a:pt x="453" y="266"/>
                </a:cubicBezTo>
                <a:cubicBezTo>
                  <a:pt x="454" y="265"/>
                  <a:pt x="454" y="265"/>
                  <a:pt x="454" y="265"/>
                </a:cubicBezTo>
                <a:cubicBezTo>
                  <a:pt x="454" y="263"/>
                  <a:pt x="454" y="263"/>
                  <a:pt x="454" y="263"/>
                </a:cubicBezTo>
                <a:cubicBezTo>
                  <a:pt x="454" y="262"/>
                  <a:pt x="454" y="261"/>
                  <a:pt x="454" y="261"/>
                </a:cubicBezTo>
                <a:cubicBezTo>
                  <a:pt x="455" y="259"/>
                  <a:pt x="455" y="259"/>
                  <a:pt x="455" y="259"/>
                </a:cubicBezTo>
                <a:cubicBezTo>
                  <a:pt x="456" y="259"/>
                  <a:pt x="456" y="259"/>
                  <a:pt x="456" y="259"/>
                </a:cubicBezTo>
                <a:cubicBezTo>
                  <a:pt x="456" y="260"/>
                  <a:pt x="456" y="260"/>
                  <a:pt x="456" y="260"/>
                </a:cubicBezTo>
                <a:cubicBezTo>
                  <a:pt x="457" y="260"/>
                  <a:pt x="457" y="260"/>
                  <a:pt x="457" y="260"/>
                </a:cubicBezTo>
                <a:cubicBezTo>
                  <a:pt x="457" y="261"/>
                  <a:pt x="457" y="261"/>
                  <a:pt x="457" y="261"/>
                </a:cubicBezTo>
                <a:cubicBezTo>
                  <a:pt x="458" y="261"/>
                  <a:pt x="459" y="262"/>
                  <a:pt x="459" y="262"/>
                </a:cubicBezTo>
                <a:cubicBezTo>
                  <a:pt x="460" y="263"/>
                  <a:pt x="460" y="263"/>
                  <a:pt x="460" y="263"/>
                </a:cubicBezTo>
                <a:cubicBezTo>
                  <a:pt x="460" y="264"/>
                  <a:pt x="460" y="264"/>
                  <a:pt x="460" y="264"/>
                </a:cubicBezTo>
                <a:cubicBezTo>
                  <a:pt x="461" y="264"/>
                  <a:pt x="461" y="264"/>
                  <a:pt x="461" y="264"/>
                </a:cubicBezTo>
                <a:cubicBezTo>
                  <a:pt x="462" y="264"/>
                  <a:pt x="462" y="264"/>
                  <a:pt x="462" y="264"/>
                </a:cubicBezTo>
                <a:cubicBezTo>
                  <a:pt x="462" y="264"/>
                  <a:pt x="464" y="264"/>
                  <a:pt x="464" y="265"/>
                </a:cubicBezTo>
                <a:cubicBezTo>
                  <a:pt x="466" y="265"/>
                  <a:pt x="466" y="265"/>
                  <a:pt x="466" y="265"/>
                </a:cubicBezTo>
                <a:cubicBezTo>
                  <a:pt x="467" y="265"/>
                  <a:pt x="467" y="265"/>
                  <a:pt x="467" y="265"/>
                </a:cubicBezTo>
                <a:cubicBezTo>
                  <a:pt x="467" y="264"/>
                  <a:pt x="467" y="264"/>
                  <a:pt x="467" y="264"/>
                </a:cubicBezTo>
                <a:cubicBezTo>
                  <a:pt x="467" y="264"/>
                  <a:pt x="467" y="264"/>
                  <a:pt x="467" y="264"/>
                </a:cubicBezTo>
                <a:cubicBezTo>
                  <a:pt x="467" y="263"/>
                  <a:pt x="467" y="263"/>
                  <a:pt x="467" y="263"/>
                </a:cubicBezTo>
                <a:cubicBezTo>
                  <a:pt x="467" y="262"/>
                  <a:pt x="467" y="261"/>
                  <a:pt x="468" y="260"/>
                </a:cubicBezTo>
                <a:cubicBezTo>
                  <a:pt x="468" y="259"/>
                  <a:pt x="468" y="259"/>
                  <a:pt x="468" y="259"/>
                </a:cubicBezTo>
                <a:cubicBezTo>
                  <a:pt x="469" y="259"/>
                  <a:pt x="469" y="259"/>
                  <a:pt x="469" y="259"/>
                </a:cubicBezTo>
                <a:cubicBezTo>
                  <a:pt x="470" y="259"/>
                  <a:pt x="471" y="259"/>
                  <a:pt x="472" y="260"/>
                </a:cubicBezTo>
                <a:cubicBezTo>
                  <a:pt x="474" y="261"/>
                  <a:pt x="474" y="261"/>
                  <a:pt x="474" y="261"/>
                </a:cubicBezTo>
                <a:cubicBezTo>
                  <a:pt x="476" y="263"/>
                  <a:pt x="476" y="263"/>
                  <a:pt x="476" y="263"/>
                </a:cubicBezTo>
                <a:cubicBezTo>
                  <a:pt x="477" y="263"/>
                  <a:pt x="477" y="263"/>
                  <a:pt x="477" y="263"/>
                </a:cubicBezTo>
                <a:cubicBezTo>
                  <a:pt x="477" y="264"/>
                  <a:pt x="477" y="264"/>
                  <a:pt x="477" y="264"/>
                </a:cubicBezTo>
                <a:cubicBezTo>
                  <a:pt x="478" y="264"/>
                  <a:pt x="478" y="264"/>
                  <a:pt x="478" y="264"/>
                </a:cubicBezTo>
                <a:cubicBezTo>
                  <a:pt x="478" y="264"/>
                  <a:pt x="478" y="264"/>
                  <a:pt x="478" y="264"/>
                </a:cubicBezTo>
                <a:cubicBezTo>
                  <a:pt x="481" y="264"/>
                  <a:pt x="484" y="264"/>
                  <a:pt x="486" y="265"/>
                </a:cubicBezTo>
                <a:cubicBezTo>
                  <a:pt x="486" y="264"/>
                  <a:pt x="486" y="263"/>
                  <a:pt x="486" y="263"/>
                </a:cubicBezTo>
                <a:cubicBezTo>
                  <a:pt x="486" y="262"/>
                  <a:pt x="486" y="262"/>
                  <a:pt x="486" y="262"/>
                </a:cubicBezTo>
                <a:cubicBezTo>
                  <a:pt x="486" y="261"/>
                  <a:pt x="486" y="261"/>
                  <a:pt x="486" y="260"/>
                </a:cubicBezTo>
                <a:cubicBezTo>
                  <a:pt x="486" y="260"/>
                  <a:pt x="487" y="260"/>
                  <a:pt x="487" y="260"/>
                </a:cubicBezTo>
                <a:cubicBezTo>
                  <a:pt x="488" y="259"/>
                  <a:pt x="488" y="259"/>
                  <a:pt x="488" y="259"/>
                </a:cubicBezTo>
                <a:cubicBezTo>
                  <a:pt x="489" y="259"/>
                  <a:pt x="489" y="259"/>
                  <a:pt x="489" y="259"/>
                </a:cubicBezTo>
                <a:cubicBezTo>
                  <a:pt x="490" y="260"/>
                  <a:pt x="491" y="261"/>
                  <a:pt x="492" y="261"/>
                </a:cubicBezTo>
                <a:cubicBezTo>
                  <a:pt x="493" y="262"/>
                  <a:pt x="494" y="262"/>
                  <a:pt x="494" y="262"/>
                </a:cubicBezTo>
                <a:cubicBezTo>
                  <a:pt x="494" y="261"/>
                  <a:pt x="494" y="261"/>
                  <a:pt x="494" y="261"/>
                </a:cubicBezTo>
                <a:cubicBezTo>
                  <a:pt x="495" y="261"/>
                  <a:pt x="495" y="261"/>
                  <a:pt x="495" y="261"/>
                </a:cubicBezTo>
                <a:cubicBezTo>
                  <a:pt x="495" y="260"/>
                  <a:pt x="495" y="260"/>
                  <a:pt x="495" y="260"/>
                </a:cubicBezTo>
                <a:cubicBezTo>
                  <a:pt x="496" y="260"/>
                  <a:pt x="496" y="260"/>
                  <a:pt x="496" y="260"/>
                </a:cubicBezTo>
                <a:cubicBezTo>
                  <a:pt x="497" y="262"/>
                  <a:pt x="497" y="262"/>
                  <a:pt x="497" y="262"/>
                </a:cubicBezTo>
                <a:cubicBezTo>
                  <a:pt x="497" y="263"/>
                  <a:pt x="497" y="263"/>
                  <a:pt x="497" y="263"/>
                </a:cubicBezTo>
                <a:cubicBezTo>
                  <a:pt x="497" y="264"/>
                  <a:pt x="497" y="265"/>
                  <a:pt x="497" y="266"/>
                </a:cubicBezTo>
                <a:cubicBezTo>
                  <a:pt x="496" y="268"/>
                  <a:pt x="496" y="270"/>
                  <a:pt x="497" y="273"/>
                </a:cubicBezTo>
                <a:cubicBezTo>
                  <a:pt x="497" y="273"/>
                  <a:pt x="497" y="273"/>
                  <a:pt x="497" y="273"/>
                </a:cubicBezTo>
                <a:cubicBezTo>
                  <a:pt x="497" y="274"/>
                  <a:pt x="498" y="274"/>
                  <a:pt x="498" y="275"/>
                </a:cubicBezTo>
                <a:cubicBezTo>
                  <a:pt x="498" y="275"/>
                  <a:pt x="497" y="276"/>
                  <a:pt x="497" y="277"/>
                </a:cubicBezTo>
                <a:cubicBezTo>
                  <a:pt x="497" y="277"/>
                  <a:pt x="497" y="277"/>
                  <a:pt x="497" y="277"/>
                </a:cubicBezTo>
                <a:cubicBezTo>
                  <a:pt x="497" y="278"/>
                  <a:pt x="497" y="278"/>
                  <a:pt x="497" y="278"/>
                </a:cubicBezTo>
                <a:cubicBezTo>
                  <a:pt x="496" y="280"/>
                  <a:pt x="496" y="280"/>
                  <a:pt x="496" y="280"/>
                </a:cubicBezTo>
                <a:cubicBezTo>
                  <a:pt x="496" y="280"/>
                  <a:pt x="496" y="280"/>
                  <a:pt x="496" y="280"/>
                </a:cubicBezTo>
                <a:cubicBezTo>
                  <a:pt x="494" y="284"/>
                  <a:pt x="494" y="284"/>
                  <a:pt x="493" y="284"/>
                </a:cubicBezTo>
                <a:cubicBezTo>
                  <a:pt x="492" y="285"/>
                  <a:pt x="492" y="285"/>
                  <a:pt x="492" y="285"/>
                </a:cubicBezTo>
                <a:cubicBezTo>
                  <a:pt x="492" y="285"/>
                  <a:pt x="492" y="285"/>
                  <a:pt x="492" y="285"/>
                </a:cubicBezTo>
                <a:cubicBezTo>
                  <a:pt x="492" y="286"/>
                  <a:pt x="492" y="286"/>
                  <a:pt x="492" y="286"/>
                </a:cubicBezTo>
                <a:cubicBezTo>
                  <a:pt x="514" y="287"/>
                  <a:pt x="537" y="287"/>
                  <a:pt x="558" y="288"/>
                </a:cubicBezTo>
                <a:cubicBezTo>
                  <a:pt x="575" y="288"/>
                  <a:pt x="590" y="288"/>
                  <a:pt x="605" y="288"/>
                </a:cubicBezTo>
                <a:moveTo>
                  <a:pt x="554" y="46"/>
                </a:moveTo>
                <a:cubicBezTo>
                  <a:pt x="531" y="34"/>
                  <a:pt x="531" y="34"/>
                  <a:pt x="531" y="34"/>
                </a:cubicBezTo>
                <a:cubicBezTo>
                  <a:pt x="531" y="34"/>
                  <a:pt x="531" y="34"/>
                  <a:pt x="531" y="34"/>
                </a:cubicBezTo>
                <a:cubicBezTo>
                  <a:pt x="532" y="34"/>
                  <a:pt x="532" y="34"/>
                  <a:pt x="532" y="34"/>
                </a:cubicBezTo>
                <a:cubicBezTo>
                  <a:pt x="533" y="35"/>
                  <a:pt x="533" y="35"/>
                  <a:pt x="533" y="35"/>
                </a:cubicBezTo>
                <a:cubicBezTo>
                  <a:pt x="532" y="35"/>
                  <a:pt x="532" y="35"/>
                  <a:pt x="532" y="35"/>
                </a:cubicBezTo>
                <a:cubicBezTo>
                  <a:pt x="533" y="35"/>
                  <a:pt x="533" y="35"/>
                  <a:pt x="533" y="35"/>
                </a:cubicBezTo>
                <a:cubicBezTo>
                  <a:pt x="534" y="35"/>
                  <a:pt x="534" y="35"/>
                  <a:pt x="534" y="35"/>
                </a:cubicBezTo>
                <a:cubicBezTo>
                  <a:pt x="533" y="35"/>
                  <a:pt x="533" y="35"/>
                  <a:pt x="533" y="35"/>
                </a:cubicBezTo>
                <a:cubicBezTo>
                  <a:pt x="532" y="35"/>
                  <a:pt x="530" y="34"/>
                  <a:pt x="529" y="33"/>
                </a:cubicBezTo>
                <a:cubicBezTo>
                  <a:pt x="530" y="33"/>
                  <a:pt x="530" y="34"/>
                  <a:pt x="531" y="34"/>
                </a:cubicBezTo>
                <a:cubicBezTo>
                  <a:pt x="531" y="34"/>
                  <a:pt x="530" y="34"/>
                  <a:pt x="529" y="33"/>
                </a:cubicBezTo>
                <a:cubicBezTo>
                  <a:pt x="528" y="33"/>
                  <a:pt x="528" y="33"/>
                  <a:pt x="525" y="31"/>
                </a:cubicBezTo>
                <a:cubicBezTo>
                  <a:pt x="524" y="31"/>
                  <a:pt x="524" y="31"/>
                  <a:pt x="524" y="31"/>
                </a:cubicBezTo>
                <a:cubicBezTo>
                  <a:pt x="523" y="31"/>
                  <a:pt x="523" y="31"/>
                  <a:pt x="523" y="31"/>
                </a:cubicBezTo>
                <a:cubicBezTo>
                  <a:pt x="525" y="32"/>
                  <a:pt x="527" y="32"/>
                  <a:pt x="529" y="33"/>
                </a:cubicBezTo>
                <a:cubicBezTo>
                  <a:pt x="529" y="33"/>
                  <a:pt x="529" y="33"/>
                  <a:pt x="529" y="33"/>
                </a:cubicBezTo>
                <a:cubicBezTo>
                  <a:pt x="529" y="34"/>
                  <a:pt x="529" y="34"/>
                  <a:pt x="529" y="34"/>
                </a:cubicBezTo>
                <a:cubicBezTo>
                  <a:pt x="530" y="34"/>
                  <a:pt x="531" y="34"/>
                  <a:pt x="532" y="35"/>
                </a:cubicBezTo>
                <a:cubicBezTo>
                  <a:pt x="532" y="35"/>
                  <a:pt x="532" y="35"/>
                  <a:pt x="533" y="35"/>
                </a:cubicBezTo>
                <a:cubicBezTo>
                  <a:pt x="533" y="35"/>
                  <a:pt x="534" y="36"/>
                  <a:pt x="534" y="36"/>
                </a:cubicBezTo>
                <a:cubicBezTo>
                  <a:pt x="534" y="36"/>
                  <a:pt x="534" y="36"/>
                  <a:pt x="534" y="36"/>
                </a:cubicBezTo>
                <a:cubicBezTo>
                  <a:pt x="535" y="37"/>
                  <a:pt x="535" y="37"/>
                  <a:pt x="535" y="37"/>
                </a:cubicBezTo>
                <a:cubicBezTo>
                  <a:pt x="535" y="37"/>
                  <a:pt x="535" y="37"/>
                  <a:pt x="535" y="37"/>
                </a:cubicBezTo>
                <a:cubicBezTo>
                  <a:pt x="536" y="37"/>
                  <a:pt x="536" y="37"/>
                  <a:pt x="536" y="37"/>
                </a:cubicBezTo>
                <a:cubicBezTo>
                  <a:pt x="535" y="37"/>
                  <a:pt x="535" y="37"/>
                  <a:pt x="535" y="37"/>
                </a:cubicBezTo>
                <a:cubicBezTo>
                  <a:pt x="535" y="37"/>
                  <a:pt x="529" y="34"/>
                  <a:pt x="526" y="32"/>
                </a:cubicBezTo>
                <a:cubicBezTo>
                  <a:pt x="526" y="32"/>
                  <a:pt x="526" y="32"/>
                  <a:pt x="526" y="32"/>
                </a:cubicBezTo>
                <a:cubicBezTo>
                  <a:pt x="525" y="32"/>
                  <a:pt x="524" y="31"/>
                  <a:pt x="524" y="31"/>
                </a:cubicBezTo>
                <a:cubicBezTo>
                  <a:pt x="523" y="31"/>
                  <a:pt x="523" y="31"/>
                  <a:pt x="522" y="30"/>
                </a:cubicBezTo>
                <a:cubicBezTo>
                  <a:pt x="522" y="30"/>
                  <a:pt x="522" y="30"/>
                  <a:pt x="522" y="30"/>
                </a:cubicBezTo>
                <a:cubicBezTo>
                  <a:pt x="521" y="30"/>
                  <a:pt x="521" y="30"/>
                  <a:pt x="517" y="28"/>
                </a:cubicBezTo>
                <a:cubicBezTo>
                  <a:pt x="517" y="28"/>
                  <a:pt x="517" y="28"/>
                  <a:pt x="517" y="28"/>
                </a:cubicBezTo>
                <a:cubicBezTo>
                  <a:pt x="516" y="27"/>
                  <a:pt x="514" y="27"/>
                  <a:pt x="513" y="26"/>
                </a:cubicBezTo>
                <a:cubicBezTo>
                  <a:pt x="513" y="26"/>
                  <a:pt x="513" y="26"/>
                  <a:pt x="513" y="26"/>
                </a:cubicBezTo>
                <a:cubicBezTo>
                  <a:pt x="511" y="25"/>
                  <a:pt x="509" y="25"/>
                  <a:pt x="507" y="24"/>
                </a:cubicBezTo>
                <a:cubicBezTo>
                  <a:pt x="507" y="24"/>
                  <a:pt x="507" y="24"/>
                  <a:pt x="507" y="24"/>
                </a:cubicBezTo>
                <a:cubicBezTo>
                  <a:pt x="504" y="23"/>
                  <a:pt x="502" y="22"/>
                  <a:pt x="499" y="21"/>
                </a:cubicBezTo>
                <a:cubicBezTo>
                  <a:pt x="498" y="21"/>
                  <a:pt x="498" y="21"/>
                  <a:pt x="498" y="21"/>
                </a:cubicBezTo>
                <a:cubicBezTo>
                  <a:pt x="498" y="21"/>
                  <a:pt x="498" y="21"/>
                  <a:pt x="498" y="21"/>
                </a:cubicBezTo>
                <a:cubicBezTo>
                  <a:pt x="498" y="21"/>
                  <a:pt x="499" y="21"/>
                  <a:pt x="499" y="21"/>
                </a:cubicBezTo>
                <a:cubicBezTo>
                  <a:pt x="499" y="21"/>
                  <a:pt x="498" y="21"/>
                  <a:pt x="497" y="21"/>
                </a:cubicBezTo>
                <a:cubicBezTo>
                  <a:pt x="498" y="21"/>
                  <a:pt x="499" y="21"/>
                  <a:pt x="500" y="22"/>
                </a:cubicBezTo>
                <a:cubicBezTo>
                  <a:pt x="500" y="22"/>
                  <a:pt x="500" y="22"/>
                  <a:pt x="500" y="22"/>
                </a:cubicBezTo>
                <a:cubicBezTo>
                  <a:pt x="499" y="22"/>
                  <a:pt x="499" y="22"/>
                  <a:pt x="499" y="22"/>
                </a:cubicBezTo>
                <a:cubicBezTo>
                  <a:pt x="499" y="21"/>
                  <a:pt x="498" y="21"/>
                  <a:pt x="498" y="21"/>
                </a:cubicBezTo>
                <a:cubicBezTo>
                  <a:pt x="497" y="21"/>
                  <a:pt x="496" y="20"/>
                  <a:pt x="494" y="20"/>
                </a:cubicBezTo>
                <a:cubicBezTo>
                  <a:pt x="494" y="20"/>
                  <a:pt x="494" y="20"/>
                  <a:pt x="494" y="20"/>
                </a:cubicBezTo>
                <a:cubicBezTo>
                  <a:pt x="494" y="20"/>
                  <a:pt x="493" y="20"/>
                  <a:pt x="489" y="18"/>
                </a:cubicBezTo>
                <a:cubicBezTo>
                  <a:pt x="489" y="18"/>
                  <a:pt x="488" y="18"/>
                  <a:pt x="487" y="17"/>
                </a:cubicBezTo>
                <a:cubicBezTo>
                  <a:pt x="486" y="18"/>
                  <a:pt x="486" y="18"/>
                  <a:pt x="486" y="18"/>
                </a:cubicBezTo>
                <a:cubicBezTo>
                  <a:pt x="497" y="21"/>
                  <a:pt x="497" y="21"/>
                  <a:pt x="499" y="22"/>
                </a:cubicBezTo>
                <a:cubicBezTo>
                  <a:pt x="498" y="22"/>
                  <a:pt x="498" y="22"/>
                  <a:pt x="498" y="22"/>
                </a:cubicBezTo>
                <a:cubicBezTo>
                  <a:pt x="498" y="22"/>
                  <a:pt x="499" y="23"/>
                  <a:pt x="500" y="23"/>
                </a:cubicBezTo>
                <a:cubicBezTo>
                  <a:pt x="500" y="23"/>
                  <a:pt x="500" y="23"/>
                  <a:pt x="500" y="23"/>
                </a:cubicBezTo>
                <a:cubicBezTo>
                  <a:pt x="500" y="23"/>
                  <a:pt x="500" y="23"/>
                  <a:pt x="500" y="23"/>
                </a:cubicBezTo>
                <a:cubicBezTo>
                  <a:pt x="500" y="23"/>
                  <a:pt x="500" y="23"/>
                  <a:pt x="500" y="23"/>
                </a:cubicBezTo>
                <a:cubicBezTo>
                  <a:pt x="500" y="23"/>
                  <a:pt x="500" y="23"/>
                  <a:pt x="500" y="23"/>
                </a:cubicBezTo>
                <a:cubicBezTo>
                  <a:pt x="500" y="23"/>
                  <a:pt x="500" y="23"/>
                  <a:pt x="500" y="23"/>
                </a:cubicBezTo>
                <a:cubicBezTo>
                  <a:pt x="500" y="23"/>
                  <a:pt x="500" y="23"/>
                  <a:pt x="500" y="23"/>
                </a:cubicBezTo>
                <a:cubicBezTo>
                  <a:pt x="501" y="24"/>
                  <a:pt x="501" y="24"/>
                  <a:pt x="502" y="24"/>
                </a:cubicBezTo>
                <a:cubicBezTo>
                  <a:pt x="502" y="24"/>
                  <a:pt x="503" y="24"/>
                  <a:pt x="503" y="25"/>
                </a:cubicBezTo>
                <a:cubicBezTo>
                  <a:pt x="503" y="24"/>
                  <a:pt x="503" y="24"/>
                  <a:pt x="500" y="24"/>
                </a:cubicBezTo>
                <a:cubicBezTo>
                  <a:pt x="499" y="24"/>
                  <a:pt x="499" y="24"/>
                  <a:pt x="499" y="24"/>
                </a:cubicBezTo>
                <a:cubicBezTo>
                  <a:pt x="498" y="23"/>
                  <a:pt x="498" y="23"/>
                  <a:pt x="498" y="23"/>
                </a:cubicBezTo>
                <a:cubicBezTo>
                  <a:pt x="500" y="24"/>
                  <a:pt x="501" y="25"/>
                  <a:pt x="502" y="25"/>
                </a:cubicBezTo>
                <a:cubicBezTo>
                  <a:pt x="502" y="25"/>
                  <a:pt x="502" y="25"/>
                  <a:pt x="502" y="25"/>
                </a:cubicBezTo>
                <a:cubicBezTo>
                  <a:pt x="503" y="26"/>
                  <a:pt x="504" y="26"/>
                  <a:pt x="504" y="27"/>
                </a:cubicBezTo>
                <a:cubicBezTo>
                  <a:pt x="504" y="27"/>
                  <a:pt x="504" y="27"/>
                  <a:pt x="504" y="27"/>
                </a:cubicBezTo>
                <a:cubicBezTo>
                  <a:pt x="506" y="29"/>
                  <a:pt x="506" y="29"/>
                  <a:pt x="515" y="34"/>
                </a:cubicBezTo>
                <a:cubicBezTo>
                  <a:pt x="516" y="34"/>
                  <a:pt x="516" y="34"/>
                  <a:pt x="517" y="34"/>
                </a:cubicBezTo>
                <a:cubicBezTo>
                  <a:pt x="517" y="35"/>
                  <a:pt x="517" y="35"/>
                  <a:pt x="517" y="35"/>
                </a:cubicBezTo>
                <a:cubicBezTo>
                  <a:pt x="517" y="35"/>
                  <a:pt x="517" y="35"/>
                  <a:pt x="517" y="35"/>
                </a:cubicBezTo>
                <a:cubicBezTo>
                  <a:pt x="517" y="35"/>
                  <a:pt x="517" y="35"/>
                  <a:pt x="517" y="35"/>
                </a:cubicBezTo>
                <a:cubicBezTo>
                  <a:pt x="516" y="35"/>
                  <a:pt x="516" y="35"/>
                  <a:pt x="515" y="35"/>
                </a:cubicBezTo>
                <a:cubicBezTo>
                  <a:pt x="515" y="36"/>
                  <a:pt x="515" y="36"/>
                  <a:pt x="514" y="36"/>
                </a:cubicBezTo>
                <a:cubicBezTo>
                  <a:pt x="515" y="36"/>
                  <a:pt x="515" y="36"/>
                  <a:pt x="515" y="36"/>
                </a:cubicBezTo>
                <a:cubicBezTo>
                  <a:pt x="515" y="37"/>
                  <a:pt x="515" y="37"/>
                  <a:pt x="515" y="37"/>
                </a:cubicBezTo>
                <a:cubicBezTo>
                  <a:pt x="515" y="37"/>
                  <a:pt x="515" y="37"/>
                  <a:pt x="514" y="37"/>
                </a:cubicBezTo>
                <a:cubicBezTo>
                  <a:pt x="515" y="37"/>
                  <a:pt x="524" y="42"/>
                  <a:pt x="525" y="43"/>
                </a:cubicBezTo>
                <a:cubicBezTo>
                  <a:pt x="526" y="43"/>
                  <a:pt x="526" y="43"/>
                  <a:pt x="526" y="43"/>
                </a:cubicBezTo>
                <a:cubicBezTo>
                  <a:pt x="526" y="43"/>
                  <a:pt x="527" y="43"/>
                  <a:pt x="530" y="44"/>
                </a:cubicBezTo>
                <a:cubicBezTo>
                  <a:pt x="530" y="45"/>
                  <a:pt x="531" y="45"/>
                  <a:pt x="531" y="45"/>
                </a:cubicBezTo>
                <a:cubicBezTo>
                  <a:pt x="532" y="46"/>
                  <a:pt x="532" y="46"/>
                  <a:pt x="532" y="46"/>
                </a:cubicBezTo>
                <a:cubicBezTo>
                  <a:pt x="531" y="46"/>
                  <a:pt x="531" y="46"/>
                  <a:pt x="524" y="43"/>
                </a:cubicBezTo>
                <a:cubicBezTo>
                  <a:pt x="524" y="43"/>
                  <a:pt x="523" y="43"/>
                  <a:pt x="523" y="43"/>
                </a:cubicBezTo>
                <a:cubicBezTo>
                  <a:pt x="522" y="43"/>
                  <a:pt x="521" y="42"/>
                  <a:pt x="520" y="42"/>
                </a:cubicBezTo>
                <a:cubicBezTo>
                  <a:pt x="519" y="41"/>
                  <a:pt x="519" y="41"/>
                  <a:pt x="519" y="41"/>
                </a:cubicBezTo>
                <a:cubicBezTo>
                  <a:pt x="519" y="42"/>
                  <a:pt x="519" y="42"/>
                  <a:pt x="519" y="42"/>
                </a:cubicBezTo>
                <a:cubicBezTo>
                  <a:pt x="520" y="43"/>
                  <a:pt x="520" y="43"/>
                  <a:pt x="520" y="43"/>
                </a:cubicBezTo>
                <a:cubicBezTo>
                  <a:pt x="522" y="43"/>
                  <a:pt x="522" y="43"/>
                  <a:pt x="524" y="45"/>
                </a:cubicBezTo>
                <a:cubicBezTo>
                  <a:pt x="524" y="45"/>
                  <a:pt x="524" y="45"/>
                  <a:pt x="522" y="44"/>
                </a:cubicBezTo>
                <a:cubicBezTo>
                  <a:pt x="521" y="44"/>
                  <a:pt x="521" y="44"/>
                  <a:pt x="521" y="44"/>
                </a:cubicBezTo>
                <a:cubicBezTo>
                  <a:pt x="523" y="46"/>
                  <a:pt x="525" y="47"/>
                  <a:pt x="526" y="47"/>
                </a:cubicBezTo>
                <a:cubicBezTo>
                  <a:pt x="526" y="47"/>
                  <a:pt x="526" y="47"/>
                  <a:pt x="526" y="47"/>
                </a:cubicBezTo>
                <a:cubicBezTo>
                  <a:pt x="526" y="47"/>
                  <a:pt x="526" y="47"/>
                  <a:pt x="526" y="47"/>
                </a:cubicBezTo>
                <a:cubicBezTo>
                  <a:pt x="526" y="47"/>
                  <a:pt x="526" y="47"/>
                  <a:pt x="526" y="47"/>
                </a:cubicBezTo>
                <a:cubicBezTo>
                  <a:pt x="526" y="47"/>
                  <a:pt x="526" y="47"/>
                  <a:pt x="526" y="47"/>
                </a:cubicBezTo>
                <a:cubicBezTo>
                  <a:pt x="527" y="47"/>
                  <a:pt x="527" y="47"/>
                  <a:pt x="527" y="47"/>
                </a:cubicBezTo>
                <a:cubicBezTo>
                  <a:pt x="527" y="47"/>
                  <a:pt x="527" y="47"/>
                  <a:pt x="527" y="47"/>
                </a:cubicBezTo>
                <a:cubicBezTo>
                  <a:pt x="527" y="47"/>
                  <a:pt x="527" y="47"/>
                  <a:pt x="527" y="47"/>
                </a:cubicBezTo>
                <a:cubicBezTo>
                  <a:pt x="527" y="47"/>
                  <a:pt x="527" y="47"/>
                  <a:pt x="527" y="47"/>
                </a:cubicBezTo>
                <a:cubicBezTo>
                  <a:pt x="530" y="48"/>
                  <a:pt x="533" y="50"/>
                  <a:pt x="533" y="50"/>
                </a:cubicBezTo>
                <a:cubicBezTo>
                  <a:pt x="530" y="48"/>
                  <a:pt x="526" y="48"/>
                  <a:pt x="523" y="46"/>
                </a:cubicBezTo>
                <a:cubicBezTo>
                  <a:pt x="522" y="46"/>
                  <a:pt x="521" y="45"/>
                  <a:pt x="521" y="45"/>
                </a:cubicBezTo>
                <a:cubicBezTo>
                  <a:pt x="515" y="41"/>
                  <a:pt x="515" y="41"/>
                  <a:pt x="512" y="40"/>
                </a:cubicBezTo>
                <a:cubicBezTo>
                  <a:pt x="512" y="40"/>
                  <a:pt x="512" y="40"/>
                  <a:pt x="512" y="40"/>
                </a:cubicBezTo>
                <a:cubicBezTo>
                  <a:pt x="512" y="40"/>
                  <a:pt x="512" y="40"/>
                  <a:pt x="512" y="40"/>
                </a:cubicBezTo>
                <a:cubicBezTo>
                  <a:pt x="512" y="40"/>
                  <a:pt x="512" y="40"/>
                  <a:pt x="512" y="40"/>
                </a:cubicBezTo>
                <a:cubicBezTo>
                  <a:pt x="512" y="40"/>
                  <a:pt x="512" y="40"/>
                  <a:pt x="512" y="40"/>
                </a:cubicBezTo>
                <a:cubicBezTo>
                  <a:pt x="512" y="40"/>
                  <a:pt x="512" y="40"/>
                  <a:pt x="512" y="40"/>
                </a:cubicBezTo>
                <a:cubicBezTo>
                  <a:pt x="512" y="40"/>
                  <a:pt x="512" y="40"/>
                  <a:pt x="512" y="40"/>
                </a:cubicBezTo>
                <a:cubicBezTo>
                  <a:pt x="512" y="40"/>
                  <a:pt x="512" y="40"/>
                  <a:pt x="512" y="40"/>
                </a:cubicBezTo>
                <a:cubicBezTo>
                  <a:pt x="512" y="40"/>
                  <a:pt x="512" y="40"/>
                  <a:pt x="512" y="40"/>
                </a:cubicBezTo>
                <a:cubicBezTo>
                  <a:pt x="517" y="43"/>
                  <a:pt x="517" y="43"/>
                  <a:pt x="517" y="43"/>
                </a:cubicBezTo>
                <a:cubicBezTo>
                  <a:pt x="518" y="44"/>
                  <a:pt x="518" y="44"/>
                  <a:pt x="519" y="44"/>
                </a:cubicBezTo>
                <a:cubicBezTo>
                  <a:pt x="518" y="44"/>
                  <a:pt x="518" y="44"/>
                  <a:pt x="518" y="44"/>
                </a:cubicBezTo>
                <a:cubicBezTo>
                  <a:pt x="519" y="46"/>
                  <a:pt x="521" y="47"/>
                  <a:pt x="521" y="47"/>
                </a:cubicBezTo>
                <a:cubicBezTo>
                  <a:pt x="521" y="48"/>
                  <a:pt x="521" y="48"/>
                  <a:pt x="521" y="48"/>
                </a:cubicBezTo>
                <a:cubicBezTo>
                  <a:pt x="530" y="53"/>
                  <a:pt x="530" y="53"/>
                  <a:pt x="532" y="54"/>
                </a:cubicBezTo>
                <a:cubicBezTo>
                  <a:pt x="532" y="55"/>
                  <a:pt x="532" y="55"/>
                  <a:pt x="532" y="55"/>
                </a:cubicBezTo>
                <a:cubicBezTo>
                  <a:pt x="534" y="56"/>
                  <a:pt x="537" y="58"/>
                  <a:pt x="539" y="60"/>
                </a:cubicBezTo>
                <a:cubicBezTo>
                  <a:pt x="540" y="60"/>
                  <a:pt x="541" y="60"/>
                  <a:pt x="541" y="60"/>
                </a:cubicBezTo>
                <a:cubicBezTo>
                  <a:pt x="541" y="59"/>
                  <a:pt x="540" y="59"/>
                  <a:pt x="540" y="58"/>
                </a:cubicBezTo>
                <a:cubicBezTo>
                  <a:pt x="540" y="58"/>
                  <a:pt x="540" y="58"/>
                  <a:pt x="540" y="58"/>
                </a:cubicBezTo>
                <a:cubicBezTo>
                  <a:pt x="546" y="60"/>
                  <a:pt x="550" y="65"/>
                  <a:pt x="556" y="67"/>
                </a:cubicBezTo>
                <a:cubicBezTo>
                  <a:pt x="557" y="68"/>
                  <a:pt x="558" y="68"/>
                  <a:pt x="559" y="69"/>
                </a:cubicBezTo>
                <a:cubicBezTo>
                  <a:pt x="558" y="70"/>
                  <a:pt x="558" y="70"/>
                  <a:pt x="558" y="70"/>
                </a:cubicBezTo>
                <a:cubicBezTo>
                  <a:pt x="555" y="68"/>
                  <a:pt x="555" y="68"/>
                  <a:pt x="553" y="67"/>
                </a:cubicBezTo>
                <a:cubicBezTo>
                  <a:pt x="553" y="66"/>
                  <a:pt x="553" y="66"/>
                  <a:pt x="552" y="66"/>
                </a:cubicBezTo>
                <a:cubicBezTo>
                  <a:pt x="552" y="66"/>
                  <a:pt x="546" y="61"/>
                  <a:pt x="544" y="62"/>
                </a:cubicBezTo>
                <a:cubicBezTo>
                  <a:pt x="543" y="62"/>
                  <a:pt x="543" y="62"/>
                  <a:pt x="543" y="62"/>
                </a:cubicBezTo>
                <a:cubicBezTo>
                  <a:pt x="544" y="64"/>
                  <a:pt x="554" y="73"/>
                  <a:pt x="554" y="73"/>
                </a:cubicBezTo>
                <a:cubicBezTo>
                  <a:pt x="553" y="73"/>
                  <a:pt x="553" y="73"/>
                  <a:pt x="553" y="73"/>
                </a:cubicBezTo>
                <a:cubicBezTo>
                  <a:pt x="553" y="73"/>
                  <a:pt x="553" y="74"/>
                  <a:pt x="553" y="75"/>
                </a:cubicBezTo>
                <a:cubicBezTo>
                  <a:pt x="553" y="75"/>
                  <a:pt x="554" y="76"/>
                  <a:pt x="554" y="76"/>
                </a:cubicBezTo>
                <a:cubicBezTo>
                  <a:pt x="554" y="76"/>
                  <a:pt x="554" y="76"/>
                  <a:pt x="554" y="76"/>
                </a:cubicBezTo>
                <a:cubicBezTo>
                  <a:pt x="553" y="76"/>
                  <a:pt x="553" y="76"/>
                  <a:pt x="551" y="76"/>
                </a:cubicBezTo>
                <a:cubicBezTo>
                  <a:pt x="550" y="75"/>
                  <a:pt x="549" y="75"/>
                  <a:pt x="548" y="75"/>
                </a:cubicBezTo>
                <a:cubicBezTo>
                  <a:pt x="547" y="75"/>
                  <a:pt x="547" y="75"/>
                  <a:pt x="547" y="75"/>
                </a:cubicBezTo>
                <a:cubicBezTo>
                  <a:pt x="547" y="74"/>
                  <a:pt x="546" y="74"/>
                  <a:pt x="546" y="73"/>
                </a:cubicBezTo>
                <a:cubicBezTo>
                  <a:pt x="547" y="73"/>
                  <a:pt x="548" y="74"/>
                  <a:pt x="550" y="74"/>
                </a:cubicBezTo>
                <a:cubicBezTo>
                  <a:pt x="550" y="73"/>
                  <a:pt x="550" y="72"/>
                  <a:pt x="547" y="68"/>
                </a:cubicBezTo>
                <a:cubicBezTo>
                  <a:pt x="547" y="68"/>
                  <a:pt x="547" y="68"/>
                  <a:pt x="533" y="57"/>
                </a:cubicBezTo>
                <a:cubicBezTo>
                  <a:pt x="532" y="56"/>
                  <a:pt x="532" y="56"/>
                  <a:pt x="531" y="56"/>
                </a:cubicBezTo>
                <a:cubicBezTo>
                  <a:pt x="527" y="52"/>
                  <a:pt x="527" y="52"/>
                  <a:pt x="520" y="48"/>
                </a:cubicBezTo>
                <a:cubicBezTo>
                  <a:pt x="518" y="47"/>
                  <a:pt x="516" y="45"/>
                  <a:pt x="515" y="44"/>
                </a:cubicBezTo>
                <a:cubicBezTo>
                  <a:pt x="515" y="44"/>
                  <a:pt x="515" y="44"/>
                  <a:pt x="516" y="44"/>
                </a:cubicBezTo>
                <a:cubicBezTo>
                  <a:pt x="510" y="41"/>
                  <a:pt x="510" y="41"/>
                  <a:pt x="510" y="41"/>
                </a:cubicBezTo>
                <a:cubicBezTo>
                  <a:pt x="509" y="41"/>
                  <a:pt x="508" y="40"/>
                  <a:pt x="507" y="40"/>
                </a:cubicBezTo>
                <a:cubicBezTo>
                  <a:pt x="506" y="40"/>
                  <a:pt x="506" y="40"/>
                  <a:pt x="506" y="40"/>
                </a:cubicBezTo>
                <a:cubicBezTo>
                  <a:pt x="505" y="40"/>
                  <a:pt x="505" y="40"/>
                  <a:pt x="505" y="40"/>
                </a:cubicBezTo>
                <a:cubicBezTo>
                  <a:pt x="506" y="41"/>
                  <a:pt x="506" y="41"/>
                  <a:pt x="506" y="41"/>
                </a:cubicBezTo>
                <a:cubicBezTo>
                  <a:pt x="505" y="41"/>
                  <a:pt x="505" y="41"/>
                  <a:pt x="505" y="41"/>
                </a:cubicBezTo>
                <a:cubicBezTo>
                  <a:pt x="506" y="43"/>
                  <a:pt x="513" y="48"/>
                  <a:pt x="513" y="48"/>
                </a:cubicBezTo>
                <a:cubicBezTo>
                  <a:pt x="512" y="48"/>
                  <a:pt x="512" y="48"/>
                  <a:pt x="512" y="48"/>
                </a:cubicBezTo>
                <a:cubicBezTo>
                  <a:pt x="512" y="49"/>
                  <a:pt x="512" y="49"/>
                  <a:pt x="512" y="49"/>
                </a:cubicBezTo>
                <a:cubicBezTo>
                  <a:pt x="513" y="50"/>
                  <a:pt x="513" y="50"/>
                  <a:pt x="513" y="50"/>
                </a:cubicBezTo>
                <a:cubicBezTo>
                  <a:pt x="514" y="50"/>
                  <a:pt x="514" y="50"/>
                  <a:pt x="514" y="50"/>
                </a:cubicBezTo>
                <a:cubicBezTo>
                  <a:pt x="514" y="51"/>
                  <a:pt x="515" y="51"/>
                  <a:pt x="515" y="51"/>
                </a:cubicBezTo>
                <a:cubicBezTo>
                  <a:pt x="516" y="51"/>
                  <a:pt x="519" y="53"/>
                  <a:pt x="520" y="54"/>
                </a:cubicBezTo>
                <a:cubicBezTo>
                  <a:pt x="521" y="56"/>
                  <a:pt x="523" y="57"/>
                  <a:pt x="530" y="60"/>
                </a:cubicBezTo>
                <a:cubicBezTo>
                  <a:pt x="532" y="62"/>
                  <a:pt x="532" y="62"/>
                  <a:pt x="535" y="65"/>
                </a:cubicBezTo>
                <a:cubicBezTo>
                  <a:pt x="535" y="65"/>
                  <a:pt x="534" y="65"/>
                  <a:pt x="534" y="65"/>
                </a:cubicBezTo>
                <a:cubicBezTo>
                  <a:pt x="533" y="65"/>
                  <a:pt x="533" y="65"/>
                  <a:pt x="516" y="57"/>
                </a:cubicBezTo>
                <a:cubicBezTo>
                  <a:pt x="515" y="57"/>
                  <a:pt x="515" y="57"/>
                  <a:pt x="514" y="57"/>
                </a:cubicBezTo>
                <a:cubicBezTo>
                  <a:pt x="513" y="57"/>
                  <a:pt x="512" y="56"/>
                  <a:pt x="511" y="56"/>
                </a:cubicBezTo>
                <a:cubicBezTo>
                  <a:pt x="510" y="56"/>
                  <a:pt x="510" y="56"/>
                  <a:pt x="509" y="56"/>
                </a:cubicBezTo>
                <a:cubicBezTo>
                  <a:pt x="507" y="55"/>
                  <a:pt x="505" y="54"/>
                  <a:pt x="503" y="53"/>
                </a:cubicBezTo>
                <a:cubicBezTo>
                  <a:pt x="502" y="53"/>
                  <a:pt x="502" y="52"/>
                  <a:pt x="501" y="52"/>
                </a:cubicBezTo>
                <a:cubicBezTo>
                  <a:pt x="500" y="52"/>
                  <a:pt x="500" y="52"/>
                  <a:pt x="500" y="52"/>
                </a:cubicBezTo>
                <a:cubicBezTo>
                  <a:pt x="500" y="53"/>
                  <a:pt x="500" y="53"/>
                  <a:pt x="500" y="53"/>
                </a:cubicBezTo>
                <a:cubicBezTo>
                  <a:pt x="504" y="57"/>
                  <a:pt x="511" y="56"/>
                  <a:pt x="514" y="62"/>
                </a:cubicBezTo>
                <a:cubicBezTo>
                  <a:pt x="514" y="62"/>
                  <a:pt x="514" y="62"/>
                  <a:pt x="514" y="62"/>
                </a:cubicBezTo>
                <a:cubicBezTo>
                  <a:pt x="514" y="63"/>
                  <a:pt x="514" y="64"/>
                  <a:pt x="514" y="65"/>
                </a:cubicBezTo>
                <a:cubicBezTo>
                  <a:pt x="514" y="65"/>
                  <a:pt x="514" y="65"/>
                  <a:pt x="514" y="65"/>
                </a:cubicBezTo>
                <a:cubicBezTo>
                  <a:pt x="510" y="61"/>
                  <a:pt x="510" y="61"/>
                  <a:pt x="510" y="61"/>
                </a:cubicBezTo>
                <a:cubicBezTo>
                  <a:pt x="509" y="61"/>
                  <a:pt x="509" y="61"/>
                  <a:pt x="509" y="61"/>
                </a:cubicBezTo>
                <a:cubicBezTo>
                  <a:pt x="509" y="61"/>
                  <a:pt x="509" y="61"/>
                  <a:pt x="509" y="61"/>
                </a:cubicBezTo>
                <a:cubicBezTo>
                  <a:pt x="509" y="62"/>
                  <a:pt x="509" y="62"/>
                  <a:pt x="509" y="62"/>
                </a:cubicBezTo>
                <a:cubicBezTo>
                  <a:pt x="508" y="63"/>
                  <a:pt x="508" y="63"/>
                  <a:pt x="508" y="63"/>
                </a:cubicBezTo>
                <a:cubicBezTo>
                  <a:pt x="508" y="63"/>
                  <a:pt x="508" y="63"/>
                  <a:pt x="508" y="63"/>
                </a:cubicBezTo>
                <a:cubicBezTo>
                  <a:pt x="507" y="62"/>
                  <a:pt x="507" y="62"/>
                  <a:pt x="507" y="62"/>
                </a:cubicBezTo>
                <a:cubicBezTo>
                  <a:pt x="522" y="79"/>
                  <a:pt x="537" y="99"/>
                  <a:pt x="550" y="121"/>
                </a:cubicBezTo>
                <a:cubicBezTo>
                  <a:pt x="614" y="121"/>
                  <a:pt x="649" y="120"/>
                  <a:pt x="646" y="118"/>
                </a:cubicBezTo>
                <a:cubicBezTo>
                  <a:pt x="644" y="116"/>
                  <a:pt x="644" y="116"/>
                  <a:pt x="644" y="116"/>
                </a:cubicBezTo>
                <a:cubicBezTo>
                  <a:pt x="617" y="89"/>
                  <a:pt x="617" y="89"/>
                  <a:pt x="602" y="77"/>
                </a:cubicBezTo>
                <a:cubicBezTo>
                  <a:pt x="573" y="57"/>
                  <a:pt x="569" y="54"/>
                  <a:pt x="554" y="46"/>
                </a:cubicBezTo>
                <a:moveTo>
                  <a:pt x="624" y="357"/>
                </a:moveTo>
                <a:cubicBezTo>
                  <a:pt x="624" y="357"/>
                  <a:pt x="624" y="357"/>
                  <a:pt x="624" y="357"/>
                </a:cubicBezTo>
                <a:cubicBezTo>
                  <a:pt x="624" y="356"/>
                  <a:pt x="624" y="354"/>
                  <a:pt x="623" y="354"/>
                </a:cubicBezTo>
                <a:cubicBezTo>
                  <a:pt x="623" y="353"/>
                  <a:pt x="622" y="353"/>
                  <a:pt x="621" y="353"/>
                </a:cubicBezTo>
                <a:cubicBezTo>
                  <a:pt x="620" y="352"/>
                  <a:pt x="620" y="352"/>
                  <a:pt x="620" y="352"/>
                </a:cubicBezTo>
                <a:cubicBezTo>
                  <a:pt x="619" y="351"/>
                  <a:pt x="620" y="349"/>
                  <a:pt x="619" y="348"/>
                </a:cubicBezTo>
                <a:cubicBezTo>
                  <a:pt x="618" y="346"/>
                  <a:pt x="616" y="345"/>
                  <a:pt x="615" y="345"/>
                </a:cubicBezTo>
                <a:cubicBezTo>
                  <a:pt x="613" y="345"/>
                  <a:pt x="615" y="341"/>
                  <a:pt x="614" y="340"/>
                </a:cubicBezTo>
                <a:cubicBezTo>
                  <a:pt x="612" y="338"/>
                  <a:pt x="612" y="338"/>
                  <a:pt x="612" y="338"/>
                </a:cubicBezTo>
                <a:cubicBezTo>
                  <a:pt x="612" y="338"/>
                  <a:pt x="611" y="338"/>
                  <a:pt x="610" y="338"/>
                </a:cubicBezTo>
                <a:cubicBezTo>
                  <a:pt x="611" y="341"/>
                  <a:pt x="611" y="341"/>
                  <a:pt x="610" y="342"/>
                </a:cubicBezTo>
                <a:cubicBezTo>
                  <a:pt x="610" y="354"/>
                  <a:pt x="611" y="365"/>
                  <a:pt x="610" y="376"/>
                </a:cubicBezTo>
                <a:cubicBezTo>
                  <a:pt x="611" y="376"/>
                  <a:pt x="611" y="376"/>
                  <a:pt x="611" y="376"/>
                </a:cubicBezTo>
                <a:cubicBezTo>
                  <a:pt x="612" y="376"/>
                  <a:pt x="612" y="376"/>
                  <a:pt x="612" y="376"/>
                </a:cubicBezTo>
                <a:cubicBezTo>
                  <a:pt x="613" y="376"/>
                  <a:pt x="613" y="376"/>
                  <a:pt x="613" y="376"/>
                </a:cubicBezTo>
                <a:cubicBezTo>
                  <a:pt x="614" y="375"/>
                  <a:pt x="614" y="374"/>
                  <a:pt x="614" y="374"/>
                </a:cubicBezTo>
                <a:cubicBezTo>
                  <a:pt x="614" y="373"/>
                  <a:pt x="614" y="373"/>
                  <a:pt x="614" y="372"/>
                </a:cubicBezTo>
                <a:cubicBezTo>
                  <a:pt x="614" y="372"/>
                  <a:pt x="614" y="372"/>
                  <a:pt x="614" y="372"/>
                </a:cubicBezTo>
                <a:cubicBezTo>
                  <a:pt x="614" y="370"/>
                  <a:pt x="616" y="368"/>
                  <a:pt x="617" y="368"/>
                </a:cubicBezTo>
                <a:cubicBezTo>
                  <a:pt x="618" y="368"/>
                  <a:pt x="618" y="368"/>
                  <a:pt x="618" y="368"/>
                </a:cubicBezTo>
                <a:cubicBezTo>
                  <a:pt x="618" y="368"/>
                  <a:pt x="618" y="369"/>
                  <a:pt x="619" y="369"/>
                </a:cubicBezTo>
                <a:cubicBezTo>
                  <a:pt x="620" y="366"/>
                  <a:pt x="619" y="362"/>
                  <a:pt x="620" y="359"/>
                </a:cubicBezTo>
                <a:cubicBezTo>
                  <a:pt x="620" y="358"/>
                  <a:pt x="620" y="358"/>
                  <a:pt x="622" y="358"/>
                </a:cubicBezTo>
                <a:cubicBezTo>
                  <a:pt x="622" y="358"/>
                  <a:pt x="623" y="358"/>
                  <a:pt x="624" y="357"/>
                </a:cubicBezTo>
                <a:moveTo>
                  <a:pt x="743" y="321"/>
                </a:moveTo>
                <a:cubicBezTo>
                  <a:pt x="741" y="310"/>
                  <a:pt x="738" y="295"/>
                  <a:pt x="736" y="284"/>
                </a:cubicBezTo>
                <a:cubicBezTo>
                  <a:pt x="736" y="287"/>
                  <a:pt x="690" y="289"/>
                  <a:pt x="605" y="288"/>
                </a:cubicBezTo>
                <a:cubicBezTo>
                  <a:pt x="607" y="300"/>
                  <a:pt x="608" y="313"/>
                  <a:pt x="609" y="325"/>
                </a:cubicBezTo>
                <a:cubicBezTo>
                  <a:pt x="610" y="327"/>
                  <a:pt x="610" y="330"/>
                  <a:pt x="612" y="331"/>
                </a:cubicBezTo>
                <a:cubicBezTo>
                  <a:pt x="614" y="331"/>
                  <a:pt x="616" y="331"/>
                  <a:pt x="618" y="331"/>
                </a:cubicBezTo>
                <a:cubicBezTo>
                  <a:pt x="621" y="330"/>
                  <a:pt x="621" y="334"/>
                  <a:pt x="623" y="334"/>
                </a:cubicBezTo>
                <a:cubicBezTo>
                  <a:pt x="625" y="334"/>
                  <a:pt x="627" y="334"/>
                  <a:pt x="628" y="334"/>
                </a:cubicBezTo>
                <a:cubicBezTo>
                  <a:pt x="629" y="335"/>
                  <a:pt x="629" y="335"/>
                  <a:pt x="630" y="335"/>
                </a:cubicBezTo>
                <a:cubicBezTo>
                  <a:pt x="637" y="335"/>
                  <a:pt x="637" y="335"/>
                  <a:pt x="637" y="335"/>
                </a:cubicBezTo>
                <a:cubicBezTo>
                  <a:pt x="643" y="334"/>
                  <a:pt x="643" y="334"/>
                  <a:pt x="643" y="334"/>
                </a:cubicBezTo>
                <a:cubicBezTo>
                  <a:pt x="644" y="334"/>
                  <a:pt x="646" y="334"/>
                  <a:pt x="647" y="334"/>
                </a:cubicBezTo>
                <a:cubicBezTo>
                  <a:pt x="648" y="334"/>
                  <a:pt x="655" y="341"/>
                  <a:pt x="656" y="346"/>
                </a:cubicBezTo>
                <a:cubicBezTo>
                  <a:pt x="656" y="346"/>
                  <a:pt x="656" y="346"/>
                  <a:pt x="657" y="346"/>
                </a:cubicBezTo>
                <a:cubicBezTo>
                  <a:pt x="657" y="347"/>
                  <a:pt x="657" y="347"/>
                  <a:pt x="658" y="349"/>
                </a:cubicBezTo>
                <a:cubicBezTo>
                  <a:pt x="659" y="349"/>
                  <a:pt x="659" y="349"/>
                  <a:pt x="660" y="349"/>
                </a:cubicBezTo>
                <a:cubicBezTo>
                  <a:pt x="661" y="349"/>
                  <a:pt x="661" y="349"/>
                  <a:pt x="664" y="351"/>
                </a:cubicBezTo>
                <a:cubicBezTo>
                  <a:pt x="657" y="352"/>
                  <a:pt x="661" y="356"/>
                  <a:pt x="661" y="356"/>
                </a:cubicBezTo>
                <a:cubicBezTo>
                  <a:pt x="664" y="358"/>
                  <a:pt x="663" y="363"/>
                  <a:pt x="668" y="363"/>
                </a:cubicBezTo>
                <a:cubicBezTo>
                  <a:pt x="670" y="360"/>
                  <a:pt x="670" y="360"/>
                  <a:pt x="671" y="360"/>
                </a:cubicBezTo>
                <a:cubicBezTo>
                  <a:pt x="671" y="359"/>
                  <a:pt x="671" y="358"/>
                  <a:pt x="672" y="358"/>
                </a:cubicBezTo>
                <a:cubicBezTo>
                  <a:pt x="672" y="358"/>
                  <a:pt x="672" y="357"/>
                  <a:pt x="673" y="357"/>
                </a:cubicBezTo>
                <a:cubicBezTo>
                  <a:pt x="676" y="360"/>
                  <a:pt x="676" y="371"/>
                  <a:pt x="676" y="372"/>
                </a:cubicBezTo>
                <a:cubicBezTo>
                  <a:pt x="676" y="373"/>
                  <a:pt x="676" y="374"/>
                  <a:pt x="676" y="375"/>
                </a:cubicBezTo>
                <a:cubicBezTo>
                  <a:pt x="674" y="389"/>
                  <a:pt x="682" y="401"/>
                  <a:pt x="681" y="415"/>
                </a:cubicBezTo>
                <a:cubicBezTo>
                  <a:pt x="681" y="416"/>
                  <a:pt x="681" y="416"/>
                  <a:pt x="681" y="416"/>
                </a:cubicBezTo>
                <a:cubicBezTo>
                  <a:pt x="680" y="424"/>
                  <a:pt x="683" y="431"/>
                  <a:pt x="683" y="439"/>
                </a:cubicBezTo>
                <a:cubicBezTo>
                  <a:pt x="684" y="439"/>
                  <a:pt x="684" y="440"/>
                  <a:pt x="684" y="441"/>
                </a:cubicBezTo>
                <a:cubicBezTo>
                  <a:pt x="684" y="441"/>
                  <a:pt x="685" y="441"/>
                  <a:pt x="685" y="441"/>
                </a:cubicBezTo>
                <a:cubicBezTo>
                  <a:pt x="690" y="437"/>
                  <a:pt x="690" y="437"/>
                  <a:pt x="696" y="409"/>
                </a:cubicBezTo>
                <a:cubicBezTo>
                  <a:pt x="696" y="407"/>
                  <a:pt x="697" y="405"/>
                  <a:pt x="697" y="402"/>
                </a:cubicBezTo>
                <a:cubicBezTo>
                  <a:pt x="697" y="395"/>
                  <a:pt x="697" y="395"/>
                  <a:pt x="698" y="394"/>
                </a:cubicBezTo>
                <a:cubicBezTo>
                  <a:pt x="705" y="394"/>
                  <a:pt x="710" y="372"/>
                  <a:pt x="710" y="371"/>
                </a:cubicBezTo>
                <a:cubicBezTo>
                  <a:pt x="710" y="371"/>
                  <a:pt x="710" y="371"/>
                  <a:pt x="713" y="367"/>
                </a:cubicBezTo>
                <a:cubicBezTo>
                  <a:pt x="713" y="367"/>
                  <a:pt x="713" y="367"/>
                  <a:pt x="713" y="367"/>
                </a:cubicBezTo>
                <a:cubicBezTo>
                  <a:pt x="713" y="367"/>
                  <a:pt x="713" y="367"/>
                  <a:pt x="713" y="367"/>
                </a:cubicBezTo>
                <a:cubicBezTo>
                  <a:pt x="713" y="367"/>
                  <a:pt x="713" y="367"/>
                  <a:pt x="713" y="367"/>
                </a:cubicBezTo>
                <a:cubicBezTo>
                  <a:pt x="713" y="367"/>
                  <a:pt x="713" y="367"/>
                  <a:pt x="713" y="367"/>
                </a:cubicBezTo>
                <a:cubicBezTo>
                  <a:pt x="713" y="367"/>
                  <a:pt x="713" y="367"/>
                  <a:pt x="713" y="367"/>
                </a:cubicBezTo>
                <a:cubicBezTo>
                  <a:pt x="713" y="367"/>
                  <a:pt x="713" y="367"/>
                  <a:pt x="713" y="367"/>
                </a:cubicBezTo>
                <a:cubicBezTo>
                  <a:pt x="713" y="367"/>
                  <a:pt x="713" y="367"/>
                  <a:pt x="713" y="367"/>
                </a:cubicBezTo>
                <a:cubicBezTo>
                  <a:pt x="714" y="367"/>
                  <a:pt x="714" y="367"/>
                  <a:pt x="714" y="367"/>
                </a:cubicBezTo>
                <a:cubicBezTo>
                  <a:pt x="715" y="366"/>
                  <a:pt x="715" y="366"/>
                  <a:pt x="715" y="358"/>
                </a:cubicBezTo>
                <a:cubicBezTo>
                  <a:pt x="716" y="357"/>
                  <a:pt x="716" y="357"/>
                  <a:pt x="717" y="357"/>
                </a:cubicBezTo>
                <a:cubicBezTo>
                  <a:pt x="718" y="358"/>
                  <a:pt x="718" y="358"/>
                  <a:pt x="718" y="358"/>
                </a:cubicBezTo>
                <a:cubicBezTo>
                  <a:pt x="718" y="358"/>
                  <a:pt x="718" y="358"/>
                  <a:pt x="718" y="358"/>
                </a:cubicBezTo>
                <a:cubicBezTo>
                  <a:pt x="719" y="357"/>
                  <a:pt x="720" y="355"/>
                  <a:pt x="721" y="354"/>
                </a:cubicBezTo>
                <a:cubicBezTo>
                  <a:pt x="721" y="353"/>
                  <a:pt x="722" y="353"/>
                  <a:pt x="723" y="353"/>
                </a:cubicBezTo>
                <a:cubicBezTo>
                  <a:pt x="723" y="352"/>
                  <a:pt x="723" y="351"/>
                  <a:pt x="723" y="350"/>
                </a:cubicBezTo>
                <a:cubicBezTo>
                  <a:pt x="724" y="350"/>
                  <a:pt x="724" y="350"/>
                  <a:pt x="724" y="350"/>
                </a:cubicBezTo>
                <a:cubicBezTo>
                  <a:pt x="725" y="353"/>
                  <a:pt x="726" y="358"/>
                  <a:pt x="727" y="365"/>
                </a:cubicBezTo>
                <a:cubicBezTo>
                  <a:pt x="728" y="369"/>
                  <a:pt x="728" y="369"/>
                  <a:pt x="728" y="370"/>
                </a:cubicBezTo>
                <a:cubicBezTo>
                  <a:pt x="728" y="371"/>
                  <a:pt x="728" y="371"/>
                  <a:pt x="728" y="372"/>
                </a:cubicBezTo>
                <a:cubicBezTo>
                  <a:pt x="728" y="373"/>
                  <a:pt x="728" y="373"/>
                  <a:pt x="728" y="375"/>
                </a:cubicBezTo>
                <a:cubicBezTo>
                  <a:pt x="728" y="376"/>
                  <a:pt x="728" y="376"/>
                  <a:pt x="728" y="376"/>
                </a:cubicBezTo>
                <a:cubicBezTo>
                  <a:pt x="729" y="376"/>
                  <a:pt x="729" y="376"/>
                  <a:pt x="729" y="376"/>
                </a:cubicBezTo>
                <a:cubicBezTo>
                  <a:pt x="732" y="381"/>
                  <a:pt x="727" y="387"/>
                  <a:pt x="730" y="392"/>
                </a:cubicBezTo>
                <a:cubicBezTo>
                  <a:pt x="731" y="392"/>
                  <a:pt x="731" y="392"/>
                  <a:pt x="731" y="392"/>
                </a:cubicBezTo>
                <a:cubicBezTo>
                  <a:pt x="731" y="391"/>
                  <a:pt x="732" y="391"/>
                  <a:pt x="733" y="389"/>
                </a:cubicBezTo>
                <a:cubicBezTo>
                  <a:pt x="733" y="389"/>
                  <a:pt x="733" y="388"/>
                  <a:pt x="733" y="388"/>
                </a:cubicBezTo>
                <a:cubicBezTo>
                  <a:pt x="733" y="387"/>
                  <a:pt x="733" y="387"/>
                  <a:pt x="733" y="387"/>
                </a:cubicBezTo>
                <a:cubicBezTo>
                  <a:pt x="733" y="386"/>
                  <a:pt x="733" y="386"/>
                  <a:pt x="733" y="385"/>
                </a:cubicBezTo>
                <a:cubicBezTo>
                  <a:pt x="737" y="389"/>
                  <a:pt x="735" y="403"/>
                  <a:pt x="731" y="428"/>
                </a:cubicBezTo>
                <a:cubicBezTo>
                  <a:pt x="731" y="429"/>
                  <a:pt x="731" y="430"/>
                  <a:pt x="731" y="430"/>
                </a:cubicBezTo>
                <a:cubicBezTo>
                  <a:pt x="730" y="436"/>
                  <a:pt x="731" y="442"/>
                  <a:pt x="730" y="448"/>
                </a:cubicBezTo>
                <a:cubicBezTo>
                  <a:pt x="730" y="449"/>
                  <a:pt x="730" y="449"/>
                  <a:pt x="730" y="449"/>
                </a:cubicBezTo>
                <a:cubicBezTo>
                  <a:pt x="729" y="453"/>
                  <a:pt x="729" y="456"/>
                  <a:pt x="729" y="459"/>
                </a:cubicBezTo>
                <a:cubicBezTo>
                  <a:pt x="728" y="462"/>
                  <a:pt x="728" y="464"/>
                  <a:pt x="727" y="467"/>
                </a:cubicBezTo>
                <a:cubicBezTo>
                  <a:pt x="726" y="470"/>
                  <a:pt x="725" y="476"/>
                  <a:pt x="726" y="480"/>
                </a:cubicBezTo>
                <a:cubicBezTo>
                  <a:pt x="726" y="480"/>
                  <a:pt x="726" y="480"/>
                  <a:pt x="726" y="480"/>
                </a:cubicBezTo>
                <a:cubicBezTo>
                  <a:pt x="727" y="478"/>
                  <a:pt x="727" y="476"/>
                  <a:pt x="727" y="476"/>
                </a:cubicBezTo>
                <a:cubicBezTo>
                  <a:pt x="728" y="473"/>
                  <a:pt x="731" y="459"/>
                  <a:pt x="731" y="459"/>
                </a:cubicBezTo>
                <a:cubicBezTo>
                  <a:pt x="731" y="458"/>
                  <a:pt x="731" y="458"/>
                  <a:pt x="731" y="458"/>
                </a:cubicBezTo>
                <a:cubicBezTo>
                  <a:pt x="731" y="457"/>
                  <a:pt x="731" y="457"/>
                  <a:pt x="732" y="457"/>
                </a:cubicBezTo>
                <a:cubicBezTo>
                  <a:pt x="732" y="456"/>
                  <a:pt x="732" y="456"/>
                  <a:pt x="732" y="455"/>
                </a:cubicBezTo>
                <a:cubicBezTo>
                  <a:pt x="732" y="455"/>
                  <a:pt x="732" y="454"/>
                  <a:pt x="732" y="454"/>
                </a:cubicBezTo>
                <a:cubicBezTo>
                  <a:pt x="732" y="453"/>
                  <a:pt x="733" y="452"/>
                  <a:pt x="733" y="451"/>
                </a:cubicBezTo>
                <a:cubicBezTo>
                  <a:pt x="732" y="450"/>
                  <a:pt x="732" y="438"/>
                  <a:pt x="733" y="434"/>
                </a:cubicBezTo>
                <a:cubicBezTo>
                  <a:pt x="733" y="433"/>
                  <a:pt x="733" y="433"/>
                  <a:pt x="733" y="432"/>
                </a:cubicBezTo>
                <a:cubicBezTo>
                  <a:pt x="733" y="431"/>
                  <a:pt x="733" y="431"/>
                  <a:pt x="733" y="430"/>
                </a:cubicBezTo>
                <a:cubicBezTo>
                  <a:pt x="733" y="428"/>
                  <a:pt x="733" y="426"/>
                  <a:pt x="733" y="424"/>
                </a:cubicBezTo>
                <a:cubicBezTo>
                  <a:pt x="734" y="421"/>
                  <a:pt x="737" y="408"/>
                  <a:pt x="737" y="407"/>
                </a:cubicBezTo>
                <a:cubicBezTo>
                  <a:pt x="738" y="410"/>
                  <a:pt x="737" y="412"/>
                  <a:pt x="737" y="414"/>
                </a:cubicBezTo>
                <a:cubicBezTo>
                  <a:pt x="738" y="414"/>
                  <a:pt x="738" y="414"/>
                  <a:pt x="738" y="414"/>
                </a:cubicBezTo>
                <a:cubicBezTo>
                  <a:pt x="738" y="413"/>
                  <a:pt x="738" y="413"/>
                  <a:pt x="738" y="413"/>
                </a:cubicBezTo>
                <a:cubicBezTo>
                  <a:pt x="739" y="417"/>
                  <a:pt x="739" y="417"/>
                  <a:pt x="737" y="440"/>
                </a:cubicBezTo>
                <a:cubicBezTo>
                  <a:pt x="742" y="419"/>
                  <a:pt x="742" y="419"/>
                  <a:pt x="743" y="409"/>
                </a:cubicBezTo>
                <a:cubicBezTo>
                  <a:pt x="743" y="407"/>
                  <a:pt x="744" y="406"/>
                  <a:pt x="744" y="404"/>
                </a:cubicBezTo>
                <a:cubicBezTo>
                  <a:pt x="745" y="395"/>
                  <a:pt x="745" y="395"/>
                  <a:pt x="744" y="385"/>
                </a:cubicBezTo>
                <a:cubicBezTo>
                  <a:pt x="743" y="379"/>
                  <a:pt x="743" y="364"/>
                  <a:pt x="744" y="355"/>
                </a:cubicBezTo>
                <a:cubicBezTo>
                  <a:pt x="745" y="355"/>
                  <a:pt x="745" y="356"/>
                  <a:pt x="745" y="356"/>
                </a:cubicBezTo>
                <a:cubicBezTo>
                  <a:pt x="745" y="357"/>
                  <a:pt x="745" y="357"/>
                  <a:pt x="745" y="357"/>
                </a:cubicBezTo>
                <a:cubicBezTo>
                  <a:pt x="745" y="360"/>
                  <a:pt x="745" y="362"/>
                  <a:pt x="745" y="364"/>
                </a:cubicBezTo>
                <a:cubicBezTo>
                  <a:pt x="745" y="368"/>
                  <a:pt x="745" y="371"/>
                  <a:pt x="745" y="374"/>
                </a:cubicBezTo>
                <a:cubicBezTo>
                  <a:pt x="745" y="375"/>
                  <a:pt x="745" y="375"/>
                  <a:pt x="746" y="375"/>
                </a:cubicBezTo>
                <a:cubicBezTo>
                  <a:pt x="746" y="365"/>
                  <a:pt x="746" y="365"/>
                  <a:pt x="745" y="364"/>
                </a:cubicBezTo>
                <a:cubicBezTo>
                  <a:pt x="745" y="361"/>
                  <a:pt x="745" y="359"/>
                  <a:pt x="745" y="356"/>
                </a:cubicBezTo>
                <a:cubicBezTo>
                  <a:pt x="745" y="356"/>
                  <a:pt x="745" y="356"/>
                  <a:pt x="745" y="356"/>
                </a:cubicBezTo>
                <a:cubicBezTo>
                  <a:pt x="745" y="355"/>
                  <a:pt x="745" y="354"/>
                  <a:pt x="745" y="353"/>
                </a:cubicBezTo>
                <a:cubicBezTo>
                  <a:pt x="745" y="352"/>
                  <a:pt x="745" y="352"/>
                  <a:pt x="745" y="352"/>
                </a:cubicBezTo>
                <a:cubicBezTo>
                  <a:pt x="745" y="343"/>
                  <a:pt x="744" y="330"/>
                  <a:pt x="743" y="321"/>
                </a:cubicBezTo>
                <a:moveTo>
                  <a:pt x="299" y="117"/>
                </a:moveTo>
                <a:cubicBezTo>
                  <a:pt x="299" y="117"/>
                  <a:pt x="299" y="117"/>
                  <a:pt x="299" y="117"/>
                </a:cubicBezTo>
                <a:cubicBezTo>
                  <a:pt x="297" y="117"/>
                  <a:pt x="297" y="117"/>
                  <a:pt x="297" y="117"/>
                </a:cubicBezTo>
                <a:cubicBezTo>
                  <a:pt x="297" y="118"/>
                  <a:pt x="296" y="118"/>
                  <a:pt x="296" y="118"/>
                </a:cubicBezTo>
                <a:cubicBezTo>
                  <a:pt x="295" y="119"/>
                  <a:pt x="295" y="119"/>
                  <a:pt x="295" y="119"/>
                </a:cubicBezTo>
                <a:cubicBezTo>
                  <a:pt x="295" y="119"/>
                  <a:pt x="295" y="119"/>
                  <a:pt x="295" y="119"/>
                </a:cubicBezTo>
                <a:cubicBezTo>
                  <a:pt x="294" y="119"/>
                  <a:pt x="294" y="119"/>
                  <a:pt x="294" y="119"/>
                </a:cubicBezTo>
                <a:cubicBezTo>
                  <a:pt x="293" y="120"/>
                  <a:pt x="293" y="120"/>
                  <a:pt x="292" y="121"/>
                </a:cubicBezTo>
                <a:cubicBezTo>
                  <a:pt x="292" y="121"/>
                  <a:pt x="292" y="122"/>
                  <a:pt x="292" y="122"/>
                </a:cubicBezTo>
                <a:cubicBezTo>
                  <a:pt x="292" y="123"/>
                  <a:pt x="292" y="123"/>
                  <a:pt x="292" y="123"/>
                </a:cubicBezTo>
                <a:cubicBezTo>
                  <a:pt x="294" y="122"/>
                  <a:pt x="294" y="122"/>
                  <a:pt x="294" y="122"/>
                </a:cubicBezTo>
                <a:cubicBezTo>
                  <a:pt x="295" y="120"/>
                  <a:pt x="295" y="120"/>
                  <a:pt x="295" y="120"/>
                </a:cubicBezTo>
                <a:cubicBezTo>
                  <a:pt x="295" y="120"/>
                  <a:pt x="295" y="120"/>
                  <a:pt x="295" y="120"/>
                </a:cubicBezTo>
                <a:cubicBezTo>
                  <a:pt x="296" y="121"/>
                  <a:pt x="297" y="120"/>
                  <a:pt x="297" y="120"/>
                </a:cubicBezTo>
                <a:cubicBezTo>
                  <a:pt x="297" y="119"/>
                  <a:pt x="297" y="119"/>
                  <a:pt x="297" y="119"/>
                </a:cubicBezTo>
                <a:cubicBezTo>
                  <a:pt x="297" y="119"/>
                  <a:pt x="298" y="119"/>
                  <a:pt x="298" y="118"/>
                </a:cubicBezTo>
                <a:cubicBezTo>
                  <a:pt x="298" y="118"/>
                  <a:pt x="298" y="118"/>
                  <a:pt x="298" y="118"/>
                </a:cubicBezTo>
                <a:cubicBezTo>
                  <a:pt x="298" y="118"/>
                  <a:pt x="299" y="117"/>
                  <a:pt x="299" y="117"/>
                </a:cubicBezTo>
                <a:moveTo>
                  <a:pt x="324" y="158"/>
                </a:moveTo>
                <a:cubicBezTo>
                  <a:pt x="324" y="157"/>
                  <a:pt x="324" y="156"/>
                  <a:pt x="324" y="156"/>
                </a:cubicBezTo>
                <a:cubicBezTo>
                  <a:pt x="323" y="155"/>
                  <a:pt x="323" y="153"/>
                  <a:pt x="323" y="153"/>
                </a:cubicBezTo>
                <a:cubicBezTo>
                  <a:pt x="323" y="152"/>
                  <a:pt x="322" y="152"/>
                  <a:pt x="322" y="151"/>
                </a:cubicBezTo>
                <a:cubicBezTo>
                  <a:pt x="321" y="152"/>
                  <a:pt x="321" y="152"/>
                  <a:pt x="321" y="152"/>
                </a:cubicBezTo>
                <a:cubicBezTo>
                  <a:pt x="321" y="152"/>
                  <a:pt x="321" y="153"/>
                  <a:pt x="319" y="154"/>
                </a:cubicBezTo>
                <a:cubicBezTo>
                  <a:pt x="318" y="155"/>
                  <a:pt x="318" y="155"/>
                  <a:pt x="318" y="149"/>
                </a:cubicBezTo>
                <a:cubicBezTo>
                  <a:pt x="317" y="149"/>
                  <a:pt x="316" y="149"/>
                  <a:pt x="315" y="149"/>
                </a:cubicBezTo>
                <a:cubicBezTo>
                  <a:pt x="316" y="145"/>
                  <a:pt x="317" y="144"/>
                  <a:pt x="314" y="143"/>
                </a:cubicBezTo>
                <a:cubicBezTo>
                  <a:pt x="314" y="143"/>
                  <a:pt x="314" y="143"/>
                  <a:pt x="314" y="142"/>
                </a:cubicBezTo>
                <a:cubicBezTo>
                  <a:pt x="313" y="142"/>
                  <a:pt x="313" y="142"/>
                  <a:pt x="313" y="142"/>
                </a:cubicBezTo>
                <a:cubicBezTo>
                  <a:pt x="313" y="141"/>
                  <a:pt x="313" y="140"/>
                  <a:pt x="312" y="139"/>
                </a:cubicBezTo>
                <a:cubicBezTo>
                  <a:pt x="312" y="139"/>
                  <a:pt x="312" y="139"/>
                  <a:pt x="312" y="139"/>
                </a:cubicBezTo>
                <a:cubicBezTo>
                  <a:pt x="312" y="138"/>
                  <a:pt x="311" y="135"/>
                  <a:pt x="310" y="135"/>
                </a:cubicBezTo>
                <a:cubicBezTo>
                  <a:pt x="306" y="135"/>
                  <a:pt x="306" y="135"/>
                  <a:pt x="306" y="134"/>
                </a:cubicBezTo>
                <a:cubicBezTo>
                  <a:pt x="307" y="131"/>
                  <a:pt x="307" y="131"/>
                  <a:pt x="310" y="131"/>
                </a:cubicBezTo>
                <a:cubicBezTo>
                  <a:pt x="310" y="131"/>
                  <a:pt x="310" y="130"/>
                  <a:pt x="310" y="130"/>
                </a:cubicBezTo>
                <a:cubicBezTo>
                  <a:pt x="310" y="128"/>
                  <a:pt x="312" y="128"/>
                  <a:pt x="313" y="127"/>
                </a:cubicBezTo>
                <a:cubicBezTo>
                  <a:pt x="313" y="126"/>
                  <a:pt x="313" y="125"/>
                  <a:pt x="314" y="123"/>
                </a:cubicBezTo>
                <a:cubicBezTo>
                  <a:pt x="311" y="123"/>
                  <a:pt x="308" y="123"/>
                  <a:pt x="305" y="123"/>
                </a:cubicBezTo>
                <a:cubicBezTo>
                  <a:pt x="307" y="120"/>
                  <a:pt x="307" y="120"/>
                  <a:pt x="307" y="120"/>
                </a:cubicBezTo>
                <a:cubicBezTo>
                  <a:pt x="308" y="119"/>
                  <a:pt x="310" y="119"/>
                  <a:pt x="310" y="118"/>
                </a:cubicBezTo>
                <a:cubicBezTo>
                  <a:pt x="310" y="117"/>
                  <a:pt x="310" y="117"/>
                  <a:pt x="309" y="117"/>
                </a:cubicBezTo>
                <a:cubicBezTo>
                  <a:pt x="309" y="117"/>
                  <a:pt x="309" y="117"/>
                  <a:pt x="309" y="117"/>
                </a:cubicBezTo>
                <a:cubicBezTo>
                  <a:pt x="308" y="117"/>
                  <a:pt x="308" y="117"/>
                  <a:pt x="307" y="117"/>
                </a:cubicBezTo>
                <a:cubicBezTo>
                  <a:pt x="306" y="117"/>
                  <a:pt x="304" y="116"/>
                  <a:pt x="303" y="117"/>
                </a:cubicBezTo>
                <a:cubicBezTo>
                  <a:pt x="303" y="118"/>
                  <a:pt x="302" y="119"/>
                  <a:pt x="301" y="120"/>
                </a:cubicBezTo>
                <a:cubicBezTo>
                  <a:pt x="301" y="121"/>
                  <a:pt x="301" y="122"/>
                  <a:pt x="300" y="123"/>
                </a:cubicBezTo>
                <a:cubicBezTo>
                  <a:pt x="298" y="124"/>
                  <a:pt x="298" y="124"/>
                  <a:pt x="298" y="124"/>
                </a:cubicBezTo>
                <a:cubicBezTo>
                  <a:pt x="297" y="123"/>
                  <a:pt x="297" y="123"/>
                  <a:pt x="297" y="122"/>
                </a:cubicBezTo>
                <a:cubicBezTo>
                  <a:pt x="296" y="123"/>
                  <a:pt x="296" y="123"/>
                  <a:pt x="296" y="123"/>
                </a:cubicBezTo>
                <a:cubicBezTo>
                  <a:pt x="294" y="123"/>
                  <a:pt x="294" y="126"/>
                  <a:pt x="294" y="126"/>
                </a:cubicBezTo>
                <a:cubicBezTo>
                  <a:pt x="295" y="127"/>
                  <a:pt x="296" y="126"/>
                  <a:pt x="297" y="127"/>
                </a:cubicBezTo>
                <a:cubicBezTo>
                  <a:pt x="296" y="128"/>
                  <a:pt x="296" y="128"/>
                  <a:pt x="296" y="128"/>
                </a:cubicBezTo>
                <a:cubicBezTo>
                  <a:pt x="296" y="128"/>
                  <a:pt x="296" y="128"/>
                  <a:pt x="296" y="129"/>
                </a:cubicBezTo>
                <a:cubicBezTo>
                  <a:pt x="295" y="130"/>
                  <a:pt x="296" y="131"/>
                  <a:pt x="294" y="131"/>
                </a:cubicBezTo>
                <a:cubicBezTo>
                  <a:pt x="292" y="132"/>
                  <a:pt x="292" y="133"/>
                  <a:pt x="292" y="133"/>
                </a:cubicBezTo>
                <a:cubicBezTo>
                  <a:pt x="292" y="134"/>
                  <a:pt x="292" y="134"/>
                  <a:pt x="292" y="134"/>
                </a:cubicBezTo>
                <a:cubicBezTo>
                  <a:pt x="292" y="134"/>
                  <a:pt x="293" y="134"/>
                  <a:pt x="294" y="134"/>
                </a:cubicBezTo>
                <a:cubicBezTo>
                  <a:pt x="294" y="134"/>
                  <a:pt x="294" y="133"/>
                  <a:pt x="295" y="134"/>
                </a:cubicBezTo>
                <a:cubicBezTo>
                  <a:pt x="295" y="135"/>
                  <a:pt x="295" y="135"/>
                  <a:pt x="296" y="135"/>
                </a:cubicBezTo>
                <a:cubicBezTo>
                  <a:pt x="296" y="136"/>
                  <a:pt x="297" y="136"/>
                  <a:pt x="297" y="135"/>
                </a:cubicBezTo>
                <a:cubicBezTo>
                  <a:pt x="297" y="135"/>
                  <a:pt x="297" y="135"/>
                  <a:pt x="298" y="134"/>
                </a:cubicBezTo>
                <a:cubicBezTo>
                  <a:pt x="299" y="135"/>
                  <a:pt x="299" y="135"/>
                  <a:pt x="299" y="135"/>
                </a:cubicBezTo>
                <a:cubicBezTo>
                  <a:pt x="298" y="136"/>
                  <a:pt x="299" y="137"/>
                  <a:pt x="299" y="138"/>
                </a:cubicBezTo>
                <a:cubicBezTo>
                  <a:pt x="298" y="139"/>
                  <a:pt x="297" y="138"/>
                  <a:pt x="296" y="139"/>
                </a:cubicBezTo>
                <a:cubicBezTo>
                  <a:pt x="296" y="140"/>
                  <a:pt x="296" y="140"/>
                  <a:pt x="296" y="141"/>
                </a:cubicBezTo>
                <a:cubicBezTo>
                  <a:pt x="298" y="141"/>
                  <a:pt x="299" y="141"/>
                  <a:pt x="301" y="141"/>
                </a:cubicBezTo>
                <a:cubicBezTo>
                  <a:pt x="302" y="140"/>
                  <a:pt x="302" y="140"/>
                  <a:pt x="302" y="140"/>
                </a:cubicBezTo>
                <a:cubicBezTo>
                  <a:pt x="304" y="142"/>
                  <a:pt x="301" y="145"/>
                  <a:pt x="304" y="146"/>
                </a:cubicBezTo>
                <a:cubicBezTo>
                  <a:pt x="304" y="146"/>
                  <a:pt x="304" y="146"/>
                  <a:pt x="304" y="146"/>
                </a:cubicBezTo>
                <a:cubicBezTo>
                  <a:pt x="304" y="147"/>
                  <a:pt x="303" y="148"/>
                  <a:pt x="303" y="149"/>
                </a:cubicBezTo>
                <a:cubicBezTo>
                  <a:pt x="304" y="150"/>
                  <a:pt x="303" y="151"/>
                  <a:pt x="302" y="151"/>
                </a:cubicBezTo>
                <a:cubicBezTo>
                  <a:pt x="300" y="152"/>
                  <a:pt x="299" y="150"/>
                  <a:pt x="297" y="150"/>
                </a:cubicBezTo>
                <a:cubicBezTo>
                  <a:pt x="297" y="150"/>
                  <a:pt x="297" y="150"/>
                  <a:pt x="297" y="150"/>
                </a:cubicBezTo>
                <a:cubicBezTo>
                  <a:pt x="296" y="150"/>
                  <a:pt x="296" y="150"/>
                  <a:pt x="295" y="151"/>
                </a:cubicBezTo>
                <a:cubicBezTo>
                  <a:pt x="295" y="152"/>
                  <a:pt x="295" y="152"/>
                  <a:pt x="295" y="152"/>
                </a:cubicBezTo>
                <a:cubicBezTo>
                  <a:pt x="294" y="152"/>
                  <a:pt x="294" y="152"/>
                  <a:pt x="293" y="152"/>
                </a:cubicBezTo>
                <a:cubicBezTo>
                  <a:pt x="292" y="153"/>
                  <a:pt x="292" y="153"/>
                  <a:pt x="292" y="153"/>
                </a:cubicBezTo>
                <a:cubicBezTo>
                  <a:pt x="294" y="154"/>
                  <a:pt x="295" y="153"/>
                  <a:pt x="297" y="154"/>
                </a:cubicBezTo>
                <a:cubicBezTo>
                  <a:pt x="297" y="154"/>
                  <a:pt x="297" y="155"/>
                  <a:pt x="296" y="156"/>
                </a:cubicBezTo>
                <a:cubicBezTo>
                  <a:pt x="296" y="156"/>
                  <a:pt x="296" y="156"/>
                  <a:pt x="295" y="156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1" y="159"/>
                  <a:pt x="291" y="159"/>
                  <a:pt x="291" y="160"/>
                </a:cubicBezTo>
                <a:cubicBezTo>
                  <a:pt x="293" y="161"/>
                  <a:pt x="295" y="159"/>
                  <a:pt x="296" y="160"/>
                </a:cubicBezTo>
                <a:cubicBezTo>
                  <a:pt x="298" y="161"/>
                  <a:pt x="299" y="160"/>
                  <a:pt x="301" y="161"/>
                </a:cubicBezTo>
                <a:cubicBezTo>
                  <a:pt x="301" y="162"/>
                  <a:pt x="301" y="162"/>
                  <a:pt x="300" y="163"/>
                </a:cubicBezTo>
                <a:cubicBezTo>
                  <a:pt x="300" y="163"/>
                  <a:pt x="299" y="163"/>
                  <a:pt x="296" y="163"/>
                </a:cubicBezTo>
                <a:cubicBezTo>
                  <a:pt x="295" y="163"/>
                  <a:pt x="295" y="164"/>
                  <a:pt x="294" y="165"/>
                </a:cubicBezTo>
                <a:cubicBezTo>
                  <a:pt x="293" y="165"/>
                  <a:pt x="292" y="165"/>
                  <a:pt x="291" y="165"/>
                </a:cubicBezTo>
                <a:cubicBezTo>
                  <a:pt x="291" y="168"/>
                  <a:pt x="291" y="168"/>
                  <a:pt x="287" y="169"/>
                </a:cubicBezTo>
                <a:cubicBezTo>
                  <a:pt x="288" y="170"/>
                  <a:pt x="288" y="170"/>
                  <a:pt x="291" y="169"/>
                </a:cubicBezTo>
                <a:cubicBezTo>
                  <a:pt x="292" y="169"/>
                  <a:pt x="292" y="169"/>
                  <a:pt x="293" y="168"/>
                </a:cubicBezTo>
                <a:cubicBezTo>
                  <a:pt x="293" y="168"/>
                  <a:pt x="293" y="168"/>
                  <a:pt x="295" y="169"/>
                </a:cubicBezTo>
                <a:cubicBezTo>
                  <a:pt x="296" y="169"/>
                  <a:pt x="296" y="169"/>
                  <a:pt x="297" y="169"/>
                </a:cubicBezTo>
                <a:cubicBezTo>
                  <a:pt x="298" y="167"/>
                  <a:pt x="298" y="167"/>
                  <a:pt x="298" y="166"/>
                </a:cubicBezTo>
                <a:cubicBezTo>
                  <a:pt x="300" y="167"/>
                  <a:pt x="302" y="166"/>
                  <a:pt x="304" y="167"/>
                </a:cubicBezTo>
                <a:cubicBezTo>
                  <a:pt x="306" y="167"/>
                  <a:pt x="306" y="165"/>
                  <a:pt x="307" y="165"/>
                </a:cubicBezTo>
                <a:cubicBezTo>
                  <a:pt x="309" y="165"/>
                  <a:pt x="309" y="167"/>
                  <a:pt x="310" y="167"/>
                </a:cubicBezTo>
                <a:cubicBezTo>
                  <a:pt x="311" y="167"/>
                  <a:pt x="311" y="167"/>
                  <a:pt x="311" y="167"/>
                </a:cubicBezTo>
                <a:cubicBezTo>
                  <a:pt x="312" y="167"/>
                  <a:pt x="314" y="167"/>
                  <a:pt x="316" y="166"/>
                </a:cubicBezTo>
                <a:cubicBezTo>
                  <a:pt x="317" y="165"/>
                  <a:pt x="317" y="165"/>
                  <a:pt x="317" y="165"/>
                </a:cubicBezTo>
                <a:cubicBezTo>
                  <a:pt x="319" y="165"/>
                  <a:pt x="319" y="165"/>
                  <a:pt x="320" y="165"/>
                </a:cubicBezTo>
                <a:cubicBezTo>
                  <a:pt x="320" y="164"/>
                  <a:pt x="320" y="164"/>
                  <a:pt x="320" y="164"/>
                </a:cubicBezTo>
                <a:cubicBezTo>
                  <a:pt x="320" y="163"/>
                  <a:pt x="319" y="162"/>
                  <a:pt x="319" y="161"/>
                </a:cubicBezTo>
                <a:cubicBezTo>
                  <a:pt x="319" y="161"/>
                  <a:pt x="319" y="161"/>
                  <a:pt x="319" y="161"/>
                </a:cubicBezTo>
                <a:cubicBezTo>
                  <a:pt x="319" y="160"/>
                  <a:pt x="319" y="159"/>
                  <a:pt x="321" y="160"/>
                </a:cubicBezTo>
                <a:cubicBezTo>
                  <a:pt x="321" y="160"/>
                  <a:pt x="321" y="160"/>
                  <a:pt x="322" y="158"/>
                </a:cubicBezTo>
                <a:cubicBezTo>
                  <a:pt x="323" y="158"/>
                  <a:pt x="323" y="158"/>
                  <a:pt x="324" y="158"/>
                </a:cubicBezTo>
                <a:moveTo>
                  <a:pt x="281" y="142"/>
                </a:moveTo>
                <a:cubicBezTo>
                  <a:pt x="281" y="142"/>
                  <a:pt x="281" y="142"/>
                  <a:pt x="281" y="142"/>
                </a:cubicBezTo>
                <a:cubicBezTo>
                  <a:pt x="281" y="142"/>
                  <a:pt x="281" y="142"/>
                  <a:pt x="281" y="142"/>
                </a:cubicBezTo>
                <a:cubicBezTo>
                  <a:pt x="281" y="142"/>
                  <a:pt x="281" y="142"/>
                  <a:pt x="281" y="142"/>
                </a:cubicBezTo>
                <a:moveTo>
                  <a:pt x="293" y="143"/>
                </a:moveTo>
                <a:cubicBezTo>
                  <a:pt x="293" y="143"/>
                  <a:pt x="294" y="142"/>
                  <a:pt x="293" y="141"/>
                </a:cubicBezTo>
                <a:cubicBezTo>
                  <a:pt x="292" y="140"/>
                  <a:pt x="293" y="139"/>
                  <a:pt x="293" y="139"/>
                </a:cubicBezTo>
                <a:cubicBezTo>
                  <a:pt x="293" y="139"/>
                  <a:pt x="293" y="138"/>
                  <a:pt x="292" y="138"/>
                </a:cubicBezTo>
                <a:cubicBezTo>
                  <a:pt x="292" y="138"/>
                  <a:pt x="291" y="138"/>
                  <a:pt x="291" y="138"/>
                </a:cubicBezTo>
                <a:cubicBezTo>
                  <a:pt x="291" y="137"/>
                  <a:pt x="291" y="137"/>
                  <a:pt x="291" y="137"/>
                </a:cubicBezTo>
                <a:cubicBezTo>
                  <a:pt x="290" y="137"/>
                  <a:pt x="290" y="137"/>
                  <a:pt x="290" y="137"/>
                </a:cubicBezTo>
                <a:cubicBezTo>
                  <a:pt x="289" y="137"/>
                  <a:pt x="288" y="138"/>
                  <a:pt x="288" y="138"/>
                </a:cubicBezTo>
                <a:cubicBezTo>
                  <a:pt x="287" y="138"/>
                  <a:pt x="287" y="138"/>
                  <a:pt x="287" y="139"/>
                </a:cubicBezTo>
                <a:cubicBezTo>
                  <a:pt x="287" y="139"/>
                  <a:pt x="286" y="139"/>
                  <a:pt x="286" y="139"/>
                </a:cubicBezTo>
                <a:cubicBezTo>
                  <a:pt x="285" y="139"/>
                  <a:pt x="285" y="139"/>
                  <a:pt x="285" y="139"/>
                </a:cubicBezTo>
                <a:cubicBezTo>
                  <a:pt x="285" y="138"/>
                  <a:pt x="285" y="138"/>
                  <a:pt x="285" y="137"/>
                </a:cubicBezTo>
                <a:cubicBezTo>
                  <a:pt x="284" y="137"/>
                  <a:pt x="284" y="137"/>
                  <a:pt x="282" y="137"/>
                </a:cubicBezTo>
                <a:cubicBezTo>
                  <a:pt x="282" y="139"/>
                  <a:pt x="281" y="140"/>
                  <a:pt x="281" y="142"/>
                </a:cubicBezTo>
                <a:cubicBezTo>
                  <a:pt x="280" y="142"/>
                  <a:pt x="280" y="143"/>
                  <a:pt x="279" y="142"/>
                </a:cubicBezTo>
                <a:cubicBezTo>
                  <a:pt x="278" y="142"/>
                  <a:pt x="278" y="143"/>
                  <a:pt x="277" y="143"/>
                </a:cubicBezTo>
                <a:cubicBezTo>
                  <a:pt x="277" y="143"/>
                  <a:pt x="277" y="143"/>
                  <a:pt x="276" y="142"/>
                </a:cubicBezTo>
                <a:cubicBezTo>
                  <a:pt x="275" y="142"/>
                  <a:pt x="275" y="142"/>
                  <a:pt x="275" y="142"/>
                </a:cubicBezTo>
                <a:cubicBezTo>
                  <a:pt x="274" y="145"/>
                  <a:pt x="273" y="147"/>
                  <a:pt x="273" y="149"/>
                </a:cubicBezTo>
                <a:cubicBezTo>
                  <a:pt x="274" y="149"/>
                  <a:pt x="274" y="149"/>
                  <a:pt x="276" y="149"/>
                </a:cubicBezTo>
                <a:cubicBezTo>
                  <a:pt x="275" y="150"/>
                  <a:pt x="275" y="151"/>
                  <a:pt x="275" y="152"/>
                </a:cubicBezTo>
                <a:cubicBezTo>
                  <a:pt x="272" y="153"/>
                  <a:pt x="272" y="153"/>
                  <a:pt x="271" y="154"/>
                </a:cubicBezTo>
                <a:cubicBezTo>
                  <a:pt x="271" y="154"/>
                  <a:pt x="271" y="154"/>
                  <a:pt x="271" y="154"/>
                </a:cubicBezTo>
                <a:cubicBezTo>
                  <a:pt x="271" y="155"/>
                  <a:pt x="271" y="156"/>
                  <a:pt x="270" y="156"/>
                </a:cubicBezTo>
                <a:cubicBezTo>
                  <a:pt x="270" y="157"/>
                  <a:pt x="269" y="157"/>
                  <a:pt x="269" y="157"/>
                </a:cubicBezTo>
                <a:cubicBezTo>
                  <a:pt x="269" y="158"/>
                  <a:pt x="269" y="158"/>
                  <a:pt x="269" y="158"/>
                </a:cubicBezTo>
                <a:cubicBezTo>
                  <a:pt x="269" y="158"/>
                  <a:pt x="268" y="159"/>
                  <a:pt x="269" y="159"/>
                </a:cubicBezTo>
                <a:cubicBezTo>
                  <a:pt x="270" y="160"/>
                  <a:pt x="271" y="160"/>
                  <a:pt x="271" y="160"/>
                </a:cubicBezTo>
                <a:cubicBezTo>
                  <a:pt x="273" y="159"/>
                  <a:pt x="274" y="160"/>
                  <a:pt x="274" y="160"/>
                </a:cubicBezTo>
                <a:cubicBezTo>
                  <a:pt x="275" y="160"/>
                  <a:pt x="277" y="159"/>
                  <a:pt x="277" y="159"/>
                </a:cubicBezTo>
                <a:cubicBezTo>
                  <a:pt x="277" y="159"/>
                  <a:pt x="277" y="159"/>
                  <a:pt x="277" y="158"/>
                </a:cubicBezTo>
                <a:cubicBezTo>
                  <a:pt x="278" y="157"/>
                  <a:pt x="278" y="157"/>
                  <a:pt x="278" y="157"/>
                </a:cubicBezTo>
                <a:cubicBezTo>
                  <a:pt x="281" y="157"/>
                  <a:pt x="284" y="157"/>
                  <a:pt x="286" y="157"/>
                </a:cubicBezTo>
                <a:cubicBezTo>
                  <a:pt x="286" y="157"/>
                  <a:pt x="287" y="156"/>
                  <a:pt x="287" y="156"/>
                </a:cubicBezTo>
                <a:cubicBezTo>
                  <a:pt x="287" y="155"/>
                  <a:pt x="286" y="155"/>
                  <a:pt x="286" y="154"/>
                </a:cubicBezTo>
                <a:cubicBezTo>
                  <a:pt x="287" y="153"/>
                  <a:pt x="287" y="154"/>
                  <a:pt x="288" y="153"/>
                </a:cubicBezTo>
                <a:cubicBezTo>
                  <a:pt x="288" y="152"/>
                  <a:pt x="288" y="152"/>
                  <a:pt x="289" y="150"/>
                </a:cubicBezTo>
                <a:cubicBezTo>
                  <a:pt x="289" y="149"/>
                  <a:pt x="290" y="148"/>
                  <a:pt x="290" y="147"/>
                </a:cubicBezTo>
                <a:cubicBezTo>
                  <a:pt x="290" y="146"/>
                  <a:pt x="290" y="145"/>
                  <a:pt x="290" y="145"/>
                </a:cubicBezTo>
                <a:cubicBezTo>
                  <a:pt x="292" y="145"/>
                  <a:pt x="293" y="144"/>
                  <a:pt x="293" y="143"/>
                </a:cubicBezTo>
                <a:moveTo>
                  <a:pt x="544" y="571"/>
                </a:moveTo>
                <a:cubicBezTo>
                  <a:pt x="544" y="571"/>
                  <a:pt x="544" y="570"/>
                  <a:pt x="545" y="570"/>
                </a:cubicBezTo>
                <a:cubicBezTo>
                  <a:pt x="548" y="559"/>
                  <a:pt x="548" y="559"/>
                  <a:pt x="548" y="559"/>
                </a:cubicBezTo>
                <a:cubicBezTo>
                  <a:pt x="547" y="558"/>
                  <a:pt x="547" y="556"/>
                  <a:pt x="543" y="555"/>
                </a:cubicBezTo>
                <a:cubicBezTo>
                  <a:pt x="542" y="559"/>
                  <a:pt x="542" y="559"/>
                  <a:pt x="542" y="559"/>
                </a:cubicBezTo>
                <a:cubicBezTo>
                  <a:pt x="541" y="560"/>
                  <a:pt x="541" y="560"/>
                  <a:pt x="535" y="564"/>
                </a:cubicBezTo>
                <a:cubicBezTo>
                  <a:pt x="535" y="564"/>
                  <a:pt x="533" y="567"/>
                  <a:pt x="533" y="567"/>
                </a:cubicBezTo>
                <a:cubicBezTo>
                  <a:pt x="533" y="568"/>
                  <a:pt x="533" y="568"/>
                  <a:pt x="533" y="568"/>
                </a:cubicBezTo>
                <a:cubicBezTo>
                  <a:pt x="532" y="569"/>
                  <a:pt x="531" y="568"/>
                  <a:pt x="531" y="569"/>
                </a:cubicBezTo>
                <a:cubicBezTo>
                  <a:pt x="530" y="570"/>
                  <a:pt x="530" y="571"/>
                  <a:pt x="528" y="572"/>
                </a:cubicBezTo>
                <a:cubicBezTo>
                  <a:pt x="525" y="575"/>
                  <a:pt x="522" y="572"/>
                  <a:pt x="518" y="573"/>
                </a:cubicBezTo>
                <a:cubicBezTo>
                  <a:pt x="517" y="574"/>
                  <a:pt x="516" y="574"/>
                  <a:pt x="516" y="575"/>
                </a:cubicBezTo>
                <a:cubicBezTo>
                  <a:pt x="515" y="576"/>
                  <a:pt x="515" y="577"/>
                  <a:pt x="514" y="579"/>
                </a:cubicBezTo>
                <a:cubicBezTo>
                  <a:pt x="513" y="580"/>
                  <a:pt x="512" y="581"/>
                  <a:pt x="511" y="582"/>
                </a:cubicBezTo>
                <a:cubicBezTo>
                  <a:pt x="511" y="582"/>
                  <a:pt x="509" y="588"/>
                  <a:pt x="510" y="589"/>
                </a:cubicBezTo>
                <a:cubicBezTo>
                  <a:pt x="510" y="590"/>
                  <a:pt x="510" y="590"/>
                  <a:pt x="510" y="591"/>
                </a:cubicBezTo>
                <a:cubicBezTo>
                  <a:pt x="510" y="591"/>
                  <a:pt x="509" y="594"/>
                  <a:pt x="509" y="594"/>
                </a:cubicBezTo>
                <a:cubicBezTo>
                  <a:pt x="509" y="595"/>
                  <a:pt x="508" y="595"/>
                  <a:pt x="508" y="594"/>
                </a:cubicBezTo>
                <a:cubicBezTo>
                  <a:pt x="507" y="594"/>
                  <a:pt x="507" y="594"/>
                  <a:pt x="504" y="597"/>
                </a:cubicBezTo>
                <a:cubicBezTo>
                  <a:pt x="503" y="599"/>
                  <a:pt x="503" y="601"/>
                  <a:pt x="501" y="603"/>
                </a:cubicBezTo>
                <a:cubicBezTo>
                  <a:pt x="501" y="603"/>
                  <a:pt x="501" y="603"/>
                  <a:pt x="500" y="604"/>
                </a:cubicBezTo>
                <a:cubicBezTo>
                  <a:pt x="500" y="604"/>
                  <a:pt x="500" y="604"/>
                  <a:pt x="500" y="605"/>
                </a:cubicBezTo>
                <a:cubicBezTo>
                  <a:pt x="500" y="606"/>
                  <a:pt x="500" y="608"/>
                  <a:pt x="500" y="609"/>
                </a:cubicBezTo>
                <a:cubicBezTo>
                  <a:pt x="499" y="610"/>
                  <a:pt x="499" y="610"/>
                  <a:pt x="499" y="611"/>
                </a:cubicBezTo>
                <a:cubicBezTo>
                  <a:pt x="498" y="614"/>
                  <a:pt x="498" y="614"/>
                  <a:pt x="497" y="616"/>
                </a:cubicBezTo>
                <a:cubicBezTo>
                  <a:pt x="499" y="617"/>
                  <a:pt x="501" y="616"/>
                  <a:pt x="503" y="616"/>
                </a:cubicBezTo>
                <a:cubicBezTo>
                  <a:pt x="503" y="617"/>
                  <a:pt x="503" y="617"/>
                  <a:pt x="503" y="618"/>
                </a:cubicBezTo>
                <a:cubicBezTo>
                  <a:pt x="505" y="619"/>
                  <a:pt x="510" y="620"/>
                  <a:pt x="515" y="615"/>
                </a:cubicBezTo>
                <a:cubicBezTo>
                  <a:pt x="517" y="612"/>
                  <a:pt x="517" y="609"/>
                  <a:pt x="519" y="606"/>
                </a:cubicBezTo>
                <a:cubicBezTo>
                  <a:pt x="521" y="604"/>
                  <a:pt x="523" y="603"/>
                  <a:pt x="524" y="601"/>
                </a:cubicBezTo>
                <a:cubicBezTo>
                  <a:pt x="526" y="599"/>
                  <a:pt x="526" y="596"/>
                  <a:pt x="528" y="593"/>
                </a:cubicBezTo>
                <a:cubicBezTo>
                  <a:pt x="529" y="592"/>
                  <a:pt x="531" y="592"/>
                  <a:pt x="532" y="591"/>
                </a:cubicBezTo>
                <a:cubicBezTo>
                  <a:pt x="533" y="590"/>
                  <a:pt x="534" y="591"/>
                  <a:pt x="535" y="590"/>
                </a:cubicBezTo>
                <a:cubicBezTo>
                  <a:pt x="536" y="588"/>
                  <a:pt x="535" y="585"/>
                  <a:pt x="536" y="583"/>
                </a:cubicBezTo>
                <a:cubicBezTo>
                  <a:pt x="537" y="582"/>
                  <a:pt x="539" y="581"/>
                  <a:pt x="539" y="579"/>
                </a:cubicBezTo>
                <a:cubicBezTo>
                  <a:pt x="539" y="579"/>
                  <a:pt x="540" y="578"/>
                  <a:pt x="540" y="577"/>
                </a:cubicBezTo>
                <a:cubicBezTo>
                  <a:pt x="540" y="577"/>
                  <a:pt x="540" y="576"/>
                  <a:pt x="540" y="575"/>
                </a:cubicBezTo>
                <a:cubicBezTo>
                  <a:pt x="540" y="575"/>
                  <a:pt x="541" y="575"/>
                  <a:pt x="541" y="574"/>
                </a:cubicBezTo>
                <a:cubicBezTo>
                  <a:pt x="541" y="573"/>
                  <a:pt x="543" y="572"/>
                  <a:pt x="544" y="571"/>
                </a:cubicBezTo>
                <a:moveTo>
                  <a:pt x="577" y="426"/>
                </a:moveTo>
                <a:cubicBezTo>
                  <a:pt x="577" y="425"/>
                  <a:pt x="577" y="423"/>
                  <a:pt x="575" y="421"/>
                </a:cubicBezTo>
                <a:cubicBezTo>
                  <a:pt x="568" y="420"/>
                  <a:pt x="563" y="428"/>
                  <a:pt x="556" y="426"/>
                </a:cubicBezTo>
                <a:cubicBezTo>
                  <a:pt x="555" y="426"/>
                  <a:pt x="554" y="426"/>
                  <a:pt x="552" y="426"/>
                </a:cubicBezTo>
                <a:cubicBezTo>
                  <a:pt x="546" y="427"/>
                  <a:pt x="544" y="426"/>
                  <a:pt x="541" y="425"/>
                </a:cubicBezTo>
                <a:cubicBezTo>
                  <a:pt x="539" y="419"/>
                  <a:pt x="539" y="419"/>
                  <a:pt x="539" y="417"/>
                </a:cubicBezTo>
                <a:cubicBezTo>
                  <a:pt x="538" y="417"/>
                  <a:pt x="537" y="416"/>
                  <a:pt x="537" y="416"/>
                </a:cubicBezTo>
                <a:cubicBezTo>
                  <a:pt x="536" y="414"/>
                  <a:pt x="536" y="412"/>
                  <a:pt x="536" y="411"/>
                </a:cubicBezTo>
                <a:cubicBezTo>
                  <a:pt x="519" y="396"/>
                  <a:pt x="504" y="384"/>
                  <a:pt x="507" y="371"/>
                </a:cubicBezTo>
                <a:cubicBezTo>
                  <a:pt x="507" y="371"/>
                  <a:pt x="507" y="370"/>
                  <a:pt x="507" y="367"/>
                </a:cubicBezTo>
                <a:cubicBezTo>
                  <a:pt x="507" y="365"/>
                  <a:pt x="507" y="364"/>
                  <a:pt x="506" y="362"/>
                </a:cubicBezTo>
                <a:cubicBezTo>
                  <a:pt x="506" y="362"/>
                  <a:pt x="477" y="309"/>
                  <a:pt x="477" y="300"/>
                </a:cubicBezTo>
                <a:cubicBezTo>
                  <a:pt x="474" y="297"/>
                  <a:pt x="470" y="297"/>
                  <a:pt x="468" y="295"/>
                </a:cubicBezTo>
                <a:cubicBezTo>
                  <a:pt x="467" y="295"/>
                  <a:pt x="467" y="295"/>
                  <a:pt x="465" y="295"/>
                </a:cubicBezTo>
                <a:cubicBezTo>
                  <a:pt x="464" y="295"/>
                  <a:pt x="462" y="296"/>
                  <a:pt x="461" y="297"/>
                </a:cubicBezTo>
                <a:cubicBezTo>
                  <a:pt x="460" y="297"/>
                  <a:pt x="460" y="297"/>
                  <a:pt x="460" y="297"/>
                </a:cubicBezTo>
                <a:cubicBezTo>
                  <a:pt x="443" y="293"/>
                  <a:pt x="427" y="284"/>
                  <a:pt x="410" y="284"/>
                </a:cubicBezTo>
                <a:cubicBezTo>
                  <a:pt x="409" y="297"/>
                  <a:pt x="409" y="297"/>
                  <a:pt x="408" y="299"/>
                </a:cubicBezTo>
                <a:cubicBezTo>
                  <a:pt x="408" y="299"/>
                  <a:pt x="407" y="299"/>
                  <a:pt x="406" y="299"/>
                </a:cubicBezTo>
                <a:cubicBezTo>
                  <a:pt x="405" y="299"/>
                  <a:pt x="405" y="299"/>
                  <a:pt x="403" y="299"/>
                </a:cubicBezTo>
                <a:cubicBezTo>
                  <a:pt x="399" y="298"/>
                  <a:pt x="397" y="294"/>
                  <a:pt x="394" y="293"/>
                </a:cubicBezTo>
                <a:cubicBezTo>
                  <a:pt x="390" y="293"/>
                  <a:pt x="386" y="293"/>
                  <a:pt x="381" y="291"/>
                </a:cubicBezTo>
                <a:cubicBezTo>
                  <a:pt x="379" y="283"/>
                  <a:pt x="367" y="283"/>
                  <a:pt x="367" y="283"/>
                </a:cubicBezTo>
                <a:cubicBezTo>
                  <a:pt x="361" y="283"/>
                  <a:pt x="361" y="283"/>
                  <a:pt x="354" y="261"/>
                </a:cubicBezTo>
                <a:cubicBezTo>
                  <a:pt x="355" y="260"/>
                  <a:pt x="355" y="260"/>
                  <a:pt x="360" y="258"/>
                </a:cubicBezTo>
                <a:cubicBezTo>
                  <a:pt x="360" y="258"/>
                  <a:pt x="359" y="257"/>
                  <a:pt x="359" y="256"/>
                </a:cubicBezTo>
                <a:cubicBezTo>
                  <a:pt x="357" y="255"/>
                  <a:pt x="355" y="254"/>
                  <a:pt x="353" y="254"/>
                </a:cubicBezTo>
                <a:cubicBezTo>
                  <a:pt x="337" y="254"/>
                  <a:pt x="337" y="254"/>
                  <a:pt x="329" y="258"/>
                </a:cubicBezTo>
                <a:cubicBezTo>
                  <a:pt x="325" y="255"/>
                  <a:pt x="318" y="249"/>
                  <a:pt x="310" y="257"/>
                </a:cubicBezTo>
                <a:cubicBezTo>
                  <a:pt x="306" y="257"/>
                  <a:pt x="303" y="257"/>
                  <a:pt x="299" y="257"/>
                </a:cubicBezTo>
                <a:cubicBezTo>
                  <a:pt x="299" y="258"/>
                  <a:pt x="299" y="258"/>
                  <a:pt x="285" y="264"/>
                </a:cubicBezTo>
                <a:cubicBezTo>
                  <a:pt x="285" y="264"/>
                  <a:pt x="285" y="264"/>
                  <a:pt x="284" y="264"/>
                </a:cubicBezTo>
                <a:cubicBezTo>
                  <a:pt x="279" y="263"/>
                  <a:pt x="274" y="265"/>
                  <a:pt x="270" y="261"/>
                </a:cubicBezTo>
                <a:cubicBezTo>
                  <a:pt x="270" y="261"/>
                  <a:pt x="268" y="260"/>
                  <a:pt x="268" y="260"/>
                </a:cubicBezTo>
                <a:cubicBezTo>
                  <a:pt x="266" y="263"/>
                  <a:pt x="265" y="269"/>
                  <a:pt x="265" y="269"/>
                </a:cubicBezTo>
                <a:cubicBezTo>
                  <a:pt x="263" y="270"/>
                  <a:pt x="262" y="271"/>
                  <a:pt x="257" y="270"/>
                </a:cubicBezTo>
                <a:cubicBezTo>
                  <a:pt x="256" y="273"/>
                  <a:pt x="256" y="276"/>
                  <a:pt x="255" y="280"/>
                </a:cubicBezTo>
                <a:cubicBezTo>
                  <a:pt x="253" y="280"/>
                  <a:pt x="250" y="279"/>
                  <a:pt x="247" y="281"/>
                </a:cubicBezTo>
                <a:cubicBezTo>
                  <a:pt x="246" y="286"/>
                  <a:pt x="244" y="291"/>
                  <a:pt x="243" y="297"/>
                </a:cubicBezTo>
                <a:cubicBezTo>
                  <a:pt x="243" y="298"/>
                  <a:pt x="243" y="299"/>
                  <a:pt x="243" y="301"/>
                </a:cubicBezTo>
                <a:cubicBezTo>
                  <a:pt x="240" y="301"/>
                  <a:pt x="238" y="301"/>
                  <a:pt x="236" y="301"/>
                </a:cubicBezTo>
                <a:cubicBezTo>
                  <a:pt x="235" y="307"/>
                  <a:pt x="227" y="311"/>
                  <a:pt x="224" y="311"/>
                </a:cubicBezTo>
                <a:cubicBezTo>
                  <a:pt x="220" y="319"/>
                  <a:pt x="213" y="326"/>
                  <a:pt x="211" y="334"/>
                </a:cubicBezTo>
                <a:cubicBezTo>
                  <a:pt x="210" y="334"/>
                  <a:pt x="210" y="334"/>
                  <a:pt x="209" y="334"/>
                </a:cubicBezTo>
                <a:cubicBezTo>
                  <a:pt x="209" y="334"/>
                  <a:pt x="209" y="334"/>
                  <a:pt x="207" y="335"/>
                </a:cubicBezTo>
                <a:cubicBezTo>
                  <a:pt x="207" y="335"/>
                  <a:pt x="206" y="335"/>
                  <a:pt x="205" y="335"/>
                </a:cubicBezTo>
                <a:cubicBezTo>
                  <a:pt x="204" y="348"/>
                  <a:pt x="204" y="349"/>
                  <a:pt x="198" y="351"/>
                </a:cubicBezTo>
                <a:cubicBezTo>
                  <a:pt x="198" y="351"/>
                  <a:pt x="198" y="352"/>
                  <a:pt x="197" y="353"/>
                </a:cubicBezTo>
                <a:cubicBezTo>
                  <a:pt x="197" y="354"/>
                  <a:pt x="197" y="356"/>
                  <a:pt x="198" y="357"/>
                </a:cubicBezTo>
                <a:cubicBezTo>
                  <a:pt x="206" y="359"/>
                  <a:pt x="206" y="359"/>
                  <a:pt x="207" y="361"/>
                </a:cubicBezTo>
                <a:cubicBezTo>
                  <a:pt x="204" y="366"/>
                  <a:pt x="204" y="366"/>
                  <a:pt x="204" y="381"/>
                </a:cubicBezTo>
                <a:cubicBezTo>
                  <a:pt x="204" y="382"/>
                  <a:pt x="204" y="383"/>
                  <a:pt x="204" y="386"/>
                </a:cubicBezTo>
                <a:cubicBezTo>
                  <a:pt x="204" y="386"/>
                  <a:pt x="204" y="386"/>
                  <a:pt x="200" y="390"/>
                </a:cubicBezTo>
                <a:cubicBezTo>
                  <a:pt x="200" y="393"/>
                  <a:pt x="201" y="396"/>
                  <a:pt x="202" y="399"/>
                </a:cubicBezTo>
                <a:cubicBezTo>
                  <a:pt x="202" y="402"/>
                  <a:pt x="202" y="402"/>
                  <a:pt x="202" y="402"/>
                </a:cubicBezTo>
                <a:cubicBezTo>
                  <a:pt x="202" y="413"/>
                  <a:pt x="220" y="423"/>
                  <a:pt x="220" y="424"/>
                </a:cubicBezTo>
                <a:cubicBezTo>
                  <a:pt x="220" y="430"/>
                  <a:pt x="220" y="435"/>
                  <a:pt x="234" y="438"/>
                </a:cubicBezTo>
                <a:cubicBezTo>
                  <a:pt x="235" y="441"/>
                  <a:pt x="235" y="441"/>
                  <a:pt x="235" y="445"/>
                </a:cubicBezTo>
                <a:cubicBezTo>
                  <a:pt x="247" y="456"/>
                  <a:pt x="255" y="455"/>
                  <a:pt x="255" y="455"/>
                </a:cubicBezTo>
                <a:cubicBezTo>
                  <a:pt x="255" y="454"/>
                  <a:pt x="256" y="452"/>
                  <a:pt x="257" y="451"/>
                </a:cubicBezTo>
                <a:cubicBezTo>
                  <a:pt x="260" y="450"/>
                  <a:pt x="262" y="451"/>
                  <a:pt x="265" y="451"/>
                </a:cubicBezTo>
                <a:cubicBezTo>
                  <a:pt x="266" y="451"/>
                  <a:pt x="266" y="451"/>
                  <a:pt x="268" y="451"/>
                </a:cubicBezTo>
                <a:cubicBezTo>
                  <a:pt x="270" y="451"/>
                  <a:pt x="273" y="451"/>
                  <a:pt x="275" y="451"/>
                </a:cubicBezTo>
                <a:cubicBezTo>
                  <a:pt x="277" y="456"/>
                  <a:pt x="281" y="455"/>
                  <a:pt x="290" y="453"/>
                </a:cubicBezTo>
                <a:cubicBezTo>
                  <a:pt x="293" y="447"/>
                  <a:pt x="295" y="447"/>
                  <a:pt x="305" y="449"/>
                </a:cubicBezTo>
                <a:cubicBezTo>
                  <a:pt x="305" y="449"/>
                  <a:pt x="306" y="449"/>
                  <a:pt x="306" y="449"/>
                </a:cubicBezTo>
                <a:cubicBezTo>
                  <a:pt x="312" y="443"/>
                  <a:pt x="317" y="446"/>
                  <a:pt x="319" y="446"/>
                </a:cubicBezTo>
                <a:cubicBezTo>
                  <a:pt x="321" y="456"/>
                  <a:pt x="323" y="457"/>
                  <a:pt x="327" y="458"/>
                </a:cubicBezTo>
                <a:cubicBezTo>
                  <a:pt x="334" y="458"/>
                  <a:pt x="341" y="458"/>
                  <a:pt x="347" y="459"/>
                </a:cubicBezTo>
                <a:cubicBezTo>
                  <a:pt x="347" y="461"/>
                  <a:pt x="347" y="463"/>
                  <a:pt x="347" y="467"/>
                </a:cubicBezTo>
                <a:cubicBezTo>
                  <a:pt x="347" y="467"/>
                  <a:pt x="345" y="485"/>
                  <a:pt x="343" y="489"/>
                </a:cubicBezTo>
                <a:cubicBezTo>
                  <a:pt x="342" y="489"/>
                  <a:pt x="341" y="489"/>
                  <a:pt x="341" y="489"/>
                </a:cubicBezTo>
                <a:cubicBezTo>
                  <a:pt x="340" y="490"/>
                  <a:pt x="340" y="491"/>
                  <a:pt x="340" y="491"/>
                </a:cubicBezTo>
                <a:cubicBezTo>
                  <a:pt x="355" y="500"/>
                  <a:pt x="356" y="518"/>
                  <a:pt x="365" y="531"/>
                </a:cubicBezTo>
                <a:cubicBezTo>
                  <a:pt x="364" y="532"/>
                  <a:pt x="364" y="533"/>
                  <a:pt x="364" y="533"/>
                </a:cubicBezTo>
                <a:cubicBezTo>
                  <a:pt x="364" y="534"/>
                  <a:pt x="364" y="535"/>
                  <a:pt x="364" y="536"/>
                </a:cubicBezTo>
                <a:cubicBezTo>
                  <a:pt x="364" y="540"/>
                  <a:pt x="365" y="540"/>
                  <a:pt x="367" y="541"/>
                </a:cubicBezTo>
                <a:cubicBezTo>
                  <a:pt x="367" y="553"/>
                  <a:pt x="357" y="562"/>
                  <a:pt x="356" y="574"/>
                </a:cubicBezTo>
                <a:cubicBezTo>
                  <a:pt x="356" y="580"/>
                  <a:pt x="357" y="580"/>
                  <a:pt x="361" y="583"/>
                </a:cubicBezTo>
                <a:cubicBezTo>
                  <a:pt x="361" y="589"/>
                  <a:pt x="361" y="591"/>
                  <a:pt x="366" y="594"/>
                </a:cubicBezTo>
                <a:cubicBezTo>
                  <a:pt x="368" y="603"/>
                  <a:pt x="368" y="603"/>
                  <a:pt x="370" y="604"/>
                </a:cubicBezTo>
                <a:cubicBezTo>
                  <a:pt x="370" y="607"/>
                  <a:pt x="369" y="610"/>
                  <a:pt x="369" y="613"/>
                </a:cubicBezTo>
                <a:cubicBezTo>
                  <a:pt x="369" y="614"/>
                  <a:pt x="375" y="632"/>
                  <a:pt x="382" y="639"/>
                </a:cubicBezTo>
                <a:cubicBezTo>
                  <a:pt x="381" y="642"/>
                  <a:pt x="381" y="642"/>
                  <a:pt x="383" y="645"/>
                </a:cubicBezTo>
                <a:cubicBezTo>
                  <a:pt x="383" y="646"/>
                  <a:pt x="383" y="646"/>
                  <a:pt x="383" y="647"/>
                </a:cubicBezTo>
                <a:cubicBezTo>
                  <a:pt x="382" y="648"/>
                  <a:pt x="380" y="649"/>
                  <a:pt x="380" y="650"/>
                </a:cubicBezTo>
                <a:cubicBezTo>
                  <a:pt x="380" y="650"/>
                  <a:pt x="381" y="651"/>
                  <a:pt x="381" y="651"/>
                </a:cubicBezTo>
                <a:cubicBezTo>
                  <a:pt x="382" y="651"/>
                  <a:pt x="383" y="651"/>
                  <a:pt x="383" y="651"/>
                </a:cubicBezTo>
                <a:cubicBezTo>
                  <a:pt x="383" y="654"/>
                  <a:pt x="383" y="654"/>
                  <a:pt x="386" y="656"/>
                </a:cubicBezTo>
                <a:cubicBezTo>
                  <a:pt x="389" y="656"/>
                  <a:pt x="391" y="656"/>
                  <a:pt x="394" y="656"/>
                </a:cubicBezTo>
                <a:cubicBezTo>
                  <a:pt x="398" y="655"/>
                  <a:pt x="398" y="655"/>
                  <a:pt x="401" y="654"/>
                </a:cubicBezTo>
                <a:cubicBezTo>
                  <a:pt x="404" y="654"/>
                  <a:pt x="408" y="654"/>
                  <a:pt x="412" y="653"/>
                </a:cubicBezTo>
                <a:cubicBezTo>
                  <a:pt x="413" y="653"/>
                  <a:pt x="413" y="652"/>
                  <a:pt x="413" y="651"/>
                </a:cubicBezTo>
                <a:cubicBezTo>
                  <a:pt x="422" y="650"/>
                  <a:pt x="422" y="650"/>
                  <a:pt x="424" y="647"/>
                </a:cubicBezTo>
                <a:cubicBezTo>
                  <a:pt x="424" y="647"/>
                  <a:pt x="451" y="634"/>
                  <a:pt x="448" y="620"/>
                </a:cubicBezTo>
                <a:cubicBezTo>
                  <a:pt x="448" y="619"/>
                  <a:pt x="460" y="612"/>
                  <a:pt x="465" y="610"/>
                </a:cubicBezTo>
                <a:cubicBezTo>
                  <a:pt x="466" y="606"/>
                  <a:pt x="466" y="606"/>
                  <a:pt x="464" y="592"/>
                </a:cubicBezTo>
                <a:cubicBezTo>
                  <a:pt x="476" y="582"/>
                  <a:pt x="492" y="578"/>
                  <a:pt x="500" y="564"/>
                </a:cubicBezTo>
                <a:cubicBezTo>
                  <a:pt x="500" y="563"/>
                  <a:pt x="501" y="562"/>
                  <a:pt x="501" y="560"/>
                </a:cubicBezTo>
                <a:cubicBezTo>
                  <a:pt x="502" y="558"/>
                  <a:pt x="502" y="557"/>
                  <a:pt x="501" y="555"/>
                </a:cubicBezTo>
                <a:cubicBezTo>
                  <a:pt x="502" y="551"/>
                  <a:pt x="503" y="547"/>
                  <a:pt x="503" y="542"/>
                </a:cubicBezTo>
                <a:cubicBezTo>
                  <a:pt x="499" y="535"/>
                  <a:pt x="505" y="528"/>
                  <a:pt x="502" y="521"/>
                </a:cubicBezTo>
                <a:cubicBezTo>
                  <a:pt x="502" y="519"/>
                  <a:pt x="502" y="519"/>
                  <a:pt x="502" y="519"/>
                </a:cubicBezTo>
                <a:cubicBezTo>
                  <a:pt x="515" y="479"/>
                  <a:pt x="568" y="470"/>
                  <a:pt x="577" y="426"/>
                </a:cubicBezTo>
                <a:moveTo>
                  <a:pt x="133" y="516"/>
                </a:moveTo>
                <a:cubicBezTo>
                  <a:pt x="132" y="514"/>
                  <a:pt x="129" y="503"/>
                  <a:pt x="124" y="501"/>
                </a:cubicBezTo>
                <a:cubicBezTo>
                  <a:pt x="123" y="501"/>
                  <a:pt x="122" y="501"/>
                  <a:pt x="120" y="501"/>
                </a:cubicBezTo>
                <a:cubicBezTo>
                  <a:pt x="114" y="498"/>
                  <a:pt x="113" y="486"/>
                  <a:pt x="105" y="490"/>
                </a:cubicBezTo>
                <a:cubicBezTo>
                  <a:pt x="103" y="490"/>
                  <a:pt x="101" y="490"/>
                  <a:pt x="99" y="489"/>
                </a:cubicBezTo>
                <a:cubicBezTo>
                  <a:pt x="96" y="486"/>
                  <a:pt x="96" y="486"/>
                  <a:pt x="93" y="486"/>
                </a:cubicBezTo>
                <a:cubicBezTo>
                  <a:pt x="93" y="487"/>
                  <a:pt x="93" y="489"/>
                  <a:pt x="93" y="490"/>
                </a:cubicBezTo>
                <a:cubicBezTo>
                  <a:pt x="89" y="489"/>
                  <a:pt x="89" y="488"/>
                  <a:pt x="89" y="486"/>
                </a:cubicBezTo>
                <a:cubicBezTo>
                  <a:pt x="89" y="486"/>
                  <a:pt x="90" y="485"/>
                  <a:pt x="90" y="485"/>
                </a:cubicBezTo>
                <a:cubicBezTo>
                  <a:pt x="83" y="478"/>
                  <a:pt x="82" y="478"/>
                  <a:pt x="80" y="478"/>
                </a:cubicBezTo>
                <a:cubicBezTo>
                  <a:pt x="80" y="478"/>
                  <a:pt x="80" y="478"/>
                  <a:pt x="79" y="477"/>
                </a:cubicBezTo>
                <a:cubicBezTo>
                  <a:pt x="77" y="475"/>
                  <a:pt x="77" y="475"/>
                  <a:pt x="74" y="476"/>
                </a:cubicBezTo>
                <a:cubicBezTo>
                  <a:pt x="75" y="477"/>
                  <a:pt x="75" y="479"/>
                  <a:pt x="76" y="481"/>
                </a:cubicBezTo>
                <a:cubicBezTo>
                  <a:pt x="75" y="481"/>
                  <a:pt x="74" y="481"/>
                  <a:pt x="73" y="481"/>
                </a:cubicBezTo>
                <a:cubicBezTo>
                  <a:pt x="73" y="480"/>
                  <a:pt x="73" y="479"/>
                  <a:pt x="72" y="478"/>
                </a:cubicBezTo>
                <a:cubicBezTo>
                  <a:pt x="72" y="477"/>
                  <a:pt x="73" y="476"/>
                  <a:pt x="73" y="475"/>
                </a:cubicBezTo>
                <a:cubicBezTo>
                  <a:pt x="73" y="475"/>
                  <a:pt x="73" y="474"/>
                  <a:pt x="73" y="474"/>
                </a:cubicBezTo>
                <a:cubicBezTo>
                  <a:pt x="73" y="472"/>
                  <a:pt x="73" y="472"/>
                  <a:pt x="68" y="470"/>
                </a:cubicBezTo>
                <a:cubicBezTo>
                  <a:pt x="68" y="470"/>
                  <a:pt x="68" y="470"/>
                  <a:pt x="68" y="470"/>
                </a:cubicBezTo>
                <a:cubicBezTo>
                  <a:pt x="68" y="470"/>
                  <a:pt x="67" y="470"/>
                  <a:pt x="66" y="470"/>
                </a:cubicBezTo>
                <a:cubicBezTo>
                  <a:pt x="67" y="474"/>
                  <a:pt x="67" y="474"/>
                  <a:pt x="67" y="475"/>
                </a:cubicBezTo>
                <a:cubicBezTo>
                  <a:pt x="66" y="475"/>
                  <a:pt x="65" y="475"/>
                  <a:pt x="65" y="475"/>
                </a:cubicBezTo>
                <a:cubicBezTo>
                  <a:pt x="65" y="474"/>
                  <a:pt x="64" y="473"/>
                  <a:pt x="64" y="472"/>
                </a:cubicBezTo>
                <a:cubicBezTo>
                  <a:pt x="65" y="471"/>
                  <a:pt x="66" y="470"/>
                  <a:pt x="66" y="469"/>
                </a:cubicBezTo>
                <a:cubicBezTo>
                  <a:pt x="65" y="461"/>
                  <a:pt x="65" y="461"/>
                  <a:pt x="64" y="459"/>
                </a:cubicBezTo>
                <a:cubicBezTo>
                  <a:pt x="64" y="459"/>
                  <a:pt x="63" y="459"/>
                  <a:pt x="62" y="459"/>
                </a:cubicBezTo>
                <a:cubicBezTo>
                  <a:pt x="62" y="457"/>
                  <a:pt x="62" y="454"/>
                  <a:pt x="61" y="451"/>
                </a:cubicBezTo>
                <a:cubicBezTo>
                  <a:pt x="59" y="446"/>
                  <a:pt x="55" y="442"/>
                  <a:pt x="52" y="437"/>
                </a:cubicBezTo>
                <a:cubicBezTo>
                  <a:pt x="51" y="437"/>
                  <a:pt x="50" y="436"/>
                  <a:pt x="49" y="436"/>
                </a:cubicBezTo>
                <a:cubicBezTo>
                  <a:pt x="49" y="435"/>
                  <a:pt x="48" y="435"/>
                  <a:pt x="48" y="434"/>
                </a:cubicBezTo>
                <a:cubicBezTo>
                  <a:pt x="47" y="435"/>
                  <a:pt x="45" y="435"/>
                  <a:pt x="45" y="435"/>
                </a:cubicBezTo>
                <a:cubicBezTo>
                  <a:pt x="44" y="435"/>
                  <a:pt x="44" y="435"/>
                  <a:pt x="44" y="435"/>
                </a:cubicBezTo>
                <a:cubicBezTo>
                  <a:pt x="44" y="435"/>
                  <a:pt x="34" y="422"/>
                  <a:pt x="32" y="419"/>
                </a:cubicBezTo>
                <a:cubicBezTo>
                  <a:pt x="32" y="419"/>
                  <a:pt x="32" y="418"/>
                  <a:pt x="31" y="417"/>
                </a:cubicBezTo>
                <a:cubicBezTo>
                  <a:pt x="30" y="415"/>
                  <a:pt x="30" y="415"/>
                  <a:pt x="30" y="412"/>
                </a:cubicBezTo>
                <a:cubicBezTo>
                  <a:pt x="30" y="412"/>
                  <a:pt x="30" y="412"/>
                  <a:pt x="29" y="412"/>
                </a:cubicBezTo>
                <a:cubicBezTo>
                  <a:pt x="29" y="412"/>
                  <a:pt x="28" y="413"/>
                  <a:pt x="28" y="413"/>
                </a:cubicBezTo>
                <a:cubicBezTo>
                  <a:pt x="27" y="412"/>
                  <a:pt x="27" y="412"/>
                  <a:pt x="26" y="408"/>
                </a:cubicBezTo>
                <a:cubicBezTo>
                  <a:pt x="26" y="408"/>
                  <a:pt x="27" y="407"/>
                  <a:pt x="27" y="407"/>
                </a:cubicBezTo>
                <a:cubicBezTo>
                  <a:pt x="26" y="406"/>
                  <a:pt x="26" y="405"/>
                  <a:pt x="25" y="404"/>
                </a:cubicBezTo>
                <a:cubicBezTo>
                  <a:pt x="24" y="406"/>
                  <a:pt x="24" y="406"/>
                  <a:pt x="24" y="406"/>
                </a:cubicBezTo>
                <a:cubicBezTo>
                  <a:pt x="24" y="406"/>
                  <a:pt x="24" y="406"/>
                  <a:pt x="24" y="406"/>
                </a:cubicBezTo>
                <a:cubicBezTo>
                  <a:pt x="23" y="405"/>
                  <a:pt x="22" y="405"/>
                  <a:pt x="22" y="405"/>
                </a:cubicBezTo>
                <a:cubicBezTo>
                  <a:pt x="22" y="406"/>
                  <a:pt x="22" y="407"/>
                  <a:pt x="22" y="409"/>
                </a:cubicBezTo>
                <a:cubicBezTo>
                  <a:pt x="21" y="409"/>
                  <a:pt x="21" y="409"/>
                  <a:pt x="21" y="410"/>
                </a:cubicBezTo>
                <a:cubicBezTo>
                  <a:pt x="20" y="406"/>
                  <a:pt x="20" y="406"/>
                  <a:pt x="18" y="405"/>
                </a:cubicBezTo>
                <a:cubicBezTo>
                  <a:pt x="18" y="405"/>
                  <a:pt x="17" y="405"/>
                  <a:pt x="16" y="405"/>
                </a:cubicBezTo>
                <a:cubicBezTo>
                  <a:pt x="16" y="404"/>
                  <a:pt x="15" y="404"/>
                  <a:pt x="15" y="403"/>
                </a:cubicBezTo>
                <a:cubicBezTo>
                  <a:pt x="15" y="402"/>
                  <a:pt x="15" y="401"/>
                  <a:pt x="14" y="399"/>
                </a:cubicBezTo>
                <a:cubicBezTo>
                  <a:pt x="13" y="398"/>
                  <a:pt x="12" y="397"/>
                  <a:pt x="12" y="396"/>
                </a:cubicBezTo>
                <a:cubicBezTo>
                  <a:pt x="12" y="396"/>
                  <a:pt x="12" y="409"/>
                  <a:pt x="11" y="413"/>
                </a:cubicBezTo>
                <a:cubicBezTo>
                  <a:pt x="9" y="402"/>
                  <a:pt x="10" y="396"/>
                  <a:pt x="10" y="393"/>
                </a:cubicBezTo>
                <a:cubicBezTo>
                  <a:pt x="10" y="392"/>
                  <a:pt x="10" y="392"/>
                  <a:pt x="10" y="392"/>
                </a:cubicBezTo>
                <a:cubicBezTo>
                  <a:pt x="10" y="392"/>
                  <a:pt x="10" y="392"/>
                  <a:pt x="9" y="392"/>
                </a:cubicBezTo>
                <a:cubicBezTo>
                  <a:pt x="9" y="394"/>
                  <a:pt x="9" y="394"/>
                  <a:pt x="9" y="397"/>
                </a:cubicBezTo>
                <a:cubicBezTo>
                  <a:pt x="8" y="397"/>
                  <a:pt x="8" y="397"/>
                  <a:pt x="7" y="398"/>
                </a:cubicBezTo>
                <a:cubicBezTo>
                  <a:pt x="7" y="399"/>
                  <a:pt x="6" y="401"/>
                  <a:pt x="6" y="401"/>
                </a:cubicBezTo>
                <a:cubicBezTo>
                  <a:pt x="6" y="404"/>
                  <a:pt x="6" y="406"/>
                  <a:pt x="6" y="410"/>
                </a:cubicBezTo>
                <a:cubicBezTo>
                  <a:pt x="2" y="424"/>
                  <a:pt x="12" y="436"/>
                  <a:pt x="10" y="449"/>
                </a:cubicBezTo>
                <a:cubicBezTo>
                  <a:pt x="11" y="454"/>
                  <a:pt x="11" y="454"/>
                  <a:pt x="11" y="456"/>
                </a:cubicBezTo>
                <a:cubicBezTo>
                  <a:pt x="12" y="461"/>
                  <a:pt x="12" y="461"/>
                  <a:pt x="13" y="465"/>
                </a:cubicBezTo>
                <a:cubicBezTo>
                  <a:pt x="13" y="465"/>
                  <a:pt x="13" y="465"/>
                  <a:pt x="13" y="466"/>
                </a:cubicBezTo>
                <a:cubicBezTo>
                  <a:pt x="16" y="475"/>
                  <a:pt x="16" y="475"/>
                  <a:pt x="16" y="476"/>
                </a:cubicBezTo>
                <a:cubicBezTo>
                  <a:pt x="17" y="477"/>
                  <a:pt x="17" y="478"/>
                  <a:pt x="17" y="479"/>
                </a:cubicBezTo>
                <a:cubicBezTo>
                  <a:pt x="17" y="479"/>
                  <a:pt x="18" y="484"/>
                  <a:pt x="21" y="492"/>
                </a:cubicBezTo>
                <a:cubicBezTo>
                  <a:pt x="21" y="493"/>
                  <a:pt x="21" y="493"/>
                  <a:pt x="22" y="494"/>
                </a:cubicBezTo>
                <a:cubicBezTo>
                  <a:pt x="25" y="502"/>
                  <a:pt x="28" y="509"/>
                  <a:pt x="32" y="517"/>
                </a:cubicBezTo>
                <a:cubicBezTo>
                  <a:pt x="32" y="518"/>
                  <a:pt x="32" y="519"/>
                  <a:pt x="33" y="520"/>
                </a:cubicBezTo>
                <a:cubicBezTo>
                  <a:pt x="38" y="531"/>
                  <a:pt x="50" y="555"/>
                  <a:pt x="61" y="564"/>
                </a:cubicBezTo>
                <a:cubicBezTo>
                  <a:pt x="64" y="567"/>
                  <a:pt x="66" y="571"/>
                  <a:pt x="68" y="575"/>
                </a:cubicBezTo>
                <a:cubicBezTo>
                  <a:pt x="69" y="576"/>
                  <a:pt x="70" y="577"/>
                  <a:pt x="70" y="578"/>
                </a:cubicBezTo>
                <a:cubicBezTo>
                  <a:pt x="70" y="579"/>
                  <a:pt x="70" y="579"/>
                  <a:pt x="70" y="579"/>
                </a:cubicBezTo>
                <a:cubicBezTo>
                  <a:pt x="71" y="579"/>
                  <a:pt x="71" y="579"/>
                  <a:pt x="72" y="580"/>
                </a:cubicBezTo>
                <a:cubicBezTo>
                  <a:pt x="72" y="581"/>
                  <a:pt x="72" y="581"/>
                  <a:pt x="73" y="582"/>
                </a:cubicBezTo>
                <a:cubicBezTo>
                  <a:pt x="73" y="582"/>
                  <a:pt x="73" y="582"/>
                  <a:pt x="73" y="583"/>
                </a:cubicBezTo>
                <a:cubicBezTo>
                  <a:pt x="75" y="586"/>
                  <a:pt x="75" y="586"/>
                  <a:pt x="76" y="587"/>
                </a:cubicBezTo>
                <a:cubicBezTo>
                  <a:pt x="76" y="587"/>
                  <a:pt x="76" y="587"/>
                  <a:pt x="76" y="587"/>
                </a:cubicBezTo>
                <a:cubicBezTo>
                  <a:pt x="77" y="588"/>
                  <a:pt x="77" y="588"/>
                  <a:pt x="78" y="590"/>
                </a:cubicBezTo>
                <a:cubicBezTo>
                  <a:pt x="78" y="590"/>
                  <a:pt x="79" y="591"/>
                  <a:pt x="79" y="591"/>
                </a:cubicBezTo>
                <a:cubicBezTo>
                  <a:pt x="79" y="592"/>
                  <a:pt x="79" y="592"/>
                  <a:pt x="79" y="592"/>
                </a:cubicBezTo>
                <a:cubicBezTo>
                  <a:pt x="79" y="592"/>
                  <a:pt x="80" y="592"/>
                  <a:pt x="80" y="592"/>
                </a:cubicBezTo>
                <a:cubicBezTo>
                  <a:pt x="81" y="594"/>
                  <a:pt x="81" y="595"/>
                  <a:pt x="83" y="597"/>
                </a:cubicBezTo>
                <a:cubicBezTo>
                  <a:pt x="83" y="597"/>
                  <a:pt x="84" y="598"/>
                  <a:pt x="84" y="598"/>
                </a:cubicBezTo>
                <a:cubicBezTo>
                  <a:pt x="84" y="598"/>
                  <a:pt x="84" y="599"/>
                  <a:pt x="85" y="599"/>
                </a:cubicBezTo>
                <a:cubicBezTo>
                  <a:pt x="87" y="602"/>
                  <a:pt x="89" y="606"/>
                  <a:pt x="92" y="609"/>
                </a:cubicBezTo>
                <a:cubicBezTo>
                  <a:pt x="92" y="609"/>
                  <a:pt x="100" y="619"/>
                  <a:pt x="102" y="622"/>
                </a:cubicBezTo>
                <a:cubicBezTo>
                  <a:pt x="103" y="622"/>
                  <a:pt x="103" y="623"/>
                  <a:pt x="103" y="623"/>
                </a:cubicBezTo>
                <a:cubicBezTo>
                  <a:pt x="110" y="630"/>
                  <a:pt x="117" y="637"/>
                  <a:pt x="123" y="644"/>
                </a:cubicBezTo>
                <a:cubicBezTo>
                  <a:pt x="124" y="645"/>
                  <a:pt x="124" y="645"/>
                  <a:pt x="126" y="647"/>
                </a:cubicBezTo>
                <a:cubicBezTo>
                  <a:pt x="126" y="647"/>
                  <a:pt x="127" y="648"/>
                  <a:pt x="127" y="648"/>
                </a:cubicBezTo>
                <a:cubicBezTo>
                  <a:pt x="148" y="666"/>
                  <a:pt x="148" y="666"/>
                  <a:pt x="152" y="669"/>
                </a:cubicBezTo>
                <a:cubicBezTo>
                  <a:pt x="156" y="672"/>
                  <a:pt x="160" y="675"/>
                  <a:pt x="165" y="678"/>
                </a:cubicBezTo>
                <a:cubicBezTo>
                  <a:pt x="165" y="678"/>
                  <a:pt x="165" y="678"/>
                  <a:pt x="165" y="678"/>
                </a:cubicBezTo>
                <a:cubicBezTo>
                  <a:pt x="156" y="672"/>
                  <a:pt x="156" y="672"/>
                  <a:pt x="156" y="672"/>
                </a:cubicBezTo>
                <a:cubicBezTo>
                  <a:pt x="157" y="672"/>
                  <a:pt x="157" y="672"/>
                  <a:pt x="157" y="672"/>
                </a:cubicBezTo>
                <a:cubicBezTo>
                  <a:pt x="158" y="673"/>
                  <a:pt x="159" y="674"/>
                  <a:pt x="161" y="675"/>
                </a:cubicBezTo>
                <a:cubicBezTo>
                  <a:pt x="161" y="675"/>
                  <a:pt x="161" y="676"/>
                  <a:pt x="162" y="676"/>
                </a:cubicBezTo>
                <a:cubicBezTo>
                  <a:pt x="163" y="677"/>
                  <a:pt x="165" y="678"/>
                  <a:pt x="167" y="680"/>
                </a:cubicBezTo>
                <a:cubicBezTo>
                  <a:pt x="169" y="681"/>
                  <a:pt x="169" y="681"/>
                  <a:pt x="178" y="687"/>
                </a:cubicBezTo>
                <a:cubicBezTo>
                  <a:pt x="177" y="686"/>
                  <a:pt x="175" y="685"/>
                  <a:pt x="174" y="685"/>
                </a:cubicBezTo>
                <a:cubicBezTo>
                  <a:pt x="174" y="684"/>
                  <a:pt x="174" y="684"/>
                  <a:pt x="173" y="684"/>
                </a:cubicBezTo>
                <a:cubicBezTo>
                  <a:pt x="172" y="683"/>
                  <a:pt x="172" y="683"/>
                  <a:pt x="171" y="683"/>
                </a:cubicBezTo>
                <a:cubicBezTo>
                  <a:pt x="172" y="683"/>
                  <a:pt x="172" y="683"/>
                  <a:pt x="172" y="683"/>
                </a:cubicBezTo>
                <a:cubicBezTo>
                  <a:pt x="173" y="684"/>
                  <a:pt x="174" y="684"/>
                  <a:pt x="175" y="685"/>
                </a:cubicBezTo>
                <a:cubicBezTo>
                  <a:pt x="177" y="686"/>
                  <a:pt x="180" y="688"/>
                  <a:pt x="182" y="689"/>
                </a:cubicBezTo>
                <a:cubicBezTo>
                  <a:pt x="181" y="689"/>
                  <a:pt x="179" y="688"/>
                  <a:pt x="178" y="687"/>
                </a:cubicBezTo>
                <a:cubicBezTo>
                  <a:pt x="179" y="688"/>
                  <a:pt x="180" y="688"/>
                  <a:pt x="181" y="689"/>
                </a:cubicBezTo>
                <a:cubicBezTo>
                  <a:pt x="186" y="692"/>
                  <a:pt x="191" y="695"/>
                  <a:pt x="196" y="698"/>
                </a:cubicBezTo>
                <a:cubicBezTo>
                  <a:pt x="197" y="698"/>
                  <a:pt x="197" y="698"/>
                  <a:pt x="198" y="699"/>
                </a:cubicBezTo>
                <a:cubicBezTo>
                  <a:pt x="199" y="700"/>
                  <a:pt x="201" y="700"/>
                  <a:pt x="202" y="701"/>
                </a:cubicBezTo>
                <a:cubicBezTo>
                  <a:pt x="203" y="701"/>
                  <a:pt x="203" y="701"/>
                  <a:pt x="203" y="702"/>
                </a:cubicBezTo>
                <a:cubicBezTo>
                  <a:pt x="207" y="703"/>
                  <a:pt x="210" y="705"/>
                  <a:pt x="213" y="706"/>
                </a:cubicBezTo>
                <a:cubicBezTo>
                  <a:pt x="214" y="707"/>
                  <a:pt x="214" y="707"/>
                  <a:pt x="214" y="707"/>
                </a:cubicBezTo>
                <a:cubicBezTo>
                  <a:pt x="215" y="707"/>
                  <a:pt x="215" y="707"/>
                  <a:pt x="215" y="707"/>
                </a:cubicBezTo>
                <a:cubicBezTo>
                  <a:pt x="215" y="708"/>
                  <a:pt x="215" y="708"/>
                  <a:pt x="215" y="708"/>
                </a:cubicBezTo>
                <a:cubicBezTo>
                  <a:pt x="219" y="709"/>
                  <a:pt x="219" y="709"/>
                  <a:pt x="220" y="710"/>
                </a:cubicBezTo>
                <a:cubicBezTo>
                  <a:pt x="221" y="710"/>
                  <a:pt x="221" y="710"/>
                  <a:pt x="221" y="710"/>
                </a:cubicBezTo>
                <a:cubicBezTo>
                  <a:pt x="228" y="713"/>
                  <a:pt x="237" y="717"/>
                  <a:pt x="237" y="717"/>
                </a:cubicBezTo>
                <a:cubicBezTo>
                  <a:pt x="237" y="717"/>
                  <a:pt x="238" y="717"/>
                  <a:pt x="238" y="717"/>
                </a:cubicBezTo>
                <a:cubicBezTo>
                  <a:pt x="240" y="718"/>
                  <a:pt x="240" y="718"/>
                  <a:pt x="243" y="719"/>
                </a:cubicBezTo>
                <a:cubicBezTo>
                  <a:pt x="243" y="719"/>
                  <a:pt x="243" y="719"/>
                  <a:pt x="245" y="719"/>
                </a:cubicBezTo>
                <a:cubicBezTo>
                  <a:pt x="245" y="719"/>
                  <a:pt x="245" y="719"/>
                  <a:pt x="245" y="719"/>
                </a:cubicBezTo>
                <a:cubicBezTo>
                  <a:pt x="241" y="717"/>
                  <a:pt x="241" y="717"/>
                  <a:pt x="239" y="717"/>
                </a:cubicBezTo>
                <a:cubicBezTo>
                  <a:pt x="238" y="717"/>
                  <a:pt x="238" y="716"/>
                  <a:pt x="236" y="716"/>
                </a:cubicBezTo>
                <a:cubicBezTo>
                  <a:pt x="236" y="716"/>
                  <a:pt x="230" y="713"/>
                  <a:pt x="227" y="712"/>
                </a:cubicBezTo>
                <a:cubicBezTo>
                  <a:pt x="226" y="712"/>
                  <a:pt x="226" y="712"/>
                  <a:pt x="225" y="711"/>
                </a:cubicBezTo>
                <a:cubicBezTo>
                  <a:pt x="218" y="708"/>
                  <a:pt x="218" y="708"/>
                  <a:pt x="217" y="707"/>
                </a:cubicBezTo>
                <a:cubicBezTo>
                  <a:pt x="217" y="707"/>
                  <a:pt x="216" y="707"/>
                  <a:pt x="215" y="706"/>
                </a:cubicBezTo>
                <a:cubicBezTo>
                  <a:pt x="214" y="706"/>
                  <a:pt x="212" y="705"/>
                  <a:pt x="210" y="704"/>
                </a:cubicBezTo>
                <a:cubicBezTo>
                  <a:pt x="210" y="704"/>
                  <a:pt x="209" y="704"/>
                  <a:pt x="209" y="703"/>
                </a:cubicBezTo>
                <a:cubicBezTo>
                  <a:pt x="209" y="703"/>
                  <a:pt x="209" y="704"/>
                  <a:pt x="208" y="703"/>
                </a:cubicBezTo>
                <a:cubicBezTo>
                  <a:pt x="203" y="700"/>
                  <a:pt x="196" y="695"/>
                  <a:pt x="196" y="695"/>
                </a:cubicBezTo>
                <a:cubicBezTo>
                  <a:pt x="195" y="695"/>
                  <a:pt x="194" y="694"/>
                  <a:pt x="194" y="694"/>
                </a:cubicBezTo>
                <a:cubicBezTo>
                  <a:pt x="193" y="694"/>
                  <a:pt x="193" y="694"/>
                  <a:pt x="192" y="693"/>
                </a:cubicBezTo>
                <a:cubicBezTo>
                  <a:pt x="190" y="692"/>
                  <a:pt x="187" y="691"/>
                  <a:pt x="184" y="689"/>
                </a:cubicBezTo>
                <a:cubicBezTo>
                  <a:pt x="184" y="689"/>
                  <a:pt x="184" y="689"/>
                  <a:pt x="183" y="688"/>
                </a:cubicBezTo>
                <a:cubicBezTo>
                  <a:pt x="182" y="688"/>
                  <a:pt x="181" y="687"/>
                  <a:pt x="180" y="686"/>
                </a:cubicBezTo>
                <a:cubicBezTo>
                  <a:pt x="181" y="686"/>
                  <a:pt x="181" y="686"/>
                  <a:pt x="182" y="686"/>
                </a:cubicBezTo>
                <a:cubicBezTo>
                  <a:pt x="180" y="685"/>
                  <a:pt x="178" y="684"/>
                  <a:pt x="176" y="682"/>
                </a:cubicBezTo>
                <a:cubicBezTo>
                  <a:pt x="173" y="680"/>
                  <a:pt x="171" y="678"/>
                  <a:pt x="168" y="676"/>
                </a:cubicBezTo>
                <a:cubicBezTo>
                  <a:pt x="168" y="675"/>
                  <a:pt x="168" y="675"/>
                  <a:pt x="166" y="674"/>
                </a:cubicBezTo>
                <a:cubicBezTo>
                  <a:pt x="166" y="674"/>
                  <a:pt x="166" y="674"/>
                  <a:pt x="166" y="674"/>
                </a:cubicBezTo>
                <a:cubicBezTo>
                  <a:pt x="166" y="674"/>
                  <a:pt x="166" y="674"/>
                  <a:pt x="166" y="674"/>
                </a:cubicBezTo>
                <a:cubicBezTo>
                  <a:pt x="166" y="674"/>
                  <a:pt x="166" y="674"/>
                  <a:pt x="166" y="674"/>
                </a:cubicBezTo>
                <a:cubicBezTo>
                  <a:pt x="166" y="674"/>
                  <a:pt x="166" y="674"/>
                  <a:pt x="166" y="674"/>
                </a:cubicBezTo>
                <a:cubicBezTo>
                  <a:pt x="166" y="674"/>
                  <a:pt x="166" y="674"/>
                  <a:pt x="166" y="674"/>
                </a:cubicBezTo>
                <a:cubicBezTo>
                  <a:pt x="166" y="674"/>
                  <a:pt x="166" y="674"/>
                  <a:pt x="166" y="674"/>
                </a:cubicBezTo>
                <a:cubicBezTo>
                  <a:pt x="166" y="674"/>
                  <a:pt x="166" y="674"/>
                  <a:pt x="166" y="674"/>
                </a:cubicBezTo>
                <a:cubicBezTo>
                  <a:pt x="166" y="674"/>
                  <a:pt x="166" y="674"/>
                  <a:pt x="167" y="675"/>
                </a:cubicBezTo>
                <a:cubicBezTo>
                  <a:pt x="165" y="675"/>
                  <a:pt x="165" y="675"/>
                  <a:pt x="161" y="671"/>
                </a:cubicBezTo>
                <a:cubicBezTo>
                  <a:pt x="160" y="671"/>
                  <a:pt x="159" y="670"/>
                  <a:pt x="158" y="669"/>
                </a:cubicBezTo>
                <a:cubicBezTo>
                  <a:pt x="158" y="669"/>
                  <a:pt x="158" y="669"/>
                  <a:pt x="160" y="670"/>
                </a:cubicBezTo>
                <a:cubicBezTo>
                  <a:pt x="161" y="670"/>
                  <a:pt x="161" y="671"/>
                  <a:pt x="162" y="671"/>
                </a:cubicBezTo>
                <a:cubicBezTo>
                  <a:pt x="162" y="671"/>
                  <a:pt x="163" y="671"/>
                  <a:pt x="163" y="671"/>
                </a:cubicBezTo>
                <a:cubicBezTo>
                  <a:pt x="162" y="670"/>
                  <a:pt x="162" y="670"/>
                  <a:pt x="161" y="670"/>
                </a:cubicBezTo>
                <a:cubicBezTo>
                  <a:pt x="161" y="669"/>
                  <a:pt x="161" y="669"/>
                  <a:pt x="159" y="668"/>
                </a:cubicBezTo>
                <a:cubicBezTo>
                  <a:pt x="158" y="667"/>
                  <a:pt x="158" y="667"/>
                  <a:pt x="154" y="663"/>
                </a:cubicBezTo>
                <a:cubicBezTo>
                  <a:pt x="153" y="663"/>
                  <a:pt x="153" y="662"/>
                  <a:pt x="152" y="662"/>
                </a:cubicBezTo>
                <a:cubicBezTo>
                  <a:pt x="152" y="662"/>
                  <a:pt x="153" y="662"/>
                  <a:pt x="153" y="662"/>
                </a:cubicBezTo>
                <a:cubicBezTo>
                  <a:pt x="154" y="662"/>
                  <a:pt x="154" y="662"/>
                  <a:pt x="154" y="661"/>
                </a:cubicBezTo>
                <a:cubicBezTo>
                  <a:pt x="155" y="661"/>
                  <a:pt x="155" y="661"/>
                  <a:pt x="157" y="662"/>
                </a:cubicBezTo>
                <a:cubicBezTo>
                  <a:pt x="155" y="660"/>
                  <a:pt x="153" y="657"/>
                  <a:pt x="152" y="655"/>
                </a:cubicBezTo>
                <a:cubicBezTo>
                  <a:pt x="151" y="653"/>
                  <a:pt x="151" y="653"/>
                  <a:pt x="151" y="653"/>
                </a:cubicBezTo>
                <a:cubicBezTo>
                  <a:pt x="150" y="653"/>
                  <a:pt x="149" y="652"/>
                  <a:pt x="148" y="651"/>
                </a:cubicBezTo>
                <a:cubicBezTo>
                  <a:pt x="148" y="651"/>
                  <a:pt x="148" y="651"/>
                  <a:pt x="147" y="651"/>
                </a:cubicBezTo>
                <a:cubicBezTo>
                  <a:pt x="147" y="650"/>
                  <a:pt x="146" y="650"/>
                  <a:pt x="145" y="648"/>
                </a:cubicBezTo>
                <a:cubicBezTo>
                  <a:pt x="142" y="646"/>
                  <a:pt x="139" y="645"/>
                  <a:pt x="137" y="643"/>
                </a:cubicBezTo>
                <a:cubicBezTo>
                  <a:pt x="138" y="643"/>
                  <a:pt x="138" y="643"/>
                  <a:pt x="139" y="643"/>
                </a:cubicBezTo>
                <a:cubicBezTo>
                  <a:pt x="145" y="646"/>
                  <a:pt x="145" y="646"/>
                  <a:pt x="146" y="644"/>
                </a:cubicBezTo>
                <a:cubicBezTo>
                  <a:pt x="137" y="630"/>
                  <a:pt x="137" y="628"/>
                  <a:pt x="137" y="627"/>
                </a:cubicBezTo>
                <a:cubicBezTo>
                  <a:pt x="138" y="628"/>
                  <a:pt x="139" y="630"/>
                  <a:pt x="140" y="631"/>
                </a:cubicBezTo>
                <a:cubicBezTo>
                  <a:pt x="137" y="619"/>
                  <a:pt x="125" y="611"/>
                  <a:pt x="127" y="597"/>
                </a:cubicBezTo>
                <a:cubicBezTo>
                  <a:pt x="128" y="597"/>
                  <a:pt x="129" y="597"/>
                  <a:pt x="130" y="597"/>
                </a:cubicBezTo>
                <a:cubicBezTo>
                  <a:pt x="130" y="596"/>
                  <a:pt x="131" y="594"/>
                  <a:pt x="131" y="593"/>
                </a:cubicBezTo>
                <a:cubicBezTo>
                  <a:pt x="133" y="594"/>
                  <a:pt x="136" y="594"/>
                  <a:pt x="138" y="594"/>
                </a:cubicBezTo>
                <a:cubicBezTo>
                  <a:pt x="138" y="593"/>
                  <a:pt x="138" y="592"/>
                  <a:pt x="137" y="591"/>
                </a:cubicBezTo>
                <a:cubicBezTo>
                  <a:pt x="138" y="590"/>
                  <a:pt x="138" y="590"/>
                  <a:pt x="138" y="590"/>
                </a:cubicBezTo>
                <a:cubicBezTo>
                  <a:pt x="137" y="585"/>
                  <a:pt x="137" y="585"/>
                  <a:pt x="137" y="584"/>
                </a:cubicBezTo>
                <a:cubicBezTo>
                  <a:pt x="137" y="583"/>
                  <a:pt x="138" y="583"/>
                  <a:pt x="138" y="583"/>
                </a:cubicBezTo>
                <a:cubicBezTo>
                  <a:pt x="136" y="579"/>
                  <a:pt x="136" y="578"/>
                  <a:pt x="136" y="575"/>
                </a:cubicBezTo>
                <a:cubicBezTo>
                  <a:pt x="136" y="575"/>
                  <a:pt x="136" y="575"/>
                  <a:pt x="136" y="575"/>
                </a:cubicBezTo>
                <a:cubicBezTo>
                  <a:pt x="136" y="572"/>
                  <a:pt x="134" y="569"/>
                  <a:pt x="133" y="566"/>
                </a:cubicBezTo>
                <a:cubicBezTo>
                  <a:pt x="133" y="566"/>
                  <a:pt x="133" y="566"/>
                  <a:pt x="133" y="564"/>
                </a:cubicBezTo>
                <a:cubicBezTo>
                  <a:pt x="133" y="561"/>
                  <a:pt x="132" y="559"/>
                  <a:pt x="131" y="557"/>
                </a:cubicBezTo>
                <a:cubicBezTo>
                  <a:pt x="131" y="557"/>
                  <a:pt x="131" y="556"/>
                  <a:pt x="130" y="555"/>
                </a:cubicBezTo>
                <a:cubicBezTo>
                  <a:pt x="130" y="554"/>
                  <a:pt x="130" y="554"/>
                  <a:pt x="129" y="553"/>
                </a:cubicBezTo>
                <a:cubicBezTo>
                  <a:pt x="129" y="552"/>
                  <a:pt x="129" y="552"/>
                  <a:pt x="128" y="550"/>
                </a:cubicBezTo>
                <a:cubicBezTo>
                  <a:pt x="127" y="548"/>
                  <a:pt x="126" y="545"/>
                  <a:pt x="126" y="543"/>
                </a:cubicBezTo>
                <a:cubicBezTo>
                  <a:pt x="126" y="543"/>
                  <a:pt x="126" y="543"/>
                  <a:pt x="129" y="535"/>
                </a:cubicBezTo>
                <a:cubicBezTo>
                  <a:pt x="129" y="534"/>
                  <a:pt x="130" y="534"/>
                  <a:pt x="130" y="534"/>
                </a:cubicBezTo>
                <a:cubicBezTo>
                  <a:pt x="130" y="533"/>
                  <a:pt x="131" y="533"/>
                  <a:pt x="131" y="532"/>
                </a:cubicBezTo>
                <a:cubicBezTo>
                  <a:pt x="131" y="532"/>
                  <a:pt x="132" y="525"/>
                  <a:pt x="133" y="522"/>
                </a:cubicBezTo>
                <a:cubicBezTo>
                  <a:pt x="134" y="519"/>
                  <a:pt x="134" y="519"/>
                  <a:pt x="133" y="516"/>
                </a:cubicBezTo>
                <a:moveTo>
                  <a:pt x="19" y="357"/>
                </a:moveTo>
                <a:cubicBezTo>
                  <a:pt x="20" y="357"/>
                  <a:pt x="20" y="357"/>
                  <a:pt x="20" y="357"/>
                </a:cubicBezTo>
                <a:cubicBezTo>
                  <a:pt x="19" y="357"/>
                  <a:pt x="19" y="356"/>
                  <a:pt x="19" y="356"/>
                </a:cubicBezTo>
                <a:cubicBezTo>
                  <a:pt x="19" y="355"/>
                  <a:pt x="19" y="353"/>
                  <a:pt x="19" y="352"/>
                </a:cubicBezTo>
                <a:cubicBezTo>
                  <a:pt x="17" y="353"/>
                  <a:pt x="17" y="353"/>
                  <a:pt x="17" y="353"/>
                </a:cubicBezTo>
                <a:cubicBezTo>
                  <a:pt x="16" y="353"/>
                  <a:pt x="16" y="353"/>
                  <a:pt x="16" y="353"/>
                </a:cubicBezTo>
                <a:cubicBezTo>
                  <a:pt x="16" y="352"/>
                  <a:pt x="16" y="352"/>
                  <a:pt x="15" y="351"/>
                </a:cubicBezTo>
                <a:cubicBezTo>
                  <a:pt x="15" y="351"/>
                  <a:pt x="15" y="351"/>
                  <a:pt x="15" y="351"/>
                </a:cubicBezTo>
                <a:cubicBezTo>
                  <a:pt x="14" y="352"/>
                  <a:pt x="14" y="353"/>
                  <a:pt x="14" y="353"/>
                </a:cubicBezTo>
                <a:cubicBezTo>
                  <a:pt x="13" y="353"/>
                  <a:pt x="13" y="353"/>
                  <a:pt x="13" y="353"/>
                </a:cubicBezTo>
                <a:cubicBezTo>
                  <a:pt x="13" y="353"/>
                  <a:pt x="13" y="353"/>
                  <a:pt x="12" y="352"/>
                </a:cubicBezTo>
                <a:cubicBezTo>
                  <a:pt x="12" y="351"/>
                  <a:pt x="12" y="351"/>
                  <a:pt x="12" y="351"/>
                </a:cubicBezTo>
                <a:cubicBezTo>
                  <a:pt x="12" y="350"/>
                  <a:pt x="12" y="350"/>
                  <a:pt x="11" y="349"/>
                </a:cubicBezTo>
                <a:cubicBezTo>
                  <a:pt x="11" y="348"/>
                  <a:pt x="11" y="348"/>
                  <a:pt x="11" y="348"/>
                </a:cubicBezTo>
                <a:cubicBezTo>
                  <a:pt x="11" y="348"/>
                  <a:pt x="11" y="348"/>
                  <a:pt x="11" y="348"/>
                </a:cubicBezTo>
                <a:cubicBezTo>
                  <a:pt x="10" y="348"/>
                  <a:pt x="10" y="348"/>
                  <a:pt x="10" y="348"/>
                </a:cubicBezTo>
                <a:cubicBezTo>
                  <a:pt x="10" y="348"/>
                  <a:pt x="10" y="347"/>
                  <a:pt x="9" y="347"/>
                </a:cubicBezTo>
                <a:cubicBezTo>
                  <a:pt x="9" y="347"/>
                  <a:pt x="9" y="347"/>
                  <a:pt x="8" y="348"/>
                </a:cubicBezTo>
                <a:cubicBezTo>
                  <a:pt x="8" y="350"/>
                  <a:pt x="8" y="353"/>
                  <a:pt x="8" y="355"/>
                </a:cubicBezTo>
                <a:cubicBezTo>
                  <a:pt x="8" y="359"/>
                  <a:pt x="8" y="360"/>
                  <a:pt x="8" y="360"/>
                </a:cubicBezTo>
                <a:cubicBezTo>
                  <a:pt x="9" y="360"/>
                  <a:pt x="9" y="360"/>
                  <a:pt x="9" y="360"/>
                </a:cubicBezTo>
                <a:cubicBezTo>
                  <a:pt x="9" y="360"/>
                  <a:pt x="9" y="360"/>
                  <a:pt x="10" y="358"/>
                </a:cubicBezTo>
                <a:cubicBezTo>
                  <a:pt x="10" y="357"/>
                  <a:pt x="11" y="357"/>
                  <a:pt x="11" y="357"/>
                </a:cubicBezTo>
                <a:cubicBezTo>
                  <a:pt x="11" y="357"/>
                  <a:pt x="11" y="357"/>
                  <a:pt x="12" y="358"/>
                </a:cubicBezTo>
                <a:cubicBezTo>
                  <a:pt x="12" y="358"/>
                  <a:pt x="12" y="358"/>
                  <a:pt x="12" y="358"/>
                </a:cubicBezTo>
                <a:cubicBezTo>
                  <a:pt x="12" y="358"/>
                  <a:pt x="12" y="358"/>
                  <a:pt x="12" y="358"/>
                </a:cubicBezTo>
                <a:cubicBezTo>
                  <a:pt x="12" y="357"/>
                  <a:pt x="12" y="357"/>
                  <a:pt x="13" y="358"/>
                </a:cubicBezTo>
                <a:cubicBezTo>
                  <a:pt x="14" y="358"/>
                  <a:pt x="15" y="357"/>
                  <a:pt x="15" y="357"/>
                </a:cubicBezTo>
                <a:cubicBezTo>
                  <a:pt x="16" y="357"/>
                  <a:pt x="16" y="357"/>
                  <a:pt x="16" y="357"/>
                </a:cubicBezTo>
                <a:cubicBezTo>
                  <a:pt x="17" y="358"/>
                  <a:pt x="18" y="358"/>
                  <a:pt x="18" y="358"/>
                </a:cubicBezTo>
                <a:cubicBezTo>
                  <a:pt x="19" y="358"/>
                  <a:pt x="19" y="358"/>
                  <a:pt x="19" y="358"/>
                </a:cubicBezTo>
                <a:cubicBezTo>
                  <a:pt x="19" y="358"/>
                  <a:pt x="19" y="358"/>
                  <a:pt x="19" y="357"/>
                </a:cubicBezTo>
                <a:moveTo>
                  <a:pt x="4" y="358"/>
                </a:moveTo>
                <a:cubicBezTo>
                  <a:pt x="4" y="357"/>
                  <a:pt x="4" y="355"/>
                  <a:pt x="4" y="355"/>
                </a:cubicBezTo>
                <a:cubicBezTo>
                  <a:pt x="4" y="354"/>
                  <a:pt x="4" y="354"/>
                  <a:pt x="4" y="354"/>
                </a:cubicBezTo>
                <a:cubicBezTo>
                  <a:pt x="4" y="354"/>
                  <a:pt x="4" y="353"/>
                  <a:pt x="4" y="353"/>
                </a:cubicBezTo>
                <a:cubicBezTo>
                  <a:pt x="4" y="353"/>
                  <a:pt x="4" y="353"/>
                  <a:pt x="4" y="353"/>
                </a:cubicBezTo>
                <a:cubicBezTo>
                  <a:pt x="3" y="353"/>
                  <a:pt x="3" y="352"/>
                  <a:pt x="3" y="352"/>
                </a:cubicBezTo>
                <a:cubicBezTo>
                  <a:pt x="3" y="356"/>
                  <a:pt x="3" y="356"/>
                  <a:pt x="3" y="356"/>
                </a:cubicBezTo>
                <a:cubicBezTo>
                  <a:pt x="3" y="356"/>
                  <a:pt x="3" y="356"/>
                  <a:pt x="3" y="356"/>
                </a:cubicBezTo>
                <a:cubicBezTo>
                  <a:pt x="3" y="356"/>
                  <a:pt x="3" y="356"/>
                  <a:pt x="3" y="356"/>
                </a:cubicBezTo>
                <a:cubicBezTo>
                  <a:pt x="3" y="356"/>
                  <a:pt x="4" y="357"/>
                  <a:pt x="4" y="357"/>
                </a:cubicBezTo>
                <a:cubicBezTo>
                  <a:pt x="4" y="358"/>
                  <a:pt x="4" y="359"/>
                  <a:pt x="4" y="360"/>
                </a:cubicBezTo>
                <a:cubicBezTo>
                  <a:pt x="4" y="360"/>
                  <a:pt x="4" y="360"/>
                  <a:pt x="4" y="360"/>
                </a:cubicBezTo>
                <a:cubicBezTo>
                  <a:pt x="4" y="360"/>
                  <a:pt x="4" y="360"/>
                  <a:pt x="4" y="358"/>
                </a:cubicBezTo>
                <a:moveTo>
                  <a:pt x="4" y="343"/>
                </a:moveTo>
                <a:cubicBezTo>
                  <a:pt x="5" y="343"/>
                  <a:pt x="6" y="343"/>
                  <a:pt x="7" y="343"/>
                </a:cubicBezTo>
                <a:cubicBezTo>
                  <a:pt x="7" y="342"/>
                  <a:pt x="7" y="336"/>
                  <a:pt x="6" y="335"/>
                </a:cubicBezTo>
                <a:cubicBezTo>
                  <a:pt x="6" y="335"/>
                  <a:pt x="6" y="335"/>
                  <a:pt x="6" y="335"/>
                </a:cubicBezTo>
                <a:cubicBezTo>
                  <a:pt x="5" y="335"/>
                  <a:pt x="5" y="335"/>
                  <a:pt x="5" y="335"/>
                </a:cubicBezTo>
                <a:cubicBezTo>
                  <a:pt x="5" y="335"/>
                  <a:pt x="5" y="335"/>
                  <a:pt x="5" y="335"/>
                </a:cubicBezTo>
                <a:cubicBezTo>
                  <a:pt x="5" y="335"/>
                  <a:pt x="5" y="335"/>
                  <a:pt x="4" y="327"/>
                </a:cubicBezTo>
                <a:cubicBezTo>
                  <a:pt x="4" y="325"/>
                  <a:pt x="4" y="325"/>
                  <a:pt x="4" y="324"/>
                </a:cubicBezTo>
                <a:cubicBezTo>
                  <a:pt x="5" y="323"/>
                  <a:pt x="5" y="323"/>
                  <a:pt x="4" y="323"/>
                </a:cubicBezTo>
                <a:cubicBezTo>
                  <a:pt x="4" y="323"/>
                  <a:pt x="4" y="323"/>
                  <a:pt x="4" y="323"/>
                </a:cubicBezTo>
                <a:cubicBezTo>
                  <a:pt x="4" y="323"/>
                  <a:pt x="4" y="323"/>
                  <a:pt x="4" y="323"/>
                </a:cubicBezTo>
                <a:cubicBezTo>
                  <a:pt x="4" y="323"/>
                  <a:pt x="4" y="323"/>
                  <a:pt x="4" y="323"/>
                </a:cubicBezTo>
                <a:cubicBezTo>
                  <a:pt x="4" y="323"/>
                  <a:pt x="4" y="323"/>
                  <a:pt x="4" y="324"/>
                </a:cubicBezTo>
                <a:cubicBezTo>
                  <a:pt x="4" y="323"/>
                  <a:pt x="4" y="323"/>
                  <a:pt x="4" y="323"/>
                </a:cubicBezTo>
                <a:cubicBezTo>
                  <a:pt x="4" y="323"/>
                  <a:pt x="4" y="323"/>
                  <a:pt x="4" y="323"/>
                </a:cubicBezTo>
                <a:cubicBezTo>
                  <a:pt x="3" y="323"/>
                  <a:pt x="3" y="323"/>
                  <a:pt x="3" y="323"/>
                </a:cubicBezTo>
                <a:cubicBezTo>
                  <a:pt x="3" y="323"/>
                  <a:pt x="2" y="331"/>
                  <a:pt x="3" y="332"/>
                </a:cubicBezTo>
                <a:cubicBezTo>
                  <a:pt x="3" y="331"/>
                  <a:pt x="3" y="330"/>
                  <a:pt x="3" y="329"/>
                </a:cubicBezTo>
                <a:cubicBezTo>
                  <a:pt x="4" y="329"/>
                  <a:pt x="3" y="332"/>
                  <a:pt x="3" y="334"/>
                </a:cubicBezTo>
                <a:cubicBezTo>
                  <a:pt x="3" y="335"/>
                  <a:pt x="3" y="337"/>
                  <a:pt x="4" y="337"/>
                </a:cubicBezTo>
                <a:cubicBezTo>
                  <a:pt x="4" y="337"/>
                  <a:pt x="4" y="337"/>
                  <a:pt x="4" y="337"/>
                </a:cubicBezTo>
                <a:cubicBezTo>
                  <a:pt x="4" y="337"/>
                  <a:pt x="4" y="337"/>
                  <a:pt x="4" y="339"/>
                </a:cubicBezTo>
                <a:cubicBezTo>
                  <a:pt x="4" y="339"/>
                  <a:pt x="4" y="342"/>
                  <a:pt x="4" y="343"/>
                </a:cubicBezTo>
                <a:moveTo>
                  <a:pt x="287" y="80"/>
                </a:moveTo>
                <a:cubicBezTo>
                  <a:pt x="287" y="79"/>
                  <a:pt x="288" y="78"/>
                  <a:pt x="289" y="77"/>
                </a:cubicBezTo>
                <a:cubicBezTo>
                  <a:pt x="289" y="76"/>
                  <a:pt x="289" y="76"/>
                  <a:pt x="289" y="75"/>
                </a:cubicBezTo>
                <a:cubicBezTo>
                  <a:pt x="288" y="75"/>
                  <a:pt x="288" y="75"/>
                  <a:pt x="287" y="74"/>
                </a:cubicBezTo>
                <a:cubicBezTo>
                  <a:pt x="289" y="71"/>
                  <a:pt x="289" y="71"/>
                  <a:pt x="290" y="70"/>
                </a:cubicBezTo>
                <a:cubicBezTo>
                  <a:pt x="289" y="70"/>
                  <a:pt x="288" y="70"/>
                  <a:pt x="287" y="70"/>
                </a:cubicBezTo>
                <a:cubicBezTo>
                  <a:pt x="286" y="70"/>
                  <a:pt x="286" y="70"/>
                  <a:pt x="286" y="70"/>
                </a:cubicBezTo>
                <a:cubicBezTo>
                  <a:pt x="284" y="70"/>
                  <a:pt x="282" y="72"/>
                  <a:pt x="280" y="72"/>
                </a:cubicBezTo>
                <a:cubicBezTo>
                  <a:pt x="279" y="72"/>
                  <a:pt x="279" y="72"/>
                  <a:pt x="278" y="72"/>
                </a:cubicBezTo>
                <a:cubicBezTo>
                  <a:pt x="278" y="71"/>
                  <a:pt x="277" y="71"/>
                  <a:pt x="276" y="71"/>
                </a:cubicBezTo>
                <a:cubicBezTo>
                  <a:pt x="274" y="71"/>
                  <a:pt x="272" y="73"/>
                  <a:pt x="270" y="73"/>
                </a:cubicBezTo>
                <a:cubicBezTo>
                  <a:pt x="270" y="73"/>
                  <a:pt x="269" y="73"/>
                  <a:pt x="268" y="73"/>
                </a:cubicBezTo>
                <a:cubicBezTo>
                  <a:pt x="268" y="72"/>
                  <a:pt x="269" y="72"/>
                  <a:pt x="269" y="71"/>
                </a:cubicBezTo>
                <a:cubicBezTo>
                  <a:pt x="269" y="71"/>
                  <a:pt x="270" y="70"/>
                  <a:pt x="270" y="70"/>
                </a:cubicBezTo>
                <a:cubicBezTo>
                  <a:pt x="270" y="69"/>
                  <a:pt x="270" y="69"/>
                  <a:pt x="270" y="68"/>
                </a:cubicBezTo>
                <a:cubicBezTo>
                  <a:pt x="269" y="69"/>
                  <a:pt x="269" y="69"/>
                  <a:pt x="269" y="69"/>
                </a:cubicBezTo>
                <a:cubicBezTo>
                  <a:pt x="268" y="69"/>
                  <a:pt x="268" y="70"/>
                  <a:pt x="268" y="70"/>
                </a:cubicBezTo>
                <a:cubicBezTo>
                  <a:pt x="268" y="70"/>
                  <a:pt x="262" y="67"/>
                  <a:pt x="258" y="73"/>
                </a:cubicBezTo>
                <a:cubicBezTo>
                  <a:pt x="259" y="73"/>
                  <a:pt x="260" y="73"/>
                  <a:pt x="261" y="73"/>
                </a:cubicBezTo>
                <a:cubicBezTo>
                  <a:pt x="263" y="73"/>
                  <a:pt x="263" y="73"/>
                  <a:pt x="263" y="73"/>
                </a:cubicBezTo>
                <a:cubicBezTo>
                  <a:pt x="263" y="75"/>
                  <a:pt x="263" y="75"/>
                  <a:pt x="263" y="75"/>
                </a:cubicBezTo>
                <a:cubicBezTo>
                  <a:pt x="264" y="76"/>
                  <a:pt x="262" y="76"/>
                  <a:pt x="262" y="77"/>
                </a:cubicBezTo>
                <a:cubicBezTo>
                  <a:pt x="260" y="76"/>
                  <a:pt x="257" y="76"/>
                  <a:pt x="256" y="76"/>
                </a:cubicBezTo>
                <a:cubicBezTo>
                  <a:pt x="255" y="77"/>
                  <a:pt x="255" y="78"/>
                  <a:pt x="254" y="79"/>
                </a:cubicBezTo>
                <a:cubicBezTo>
                  <a:pt x="255" y="78"/>
                  <a:pt x="255" y="78"/>
                  <a:pt x="256" y="78"/>
                </a:cubicBezTo>
                <a:cubicBezTo>
                  <a:pt x="257" y="78"/>
                  <a:pt x="258" y="78"/>
                  <a:pt x="258" y="78"/>
                </a:cubicBezTo>
                <a:cubicBezTo>
                  <a:pt x="259" y="79"/>
                  <a:pt x="259" y="79"/>
                  <a:pt x="259" y="79"/>
                </a:cubicBezTo>
                <a:cubicBezTo>
                  <a:pt x="258" y="80"/>
                  <a:pt x="257" y="81"/>
                  <a:pt x="256" y="82"/>
                </a:cubicBezTo>
                <a:cubicBezTo>
                  <a:pt x="256" y="83"/>
                  <a:pt x="256" y="83"/>
                  <a:pt x="256" y="83"/>
                </a:cubicBezTo>
                <a:cubicBezTo>
                  <a:pt x="256" y="83"/>
                  <a:pt x="257" y="83"/>
                  <a:pt x="257" y="83"/>
                </a:cubicBezTo>
                <a:cubicBezTo>
                  <a:pt x="259" y="83"/>
                  <a:pt x="260" y="83"/>
                  <a:pt x="261" y="83"/>
                </a:cubicBezTo>
                <a:cubicBezTo>
                  <a:pt x="262" y="83"/>
                  <a:pt x="262" y="83"/>
                  <a:pt x="263" y="83"/>
                </a:cubicBezTo>
                <a:cubicBezTo>
                  <a:pt x="264" y="83"/>
                  <a:pt x="264" y="83"/>
                  <a:pt x="264" y="84"/>
                </a:cubicBezTo>
                <a:cubicBezTo>
                  <a:pt x="264" y="84"/>
                  <a:pt x="264" y="86"/>
                  <a:pt x="266" y="86"/>
                </a:cubicBezTo>
                <a:cubicBezTo>
                  <a:pt x="267" y="86"/>
                  <a:pt x="268" y="86"/>
                  <a:pt x="269" y="86"/>
                </a:cubicBezTo>
                <a:cubicBezTo>
                  <a:pt x="270" y="85"/>
                  <a:pt x="270" y="85"/>
                  <a:pt x="272" y="83"/>
                </a:cubicBezTo>
                <a:cubicBezTo>
                  <a:pt x="273" y="83"/>
                  <a:pt x="275" y="82"/>
                  <a:pt x="275" y="82"/>
                </a:cubicBezTo>
                <a:cubicBezTo>
                  <a:pt x="276" y="82"/>
                  <a:pt x="277" y="82"/>
                  <a:pt x="277" y="81"/>
                </a:cubicBezTo>
                <a:cubicBezTo>
                  <a:pt x="278" y="80"/>
                  <a:pt x="279" y="80"/>
                  <a:pt x="281" y="80"/>
                </a:cubicBezTo>
                <a:cubicBezTo>
                  <a:pt x="282" y="79"/>
                  <a:pt x="282" y="79"/>
                  <a:pt x="287" y="80"/>
                </a:cubicBezTo>
                <a:moveTo>
                  <a:pt x="103" y="171"/>
                </a:moveTo>
                <a:cubicBezTo>
                  <a:pt x="104" y="170"/>
                  <a:pt x="104" y="170"/>
                  <a:pt x="104" y="170"/>
                </a:cubicBezTo>
                <a:cubicBezTo>
                  <a:pt x="104" y="169"/>
                  <a:pt x="104" y="169"/>
                  <a:pt x="104" y="168"/>
                </a:cubicBezTo>
                <a:cubicBezTo>
                  <a:pt x="104" y="168"/>
                  <a:pt x="104" y="168"/>
                  <a:pt x="104" y="168"/>
                </a:cubicBezTo>
                <a:cubicBezTo>
                  <a:pt x="103" y="168"/>
                  <a:pt x="103" y="164"/>
                  <a:pt x="103" y="164"/>
                </a:cubicBezTo>
                <a:cubicBezTo>
                  <a:pt x="103" y="163"/>
                  <a:pt x="103" y="163"/>
                  <a:pt x="101" y="162"/>
                </a:cubicBezTo>
                <a:cubicBezTo>
                  <a:pt x="101" y="162"/>
                  <a:pt x="101" y="162"/>
                  <a:pt x="101" y="161"/>
                </a:cubicBezTo>
                <a:cubicBezTo>
                  <a:pt x="104" y="158"/>
                  <a:pt x="104" y="158"/>
                  <a:pt x="104" y="158"/>
                </a:cubicBezTo>
                <a:cubicBezTo>
                  <a:pt x="105" y="157"/>
                  <a:pt x="106" y="157"/>
                  <a:pt x="106" y="157"/>
                </a:cubicBezTo>
                <a:cubicBezTo>
                  <a:pt x="108" y="155"/>
                  <a:pt x="108" y="154"/>
                  <a:pt x="108" y="153"/>
                </a:cubicBezTo>
                <a:cubicBezTo>
                  <a:pt x="108" y="152"/>
                  <a:pt x="108" y="152"/>
                  <a:pt x="108" y="152"/>
                </a:cubicBezTo>
                <a:cubicBezTo>
                  <a:pt x="108" y="152"/>
                  <a:pt x="106" y="153"/>
                  <a:pt x="106" y="153"/>
                </a:cubicBezTo>
                <a:cubicBezTo>
                  <a:pt x="104" y="155"/>
                  <a:pt x="104" y="157"/>
                  <a:pt x="102" y="158"/>
                </a:cubicBezTo>
                <a:cubicBezTo>
                  <a:pt x="99" y="162"/>
                  <a:pt x="95" y="165"/>
                  <a:pt x="92" y="168"/>
                </a:cubicBezTo>
                <a:cubicBezTo>
                  <a:pt x="90" y="170"/>
                  <a:pt x="90" y="170"/>
                  <a:pt x="88" y="174"/>
                </a:cubicBezTo>
                <a:cubicBezTo>
                  <a:pt x="90" y="175"/>
                  <a:pt x="92" y="175"/>
                  <a:pt x="94" y="175"/>
                </a:cubicBezTo>
                <a:cubicBezTo>
                  <a:pt x="95" y="175"/>
                  <a:pt x="95" y="175"/>
                  <a:pt x="95" y="177"/>
                </a:cubicBezTo>
                <a:cubicBezTo>
                  <a:pt x="94" y="180"/>
                  <a:pt x="95" y="181"/>
                  <a:pt x="95" y="182"/>
                </a:cubicBezTo>
                <a:cubicBezTo>
                  <a:pt x="96" y="181"/>
                  <a:pt x="96" y="181"/>
                  <a:pt x="96" y="181"/>
                </a:cubicBezTo>
                <a:cubicBezTo>
                  <a:pt x="97" y="181"/>
                  <a:pt x="97" y="180"/>
                  <a:pt x="99" y="176"/>
                </a:cubicBezTo>
                <a:cubicBezTo>
                  <a:pt x="101" y="173"/>
                  <a:pt x="101" y="173"/>
                  <a:pt x="103" y="171"/>
                </a:cubicBezTo>
                <a:moveTo>
                  <a:pt x="89" y="162"/>
                </a:moveTo>
                <a:cubicBezTo>
                  <a:pt x="89" y="162"/>
                  <a:pt x="89" y="162"/>
                  <a:pt x="89" y="162"/>
                </a:cubicBezTo>
                <a:cubicBezTo>
                  <a:pt x="89" y="162"/>
                  <a:pt x="89" y="161"/>
                  <a:pt x="88" y="161"/>
                </a:cubicBezTo>
                <a:cubicBezTo>
                  <a:pt x="88" y="161"/>
                  <a:pt x="88" y="161"/>
                  <a:pt x="88" y="161"/>
                </a:cubicBezTo>
                <a:cubicBezTo>
                  <a:pt x="88" y="160"/>
                  <a:pt x="88" y="160"/>
                  <a:pt x="88" y="159"/>
                </a:cubicBezTo>
                <a:cubicBezTo>
                  <a:pt x="88" y="158"/>
                  <a:pt x="88" y="158"/>
                  <a:pt x="88" y="158"/>
                </a:cubicBezTo>
                <a:cubicBezTo>
                  <a:pt x="88" y="158"/>
                  <a:pt x="88" y="158"/>
                  <a:pt x="88" y="158"/>
                </a:cubicBezTo>
                <a:cubicBezTo>
                  <a:pt x="87" y="158"/>
                  <a:pt x="87" y="159"/>
                  <a:pt x="86" y="159"/>
                </a:cubicBezTo>
                <a:cubicBezTo>
                  <a:pt x="86" y="159"/>
                  <a:pt x="86" y="160"/>
                  <a:pt x="86" y="160"/>
                </a:cubicBezTo>
                <a:cubicBezTo>
                  <a:pt x="86" y="161"/>
                  <a:pt x="86" y="161"/>
                  <a:pt x="86" y="162"/>
                </a:cubicBezTo>
                <a:cubicBezTo>
                  <a:pt x="85" y="165"/>
                  <a:pt x="85" y="165"/>
                  <a:pt x="85" y="165"/>
                </a:cubicBezTo>
                <a:cubicBezTo>
                  <a:pt x="85" y="166"/>
                  <a:pt x="85" y="166"/>
                  <a:pt x="89" y="162"/>
                </a:cubicBezTo>
                <a:moveTo>
                  <a:pt x="363" y="4"/>
                </a:moveTo>
                <a:cubicBezTo>
                  <a:pt x="363" y="3"/>
                  <a:pt x="363" y="3"/>
                  <a:pt x="363" y="3"/>
                </a:cubicBezTo>
                <a:cubicBezTo>
                  <a:pt x="363" y="3"/>
                  <a:pt x="363" y="3"/>
                  <a:pt x="362" y="3"/>
                </a:cubicBezTo>
                <a:cubicBezTo>
                  <a:pt x="362" y="3"/>
                  <a:pt x="362" y="3"/>
                  <a:pt x="362" y="3"/>
                </a:cubicBezTo>
                <a:cubicBezTo>
                  <a:pt x="362" y="3"/>
                  <a:pt x="362" y="3"/>
                  <a:pt x="362" y="3"/>
                </a:cubicBezTo>
                <a:cubicBezTo>
                  <a:pt x="362" y="3"/>
                  <a:pt x="362" y="3"/>
                  <a:pt x="362" y="3"/>
                </a:cubicBezTo>
                <a:cubicBezTo>
                  <a:pt x="362" y="3"/>
                  <a:pt x="362" y="3"/>
                  <a:pt x="362" y="3"/>
                </a:cubicBezTo>
                <a:cubicBezTo>
                  <a:pt x="362" y="3"/>
                  <a:pt x="362" y="3"/>
                  <a:pt x="362" y="3"/>
                </a:cubicBezTo>
                <a:cubicBezTo>
                  <a:pt x="362" y="3"/>
                  <a:pt x="362" y="3"/>
                  <a:pt x="362" y="3"/>
                </a:cubicBezTo>
                <a:cubicBezTo>
                  <a:pt x="362" y="3"/>
                  <a:pt x="362" y="3"/>
                  <a:pt x="362" y="3"/>
                </a:cubicBezTo>
                <a:cubicBezTo>
                  <a:pt x="362" y="3"/>
                  <a:pt x="362" y="3"/>
                  <a:pt x="362" y="3"/>
                </a:cubicBezTo>
                <a:cubicBezTo>
                  <a:pt x="362" y="3"/>
                  <a:pt x="362" y="3"/>
                  <a:pt x="361" y="3"/>
                </a:cubicBezTo>
                <a:cubicBezTo>
                  <a:pt x="361" y="3"/>
                  <a:pt x="356" y="4"/>
                  <a:pt x="354" y="4"/>
                </a:cubicBezTo>
                <a:cubicBezTo>
                  <a:pt x="354" y="4"/>
                  <a:pt x="354" y="4"/>
                  <a:pt x="354" y="4"/>
                </a:cubicBezTo>
                <a:cubicBezTo>
                  <a:pt x="354" y="4"/>
                  <a:pt x="354" y="4"/>
                  <a:pt x="354" y="4"/>
                </a:cubicBezTo>
                <a:cubicBezTo>
                  <a:pt x="354" y="4"/>
                  <a:pt x="354" y="4"/>
                  <a:pt x="354" y="4"/>
                </a:cubicBezTo>
                <a:cubicBezTo>
                  <a:pt x="354" y="4"/>
                  <a:pt x="354" y="4"/>
                  <a:pt x="354" y="4"/>
                </a:cubicBezTo>
                <a:cubicBezTo>
                  <a:pt x="354" y="4"/>
                  <a:pt x="354" y="4"/>
                  <a:pt x="354" y="4"/>
                </a:cubicBezTo>
                <a:cubicBezTo>
                  <a:pt x="354" y="4"/>
                  <a:pt x="354" y="4"/>
                  <a:pt x="354" y="4"/>
                </a:cubicBezTo>
                <a:cubicBezTo>
                  <a:pt x="354" y="4"/>
                  <a:pt x="354" y="4"/>
                  <a:pt x="354" y="4"/>
                </a:cubicBezTo>
                <a:cubicBezTo>
                  <a:pt x="354" y="4"/>
                  <a:pt x="354" y="4"/>
                  <a:pt x="353" y="4"/>
                </a:cubicBezTo>
                <a:cubicBezTo>
                  <a:pt x="351" y="5"/>
                  <a:pt x="349" y="5"/>
                  <a:pt x="348" y="6"/>
                </a:cubicBezTo>
                <a:cubicBezTo>
                  <a:pt x="350" y="5"/>
                  <a:pt x="352" y="5"/>
                  <a:pt x="354" y="4"/>
                </a:cubicBezTo>
                <a:cubicBezTo>
                  <a:pt x="354" y="4"/>
                  <a:pt x="355" y="4"/>
                  <a:pt x="355" y="4"/>
                </a:cubicBezTo>
                <a:cubicBezTo>
                  <a:pt x="358" y="3"/>
                  <a:pt x="358" y="3"/>
                  <a:pt x="360" y="3"/>
                </a:cubicBezTo>
                <a:cubicBezTo>
                  <a:pt x="359" y="3"/>
                  <a:pt x="359" y="3"/>
                  <a:pt x="359" y="3"/>
                </a:cubicBezTo>
                <a:cubicBezTo>
                  <a:pt x="357" y="3"/>
                  <a:pt x="354" y="3"/>
                  <a:pt x="352" y="4"/>
                </a:cubicBezTo>
                <a:cubicBezTo>
                  <a:pt x="354" y="3"/>
                  <a:pt x="354" y="3"/>
                  <a:pt x="355" y="3"/>
                </a:cubicBezTo>
                <a:cubicBezTo>
                  <a:pt x="355" y="3"/>
                  <a:pt x="355" y="3"/>
                  <a:pt x="356" y="3"/>
                </a:cubicBezTo>
                <a:cubicBezTo>
                  <a:pt x="357" y="3"/>
                  <a:pt x="357" y="3"/>
                  <a:pt x="357" y="3"/>
                </a:cubicBezTo>
                <a:cubicBezTo>
                  <a:pt x="357" y="3"/>
                  <a:pt x="357" y="3"/>
                  <a:pt x="357" y="3"/>
                </a:cubicBezTo>
                <a:cubicBezTo>
                  <a:pt x="357" y="3"/>
                  <a:pt x="356" y="3"/>
                  <a:pt x="356" y="3"/>
                </a:cubicBezTo>
                <a:cubicBezTo>
                  <a:pt x="355" y="3"/>
                  <a:pt x="355" y="3"/>
                  <a:pt x="354" y="3"/>
                </a:cubicBezTo>
                <a:cubicBezTo>
                  <a:pt x="354" y="3"/>
                  <a:pt x="353" y="3"/>
                  <a:pt x="352" y="3"/>
                </a:cubicBezTo>
                <a:cubicBezTo>
                  <a:pt x="352" y="3"/>
                  <a:pt x="352" y="3"/>
                  <a:pt x="352" y="3"/>
                </a:cubicBezTo>
                <a:cubicBezTo>
                  <a:pt x="352" y="3"/>
                  <a:pt x="352" y="3"/>
                  <a:pt x="352" y="3"/>
                </a:cubicBezTo>
                <a:cubicBezTo>
                  <a:pt x="352" y="3"/>
                  <a:pt x="352" y="3"/>
                  <a:pt x="352" y="3"/>
                </a:cubicBezTo>
                <a:cubicBezTo>
                  <a:pt x="352" y="3"/>
                  <a:pt x="352" y="3"/>
                  <a:pt x="352" y="3"/>
                </a:cubicBezTo>
                <a:cubicBezTo>
                  <a:pt x="352" y="3"/>
                  <a:pt x="352" y="3"/>
                  <a:pt x="352" y="3"/>
                </a:cubicBezTo>
                <a:cubicBezTo>
                  <a:pt x="352" y="3"/>
                  <a:pt x="352" y="3"/>
                  <a:pt x="352" y="3"/>
                </a:cubicBezTo>
                <a:cubicBezTo>
                  <a:pt x="352" y="3"/>
                  <a:pt x="352" y="3"/>
                  <a:pt x="352" y="3"/>
                </a:cubicBezTo>
                <a:cubicBezTo>
                  <a:pt x="352" y="3"/>
                  <a:pt x="352" y="3"/>
                  <a:pt x="351" y="3"/>
                </a:cubicBezTo>
                <a:cubicBezTo>
                  <a:pt x="351" y="3"/>
                  <a:pt x="351" y="3"/>
                  <a:pt x="351" y="3"/>
                </a:cubicBezTo>
                <a:cubicBezTo>
                  <a:pt x="351" y="3"/>
                  <a:pt x="351" y="3"/>
                  <a:pt x="351" y="3"/>
                </a:cubicBezTo>
                <a:cubicBezTo>
                  <a:pt x="351" y="3"/>
                  <a:pt x="351" y="3"/>
                  <a:pt x="351" y="3"/>
                </a:cubicBezTo>
                <a:cubicBezTo>
                  <a:pt x="351" y="3"/>
                  <a:pt x="351" y="3"/>
                  <a:pt x="351" y="3"/>
                </a:cubicBezTo>
                <a:cubicBezTo>
                  <a:pt x="351" y="3"/>
                  <a:pt x="351" y="3"/>
                  <a:pt x="351" y="3"/>
                </a:cubicBezTo>
                <a:cubicBezTo>
                  <a:pt x="351" y="3"/>
                  <a:pt x="351" y="3"/>
                  <a:pt x="351" y="3"/>
                </a:cubicBezTo>
                <a:cubicBezTo>
                  <a:pt x="351" y="3"/>
                  <a:pt x="351" y="3"/>
                  <a:pt x="351" y="3"/>
                </a:cubicBezTo>
                <a:cubicBezTo>
                  <a:pt x="351" y="3"/>
                  <a:pt x="351" y="3"/>
                  <a:pt x="351" y="3"/>
                </a:cubicBezTo>
                <a:cubicBezTo>
                  <a:pt x="351" y="3"/>
                  <a:pt x="350" y="3"/>
                  <a:pt x="350" y="3"/>
                </a:cubicBezTo>
                <a:cubicBezTo>
                  <a:pt x="351" y="3"/>
                  <a:pt x="353" y="2"/>
                  <a:pt x="355" y="2"/>
                </a:cubicBezTo>
                <a:cubicBezTo>
                  <a:pt x="356" y="2"/>
                  <a:pt x="356" y="2"/>
                  <a:pt x="358" y="2"/>
                </a:cubicBezTo>
                <a:cubicBezTo>
                  <a:pt x="359" y="2"/>
                  <a:pt x="359" y="2"/>
                  <a:pt x="359" y="2"/>
                </a:cubicBezTo>
                <a:cubicBezTo>
                  <a:pt x="359" y="2"/>
                  <a:pt x="360" y="2"/>
                  <a:pt x="361" y="2"/>
                </a:cubicBezTo>
                <a:cubicBezTo>
                  <a:pt x="362" y="2"/>
                  <a:pt x="362" y="2"/>
                  <a:pt x="364" y="2"/>
                </a:cubicBezTo>
                <a:cubicBezTo>
                  <a:pt x="364" y="2"/>
                  <a:pt x="365" y="2"/>
                  <a:pt x="365" y="1"/>
                </a:cubicBezTo>
                <a:cubicBezTo>
                  <a:pt x="365" y="1"/>
                  <a:pt x="365" y="1"/>
                  <a:pt x="365" y="1"/>
                </a:cubicBezTo>
                <a:cubicBezTo>
                  <a:pt x="365" y="1"/>
                  <a:pt x="365" y="1"/>
                  <a:pt x="365" y="1"/>
                </a:cubicBezTo>
                <a:cubicBezTo>
                  <a:pt x="366" y="1"/>
                  <a:pt x="366" y="1"/>
                  <a:pt x="366" y="1"/>
                </a:cubicBezTo>
                <a:cubicBezTo>
                  <a:pt x="366" y="1"/>
                  <a:pt x="366" y="1"/>
                  <a:pt x="366" y="1"/>
                </a:cubicBezTo>
                <a:cubicBezTo>
                  <a:pt x="366" y="1"/>
                  <a:pt x="365" y="1"/>
                  <a:pt x="366" y="1"/>
                </a:cubicBezTo>
                <a:cubicBezTo>
                  <a:pt x="366" y="1"/>
                  <a:pt x="366" y="1"/>
                  <a:pt x="366" y="1"/>
                </a:cubicBezTo>
                <a:cubicBezTo>
                  <a:pt x="365" y="1"/>
                  <a:pt x="365" y="1"/>
                  <a:pt x="365" y="1"/>
                </a:cubicBezTo>
                <a:cubicBezTo>
                  <a:pt x="365" y="1"/>
                  <a:pt x="365" y="1"/>
                  <a:pt x="365" y="1"/>
                </a:cubicBezTo>
                <a:cubicBezTo>
                  <a:pt x="365" y="1"/>
                  <a:pt x="365" y="1"/>
                  <a:pt x="365" y="1"/>
                </a:cubicBezTo>
                <a:cubicBezTo>
                  <a:pt x="364" y="1"/>
                  <a:pt x="364" y="1"/>
                  <a:pt x="364" y="1"/>
                </a:cubicBezTo>
                <a:cubicBezTo>
                  <a:pt x="363" y="1"/>
                  <a:pt x="363" y="1"/>
                  <a:pt x="363" y="1"/>
                </a:cubicBezTo>
                <a:cubicBezTo>
                  <a:pt x="364" y="1"/>
                  <a:pt x="364" y="1"/>
                  <a:pt x="364" y="1"/>
                </a:cubicBezTo>
                <a:cubicBezTo>
                  <a:pt x="364" y="1"/>
                  <a:pt x="364" y="1"/>
                  <a:pt x="365" y="1"/>
                </a:cubicBezTo>
                <a:cubicBezTo>
                  <a:pt x="365" y="1"/>
                  <a:pt x="366" y="1"/>
                  <a:pt x="366" y="1"/>
                </a:cubicBezTo>
                <a:cubicBezTo>
                  <a:pt x="367" y="1"/>
                  <a:pt x="367" y="1"/>
                  <a:pt x="368" y="1"/>
                </a:cubicBezTo>
                <a:cubicBezTo>
                  <a:pt x="369" y="1"/>
                  <a:pt x="370" y="0"/>
                  <a:pt x="370" y="0"/>
                </a:cubicBezTo>
                <a:cubicBezTo>
                  <a:pt x="370" y="0"/>
                  <a:pt x="370" y="0"/>
                  <a:pt x="370" y="0"/>
                </a:cubicBezTo>
                <a:cubicBezTo>
                  <a:pt x="370" y="0"/>
                  <a:pt x="370" y="0"/>
                  <a:pt x="370" y="0"/>
                </a:cubicBezTo>
                <a:cubicBezTo>
                  <a:pt x="370" y="0"/>
                  <a:pt x="370" y="0"/>
                  <a:pt x="369" y="0"/>
                </a:cubicBezTo>
                <a:cubicBezTo>
                  <a:pt x="369" y="0"/>
                  <a:pt x="368" y="0"/>
                  <a:pt x="367" y="0"/>
                </a:cubicBezTo>
                <a:cubicBezTo>
                  <a:pt x="367" y="0"/>
                  <a:pt x="367" y="0"/>
                  <a:pt x="367" y="0"/>
                </a:cubicBezTo>
                <a:cubicBezTo>
                  <a:pt x="367" y="0"/>
                  <a:pt x="367" y="0"/>
                  <a:pt x="367" y="0"/>
                </a:cubicBezTo>
                <a:cubicBezTo>
                  <a:pt x="365" y="0"/>
                  <a:pt x="363" y="1"/>
                  <a:pt x="362" y="1"/>
                </a:cubicBezTo>
                <a:cubicBezTo>
                  <a:pt x="361" y="1"/>
                  <a:pt x="361" y="1"/>
                  <a:pt x="362" y="0"/>
                </a:cubicBezTo>
                <a:cubicBezTo>
                  <a:pt x="362" y="0"/>
                  <a:pt x="363" y="0"/>
                  <a:pt x="363" y="0"/>
                </a:cubicBezTo>
                <a:cubicBezTo>
                  <a:pt x="363" y="0"/>
                  <a:pt x="362" y="0"/>
                  <a:pt x="361" y="0"/>
                </a:cubicBezTo>
                <a:cubicBezTo>
                  <a:pt x="361" y="0"/>
                  <a:pt x="361" y="0"/>
                  <a:pt x="361" y="0"/>
                </a:cubicBezTo>
                <a:cubicBezTo>
                  <a:pt x="360" y="0"/>
                  <a:pt x="360" y="0"/>
                  <a:pt x="360" y="0"/>
                </a:cubicBezTo>
                <a:cubicBezTo>
                  <a:pt x="360" y="0"/>
                  <a:pt x="360" y="0"/>
                  <a:pt x="360" y="0"/>
                </a:cubicBezTo>
                <a:cubicBezTo>
                  <a:pt x="359" y="0"/>
                  <a:pt x="359" y="1"/>
                  <a:pt x="358" y="1"/>
                </a:cubicBezTo>
                <a:cubicBezTo>
                  <a:pt x="357" y="1"/>
                  <a:pt x="357" y="1"/>
                  <a:pt x="357" y="1"/>
                </a:cubicBezTo>
                <a:cubicBezTo>
                  <a:pt x="357" y="1"/>
                  <a:pt x="357" y="1"/>
                  <a:pt x="357" y="1"/>
                </a:cubicBezTo>
                <a:cubicBezTo>
                  <a:pt x="357" y="1"/>
                  <a:pt x="357" y="1"/>
                  <a:pt x="357" y="1"/>
                </a:cubicBezTo>
                <a:cubicBezTo>
                  <a:pt x="356" y="1"/>
                  <a:pt x="356" y="1"/>
                  <a:pt x="356" y="1"/>
                </a:cubicBezTo>
                <a:cubicBezTo>
                  <a:pt x="356" y="1"/>
                  <a:pt x="356" y="1"/>
                  <a:pt x="356" y="1"/>
                </a:cubicBezTo>
                <a:cubicBezTo>
                  <a:pt x="355" y="1"/>
                  <a:pt x="354" y="1"/>
                  <a:pt x="353" y="1"/>
                </a:cubicBezTo>
                <a:cubicBezTo>
                  <a:pt x="353" y="1"/>
                  <a:pt x="353" y="1"/>
                  <a:pt x="353" y="1"/>
                </a:cubicBezTo>
                <a:cubicBezTo>
                  <a:pt x="354" y="1"/>
                  <a:pt x="354" y="1"/>
                  <a:pt x="354" y="1"/>
                </a:cubicBezTo>
                <a:cubicBezTo>
                  <a:pt x="354" y="1"/>
                  <a:pt x="354" y="1"/>
                  <a:pt x="354" y="1"/>
                </a:cubicBezTo>
                <a:cubicBezTo>
                  <a:pt x="354" y="1"/>
                  <a:pt x="354" y="1"/>
                  <a:pt x="354" y="1"/>
                </a:cubicBezTo>
                <a:cubicBezTo>
                  <a:pt x="354" y="1"/>
                  <a:pt x="354" y="1"/>
                  <a:pt x="354" y="1"/>
                </a:cubicBezTo>
                <a:cubicBezTo>
                  <a:pt x="354" y="1"/>
                  <a:pt x="354" y="1"/>
                  <a:pt x="354" y="1"/>
                </a:cubicBezTo>
                <a:cubicBezTo>
                  <a:pt x="355" y="1"/>
                  <a:pt x="355" y="1"/>
                  <a:pt x="355" y="1"/>
                </a:cubicBezTo>
                <a:cubicBezTo>
                  <a:pt x="355" y="1"/>
                  <a:pt x="355" y="1"/>
                  <a:pt x="355" y="1"/>
                </a:cubicBezTo>
                <a:cubicBezTo>
                  <a:pt x="355" y="1"/>
                  <a:pt x="355" y="1"/>
                  <a:pt x="355" y="1"/>
                </a:cubicBezTo>
                <a:cubicBezTo>
                  <a:pt x="355" y="1"/>
                  <a:pt x="355" y="1"/>
                  <a:pt x="355" y="1"/>
                </a:cubicBezTo>
                <a:cubicBezTo>
                  <a:pt x="355" y="1"/>
                  <a:pt x="355" y="1"/>
                  <a:pt x="355" y="1"/>
                </a:cubicBezTo>
                <a:cubicBezTo>
                  <a:pt x="355" y="1"/>
                  <a:pt x="355" y="1"/>
                  <a:pt x="355" y="1"/>
                </a:cubicBezTo>
                <a:cubicBezTo>
                  <a:pt x="355" y="1"/>
                  <a:pt x="355" y="1"/>
                  <a:pt x="355" y="1"/>
                </a:cubicBezTo>
                <a:cubicBezTo>
                  <a:pt x="354" y="1"/>
                  <a:pt x="354" y="1"/>
                  <a:pt x="354" y="1"/>
                </a:cubicBezTo>
                <a:cubicBezTo>
                  <a:pt x="352" y="1"/>
                  <a:pt x="352" y="1"/>
                  <a:pt x="352" y="1"/>
                </a:cubicBezTo>
                <a:cubicBezTo>
                  <a:pt x="352" y="1"/>
                  <a:pt x="352" y="1"/>
                  <a:pt x="352" y="1"/>
                </a:cubicBezTo>
                <a:cubicBezTo>
                  <a:pt x="351" y="1"/>
                  <a:pt x="351" y="1"/>
                  <a:pt x="351" y="1"/>
                </a:cubicBezTo>
                <a:cubicBezTo>
                  <a:pt x="351" y="1"/>
                  <a:pt x="351" y="1"/>
                  <a:pt x="351" y="1"/>
                </a:cubicBezTo>
                <a:cubicBezTo>
                  <a:pt x="350" y="1"/>
                  <a:pt x="350" y="1"/>
                  <a:pt x="350" y="1"/>
                </a:cubicBezTo>
                <a:cubicBezTo>
                  <a:pt x="350" y="2"/>
                  <a:pt x="350" y="2"/>
                  <a:pt x="350" y="2"/>
                </a:cubicBezTo>
                <a:cubicBezTo>
                  <a:pt x="350" y="2"/>
                  <a:pt x="350" y="2"/>
                  <a:pt x="350" y="2"/>
                </a:cubicBezTo>
                <a:cubicBezTo>
                  <a:pt x="350" y="2"/>
                  <a:pt x="350" y="2"/>
                  <a:pt x="350" y="2"/>
                </a:cubicBezTo>
                <a:cubicBezTo>
                  <a:pt x="350" y="2"/>
                  <a:pt x="350" y="2"/>
                  <a:pt x="350" y="2"/>
                </a:cubicBezTo>
                <a:cubicBezTo>
                  <a:pt x="349" y="2"/>
                  <a:pt x="349" y="2"/>
                  <a:pt x="349" y="2"/>
                </a:cubicBezTo>
                <a:cubicBezTo>
                  <a:pt x="348" y="2"/>
                  <a:pt x="348" y="2"/>
                  <a:pt x="348" y="2"/>
                </a:cubicBezTo>
                <a:cubicBezTo>
                  <a:pt x="347" y="2"/>
                  <a:pt x="347" y="2"/>
                  <a:pt x="347" y="2"/>
                </a:cubicBezTo>
                <a:cubicBezTo>
                  <a:pt x="347" y="2"/>
                  <a:pt x="347" y="2"/>
                  <a:pt x="347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4" y="2"/>
                  <a:pt x="344" y="2"/>
                  <a:pt x="344" y="2"/>
                </a:cubicBezTo>
                <a:cubicBezTo>
                  <a:pt x="345" y="2"/>
                  <a:pt x="345" y="2"/>
                  <a:pt x="345" y="2"/>
                </a:cubicBezTo>
                <a:cubicBezTo>
                  <a:pt x="345" y="2"/>
                  <a:pt x="345" y="2"/>
                  <a:pt x="345" y="2"/>
                </a:cubicBezTo>
                <a:cubicBezTo>
                  <a:pt x="345" y="2"/>
                  <a:pt x="345" y="2"/>
                  <a:pt x="345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6" y="2"/>
                  <a:pt x="347" y="2"/>
                  <a:pt x="347" y="2"/>
                </a:cubicBezTo>
                <a:cubicBezTo>
                  <a:pt x="347" y="2"/>
                  <a:pt x="347" y="2"/>
                  <a:pt x="347" y="2"/>
                </a:cubicBezTo>
                <a:cubicBezTo>
                  <a:pt x="348" y="2"/>
                  <a:pt x="348" y="2"/>
                  <a:pt x="348" y="2"/>
                </a:cubicBezTo>
                <a:cubicBezTo>
                  <a:pt x="348" y="2"/>
                  <a:pt x="348" y="2"/>
                  <a:pt x="348" y="2"/>
                </a:cubicBezTo>
                <a:cubicBezTo>
                  <a:pt x="349" y="2"/>
                  <a:pt x="349" y="2"/>
                  <a:pt x="349" y="2"/>
                </a:cubicBezTo>
                <a:cubicBezTo>
                  <a:pt x="349" y="2"/>
                  <a:pt x="349" y="2"/>
                  <a:pt x="349" y="2"/>
                </a:cubicBezTo>
                <a:cubicBezTo>
                  <a:pt x="350" y="1"/>
                  <a:pt x="350" y="1"/>
                  <a:pt x="350" y="1"/>
                </a:cubicBezTo>
                <a:cubicBezTo>
                  <a:pt x="350" y="1"/>
                  <a:pt x="350" y="1"/>
                  <a:pt x="350" y="1"/>
                </a:cubicBezTo>
                <a:cubicBezTo>
                  <a:pt x="350" y="1"/>
                  <a:pt x="350" y="1"/>
                  <a:pt x="350" y="1"/>
                </a:cubicBezTo>
                <a:cubicBezTo>
                  <a:pt x="350" y="1"/>
                  <a:pt x="350" y="1"/>
                  <a:pt x="350" y="1"/>
                </a:cubicBezTo>
                <a:cubicBezTo>
                  <a:pt x="350" y="1"/>
                  <a:pt x="350" y="1"/>
                  <a:pt x="350" y="1"/>
                </a:cubicBezTo>
                <a:cubicBezTo>
                  <a:pt x="350" y="1"/>
                  <a:pt x="350" y="1"/>
                  <a:pt x="350" y="1"/>
                </a:cubicBezTo>
                <a:cubicBezTo>
                  <a:pt x="351" y="1"/>
                  <a:pt x="351" y="1"/>
                  <a:pt x="351" y="1"/>
                </a:cubicBezTo>
                <a:cubicBezTo>
                  <a:pt x="351" y="1"/>
                  <a:pt x="350" y="1"/>
                  <a:pt x="350" y="1"/>
                </a:cubicBezTo>
                <a:cubicBezTo>
                  <a:pt x="349" y="1"/>
                  <a:pt x="348" y="1"/>
                  <a:pt x="348" y="2"/>
                </a:cubicBezTo>
                <a:cubicBezTo>
                  <a:pt x="348" y="2"/>
                  <a:pt x="348" y="2"/>
                  <a:pt x="348" y="2"/>
                </a:cubicBezTo>
                <a:cubicBezTo>
                  <a:pt x="347" y="2"/>
                  <a:pt x="347" y="2"/>
                  <a:pt x="347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5" y="2"/>
                  <a:pt x="345" y="2"/>
                  <a:pt x="345" y="2"/>
                </a:cubicBezTo>
                <a:cubicBezTo>
                  <a:pt x="345" y="2"/>
                  <a:pt x="344" y="2"/>
                  <a:pt x="344" y="2"/>
                </a:cubicBezTo>
                <a:cubicBezTo>
                  <a:pt x="343" y="2"/>
                  <a:pt x="343" y="2"/>
                  <a:pt x="343" y="2"/>
                </a:cubicBezTo>
                <a:cubicBezTo>
                  <a:pt x="343" y="2"/>
                  <a:pt x="342" y="2"/>
                  <a:pt x="341" y="2"/>
                </a:cubicBezTo>
                <a:cubicBezTo>
                  <a:pt x="341" y="3"/>
                  <a:pt x="341" y="3"/>
                  <a:pt x="341" y="3"/>
                </a:cubicBezTo>
                <a:cubicBezTo>
                  <a:pt x="341" y="3"/>
                  <a:pt x="341" y="3"/>
                  <a:pt x="341" y="3"/>
                </a:cubicBezTo>
                <a:cubicBezTo>
                  <a:pt x="341" y="3"/>
                  <a:pt x="341" y="3"/>
                  <a:pt x="341" y="3"/>
                </a:cubicBezTo>
                <a:cubicBezTo>
                  <a:pt x="341" y="3"/>
                  <a:pt x="341" y="3"/>
                  <a:pt x="341" y="3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2" y="2"/>
                  <a:pt x="342" y="2"/>
                  <a:pt x="342" y="2"/>
                </a:cubicBezTo>
                <a:cubicBezTo>
                  <a:pt x="342" y="2"/>
                  <a:pt x="342" y="2"/>
                  <a:pt x="342" y="2"/>
                </a:cubicBezTo>
                <a:cubicBezTo>
                  <a:pt x="343" y="2"/>
                  <a:pt x="343" y="2"/>
                  <a:pt x="343" y="2"/>
                </a:cubicBezTo>
                <a:cubicBezTo>
                  <a:pt x="343" y="2"/>
                  <a:pt x="343" y="2"/>
                  <a:pt x="343" y="2"/>
                </a:cubicBezTo>
                <a:cubicBezTo>
                  <a:pt x="344" y="2"/>
                  <a:pt x="344" y="2"/>
                  <a:pt x="344" y="2"/>
                </a:cubicBezTo>
                <a:cubicBezTo>
                  <a:pt x="345" y="2"/>
                  <a:pt x="345" y="2"/>
                  <a:pt x="345" y="2"/>
                </a:cubicBezTo>
                <a:cubicBezTo>
                  <a:pt x="345" y="2"/>
                  <a:pt x="345" y="2"/>
                  <a:pt x="345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7" y="1"/>
                  <a:pt x="347" y="1"/>
                  <a:pt x="347" y="1"/>
                </a:cubicBezTo>
                <a:cubicBezTo>
                  <a:pt x="348" y="1"/>
                  <a:pt x="348" y="1"/>
                  <a:pt x="348" y="1"/>
                </a:cubicBezTo>
                <a:cubicBezTo>
                  <a:pt x="348" y="1"/>
                  <a:pt x="348" y="1"/>
                  <a:pt x="348" y="1"/>
                </a:cubicBezTo>
                <a:cubicBezTo>
                  <a:pt x="349" y="1"/>
                  <a:pt x="349" y="1"/>
                  <a:pt x="349" y="1"/>
                </a:cubicBezTo>
                <a:cubicBezTo>
                  <a:pt x="349" y="1"/>
                  <a:pt x="349" y="1"/>
                  <a:pt x="349" y="1"/>
                </a:cubicBezTo>
                <a:cubicBezTo>
                  <a:pt x="348" y="1"/>
                  <a:pt x="348" y="1"/>
                  <a:pt x="348" y="1"/>
                </a:cubicBezTo>
                <a:cubicBezTo>
                  <a:pt x="348" y="1"/>
                  <a:pt x="348" y="1"/>
                  <a:pt x="346" y="1"/>
                </a:cubicBezTo>
                <a:cubicBezTo>
                  <a:pt x="345" y="2"/>
                  <a:pt x="344" y="2"/>
                  <a:pt x="343" y="2"/>
                </a:cubicBezTo>
                <a:cubicBezTo>
                  <a:pt x="342" y="2"/>
                  <a:pt x="342" y="2"/>
                  <a:pt x="342" y="2"/>
                </a:cubicBezTo>
                <a:cubicBezTo>
                  <a:pt x="342" y="2"/>
                  <a:pt x="342" y="2"/>
                  <a:pt x="342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0" y="2"/>
                  <a:pt x="339" y="2"/>
                  <a:pt x="338" y="3"/>
                </a:cubicBezTo>
                <a:cubicBezTo>
                  <a:pt x="338" y="3"/>
                  <a:pt x="338" y="3"/>
                  <a:pt x="338" y="3"/>
                </a:cubicBezTo>
                <a:cubicBezTo>
                  <a:pt x="337" y="3"/>
                  <a:pt x="337" y="3"/>
                  <a:pt x="337" y="3"/>
                </a:cubicBezTo>
                <a:cubicBezTo>
                  <a:pt x="338" y="2"/>
                  <a:pt x="338" y="2"/>
                  <a:pt x="338" y="2"/>
                </a:cubicBezTo>
                <a:cubicBezTo>
                  <a:pt x="339" y="2"/>
                  <a:pt x="339" y="2"/>
                  <a:pt x="339" y="2"/>
                </a:cubicBezTo>
                <a:cubicBezTo>
                  <a:pt x="339" y="2"/>
                  <a:pt x="340" y="2"/>
                  <a:pt x="340" y="2"/>
                </a:cubicBezTo>
                <a:cubicBezTo>
                  <a:pt x="341" y="2"/>
                  <a:pt x="341" y="2"/>
                  <a:pt x="342" y="2"/>
                </a:cubicBezTo>
                <a:cubicBezTo>
                  <a:pt x="343" y="2"/>
                  <a:pt x="343" y="2"/>
                  <a:pt x="343" y="2"/>
                </a:cubicBezTo>
                <a:cubicBezTo>
                  <a:pt x="343" y="2"/>
                  <a:pt x="343" y="2"/>
                  <a:pt x="343" y="2"/>
                </a:cubicBezTo>
                <a:cubicBezTo>
                  <a:pt x="344" y="2"/>
                  <a:pt x="344" y="2"/>
                  <a:pt x="344" y="2"/>
                </a:cubicBezTo>
                <a:cubicBezTo>
                  <a:pt x="344" y="2"/>
                  <a:pt x="344" y="2"/>
                  <a:pt x="344" y="2"/>
                </a:cubicBezTo>
                <a:cubicBezTo>
                  <a:pt x="345" y="2"/>
                  <a:pt x="345" y="2"/>
                  <a:pt x="345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6" y="1"/>
                  <a:pt x="346" y="1"/>
                  <a:pt x="346" y="1"/>
                </a:cubicBezTo>
                <a:cubicBezTo>
                  <a:pt x="347" y="1"/>
                  <a:pt x="347" y="1"/>
                  <a:pt x="348" y="1"/>
                </a:cubicBezTo>
                <a:cubicBezTo>
                  <a:pt x="348" y="1"/>
                  <a:pt x="348" y="1"/>
                  <a:pt x="348" y="1"/>
                </a:cubicBezTo>
                <a:cubicBezTo>
                  <a:pt x="349" y="1"/>
                  <a:pt x="349" y="1"/>
                  <a:pt x="349" y="1"/>
                </a:cubicBezTo>
                <a:cubicBezTo>
                  <a:pt x="349" y="1"/>
                  <a:pt x="349" y="1"/>
                  <a:pt x="349" y="1"/>
                </a:cubicBezTo>
                <a:cubicBezTo>
                  <a:pt x="349" y="1"/>
                  <a:pt x="349" y="1"/>
                  <a:pt x="349" y="1"/>
                </a:cubicBezTo>
                <a:cubicBezTo>
                  <a:pt x="349" y="1"/>
                  <a:pt x="349" y="1"/>
                  <a:pt x="349" y="1"/>
                </a:cubicBezTo>
                <a:cubicBezTo>
                  <a:pt x="348" y="1"/>
                  <a:pt x="348" y="1"/>
                  <a:pt x="348" y="1"/>
                </a:cubicBezTo>
                <a:cubicBezTo>
                  <a:pt x="347" y="1"/>
                  <a:pt x="347" y="1"/>
                  <a:pt x="347" y="1"/>
                </a:cubicBezTo>
                <a:cubicBezTo>
                  <a:pt x="347" y="1"/>
                  <a:pt x="347" y="1"/>
                  <a:pt x="347" y="1"/>
                </a:cubicBezTo>
                <a:cubicBezTo>
                  <a:pt x="346" y="1"/>
                  <a:pt x="346" y="1"/>
                  <a:pt x="346" y="1"/>
                </a:cubicBezTo>
                <a:cubicBezTo>
                  <a:pt x="346" y="1"/>
                  <a:pt x="346" y="1"/>
                  <a:pt x="346" y="1"/>
                </a:cubicBezTo>
                <a:cubicBezTo>
                  <a:pt x="346" y="1"/>
                  <a:pt x="346" y="1"/>
                  <a:pt x="346" y="1"/>
                </a:cubicBezTo>
                <a:cubicBezTo>
                  <a:pt x="346" y="1"/>
                  <a:pt x="346" y="1"/>
                  <a:pt x="346" y="1"/>
                </a:cubicBezTo>
                <a:cubicBezTo>
                  <a:pt x="345" y="1"/>
                  <a:pt x="345" y="1"/>
                  <a:pt x="345" y="1"/>
                </a:cubicBezTo>
                <a:cubicBezTo>
                  <a:pt x="345" y="1"/>
                  <a:pt x="345" y="1"/>
                  <a:pt x="345" y="1"/>
                </a:cubicBezTo>
                <a:cubicBezTo>
                  <a:pt x="345" y="1"/>
                  <a:pt x="345" y="1"/>
                  <a:pt x="345" y="1"/>
                </a:cubicBezTo>
                <a:cubicBezTo>
                  <a:pt x="345" y="1"/>
                  <a:pt x="345" y="1"/>
                  <a:pt x="345" y="1"/>
                </a:cubicBezTo>
                <a:cubicBezTo>
                  <a:pt x="345" y="1"/>
                  <a:pt x="345" y="1"/>
                  <a:pt x="345" y="1"/>
                </a:cubicBezTo>
                <a:cubicBezTo>
                  <a:pt x="344" y="1"/>
                  <a:pt x="344" y="1"/>
                  <a:pt x="344" y="1"/>
                </a:cubicBezTo>
                <a:cubicBezTo>
                  <a:pt x="344" y="1"/>
                  <a:pt x="344" y="1"/>
                  <a:pt x="344" y="1"/>
                </a:cubicBezTo>
                <a:cubicBezTo>
                  <a:pt x="343" y="1"/>
                  <a:pt x="343" y="1"/>
                  <a:pt x="343" y="1"/>
                </a:cubicBezTo>
                <a:cubicBezTo>
                  <a:pt x="343" y="1"/>
                  <a:pt x="343" y="1"/>
                  <a:pt x="343" y="1"/>
                </a:cubicBezTo>
                <a:cubicBezTo>
                  <a:pt x="343" y="2"/>
                  <a:pt x="343" y="2"/>
                  <a:pt x="343" y="2"/>
                </a:cubicBezTo>
                <a:cubicBezTo>
                  <a:pt x="342" y="2"/>
                  <a:pt x="342" y="2"/>
                  <a:pt x="342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0" y="2"/>
                  <a:pt x="340" y="2"/>
                  <a:pt x="340" y="2"/>
                </a:cubicBezTo>
                <a:cubicBezTo>
                  <a:pt x="340" y="2"/>
                  <a:pt x="340" y="2"/>
                  <a:pt x="340" y="2"/>
                </a:cubicBezTo>
                <a:cubicBezTo>
                  <a:pt x="339" y="2"/>
                  <a:pt x="339" y="2"/>
                  <a:pt x="339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7" y="2"/>
                  <a:pt x="337" y="2"/>
                  <a:pt x="337" y="2"/>
                </a:cubicBezTo>
                <a:cubicBezTo>
                  <a:pt x="336" y="2"/>
                  <a:pt x="336" y="2"/>
                  <a:pt x="336" y="2"/>
                </a:cubicBezTo>
                <a:cubicBezTo>
                  <a:pt x="335" y="3"/>
                  <a:pt x="335" y="3"/>
                  <a:pt x="335" y="3"/>
                </a:cubicBezTo>
                <a:cubicBezTo>
                  <a:pt x="335" y="3"/>
                  <a:pt x="335" y="3"/>
                  <a:pt x="335" y="3"/>
                </a:cubicBezTo>
                <a:cubicBezTo>
                  <a:pt x="335" y="3"/>
                  <a:pt x="335" y="3"/>
                  <a:pt x="335" y="3"/>
                </a:cubicBezTo>
                <a:cubicBezTo>
                  <a:pt x="335" y="3"/>
                  <a:pt x="335" y="3"/>
                  <a:pt x="335" y="3"/>
                </a:cubicBezTo>
                <a:cubicBezTo>
                  <a:pt x="335" y="3"/>
                  <a:pt x="335" y="3"/>
                  <a:pt x="335" y="3"/>
                </a:cubicBezTo>
                <a:cubicBezTo>
                  <a:pt x="336" y="3"/>
                  <a:pt x="336" y="3"/>
                  <a:pt x="336" y="3"/>
                </a:cubicBezTo>
                <a:cubicBezTo>
                  <a:pt x="336" y="2"/>
                  <a:pt x="336" y="2"/>
                  <a:pt x="336" y="2"/>
                </a:cubicBezTo>
                <a:cubicBezTo>
                  <a:pt x="336" y="2"/>
                  <a:pt x="336" y="2"/>
                  <a:pt x="336" y="2"/>
                </a:cubicBezTo>
                <a:cubicBezTo>
                  <a:pt x="337" y="2"/>
                  <a:pt x="337" y="2"/>
                  <a:pt x="337" y="2"/>
                </a:cubicBezTo>
                <a:cubicBezTo>
                  <a:pt x="337" y="2"/>
                  <a:pt x="337" y="2"/>
                  <a:pt x="337" y="2"/>
                </a:cubicBezTo>
                <a:cubicBezTo>
                  <a:pt x="337" y="2"/>
                  <a:pt x="337" y="2"/>
                  <a:pt x="337" y="2"/>
                </a:cubicBezTo>
                <a:cubicBezTo>
                  <a:pt x="337" y="2"/>
                  <a:pt x="337" y="2"/>
                  <a:pt x="337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9" y="2"/>
                  <a:pt x="339" y="2"/>
                  <a:pt x="339" y="2"/>
                </a:cubicBezTo>
                <a:cubicBezTo>
                  <a:pt x="340" y="2"/>
                  <a:pt x="340" y="2"/>
                  <a:pt x="340" y="2"/>
                </a:cubicBezTo>
                <a:cubicBezTo>
                  <a:pt x="340" y="2"/>
                  <a:pt x="340" y="2"/>
                  <a:pt x="340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0" y="2"/>
                  <a:pt x="340" y="2"/>
                  <a:pt x="340" y="2"/>
                </a:cubicBezTo>
                <a:cubicBezTo>
                  <a:pt x="340" y="2"/>
                  <a:pt x="340" y="2"/>
                  <a:pt x="340" y="2"/>
                </a:cubicBezTo>
                <a:cubicBezTo>
                  <a:pt x="339" y="2"/>
                  <a:pt x="339" y="2"/>
                  <a:pt x="339" y="2"/>
                </a:cubicBezTo>
                <a:cubicBezTo>
                  <a:pt x="339" y="2"/>
                  <a:pt x="339" y="2"/>
                  <a:pt x="339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7" y="2"/>
                  <a:pt x="336" y="2"/>
                  <a:pt x="336" y="2"/>
                </a:cubicBezTo>
                <a:cubicBezTo>
                  <a:pt x="335" y="2"/>
                  <a:pt x="335" y="2"/>
                  <a:pt x="335" y="2"/>
                </a:cubicBezTo>
                <a:cubicBezTo>
                  <a:pt x="335" y="2"/>
                  <a:pt x="335" y="2"/>
                  <a:pt x="335" y="2"/>
                </a:cubicBezTo>
                <a:cubicBezTo>
                  <a:pt x="334" y="2"/>
                  <a:pt x="334" y="2"/>
                  <a:pt x="334" y="2"/>
                </a:cubicBezTo>
                <a:cubicBezTo>
                  <a:pt x="332" y="3"/>
                  <a:pt x="331" y="3"/>
                  <a:pt x="329" y="3"/>
                </a:cubicBezTo>
                <a:cubicBezTo>
                  <a:pt x="329" y="3"/>
                  <a:pt x="329" y="3"/>
                  <a:pt x="329" y="3"/>
                </a:cubicBezTo>
                <a:cubicBezTo>
                  <a:pt x="330" y="3"/>
                  <a:pt x="330" y="3"/>
                  <a:pt x="330" y="3"/>
                </a:cubicBezTo>
                <a:cubicBezTo>
                  <a:pt x="330" y="3"/>
                  <a:pt x="330" y="3"/>
                  <a:pt x="330" y="3"/>
                </a:cubicBezTo>
                <a:cubicBezTo>
                  <a:pt x="330" y="3"/>
                  <a:pt x="330" y="3"/>
                  <a:pt x="330" y="3"/>
                </a:cubicBezTo>
                <a:cubicBezTo>
                  <a:pt x="330" y="3"/>
                  <a:pt x="329" y="3"/>
                  <a:pt x="328" y="3"/>
                </a:cubicBezTo>
                <a:cubicBezTo>
                  <a:pt x="327" y="3"/>
                  <a:pt x="326" y="3"/>
                  <a:pt x="325" y="3"/>
                </a:cubicBezTo>
                <a:cubicBezTo>
                  <a:pt x="325" y="3"/>
                  <a:pt x="324" y="4"/>
                  <a:pt x="323" y="4"/>
                </a:cubicBezTo>
                <a:cubicBezTo>
                  <a:pt x="323" y="4"/>
                  <a:pt x="323" y="4"/>
                  <a:pt x="323" y="4"/>
                </a:cubicBezTo>
                <a:cubicBezTo>
                  <a:pt x="323" y="4"/>
                  <a:pt x="323" y="4"/>
                  <a:pt x="323" y="4"/>
                </a:cubicBezTo>
                <a:cubicBezTo>
                  <a:pt x="323" y="4"/>
                  <a:pt x="323" y="4"/>
                  <a:pt x="323" y="4"/>
                </a:cubicBezTo>
                <a:cubicBezTo>
                  <a:pt x="322" y="4"/>
                  <a:pt x="322" y="4"/>
                  <a:pt x="322" y="4"/>
                </a:cubicBezTo>
                <a:cubicBezTo>
                  <a:pt x="322" y="4"/>
                  <a:pt x="322" y="4"/>
                  <a:pt x="322" y="4"/>
                </a:cubicBezTo>
                <a:cubicBezTo>
                  <a:pt x="322" y="4"/>
                  <a:pt x="322" y="4"/>
                  <a:pt x="322" y="4"/>
                </a:cubicBezTo>
                <a:cubicBezTo>
                  <a:pt x="321" y="4"/>
                  <a:pt x="321" y="4"/>
                  <a:pt x="321" y="4"/>
                </a:cubicBezTo>
                <a:cubicBezTo>
                  <a:pt x="321" y="4"/>
                  <a:pt x="321" y="4"/>
                  <a:pt x="321" y="4"/>
                </a:cubicBezTo>
                <a:cubicBezTo>
                  <a:pt x="320" y="4"/>
                  <a:pt x="320" y="4"/>
                  <a:pt x="320" y="4"/>
                </a:cubicBezTo>
                <a:cubicBezTo>
                  <a:pt x="320" y="4"/>
                  <a:pt x="320" y="4"/>
                  <a:pt x="320" y="4"/>
                </a:cubicBezTo>
                <a:cubicBezTo>
                  <a:pt x="320" y="4"/>
                  <a:pt x="320" y="4"/>
                  <a:pt x="320" y="4"/>
                </a:cubicBezTo>
                <a:cubicBezTo>
                  <a:pt x="319" y="4"/>
                  <a:pt x="319" y="4"/>
                  <a:pt x="319" y="4"/>
                </a:cubicBezTo>
                <a:cubicBezTo>
                  <a:pt x="319" y="4"/>
                  <a:pt x="318" y="4"/>
                  <a:pt x="317" y="5"/>
                </a:cubicBezTo>
                <a:cubicBezTo>
                  <a:pt x="317" y="5"/>
                  <a:pt x="317" y="5"/>
                  <a:pt x="317" y="5"/>
                </a:cubicBezTo>
                <a:cubicBezTo>
                  <a:pt x="316" y="5"/>
                  <a:pt x="315" y="5"/>
                  <a:pt x="315" y="5"/>
                </a:cubicBezTo>
                <a:cubicBezTo>
                  <a:pt x="315" y="5"/>
                  <a:pt x="315" y="5"/>
                  <a:pt x="314" y="5"/>
                </a:cubicBezTo>
                <a:cubicBezTo>
                  <a:pt x="314" y="5"/>
                  <a:pt x="314" y="5"/>
                  <a:pt x="314" y="5"/>
                </a:cubicBezTo>
                <a:cubicBezTo>
                  <a:pt x="313" y="5"/>
                  <a:pt x="313" y="5"/>
                  <a:pt x="313" y="5"/>
                </a:cubicBezTo>
                <a:cubicBezTo>
                  <a:pt x="313" y="5"/>
                  <a:pt x="313" y="5"/>
                  <a:pt x="314" y="5"/>
                </a:cubicBezTo>
                <a:cubicBezTo>
                  <a:pt x="314" y="5"/>
                  <a:pt x="314" y="5"/>
                  <a:pt x="314" y="5"/>
                </a:cubicBezTo>
                <a:cubicBezTo>
                  <a:pt x="315" y="5"/>
                  <a:pt x="315" y="5"/>
                  <a:pt x="315" y="5"/>
                </a:cubicBezTo>
                <a:cubicBezTo>
                  <a:pt x="314" y="5"/>
                  <a:pt x="313" y="6"/>
                  <a:pt x="312" y="6"/>
                </a:cubicBezTo>
                <a:cubicBezTo>
                  <a:pt x="311" y="6"/>
                  <a:pt x="311" y="6"/>
                  <a:pt x="311" y="6"/>
                </a:cubicBezTo>
                <a:cubicBezTo>
                  <a:pt x="311" y="6"/>
                  <a:pt x="311" y="6"/>
                  <a:pt x="311" y="6"/>
                </a:cubicBezTo>
                <a:cubicBezTo>
                  <a:pt x="310" y="6"/>
                  <a:pt x="310" y="6"/>
                  <a:pt x="310" y="6"/>
                </a:cubicBezTo>
                <a:cubicBezTo>
                  <a:pt x="309" y="6"/>
                  <a:pt x="308" y="6"/>
                  <a:pt x="307" y="7"/>
                </a:cubicBezTo>
                <a:cubicBezTo>
                  <a:pt x="306" y="7"/>
                  <a:pt x="305" y="7"/>
                  <a:pt x="305" y="7"/>
                </a:cubicBezTo>
                <a:cubicBezTo>
                  <a:pt x="304" y="7"/>
                  <a:pt x="304" y="7"/>
                  <a:pt x="304" y="7"/>
                </a:cubicBezTo>
                <a:cubicBezTo>
                  <a:pt x="303" y="7"/>
                  <a:pt x="303" y="7"/>
                  <a:pt x="303" y="7"/>
                </a:cubicBezTo>
                <a:cubicBezTo>
                  <a:pt x="303" y="7"/>
                  <a:pt x="303" y="7"/>
                  <a:pt x="303" y="7"/>
                </a:cubicBezTo>
                <a:cubicBezTo>
                  <a:pt x="303" y="7"/>
                  <a:pt x="303" y="7"/>
                  <a:pt x="303" y="7"/>
                </a:cubicBezTo>
                <a:cubicBezTo>
                  <a:pt x="302" y="8"/>
                  <a:pt x="302" y="8"/>
                  <a:pt x="302" y="8"/>
                </a:cubicBezTo>
                <a:cubicBezTo>
                  <a:pt x="302" y="8"/>
                  <a:pt x="302" y="8"/>
                  <a:pt x="302" y="8"/>
                </a:cubicBezTo>
                <a:cubicBezTo>
                  <a:pt x="302" y="7"/>
                  <a:pt x="302" y="7"/>
                  <a:pt x="302" y="7"/>
                </a:cubicBezTo>
                <a:cubicBezTo>
                  <a:pt x="302" y="7"/>
                  <a:pt x="302" y="7"/>
                  <a:pt x="302" y="7"/>
                </a:cubicBezTo>
                <a:cubicBezTo>
                  <a:pt x="301" y="8"/>
                  <a:pt x="301" y="8"/>
                  <a:pt x="301" y="8"/>
                </a:cubicBezTo>
                <a:cubicBezTo>
                  <a:pt x="300" y="8"/>
                  <a:pt x="300" y="8"/>
                  <a:pt x="300" y="8"/>
                </a:cubicBezTo>
                <a:cubicBezTo>
                  <a:pt x="300" y="8"/>
                  <a:pt x="300" y="8"/>
                  <a:pt x="299" y="8"/>
                </a:cubicBezTo>
                <a:cubicBezTo>
                  <a:pt x="299" y="8"/>
                  <a:pt x="298" y="8"/>
                  <a:pt x="298" y="8"/>
                </a:cubicBezTo>
                <a:cubicBezTo>
                  <a:pt x="298" y="8"/>
                  <a:pt x="298" y="8"/>
                  <a:pt x="298" y="8"/>
                </a:cubicBezTo>
                <a:cubicBezTo>
                  <a:pt x="298" y="8"/>
                  <a:pt x="298" y="8"/>
                  <a:pt x="297" y="8"/>
                </a:cubicBezTo>
                <a:cubicBezTo>
                  <a:pt x="296" y="8"/>
                  <a:pt x="296" y="8"/>
                  <a:pt x="296" y="8"/>
                </a:cubicBezTo>
                <a:cubicBezTo>
                  <a:pt x="295" y="8"/>
                  <a:pt x="295" y="8"/>
                  <a:pt x="295" y="8"/>
                </a:cubicBezTo>
                <a:cubicBezTo>
                  <a:pt x="295" y="8"/>
                  <a:pt x="295" y="8"/>
                  <a:pt x="295" y="8"/>
                </a:cubicBezTo>
                <a:cubicBezTo>
                  <a:pt x="295" y="9"/>
                  <a:pt x="295" y="9"/>
                  <a:pt x="295" y="9"/>
                </a:cubicBezTo>
                <a:cubicBezTo>
                  <a:pt x="294" y="9"/>
                  <a:pt x="294" y="9"/>
                  <a:pt x="294" y="9"/>
                </a:cubicBezTo>
                <a:cubicBezTo>
                  <a:pt x="294" y="9"/>
                  <a:pt x="294" y="9"/>
                  <a:pt x="294" y="9"/>
                </a:cubicBezTo>
                <a:cubicBezTo>
                  <a:pt x="293" y="9"/>
                  <a:pt x="293" y="9"/>
                  <a:pt x="293" y="9"/>
                </a:cubicBezTo>
                <a:cubicBezTo>
                  <a:pt x="292" y="9"/>
                  <a:pt x="292" y="9"/>
                  <a:pt x="292" y="9"/>
                </a:cubicBezTo>
                <a:cubicBezTo>
                  <a:pt x="292" y="9"/>
                  <a:pt x="292" y="9"/>
                  <a:pt x="292" y="9"/>
                </a:cubicBezTo>
                <a:cubicBezTo>
                  <a:pt x="292" y="9"/>
                  <a:pt x="292" y="9"/>
                  <a:pt x="292" y="9"/>
                </a:cubicBezTo>
                <a:cubicBezTo>
                  <a:pt x="289" y="10"/>
                  <a:pt x="287" y="11"/>
                  <a:pt x="284" y="11"/>
                </a:cubicBezTo>
                <a:cubicBezTo>
                  <a:pt x="284" y="11"/>
                  <a:pt x="284" y="11"/>
                  <a:pt x="284" y="11"/>
                </a:cubicBezTo>
                <a:cubicBezTo>
                  <a:pt x="283" y="12"/>
                  <a:pt x="283" y="12"/>
                  <a:pt x="283" y="12"/>
                </a:cubicBezTo>
                <a:cubicBezTo>
                  <a:pt x="283" y="12"/>
                  <a:pt x="283" y="12"/>
                  <a:pt x="283" y="12"/>
                </a:cubicBezTo>
                <a:cubicBezTo>
                  <a:pt x="282" y="12"/>
                  <a:pt x="282" y="12"/>
                  <a:pt x="282" y="12"/>
                </a:cubicBezTo>
                <a:cubicBezTo>
                  <a:pt x="282" y="12"/>
                  <a:pt x="282" y="12"/>
                  <a:pt x="282" y="12"/>
                </a:cubicBezTo>
                <a:cubicBezTo>
                  <a:pt x="283" y="12"/>
                  <a:pt x="283" y="12"/>
                  <a:pt x="283" y="12"/>
                </a:cubicBezTo>
                <a:cubicBezTo>
                  <a:pt x="284" y="12"/>
                  <a:pt x="284" y="12"/>
                  <a:pt x="284" y="12"/>
                </a:cubicBezTo>
                <a:cubicBezTo>
                  <a:pt x="284" y="12"/>
                  <a:pt x="284" y="12"/>
                  <a:pt x="285" y="12"/>
                </a:cubicBezTo>
                <a:cubicBezTo>
                  <a:pt x="285" y="12"/>
                  <a:pt x="285" y="12"/>
                  <a:pt x="285" y="12"/>
                </a:cubicBezTo>
                <a:cubicBezTo>
                  <a:pt x="285" y="12"/>
                  <a:pt x="285" y="12"/>
                  <a:pt x="285" y="12"/>
                </a:cubicBezTo>
                <a:cubicBezTo>
                  <a:pt x="284" y="12"/>
                  <a:pt x="283" y="12"/>
                  <a:pt x="282" y="13"/>
                </a:cubicBezTo>
                <a:cubicBezTo>
                  <a:pt x="282" y="13"/>
                  <a:pt x="282" y="13"/>
                  <a:pt x="281" y="13"/>
                </a:cubicBezTo>
                <a:cubicBezTo>
                  <a:pt x="281" y="13"/>
                  <a:pt x="281" y="13"/>
                  <a:pt x="281" y="13"/>
                </a:cubicBezTo>
                <a:cubicBezTo>
                  <a:pt x="280" y="13"/>
                  <a:pt x="280" y="13"/>
                  <a:pt x="279" y="13"/>
                </a:cubicBezTo>
                <a:cubicBezTo>
                  <a:pt x="279" y="13"/>
                  <a:pt x="279" y="13"/>
                  <a:pt x="279" y="13"/>
                </a:cubicBezTo>
                <a:cubicBezTo>
                  <a:pt x="279" y="13"/>
                  <a:pt x="279" y="13"/>
                  <a:pt x="279" y="13"/>
                </a:cubicBezTo>
                <a:cubicBezTo>
                  <a:pt x="279" y="13"/>
                  <a:pt x="279" y="13"/>
                  <a:pt x="279" y="13"/>
                </a:cubicBezTo>
                <a:cubicBezTo>
                  <a:pt x="279" y="13"/>
                  <a:pt x="279" y="13"/>
                  <a:pt x="279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79" y="13"/>
                  <a:pt x="279" y="13"/>
                  <a:pt x="279" y="13"/>
                </a:cubicBezTo>
                <a:cubicBezTo>
                  <a:pt x="278" y="13"/>
                  <a:pt x="278" y="13"/>
                  <a:pt x="278" y="13"/>
                </a:cubicBezTo>
                <a:cubicBezTo>
                  <a:pt x="278" y="13"/>
                  <a:pt x="278" y="13"/>
                  <a:pt x="278" y="13"/>
                </a:cubicBezTo>
                <a:cubicBezTo>
                  <a:pt x="279" y="13"/>
                  <a:pt x="279" y="13"/>
                  <a:pt x="279" y="13"/>
                </a:cubicBezTo>
                <a:cubicBezTo>
                  <a:pt x="279" y="13"/>
                  <a:pt x="279" y="13"/>
                  <a:pt x="279" y="13"/>
                </a:cubicBezTo>
                <a:cubicBezTo>
                  <a:pt x="278" y="13"/>
                  <a:pt x="278" y="13"/>
                  <a:pt x="277" y="13"/>
                </a:cubicBezTo>
                <a:cubicBezTo>
                  <a:pt x="277" y="13"/>
                  <a:pt x="277" y="13"/>
                  <a:pt x="277" y="13"/>
                </a:cubicBezTo>
                <a:cubicBezTo>
                  <a:pt x="276" y="14"/>
                  <a:pt x="275" y="14"/>
                  <a:pt x="274" y="14"/>
                </a:cubicBezTo>
                <a:cubicBezTo>
                  <a:pt x="274" y="14"/>
                  <a:pt x="274" y="14"/>
                  <a:pt x="274" y="14"/>
                </a:cubicBezTo>
                <a:cubicBezTo>
                  <a:pt x="273" y="15"/>
                  <a:pt x="273" y="15"/>
                  <a:pt x="271" y="15"/>
                </a:cubicBezTo>
                <a:cubicBezTo>
                  <a:pt x="271" y="16"/>
                  <a:pt x="271" y="16"/>
                  <a:pt x="271" y="16"/>
                </a:cubicBezTo>
                <a:cubicBezTo>
                  <a:pt x="270" y="16"/>
                  <a:pt x="270" y="16"/>
                  <a:pt x="270" y="16"/>
                </a:cubicBezTo>
                <a:cubicBezTo>
                  <a:pt x="270" y="16"/>
                  <a:pt x="270" y="16"/>
                  <a:pt x="270" y="16"/>
                </a:cubicBezTo>
                <a:cubicBezTo>
                  <a:pt x="269" y="16"/>
                  <a:pt x="269" y="16"/>
                  <a:pt x="269" y="16"/>
                </a:cubicBezTo>
                <a:cubicBezTo>
                  <a:pt x="269" y="16"/>
                  <a:pt x="269" y="16"/>
                  <a:pt x="269" y="16"/>
                </a:cubicBezTo>
                <a:cubicBezTo>
                  <a:pt x="268" y="16"/>
                  <a:pt x="268" y="16"/>
                  <a:pt x="268" y="16"/>
                </a:cubicBezTo>
                <a:cubicBezTo>
                  <a:pt x="268" y="17"/>
                  <a:pt x="268" y="17"/>
                  <a:pt x="268" y="17"/>
                </a:cubicBezTo>
                <a:cubicBezTo>
                  <a:pt x="267" y="17"/>
                  <a:pt x="267" y="17"/>
                  <a:pt x="267" y="17"/>
                </a:cubicBezTo>
                <a:cubicBezTo>
                  <a:pt x="267" y="17"/>
                  <a:pt x="267" y="17"/>
                  <a:pt x="267" y="17"/>
                </a:cubicBezTo>
                <a:cubicBezTo>
                  <a:pt x="267" y="17"/>
                  <a:pt x="267" y="17"/>
                  <a:pt x="267" y="17"/>
                </a:cubicBezTo>
                <a:cubicBezTo>
                  <a:pt x="266" y="17"/>
                  <a:pt x="266" y="17"/>
                  <a:pt x="266" y="17"/>
                </a:cubicBezTo>
                <a:cubicBezTo>
                  <a:pt x="266" y="17"/>
                  <a:pt x="266" y="17"/>
                  <a:pt x="266" y="17"/>
                </a:cubicBezTo>
                <a:cubicBezTo>
                  <a:pt x="266" y="17"/>
                  <a:pt x="266" y="17"/>
                  <a:pt x="266" y="17"/>
                </a:cubicBezTo>
                <a:cubicBezTo>
                  <a:pt x="265" y="18"/>
                  <a:pt x="265" y="18"/>
                  <a:pt x="265" y="18"/>
                </a:cubicBezTo>
                <a:cubicBezTo>
                  <a:pt x="265" y="18"/>
                  <a:pt x="265" y="18"/>
                  <a:pt x="265" y="18"/>
                </a:cubicBezTo>
                <a:cubicBezTo>
                  <a:pt x="265" y="18"/>
                  <a:pt x="265" y="18"/>
                  <a:pt x="265" y="18"/>
                </a:cubicBezTo>
                <a:cubicBezTo>
                  <a:pt x="265" y="18"/>
                  <a:pt x="265" y="18"/>
                  <a:pt x="265" y="18"/>
                </a:cubicBezTo>
                <a:cubicBezTo>
                  <a:pt x="265" y="18"/>
                  <a:pt x="265" y="18"/>
                  <a:pt x="265" y="18"/>
                </a:cubicBezTo>
                <a:cubicBezTo>
                  <a:pt x="266" y="18"/>
                  <a:pt x="266" y="18"/>
                  <a:pt x="266" y="18"/>
                </a:cubicBezTo>
                <a:cubicBezTo>
                  <a:pt x="266" y="17"/>
                  <a:pt x="267" y="17"/>
                  <a:pt x="268" y="17"/>
                </a:cubicBezTo>
                <a:cubicBezTo>
                  <a:pt x="268" y="17"/>
                  <a:pt x="268" y="17"/>
                  <a:pt x="268" y="17"/>
                </a:cubicBezTo>
                <a:cubicBezTo>
                  <a:pt x="268" y="17"/>
                  <a:pt x="268" y="17"/>
                  <a:pt x="268" y="17"/>
                </a:cubicBezTo>
                <a:cubicBezTo>
                  <a:pt x="268" y="17"/>
                  <a:pt x="268" y="17"/>
                  <a:pt x="268" y="17"/>
                </a:cubicBezTo>
                <a:cubicBezTo>
                  <a:pt x="268" y="17"/>
                  <a:pt x="268" y="17"/>
                  <a:pt x="268" y="17"/>
                </a:cubicBezTo>
                <a:cubicBezTo>
                  <a:pt x="268" y="17"/>
                  <a:pt x="268" y="17"/>
                  <a:pt x="268" y="17"/>
                </a:cubicBezTo>
                <a:cubicBezTo>
                  <a:pt x="268" y="17"/>
                  <a:pt x="268" y="17"/>
                  <a:pt x="269" y="17"/>
                </a:cubicBezTo>
                <a:cubicBezTo>
                  <a:pt x="269" y="17"/>
                  <a:pt x="269" y="17"/>
                  <a:pt x="269" y="17"/>
                </a:cubicBezTo>
                <a:cubicBezTo>
                  <a:pt x="269" y="17"/>
                  <a:pt x="269" y="17"/>
                  <a:pt x="269" y="17"/>
                </a:cubicBezTo>
                <a:cubicBezTo>
                  <a:pt x="269" y="17"/>
                  <a:pt x="269" y="17"/>
                  <a:pt x="269" y="17"/>
                </a:cubicBezTo>
                <a:cubicBezTo>
                  <a:pt x="269" y="17"/>
                  <a:pt x="269" y="17"/>
                  <a:pt x="269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1" y="17"/>
                  <a:pt x="271" y="17"/>
                  <a:pt x="271" y="17"/>
                </a:cubicBezTo>
                <a:cubicBezTo>
                  <a:pt x="271" y="17"/>
                  <a:pt x="271" y="17"/>
                  <a:pt x="271" y="17"/>
                </a:cubicBezTo>
                <a:cubicBezTo>
                  <a:pt x="272" y="16"/>
                  <a:pt x="272" y="16"/>
                  <a:pt x="272" y="16"/>
                </a:cubicBezTo>
                <a:cubicBezTo>
                  <a:pt x="271" y="17"/>
                  <a:pt x="271" y="17"/>
                  <a:pt x="271" y="17"/>
                </a:cubicBezTo>
                <a:cubicBezTo>
                  <a:pt x="271" y="17"/>
                  <a:pt x="271" y="17"/>
                  <a:pt x="271" y="17"/>
                </a:cubicBezTo>
                <a:cubicBezTo>
                  <a:pt x="271" y="17"/>
                  <a:pt x="271" y="17"/>
                  <a:pt x="271" y="17"/>
                </a:cubicBezTo>
                <a:cubicBezTo>
                  <a:pt x="271" y="17"/>
                  <a:pt x="271" y="17"/>
                  <a:pt x="271" y="17"/>
                </a:cubicBezTo>
                <a:cubicBezTo>
                  <a:pt x="271" y="18"/>
                  <a:pt x="271" y="18"/>
                  <a:pt x="271" y="18"/>
                </a:cubicBezTo>
                <a:cubicBezTo>
                  <a:pt x="270" y="18"/>
                  <a:pt x="270" y="18"/>
                  <a:pt x="270" y="18"/>
                </a:cubicBezTo>
                <a:cubicBezTo>
                  <a:pt x="270" y="18"/>
                  <a:pt x="270" y="18"/>
                  <a:pt x="270" y="18"/>
                </a:cubicBezTo>
                <a:cubicBezTo>
                  <a:pt x="270" y="18"/>
                  <a:pt x="270" y="18"/>
                  <a:pt x="270" y="18"/>
                </a:cubicBezTo>
                <a:cubicBezTo>
                  <a:pt x="270" y="18"/>
                  <a:pt x="270" y="18"/>
                  <a:pt x="270" y="18"/>
                </a:cubicBezTo>
                <a:cubicBezTo>
                  <a:pt x="270" y="18"/>
                  <a:pt x="270" y="18"/>
                  <a:pt x="270" y="18"/>
                </a:cubicBezTo>
                <a:cubicBezTo>
                  <a:pt x="270" y="18"/>
                  <a:pt x="270" y="18"/>
                  <a:pt x="270" y="18"/>
                </a:cubicBezTo>
                <a:cubicBezTo>
                  <a:pt x="269" y="19"/>
                  <a:pt x="269" y="19"/>
                  <a:pt x="269" y="19"/>
                </a:cubicBezTo>
                <a:cubicBezTo>
                  <a:pt x="270" y="19"/>
                  <a:pt x="270" y="19"/>
                  <a:pt x="270" y="19"/>
                </a:cubicBezTo>
                <a:cubicBezTo>
                  <a:pt x="270" y="19"/>
                  <a:pt x="270" y="19"/>
                  <a:pt x="270" y="19"/>
                </a:cubicBezTo>
                <a:cubicBezTo>
                  <a:pt x="268" y="19"/>
                  <a:pt x="268" y="19"/>
                  <a:pt x="268" y="19"/>
                </a:cubicBezTo>
                <a:cubicBezTo>
                  <a:pt x="268" y="19"/>
                  <a:pt x="268" y="19"/>
                  <a:pt x="268" y="19"/>
                </a:cubicBezTo>
                <a:cubicBezTo>
                  <a:pt x="268" y="20"/>
                  <a:pt x="268" y="20"/>
                  <a:pt x="268" y="20"/>
                </a:cubicBezTo>
                <a:cubicBezTo>
                  <a:pt x="267" y="20"/>
                  <a:pt x="267" y="20"/>
                  <a:pt x="267" y="20"/>
                </a:cubicBezTo>
                <a:cubicBezTo>
                  <a:pt x="266" y="21"/>
                  <a:pt x="264" y="21"/>
                  <a:pt x="263" y="22"/>
                </a:cubicBezTo>
                <a:cubicBezTo>
                  <a:pt x="262" y="22"/>
                  <a:pt x="262" y="22"/>
                  <a:pt x="262" y="22"/>
                </a:cubicBezTo>
                <a:cubicBezTo>
                  <a:pt x="262" y="22"/>
                  <a:pt x="262" y="22"/>
                  <a:pt x="262" y="22"/>
                </a:cubicBezTo>
                <a:cubicBezTo>
                  <a:pt x="261" y="22"/>
                  <a:pt x="261" y="22"/>
                  <a:pt x="261" y="22"/>
                </a:cubicBezTo>
                <a:cubicBezTo>
                  <a:pt x="261" y="22"/>
                  <a:pt x="261" y="22"/>
                  <a:pt x="261" y="22"/>
                </a:cubicBezTo>
                <a:cubicBezTo>
                  <a:pt x="261" y="22"/>
                  <a:pt x="261" y="22"/>
                  <a:pt x="261" y="22"/>
                </a:cubicBezTo>
                <a:cubicBezTo>
                  <a:pt x="261" y="23"/>
                  <a:pt x="261" y="23"/>
                  <a:pt x="261" y="23"/>
                </a:cubicBezTo>
                <a:cubicBezTo>
                  <a:pt x="261" y="23"/>
                  <a:pt x="261" y="23"/>
                  <a:pt x="261" y="23"/>
                </a:cubicBezTo>
                <a:cubicBezTo>
                  <a:pt x="261" y="23"/>
                  <a:pt x="261" y="23"/>
                  <a:pt x="261" y="23"/>
                </a:cubicBezTo>
                <a:cubicBezTo>
                  <a:pt x="260" y="23"/>
                  <a:pt x="260" y="23"/>
                  <a:pt x="259" y="24"/>
                </a:cubicBezTo>
                <a:cubicBezTo>
                  <a:pt x="259" y="24"/>
                  <a:pt x="259" y="24"/>
                  <a:pt x="259" y="24"/>
                </a:cubicBezTo>
                <a:cubicBezTo>
                  <a:pt x="259" y="24"/>
                  <a:pt x="258" y="24"/>
                  <a:pt x="258" y="24"/>
                </a:cubicBezTo>
                <a:cubicBezTo>
                  <a:pt x="257" y="25"/>
                  <a:pt x="257" y="25"/>
                  <a:pt x="257" y="25"/>
                </a:cubicBezTo>
                <a:cubicBezTo>
                  <a:pt x="257" y="25"/>
                  <a:pt x="257" y="25"/>
                  <a:pt x="257" y="25"/>
                </a:cubicBezTo>
                <a:cubicBezTo>
                  <a:pt x="256" y="25"/>
                  <a:pt x="256" y="25"/>
                  <a:pt x="256" y="25"/>
                </a:cubicBezTo>
                <a:cubicBezTo>
                  <a:pt x="256" y="26"/>
                  <a:pt x="255" y="26"/>
                  <a:pt x="254" y="26"/>
                </a:cubicBezTo>
                <a:cubicBezTo>
                  <a:pt x="254" y="27"/>
                  <a:pt x="253" y="27"/>
                  <a:pt x="252" y="27"/>
                </a:cubicBezTo>
                <a:cubicBezTo>
                  <a:pt x="252" y="28"/>
                  <a:pt x="252" y="28"/>
                  <a:pt x="252" y="28"/>
                </a:cubicBezTo>
                <a:cubicBezTo>
                  <a:pt x="251" y="28"/>
                  <a:pt x="251" y="28"/>
                  <a:pt x="251" y="28"/>
                </a:cubicBezTo>
                <a:cubicBezTo>
                  <a:pt x="251" y="28"/>
                  <a:pt x="251" y="28"/>
                  <a:pt x="250" y="29"/>
                </a:cubicBezTo>
                <a:cubicBezTo>
                  <a:pt x="249" y="29"/>
                  <a:pt x="249" y="29"/>
                  <a:pt x="247" y="30"/>
                </a:cubicBezTo>
                <a:cubicBezTo>
                  <a:pt x="246" y="31"/>
                  <a:pt x="245" y="31"/>
                  <a:pt x="244" y="32"/>
                </a:cubicBezTo>
                <a:cubicBezTo>
                  <a:pt x="243" y="32"/>
                  <a:pt x="242" y="32"/>
                  <a:pt x="242" y="33"/>
                </a:cubicBezTo>
                <a:cubicBezTo>
                  <a:pt x="242" y="33"/>
                  <a:pt x="242" y="33"/>
                  <a:pt x="242" y="33"/>
                </a:cubicBezTo>
                <a:cubicBezTo>
                  <a:pt x="242" y="33"/>
                  <a:pt x="241" y="33"/>
                  <a:pt x="240" y="34"/>
                </a:cubicBezTo>
                <a:cubicBezTo>
                  <a:pt x="239" y="34"/>
                  <a:pt x="239" y="34"/>
                  <a:pt x="239" y="34"/>
                </a:cubicBezTo>
                <a:cubicBezTo>
                  <a:pt x="238" y="35"/>
                  <a:pt x="237" y="35"/>
                  <a:pt x="235" y="36"/>
                </a:cubicBezTo>
                <a:cubicBezTo>
                  <a:pt x="235" y="36"/>
                  <a:pt x="235" y="36"/>
                  <a:pt x="235" y="36"/>
                </a:cubicBezTo>
                <a:cubicBezTo>
                  <a:pt x="234" y="36"/>
                  <a:pt x="233" y="37"/>
                  <a:pt x="233" y="37"/>
                </a:cubicBezTo>
                <a:cubicBezTo>
                  <a:pt x="232" y="38"/>
                  <a:pt x="232" y="38"/>
                  <a:pt x="232" y="38"/>
                </a:cubicBezTo>
                <a:cubicBezTo>
                  <a:pt x="232" y="38"/>
                  <a:pt x="232" y="38"/>
                  <a:pt x="232" y="38"/>
                </a:cubicBezTo>
                <a:cubicBezTo>
                  <a:pt x="233" y="38"/>
                  <a:pt x="233" y="38"/>
                  <a:pt x="234" y="38"/>
                </a:cubicBezTo>
                <a:cubicBezTo>
                  <a:pt x="235" y="37"/>
                  <a:pt x="235" y="37"/>
                  <a:pt x="237" y="38"/>
                </a:cubicBezTo>
                <a:cubicBezTo>
                  <a:pt x="234" y="39"/>
                  <a:pt x="234" y="39"/>
                  <a:pt x="233" y="40"/>
                </a:cubicBezTo>
                <a:cubicBezTo>
                  <a:pt x="233" y="40"/>
                  <a:pt x="233" y="40"/>
                  <a:pt x="233" y="40"/>
                </a:cubicBezTo>
                <a:cubicBezTo>
                  <a:pt x="233" y="40"/>
                  <a:pt x="233" y="40"/>
                  <a:pt x="233" y="40"/>
                </a:cubicBezTo>
                <a:cubicBezTo>
                  <a:pt x="233" y="40"/>
                  <a:pt x="233" y="40"/>
                  <a:pt x="233" y="40"/>
                </a:cubicBezTo>
                <a:cubicBezTo>
                  <a:pt x="233" y="40"/>
                  <a:pt x="233" y="40"/>
                  <a:pt x="233" y="40"/>
                </a:cubicBezTo>
                <a:cubicBezTo>
                  <a:pt x="233" y="40"/>
                  <a:pt x="233" y="40"/>
                  <a:pt x="233" y="40"/>
                </a:cubicBezTo>
                <a:cubicBezTo>
                  <a:pt x="233" y="40"/>
                  <a:pt x="233" y="40"/>
                  <a:pt x="233" y="40"/>
                </a:cubicBezTo>
                <a:cubicBezTo>
                  <a:pt x="233" y="40"/>
                  <a:pt x="233" y="40"/>
                  <a:pt x="233" y="40"/>
                </a:cubicBezTo>
                <a:cubicBezTo>
                  <a:pt x="233" y="40"/>
                  <a:pt x="233" y="40"/>
                  <a:pt x="233" y="40"/>
                </a:cubicBezTo>
                <a:cubicBezTo>
                  <a:pt x="232" y="42"/>
                  <a:pt x="232" y="42"/>
                  <a:pt x="231" y="43"/>
                </a:cubicBezTo>
                <a:cubicBezTo>
                  <a:pt x="230" y="43"/>
                  <a:pt x="230" y="43"/>
                  <a:pt x="230" y="43"/>
                </a:cubicBezTo>
                <a:cubicBezTo>
                  <a:pt x="230" y="43"/>
                  <a:pt x="230" y="43"/>
                  <a:pt x="229" y="43"/>
                </a:cubicBezTo>
                <a:cubicBezTo>
                  <a:pt x="229" y="43"/>
                  <a:pt x="229" y="43"/>
                  <a:pt x="229" y="43"/>
                </a:cubicBezTo>
                <a:cubicBezTo>
                  <a:pt x="229" y="43"/>
                  <a:pt x="229" y="43"/>
                  <a:pt x="228" y="42"/>
                </a:cubicBezTo>
                <a:cubicBezTo>
                  <a:pt x="229" y="42"/>
                  <a:pt x="229" y="42"/>
                  <a:pt x="229" y="42"/>
                </a:cubicBezTo>
                <a:cubicBezTo>
                  <a:pt x="219" y="46"/>
                  <a:pt x="219" y="46"/>
                  <a:pt x="219" y="46"/>
                </a:cubicBezTo>
                <a:cubicBezTo>
                  <a:pt x="219" y="47"/>
                  <a:pt x="219" y="47"/>
                  <a:pt x="217" y="49"/>
                </a:cubicBezTo>
                <a:cubicBezTo>
                  <a:pt x="220" y="48"/>
                  <a:pt x="220" y="48"/>
                  <a:pt x="221" y="48"/>
                </a:cubicBezTo>
                <a:cubicBezTo>
                  <a:pt x="222" y="47"/>
                  <a:pt x="223" y="46"/>
                  <a:pt x="224" y="46"/>
                </a:cubicBezTo>
                <a:cubicBezTo>
                  <a:pt x="224" y="45"/>
                  <a:pt x="224" y="45"/>
                  <a:pt x="224" y="45"/>
                </a:cubicBezTo>
                <a:cubicBezTo>
                  <a:pt x="225" y="44"/>
                  <a:pt x="225" y="44"/>
                  <a:pt x="225" y="44"/>
                </a:cubicBezTo>
                <a:cubicBezTo>
                  <a:pt x="225" y="44"/>
                  <a:pt x="225" y="44"/>
                  <a:pt x="226" y="44"/>
                </a:cubicBezTo>
                <a:cubicBezTo>
                  <a:pt x="226" y="45"/>
                  <a:pt x="226" y="45"/>
                  <a:pt x="226" y="45"/>
                </a:cubicBezTo>
                <a:cubicBezTo>
                  <a:pt x="226" y="45"/>
                  <a:pt x="226" y="45"/>
                  <a:pt x="227" y="46"/>
                </a:cubicBezTo>
                <a:cubicBezTo>
                  <a:pt x="226" y="46"/>
                  <a:pt x="226" y="46"/>
                  <a:pt x="226" y="46"/>
                </a:cubicBezTo>
                <a:cubicBezTo>
                  <a:pt x="226" y="46"/>
                  <a:pt x="225" y="47"/>
                  <a:pt x="225" y="47"/>
                </a:cubicBezTo>
                <a:cubicBezTo>
                  <a:pt x="224" y="47"/>
                  <a:pt x="223" y="48"/>
                  <a:pt x="222" y="48"/>
                </a:cubicBezTo>
                <a:cubicBezTo>
                  <a:pt x="222" y="48"/>
                  <a:pt x="222" y="48"/>
                  <a:pt x="221" y="49"/>
                </a:cubicBezTo>
                <a:cubicBezTo>
                  <a:pt x="221" y="49"/>
                  <a:pt x="220" y="50"/>
                  <a:pt x="220" y="50"/>
                </a:cubicBezTo>
                <a:cubicBezTo>
                  <a:pt x="219" y="51"/>
                  <a:pt x="218" y="52"/>
                  <a:pt x="217" y="52"/>
                </a:cubicBezTo>
                <a:cubicBezTo>
                  <a:pt x="217" y="52"/>
                  <a:pt x="216" y="52"/>
                  <a:pt x="215" y="52"/>
                </a:cubicBezTo>
                <a:cubicBezTo>
                  <a:pt x="215" y="52"/>
                  <a:pt x="214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2" y="53"/>
                </a:cubicBezTo>
                <a:cubicBezTo>
                  <a:pt x="211" y="54"/>
                  <a:pt x="209" y="55"/>
                  <a:pt x="208" y="55"/>
                </a:cubicBezTo>
                <a:cubicBezTo>
                  <a:pt x="206" y="56"/>
                  <a:pt x="204" y="56"/>
                  <a:pt x="203" y="58"/>
                </a:cubicBezTo>
                <a:cubicBezTo>
                  <a:pt x="203" y="58"/>
                  <a:pt x="203" y="58"/>
                  <a:pt x="202" y="59"/>
                </a:cubicBezTo>
                <a:cubicBezTo>
                  <a:pt x="193" y="66"/>
                  <a:pt x="193" y="66"/>
                  <a:pt x="193" y="67"/>
                </a:cubicBezTo>
                <a:cubicBezTo>
                  <a:pt x="194" y="67"/>
                  <a:pt x="194" y="67"/>
                  <a:pt x="195" y="67"/>
                </a:cubicBezTo>
                <a:cubicBezTo>
                  <a:pt x="195" y="67"/>
                  <a:pt x="195" y="67"/>
                  <a:pt x="195" y="67"/>
                </a:cubicBezTo>
                <a:cubicBezTo>
                  <a:pt x="195" y="68"/>
                  <a:pt x="194" y="68"/>
                  <a:pt x="194" y="69"/>
                </a:cubicBezTo>
                <a:cubicBezTo>
                  <a:pt x="193" y="69"/>
                  <a:pt x="193" y="68"/>
                  <a:pt x="193" y="69"/>
                </a:cubicBezTo>
                <a:cubicBezTo>
                  <a:pt x="187" y="73"/>
                  <a:pt x="187" y="73"/>
                  <a:pt x="186" y="74"/>
                </a:cubicBezTo>
                <a:cubicBezTo>
                  <a:pt x="188" y="74"/>
                  <a:pt x="189" y="72"/>
                  <a:pt x="191" y="73"/>
                </a:cubicBezTo>
                <a:cubicBezTo>
                  <a:pt x="190" y="73"/>
                  <a:pt x="189" y="74"/>
                  <a:pt x="187" y="76"/>
                </a:cubicBezTo>
                <a:cubicBezTo>
                  <a:pt x="182" y="79"/>
                  <a:pt x="178" y="81"/>
                  <a:pt x="173" y="94"/>
                </a:cubicBezTo>
                <a:cubicBezTo>
                  <a:pt x="173" y="95"/>
                  <a:pt x="173" y="95"/>
                  <a:pt x="173" y="95"/>
                </a:cubicBezTo>
                <a:cubicBezTo>
                  <a:pt x="173" y="95"/>
                  <a:pt x="173" y="96"/>
                  <a:pt x="173" y="97"/>
                </a:cubicBezTo>
                <a:cubicBezTo>
                  <a:pt x="174" y="97"/>
                  <a:pt x="174" y="97"/>
                  <a:pt x="175" y="96"/>
                </a:cubicBezTo>
                <a:cubicBezTo>
                  <a:pt x="175" y="96"/>
                  <a:pt x="175" y="96"/>
                  <a:pt x="176" y="96"/>
                </a:cubicBezTo>
                <a:cubicBezTo>
                  <a:pt x="176" y="96"/>
                  <a:pt x="176" y="96"/>
                  <a:pt x="177" y="97"/>
                </a:cubicBezTo>
                <a:cubicBezTo>
                  <a:pt x="176" y="97"/>
                  <a:pt x="176" y="98"/>
                  <a:pt x="175" y="99"/>
                </a:cubicBezTo>
                <a:cubicBezTo>
                  <a:pt x="176" y="99"/>
                  <a:pt x="176" y="100"/>
                  <a:pt x="177" y="100"/>
                </a:cubicBezTo>
                <a:cubicBezTo>
                  <a:pt x="176" y="101"/>
                  <a:pt x="176" y="102"/>
                  <a:pt x="176" y="102"/>
                </a:cubicBezTo>
                <a:cubicBezTo>
                  <a:pt x="177" y="102"/>
                  <a:pt x="180" y="102"/>
                  <a:pt x="182" y="100"/>
                </a:cubicBezTo>
                <a:cubicBezTo>
                  <a:pt x="182" y="100"/>
                  <a:pt x="182" y="99"/>
                  <a:pt x="183" y="99"/>
                </a:cubicBezTo>
                <a:cubicBezTo>
                  <a:pt x="194" y="85"/>
                  <a:pt x="196" y="85"/>
                  <a:pt x="197" y="85"/>
                </a:cubicBezTo>
                <a:cubicBezTo>
                  <a:pt x="197" y="85"/>
                  <a:pt x="198" y="85"/>
                  <a:pt x="198" y="85"/>
                </a:cubicBezTo>
                <a:cubicBezTo>
                  <a:pt x="201" y="85"/>
                  <a:pt x="203" y="82"/>
                  <a:pt x="205" y="81"/>
                </a:cubicBezTo>
                <a:cubicBezTo>
                  <a:pt x="206" y="80"/>
                  <a:pt x="208" y="79"/>
                  <a:pt x="209" y="77"/>
                </a:cubicBezTo>
                <a:cubicBezTo>
                  <a:pt x="211" y="76"/>
                  <a:pt x="211" y="76"/>
                  <a:pt x="220" y="70"/>
                </a:cubicBezTo>
                <a:cubicBezTo>
                  <a:pt x="221" y="70"/>
                  <a:pt x="222" y="70"/>
                  <a:pt x="223" y="70"/>
                </a:cubicBezTo>
                <a:cubicBezTo>
                  <a:pt x="224" y="68"/>
                  <a:pt x="224" y="68"/>
                  <a:pt x="225" y="67"/>
                </a:cubicBezTo>
                <a:cubicBezTo>
                  <a:pt x="226" y="67"/>
                  <a:pt x="226" y="67"/>
                  <a:pt x="227" y="68"/>
                </a:cubicBezTo>
                <a:cubicBezTo>
                  <a:pt x="225" y="69"/>
                  <a:pt x="225" y="69"/>
                  <a:pt x="225" y="70"/>
                </a:cubicBezTo>
                <a:cubicBezTo>
                  <a:pt x="228" y="71"/>
                  <a:pt x="229" y="68"/>
                  <a:pt x="232" y="67"/>
                </a:cubicBezTo>
                <a:cubicBezTo>
                  <a:pt x="232" y="67"/>
                  <a:pt x="232" y="67"/>
                  <a:pt x="233" y="67"/>
                </a:cubicBezTo>
                <a:cubicBezTo>
                  <a:pt x="234" y="67"/>
                  <a:pt x="234" y="67"/>
                  <a:pt x="235" y="66"/>
                </a:cubicBezTo>
                <a:cubicBezTo>
                  <a:pt x="237" y="65"/>
                  <a:pt x="239" y="64"/>
                  <a:pt x="241" y="63"/>
                </a:cubicBezTo>
                <a:cubicBezTo>
                  <a:pt x="242" y="63"/>
                  <a:pt x="242" y="63"/>
                  <a:pt x="245" y="61"/>
                </a:cubicBezTo>
                <a:cubicBezTo>
                  <a:pt x="247" y="61"/>
                  <a:pt x="247" y="61"/>
                  <a:pt x="247" y="61"/>
                </a:cubicBezTo>
                <a:cubicBezTo>
                  <a:pt x="247" y="60"/>
                  <a:pt x="247" y="60"/>
                  <a:pt x="248" y="60"/>
                </a:cubicBezTo>
                <a:cubicBezTo>
                  <a:pt x="251" y="58"/>
                  <a:pt x="251" y="58"/>
                  <a:pt x="252" y="57"/>
                </a:cubicBezTo>
                <a:cubicBezTo>
                  <a:pt x="252" y="56"/>
                  <a:pt x="252" y="56"/>
                  <a:pt x="252" y="56"/>
                </a:cubicBezTo>
                <a:cubicBezTo>
                  <a:pt x="252" y="56"/>
                  <a:pt x="252" y="56"/>
                  <a:pt x="253" y="57"/>
                </a:cubicBezTo>
                <a:cubicBezTo>
                  <a:pt x="253" y="57"/>
                  <a:pt x="253" y="57"/>
                  <a:pt x="253" y="57"/>
                </a:cubicBezTo>
                <a:cubicBezTo>
                  <a:pt x="253" y="57"/>
                  <a:pt x="253" y="57"/>
                  <a:pt x="253" y="57"/>
                </a:cubicBezTo>
                <a:cubicBezTo>
                  <a:pt x="253" y="57"/>
                  <a:pt x="253" y="57"/>
                  <a:pt x="253" y="57"/>
                </a:cubicBezTo>
                <a:cubicBezTo>
                  <a:pt x="253" y="57"/>
                  <a:pt x="253" y="57"/>
                  <a:pt x="253" y="57"/>
                </a:cubicBezTo>
                <a:cubicBezTo>
                  <a:pt x="253" y="57"/>
                  <a:pt x="253" y="57"/>
                  <a:pt x="253" y="57"/>
                </a:cubicBezTo>
                <a:cubicBezTo>
                  <a:pt x="253" y="57"/>
                  <a:pt x="253" y="57"/>
                  <a:pt x="253" y="57"/>
                </a:cubicBezTo>
                <a:cubicBezTo>
                  <a:pt x="253" y="58"/>
                  <a:pt x="254" y="58"/>
                  <a:pt x="255" y="58"/>
                </a:cubicBezTo>
                <a:cubicBezTo>
                  <a:pt x="255" y="59"/>
                  <a:pt x="255" y="59"/>
                  <a:pt x="255" y="59"/>
                </a:cubicBezTo>
                <a:cubicBezTo>
                  <a:pt x="263" y="59"/>
                  <a:pt x="269" y="53"/>
                  <a:pt x="276" y="51"/>
                </a:cubicBezTo>
                <a:cubicBezTo>
                  <a:pt x="277" y="51"/>
                  <a:pt x="278" y="51"/>
                  <a:pt x="280" y="51"/>
                </a:cubicBezTo>
                <a:cubicBezTo>
                  <a:pt x="283" y="50"/>
                  <a:pt x="283" y="50"/>
                  <a:pt x="284" y="49"/>
                </a:cubicBezTo>
                <a:cubicBezTo>
                  <a:pt x="283" y="49"/>
                  <a:pt x="283" y="49"/>
                  <a:pt x="283" y="49"/>
                </a:cubicBezTo>
                <a:cubicBezTo>
                  <a:pt x="283" y="49"/>
                  <a:pt x="282" y="49"/>
                  <a:pt x="281" y="50"/>
                </a:cubicBezTo>
                <a:cubicBezTo>
                  <a:pt x="280" y="50"/>
                  <a:pt x="280" y="50"/>
                  <a:pt x="280" y="50"/>
                </a:cubicBezTo>
                <a:cubicBezTo>
                  <a:pt x="280" y="50"/>
                  <a:pt x="280" y="50"/>
                  <a:pt x="279" y="50"/>
                </a:cubicBezTo>
                <a:cubicBezTo>
                  <a:pt x="279" y="49"/>
                  <a:pt x="279" y="49"/>
                  <a:pt x="279" y="49"/>
                </a:cubicBezTo>
                <a:cubicBezTo>
                  <a:pt x="279" y="49"/>
                  <a:pt x="278" y="49"/>
                  <a:pt x="278" y="49"/>
                </a:cubicBezTo>
                <a:cubicBezTo>
                  <a:pt x="277" y="48"/>
                  <a:pt x="277" y="48"/>
                  <a:pt x="276" y="48"/>
                </a:cubicBezTo>
                <a:cubicBezTo>
                  <a:pt x="276" y="47"/>
                  <a:pt x="276" y="47"/>
                  <a:pt x="276" y="47"/>
                </a:cubicBezTo>
                <a:cubicBezTo>
                  <a:pt x="277" y="46"/>
                  <a:pt x="277" y="46"/>
                  <a:pt x="277" y="46"/>
                </a:cubicBezTo>
                <a:cubicBezTo>
                  <a:pt x="277" y="46"/>
                  <a:pt x="278" y="46"/>
                  <a:pt x="279" y="45"/>
                </a:cubicBezTo>
                <a:cubicBezTo>
                  <a:pt x="280" y="45"/>
                  <a:pt x="280" y="45"/>
                  <a:pt x="280" y="45"/>
                </a:cubicBezTo>
                <a:cubicBezTo>
                  <a:pt x="281" y="45"/>
                  <a:pt x="283" y="44"/>
                  <a:pt x="285" y="44"/>
                </a:cubicBezTo>
                <a:cubicBezTo>
                  <a:pt x="283" y="46"/>
                  <a:pt x="283" y="46"/>
                  <a:pt x="283" y="47"/>
                </a:cubicBezTo>
                <a:cubicBezTo>
                  <a:pt x="283" y="48"/>
                  <a:pt x="283" y="48"/>
                  <a:pt x="283" y="48"/>
                </a:cubicBezTo>
                <a:cubicBezTo>
                  <a:pt x="284" y="47"/>
                  <a:pt x="284" y="47"/>
                  <a:pt x="284" y="47"/>
                </a:cubicBezTo>
                <a:cubicBezTo>
                  <a:pt x="286" y="45"/>
                  <a:pt x="293" y="46"/>
                  <a:pt x="291" y="42"/>
                </a:cubicBezTo>
                <a:cubicBezTo>
                  <a:pt x="293" y="38"/>
                  <a:pt x="293" y="38"/>
                  <a:pt x="293" y="37"/>
                </a:cubicBezTo>
                <a:cubicBezTo>
                  <a:pt x="294" y="37"/>
                  <a:pt x="294" y="37"/>
                  <a:pt x="294" y="37"/>
                </a:cubicBezTo>
                <a:cubicBezTo>
                  <a:pt x="294" y="38"/>
                  <a:pt x="294" y="38"/>
                  <a:pt x="294" y="38"/>
                </a:cubicBezTo>
                <a:cubicBezTo>
                  <a:pt x="295" y="38"/>
                  <a:pt x="295" y="38"/>
                  <a:pt x="296" y="38"/>
                </a:cubicBezTo>
                <a:cubicBezTo>
                  <a:pt x="297" y="38"/>
                  <a:pt x="297" y="38"/>
                  <a:pt x="298" y="36"/>
                </a:cubicBezTo>
                <a:cubicBezTo>
                  <a:pt x="299" y="36"/>
                  <a:pt x="299" y="36"/>
                  <a:pt x="299" y="35"/>
                </a:cubicBezTo>
                <a:cubicBezTo>
                  <a:pt x="300" y="35"/>
                  <a:pt x="301" y="34"/>
                  <a:pt x="301" y="34"/>
                </a:cubicBezTo>
                <a:cubicBezTo>
                  <a:pt x="300" y="34"/>
                  <a:pt x="300" y="34"/>
                  <a:pt x="298" y="34"/>
                </a:cubicBezTo>
                <a:cubicBezTo>
                  <a:pt x="297" y="34"/>
                  <a:pt x="297" y="34"/>
                  <a:pt x="296" y="34"/>
                </a:cubicBezTo>
                <a:cubicBezTo>
                  <a:pt x="297" y="34"/>
                  <a:pt x="297" y="34"/>
                  <a:pt x="299" y="33"/>
                </a:cubicBezTo>
                <a:cubicBezTo>
                  <a:pt x="299" y="33"/>
                  <a:pt x="299" y="32"/>
                  <a:pt x="299" y="32"/>
                </a:cubicBezTo>
                <a:cubicBezTo>
                  <a:pt x="300" y="32"/>
                  <a:pt x="300" y="32"/>
                  <a:pt x="300" y="32"/>
                </a:cubicBezTo>
                <a:cubicBezTo>
                  <a:pt x="301" y="32"/>
                  <a:pt x="301" y="32"/>
                  <a:pt x="302" y="32"/>
                </a:cubicBezTo>
                <a:cubicBezTo>
                  <a:pt x="301" y="32"/>
                  <a:pt x="301" y="33"/>
                  <a:pt x="300" y="33"/>
                </a:cubicBezTo>
                <a:cubicBezTo>
                  <a:pt x="300" y="33"/>
                  <a:pt x="301" y="33"/>
                  <a:pt x="302" y="33"/>
                </a:cubicBezTo>
                <a:cubicBezTo>
                  <a:pt x="303" y="33"/>
                  <a:pt x="303" y="32"/>
                  <a:pt x="304" y="32"/>
                </a:cubicBezTo>
                <a:cubicBezTo>
                  <a:pt x="304" y="32"/>
                  <a:pt x="304" y="32"/>
                  <a:pt x="305" y="33"/>
                </a:cubicBezTo>
                <a:cubicBezTo>
                  <a:pt x="308" y="32"/>
                  <a:pt x="309" y="31"/>
                  <a:pt x="309" y="30"/>
                </a:cubicBezTo>
                <a:cubicBezTo>
                  <a:pt x="308" y="30"/>
                  <a:pt x="307" y="30"/>
                  <a:pt x="307" y="30"/>
                </a:cubicBezTo>
                <a:cubicBezTo>
                  <a:pt x="307" y="30"/>
                  <a:pt x="307" y="30"/>
                  <a:pt x="311" y="29"/>
                </a:cubicBezTo>
                <a:cubicBezTo>
                  <a:pt x="311" y="29"/>
                  <a:pt x="312" y="29"/>
                  <a:pt x="313" y="29"/>
                </a:cubicBezTo>
                <a:cubicBezTo>
                  <a:pt x="313" y="29"/>
                  <a:pt x="313" y="29"/>
                  <a:pt x="313" y="29"/>
                </a:cubicBezTo>
                <a:cubicBezTo>
                  <a:pt x="314" y="29"/>
                  <a:pt x="315" y="28"/>
                  <a:pt x="315" y="28"/>
                </a:cubicBezTo>
                <a:cubicBezTo>
                  <a:pt x="315" y="27"/>
                  <a:pt x="315" y="27"/>
                  <a:pt x="315" y="27"/>
                </a:cubicBezTo>
                <a:cubicBezTo>
                  <a:pt x="316" y="26"/>
                  <a:pt x="316" y="26"/>
                  <a:pt x="318" y="24"/>
                </a:cubicBezTo>
                <a:cubicBezTo>
                  <a:pt x="318" y="24"/>
                  <a:pt x="319" y="24"/>
                  <a:pt x="320" y="24"/>
                </a:cubicBezTo>
                <a:cubicBezTo>
                  <a:pt x="320" y="24"/>
                  <a:pt x="321" y="23"/>
                  <a:pt x="322" y="22"/>
                </a:cubicBezTo>
                <a:cubicBezTo>
                  <a:pt x="322" y="22"/>
                  <a:pt x="323" y="21"/>
                  <a:pt x="324" y="20"/>
                </a:cubicBezTo>
                <a:cubicBezTo>
                  <a:pt x="323" y="20"/>
                  <a:pt x="323" y="20"/>
                  <a:pt x="322" y="20"/>
                </a:cubicBezTo>
                <a:cubicBezTo>
                  <a:pt x="323" y="20"/>
                  <a:pt x="323" y="20"/>
                  <a:pt x="323" y="19"/>
                </a:cubicBezTo>
                <a:cubicBezTo>
                  <a:pt x="323" y="19"/>
                  <a:pt x="323" y="19"/>
                  <a:pt x="323" y="19"/>
                </a:cubicBezTo>
                <a:cubicBezTo>
                  <a:pt x="324" y="19"/>
                  <a:pt x="324" y="19"/>
                  <a:pt x="324" y="19"/>
                </a:cubicBezTo>
                <a:cubicBezTo>
                  <a:pt x="325" y="18"/>
                  <a:pt x="325" y="18"/>
                  <a:pt x="327" y="18"/>
                </a:cubicBezTo>
                <a:cubicBezTo>
                  <a:pt x="327" y="18"/>
                  <a:pt x="327" y="18"/>
                  <a:pt x="328" y="19"/>
                </a:cubicBezTo>
                <a:cubicBezTo>
                  <a:pt x="327" y="19"/>
                  <a:pt x="327" y="19"/>
                  <a:pt x="327" y="19"/>
                </a:cubicBezTo>
                <a:cubicBezTo>
                  <a:pt x="325" y="20"/>
                  <a:pt x="325" y="20"/>
                  <a:pt x="324" y="21"/>
                </a:cubicBezTo>
                <a:cubicBezTo>
                  <a:pt x="324" y="21"/>
                  <a:pt x="324" y="21"/>
                  <a:pt x="324" y="21"/>
                </a:cubicBezTo>
                <a:cubicBezTo>
                  <a:pt x="326" y="20"/>
                  <a:pt x="327" y="19"/>
                  <a:pt x="330" y="18"/>
                </a:cubicBezTo>
                <a:cubicBezTo>
                  <a:pt x="330" y="18"/>
                  <a:pt x="330" y="17"/>
                  <a:pt x="331" y="17"/>
                </a:cubicBezTo>
                <a:cubicBezTo>
                  <a:pt x="331" y="17"/>
                  <a:pt x="331" y="17"/>
                  <a:pt x="331" y="16"/>
                </a:cubicBezTo>
                <a:cubicBezTo>
                  <a:pt x="331" y="16"/>
                  <a:pt x="330" y="16"/>
                  <a:pt x="330" y="16"/>
                </a:cubicBezTo>
                <a:cubicBezTo>
                  <a:pt x="330" y="16"/>
                  <a:pt x="330" y="16"/>
                  <a:pt x="329" y="16"/>
                </a:cubicBezTo>
                <a:cubicBezTo>
                  <a:pt x="330" y="16"/>
                  <a:pt x="330" y="16"/>
                  <a:pt x="331" y="15"/>
                </a:cubicBezTo>
                <a:cubicBezTo>
                  <a:pt x="332" y="15"/>
                  <a:pt x="332" y="15"/>
                  <a:pt x="332" y="15"/>
                </a:cubicBezTo>
                <a:cubicBezTo>
                  <a:pt x="333" y="15"/>
                  <a:pt x="333" y="15"/>
                  <a:pt x="334" y="14"/>
                </a:cubicBezTo>
                <a:cubicBezTo>
                  <a:pt x="333" y="14"/>
                  <a:pt x="333" y="14"/>
                  <a:pt x="330" y="15"/>
                </a:cubicBezTo>
                <a:cubicBezTo>
                  <a:pt x="331" y="14"/>
                  <a:pt x="332" y="14"/>
                  <a:pt x="333" y="13"/>
                </a:cubicBezTo>
                <a:cubicBezTo>
                  <a:pt x="333" y="13"/>
                  <a:pt x="333" y="13"/>
                  <a:pt x="338" y="11"/>
                </a:cubicBezTo>
                <a:cubicBezTo>
                  <a:pt x="339" y="11"/>
                  <a:pt x="339" y="11"/>
                  <a:pt x="339" y="11"/>
                </a:cubicBezTo>
                <a:cubicBezTo>
                  <a:pt x="340" y="10"/>
                  <a:pt x="340" y="10"/>
                  <a:pt x="342" y="10"/>
                </a:cubicBezTo>
                <a:cubicBezTo>
                  <a:pt x="342" y="10"/>
                  <a:pt x="342" y="10"/>
                  <a:pt x="343" y="10"/>
                </a:cubicBezTo>
                <a:cubicBezTo>
                  <a:pt x="343" y="10"/>
                  <a:pt x="346" y="8"/>
                  <a:pt x="353" y="6"/>
                </a:cubicBezTo>
                <a:cubicBezTo>
                  <a:pt x="354" y="6"/>
                  <a:pt x="354" y="6"/>
                  <a:pt x="354" y="6"/>
                </a:cubicBezTo>
                <a:cubicBezTo>
                  <a:pt x="354" y="6"/>
                  <a:pt x="353" y="6"/>
                  <a:pt x="352" y="6"/>
                </a:cubicBezTo>
                <a:cubicBezTo>
                  <a:pt x="352" y="6"/>
                  <a:pt x="352" y="6"/>
                  <a:pt x="352" y="6"/>
                </a:cubicBezTo>
                <a:cubicBezTo>
                  <a:pt x="353" y="6"/>
                  <a:pt x="354" y="6"/>
                  <a:pt x="354" y="6"/>
                </a:cubicBezTo>
                <a:cubicBezTo>
                  <a:pt x="355" y="6"/>
                  <a:pt x="355" y="6"/>
                  <a:pt x="355" y="6"/>
                </a:cubicBezTo>
                <a:cubicBezTo>
                  <a:pt x="356" y="5"/>
                  <a:pt x="358" y="5"/>
                  <a:pt x="359" y="5"/>
                </a:cubicBezTo>
                <a:cubicBezTo>
                  <a:pt x="359" y="5"/>
                  <a:pt x="359" y="5"/>
                  <a:pt x="360" y="5"/>
                </a:cubicBezTo>
                <a:cubicBezTo>
                  <a:pt x="361" y="5"/>
                  <a:pt x="361" y="5"/>
                  <a:pt x="363" y="4"/>
                </a:cubicBezTo>
                <a:moveTo>
                  <a:pt x="346" y="1"/>
                </a:moveTo>
                <a:cubicBezTo>
                  <a:pt x="347" y="1"/>
                  <a:pt x="348" y="1"/>
                  <a:pt x="349" y="1"/>
                </a:cubicBezTo>
                <a:cubicBezTo>
                  <a:pt x="347" y="1"/>
                  <a:pt x="347" y="1"/>
                  <a:pt x="347" y="1"/>
                </a:cubicBezTo>
                <a:cubicBezTo>
                  <a:pt x="348" y="1"/>
                  <a:pt x="348" y="1"/>
                  <a:pt x="348" y="1"/>
                </a:cubicBezTo>
                <a:cubicBezTo>
                  <a:pt x="351" y="0"/>
                  <a:pt x="351" y="0"/>
                  <a:pt x="351" y="0"/>
                </a:cubicBezTo>
                <a:cubicBezTo>
                  <a:pt x="354" y="0"/>
                  <a:pt x="354" y="0"/>
                  <a:pt x="354" y="0"/>
                </a:cubicBezTo>
                <a:cubicBezTo>
                  <a:pt x="352" y="0"/>
                  <a:pt x="352" y="0"/>
                  <a:pt x="352" y="0"/>
                </a:cubicBezTo>
                <a:cubicBezTo>
                  <a:pt x="352" y="0"/>
                  <a:pt x="352" y="0"/>
                  <a:pt x="352" y="0"/>
                </a:cubicBezTo>
                <a:cubicBezTo>
                  <a:pt x="350" y="0"/>
                  <a:pt x="350" y="0"/>
                  <a:pt x="350" y="0"/>
                </a:cubicBezTo>
                <a:cubicBezTo>
                  <a:pt x="353" y="0"/>
                  <a:pt x="353" y="0"/>
                  <a:pt x="353" y="0"/>
                </a:cubicBezTo>
                <a:cubicBezTo>
                  <a:pt x="353" y="0"/>
                  <a:pt x="353" y="0"/>
                  <a:pt x="353" y="0"/>
                </a:cubicBezTo>
                <a:cubicBezTo>
                  <a:pt x="353" y="0"/>
                  <a:pt x="354" y="0"/>
                  <a:pt x="355" y="0"/>
                </a:cubicBezTo>
                <a:cubicBezTo>
                  <a:pt x="355" y="0"/>
                  <a:pt x="356" y="0"/>
                  <a:pt x="356" y="0"/>
                </a:cubicBezTo>
                <a:cubicBezTo>
                  <a:pt x="355" y="0"/>
                  <a:pt x="353" y="0"/>
                  <a:pt x="352" y="0"/>
                </a:cubicBezTo>
                <a:cubicBezTo>
                  <a:pt x="353" y="0"/>
                  <a:pt x="353" y="0"/>
                  <a:pt x="354" y="0"/>
                </a:cubicBezTo>
                <a:cubicBezTo>
                  <a:pt x="353" y="0"/>
                  <a:pt x="352" y="0"/>
                  <a:pt x="351" y="0"/>
                </a:cubicBezTo>
                <a:cubicBezTo>
                  <a:pt x="352" y="0"/>
                  <a:pt x="353" y="0"/>
                  <a:pt x="355" y="0"/>
                </a:cubicBezTo>
                <a:cubicBezTo>
                  <a:pt x="355" y="0"/>
                  <a:pt x="355" y="0"/>
                  <a:pt x="355" y="0"/>
                </a:cubicBezTo>
                <a:cubicBezTo>
                  <a:pt x="354" y="0"/>
                  <a:pt x="352" y="0"/>
                  <a:pt x="349" y="0"/>
                </a:cubicBezTo>
                <a:cubicBezTo>
                  <a:pt x="349" y="0"/>
                  <a:pt x="349" y="0"/>
                  <a:pt x="349" y="0"/>
                </a:cubicBezTo>
                <a:cubicBezTo>
                  <a:pt x="350" y="0"/>
                  <a:pt x="351" y="0"/>
                  <a:pt x="352" y="0"/>
                </a:cubicBezTo>
                <a:cubicBezTo>
                  <a:pt x="352" y="0"/>
                  <a:pt x="352" y="0"/>
                  <a:pt x="352" y="0"/>
                </a:cubicBezTo>
                <a:cubicBezTo>
                  <a:pt x="349" y="0"/>
                  <a:pt x="349" y="0"/>
                  <a:pt x="349" y="0"/>
                </a:cubicBezTo>
                <a:cubicBezTo>
                  <a:pt x="349" y="0"/>
                  <a:pt x="349" y="0"/>
                  <a:pt x="349" y="0"/>
                </a:cubicBezTo>
                <a:cubicBezTo>
                  <a:pt x="350" y="0"/>
                  <a:pt x="350" y="0"/>
                  <a:pt x="350" y="0"/>
                </a:cubicBezTo>
                <a:cubicBezTo>
                  <a:pt x="349" y="0"/>
                  <a:pt x="348" y="0"/>
                  <a:pt x="347" y="0"/>
                </a:cubicBezTo>
                <a:cubicBezTo>
                  <a:pt x="344" y="0"/>
                  <a:pt x="344" y="0"/>
                  <a:pt x="344" y="0"/>
                </a:cubicBezTo>
                <a:cubicBezTo>
                  <a:pt x="344" y="0"/>
                  <a:pt x="344" y="0"/>
                  <a:pt x="344" y="0"/>
                </a:cubicBezTo>
                <a:cubicBezTo>
                  <a:pt x="341" y="1"/>
                  <a:pt x="339" y="1"/>
                  <a:pt x="336" y="1"/>
                </a:cubicBezTo>
                <a:cubicBezTo>
                  <a:pt x="337" y="1"/>
                  <a:pt x="339" y="1"/>
                  <a:pt x="340" y="1"/>
                </a:cubicBezTo>
                <a:cubicBezTo>
                  <a:pt x="340" y="1"/>
                  <a:pt x="340" y="1"/>
                  <a:pt x="340" y="1"/>
                </a:cubicBezTo>
                <a:cubicBezTo>
                  <a:pt x="341" y="1"/>
                  <a:pt x="343" y="1"/>
                  <a:pt x="345" y="0"/>
                </a:cubicBezTo>
                <a:cubicBezTo>
                  <a:pt x="344" y="0"/>
                  <a:pt x="344" y="0"/>
                  <a:pt x="344" y="0"/>
                </a:cubicBezTo>
                <a:cubicBezTo>
                  <a:pt x="346" y="0"/>
                  <a:pt x="346" y="0"/>
                  <a:pt x="346" y="0"/>
                </a:cubicBezTo>
                <a:cubicBezTo>
                  <a:pt x="346" y="0"/>
                  <a:pt x="346" y="0"/>
                  <a:pt x="346" y="0"/>
                </a:cubicBezTo>
                <a:cubicBezTo>
                  <a:pt x="343" y="0"/>
                  <a:pt x="341" y="1"/>
                  <a:pt x="339" y="1"/>
                </a:cubicBezTo>
                <a:cubicBezTo>
                  <a:pt x="339" y="1"/>
                  <a:pt x="339" y="1"/>
                  <a:pt x="339" y="1"/>
                </a:cubicBezTo>
                <a:cubicBezTo>
                  <a:pt x="341" y="1"/>
                  <a:pt x="341" y="1"/>
                  <a:pt x="341" y="1"/>
                </a:cubicBezTo>
                <a:cubicBezTo>
                  <a:pt x="341" y="1"/>
                  <a:pt x="341" y="1"/>
                  <a:pt x="341" y="1"/>
                </a:cubicBezTo>
                <a:cubicBezTo>
                  <a:pt x="341" y="1"/>
                  <a:pt x="341" y="1"/>
                  <a:pt x="337" y="1"/>
                </a:cubicBezTo>
                <a:cubicBezTo>
                  <a:pt x="337" y="1"/>
                  <a:pt x="337" y="1"/>
                  <a:pt x="337" y="1"/>
                </a:cubicBezTo>
                <a:cubicBezTo>
                  <a:pt x="337" y="1"/>
                  <a:pt x="337" y="1"/>
                  <a:pt x="337" y="1"/>
                </a:cubicBezTo>
                <a:cubicBezTo>
                  <a:pt x="335" y="1"/>
                  <a:pt x="335" y="1"/>
                  <a:pt x="335" y="1"/>
                </a:cubicBezTo>
                <a:cubicBezTo>
                  <a:pt x="335" y="1"/>
                  <a:pt x="335" y="1"/>
                  <a:pt x="335" y="1"/>
                </a:cubicBezTo>
                <a:cubicBezTo>
                  <a:pt x="332" y="1"/>
                  <a:pt x="332" y="1"/>
                  <a:pt x="332" y="1"/>
                </a:cubicBezTo>
                <a:cubicBezTo>
                  <a:pt x="332" y="1"/>
                  <a:pt x="332" y="1"/>
                  <a:pt x="332" y="1"/>
                </a:cubicBezTo>
                <a:cubicBezTo>
                  <a:pt x="331" y="2"/>
                  <a:pt x="331" y="2"/>
                  <a:pt x="331" y="2"/>
                </a:cubicBezTo>
                <a:cubicBezTo>
                  <a:pt x="327" y="2"/>
                  <a:pt x="327" y="2"/>
                  <a:pt x="327" y="2"/>
                </a:cubicBezTo>
                <a:cubicBezTo>
                  <a:pt x="321" y="3"/>
                  <a:pt x="321" y="3"/>
                  <a:pt x="320" y="3"/>
                </a:cubicBezTo>
                <a:cubicBezTo>
                  <a:pt x="324" y="2"/>
                  <a:pt x="324" y="2"/>
                  <a:pt x="324" y="2"/>
                </a:cubicBezTo>
                <a:cubicBezTo>
                  <a:pt x="326" y="2"/>
                  <a:pt x="326" y="2"/>
                  <a:pt x="326" y="2"/>
                </a:cubicBezTo>
                <a:cubicBezTo>
                  <a:pt x="327" y="2"/>
                  <a:pt x="327" y="2"/>
                  <a:pt x="327" y="2"/>
                </a:cubicBezTo>
                <a:cubicBezTo>
                  <a:pt x="324" y="2"/>
                  <a:pt x="324" y="2"/>
                  <a:pt x="324" y="2"/>
                </a:cubicBezTo>
                <a:cubicBezTo>
                  <a:pt x="320" y="3"/>
                  <a:pt x="320" y="3"/>
                  <a:pt x="320" y="3"/>
                </a:cubicBezTo>
                <a:cubicBezTo>
                  <a:pt x="316" y="4"/>
                  <a:pt x="316" y="4"/>
                  <a:pt x="316" y="4"/>
                </a:cubicBezTo>
                <a:cubicBezTo>
                  <a:pt x="317" y="4"/>
                  <a:pt x="317" y="4"/>
                  <a:pt x="317" y="4"/>
                </a:cubicBezTo>
                <a:cubicBezTo>
                  <a:pt x="316" y="4"/>
                  <a:pt x="316" y="4"/>
                  <a:pt x="316" y="4"/>
                </a:cubicBezTo>
                <a:cubicBezTo>
                  <a:pt x="318" y="3"/>
                  <a:pt x="319" y="3"/>
                  <a:pt x="321" y="3"/>
                </a:cubicBezTo>
                <a:cubicBezTo>
                  <a:pt x="320" y="3"/>
                  <a:pt x="320" y="3"/>
                  <a:pt x="320" y="3"/>
                </a:cubicBezTo>
                <a:cubicBezTo>
                  <a:pt x="320" y="3"/>
                  <a:pt x="320" y="3"/>
                  <a:pt x="320" y="3"/>
                </a:cubicBezTo>
                <a:cubicBezTo>
                  <a:pt x="323" y="3"/>
                  <a:pt x="323" y="3"/>
                  <a:pt x="323" y="3"/>
                </a:cubicBezTo>
                <a:cubicBezTo>
                  <a:pt x="326" y="2"/>
                  <a:pt x="326" y="2"/>
                  <a:pt x="326" y="2"/>
                </a:cubicBezTo>
                <a:cubicBezTo>
                  <a:pt x="328" y="2"/>
                  <a:pt x="329" y="2"/>
                  <a:pt x="331" y="2"/>
                </a:cubicBezTo>
                <a:cubicBezTo>
                  <a:pt x="330" y="2"/>
                  <a:pt x="330" y="2"/>
                  <a:pt x="330" y="2"/>
                </a:cubicBezTo>
                <a:cubicBezTo>
                  <a:pt x="330" y="2"/>
                  <a:pt x="330" y="2"/>
                  <a:pt x="330" y="2"/>
                </a:cubicBezTo>
                <a:cubicBezTo>
                  <a:pt x="328" y="2"/>
                  <a:pt x="326" y="3"/>
                  <a:pt x="324" y="3"/>
                </a:cubicBezTo>
                <a:cubicBezTo>
                  <a:pt x="324" y="3"/>
                  <a:pt x="324" y="3"/>
                  <a:pt x="324" y="3"/>
                </a:cubicBezTo>
                <a:cubicBezTo>
                  <a:pt x="323" y="3"/>
                  <a:pt x="323" y="3"/>
                  <a:pt x="323" y="3"/>
                </a:cubicBezTo>
                <a:cubicBezTo>
                  <a:pt x="323" y="3"/>
                  <a:pt x="323" y="3"/>
                  <a:pt x="323" y="3"/>
                </a:cubicBezTo>
                <a:cubicBezTo>
                  <a:pt x="321" y="3"/>
                  <a:pt x="321" y="3"/>
                  <a:pt x="321" y="3"/>
                </a:cubicBezTo>
                <a:cubicBezTo>
                  <a:pt x="321" y="3"/>
                  <a:pt x="321" y="3"/>
                  <a:pt x="321" y="3"/>
                </a:cubicBezTo>
                <a:cubicBezTo>
                  <a:pt x="320" y="3"/>
                  <a:pt x="320" y="3"/>
                  <a:pt x="320" y="3"/>
                </a:cubicBezTo>
                <a:cubicBezTo>
                  <a:pt x="319" y="3"/>
                  <a:pt x="319" y="3"/>
                  <a:pt x="319" y="3"/>
                </a:cubicBezTo>
                <a:cubicBezTo>
                  <a:pt x="318" y="3"/>
                  <a:pt x="317" y="4"/>
                  <a:pt x="317" y="4"/>
                </a:cubicBezTo>
                <a:cubicBezTo>
                  <a:pt x="317" y="4"/>
                  <a:pt x="317" y="4"/>
                  <a:pt x="317" y="4"/>
                </a:cubicBezTo>
                <a:cubicBezTo>
                  <a:pt x="316" y="4"/>
                  <a:pt x="316" y="4"/>
                  <a:pt x="316" y="4"/>
                </a:cubicBezTo>
                <a:cubicBezTo>
                  <a:pt x="315" y="4"/>
                  <a:pt x="314" y="4"/>
                  <a:pt x="313" y="4"/>
                </a:cubicBezTo>
                <a:cubicBezTo>
                  <a:pt x="312" y="4"/>
                  <a:pt x="312" y="4"/>
                  <a:pt x="312" y="4"/>
                </a:cubicBezTo>
                <a:cubicBezTo>
                  <a:pt x="310" y="5"/>
                  <a:pt x="310" y="5"/>
                  <a:pt x="310" y="5"/>
                </a:cubicBezTo>
                <a:cubicBezTo>
                  <a:pt x="307" y="5"/>
                  <a:pt x="307" y="5"/>
                  <a:pt x="307" y="5"/>
                </a:cubicBezTo>
                <a:cubicBezTo>
                  <a:pt x="306" y="5"/>
                  <a:pt x="306" y="5"/>
                  <a:pt x="306" y="5"/>
                </a:cubicBezTo>
                <a:cubicBezTo>
                  <a:pt x="306" y="6"/>
                  <a:pt x="306" y="6"/>
                  <a:pt x="306" y="6"/>
                </a:cubicBezTo>
                <a:cubicBezTo>
                  <a:pt x="308" y="4"/>
                  <a:pt x="311" y="5"/>
                  <a:pt x="314" y="4"/>
                </a:cubicBezTo>
                <a:cubicBezTo>
                  <a:pt x="315" y="4"/>
                  <a:pt x="315" y="4"/>
                  <a:pt x="315" y="4"/>
                </a:cubicBezTo>
                <a:cubicBezTo>
                  <a:pt x="312" y="4"/>
                  <a:pt x="312" y="4"/>
                  <a:pt x="312" y="4"/>
                </a:cubicBezTo>
                <a:cubicBezTo>
                  <a:pt x="309" y="5"/>
                  <a:pt x="309" y="5"/>
                  <a:pt x="309" y="5"/>
                </a:cubicBezTo>
                <a:cubicBezTo>
                  <a:pt x="305" y="5"/>
                  <a:pt x="305" y="5"/>
                  <a:pt x="305" y="5"/>
                </a:cubicBezTo>
                <a:cubicBezTo>
                  <a:pt x="300" y="6"/>
                  <a:pt x="300" y="6"/>
                  <a:pt x="300" y="6"/>
                </a:cubicBezTo>
                <a:cubicBezTo>
                  <a:pt x="298" y="7"/>
                  <a:pt x="298" y="7"/>
                  <a:pt x="298" y="7"/>
                </a:cubicBezTo>
                <a:cubicBezTo>
                  <a:pt x="297" y="7"/>
                  <a:pt x="296" y="7"/>
                  <a:pt x="294" y="8"/>
                </a:cubicBezTo>
                <a:cubicBezTo>
                  <a:pt x="293" y="8"/>
                  <a:pt x="292" y="8"/>
                  <a:pt x="291" y="9"/>
                </a:cubicBezTo>
                <a:cubicBezTo>
                  <a:pt x="296" y="7"/>
                  <a:pt x="296" y="7"/>
                  <a:pt x="296" y="7"/>
                </a:cubicBezTo>
                <a:cubicBezTo>
                  <a:pt x="297" y="7"/>
                  <a:pt x="297" y="7"/>
                  <a:pt x="297" y="7"/>
                </a:cubicBezTo>
                <a:cubicBezTo>
                  <a:pt x="296" y="7"/>
                  <a:pt x="296" y="7"/>
                  <a:pt x="296" y="7"/>
                </a:cubicBezTo>
                <a:cubicBezTo>
                  <a:pt x="295" y="7"/>
                  <a:pt x="295" y="7"/>
                  <a:pt x="295" y="7"/>
                </a:cubicBezTo>
                <a:cubicBezTo>
                  <a:pt x="293" y="8"/>
                  <a:pt x="293" y="8"/>
                  <a:pt x="293" y="8"/>
                </a:cubicBezTo>
                <a:cubicBezTo>
                  <a:pt x="292" y="8"/>
                  <a:pt x="291" y="8"/>
                  <a:pt x="29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6" y="9"/>
                  <a:pt x="286" y="9"/>
                  <a:pt x="286" y="9"/>
                </a:cubicBezTo>
                <a:cubicBezTo>
                  <a:pt x="286" y="9"/>
                  <a:pt x="286" y="9"/>
                  <a:pt x="286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4" y="10"/>
                  <a:pt x="284" y="10"/>
                  <a:pt x="284" y="10"/>
                </a:cubicBezTo>
                <a:cubicBezTo>
                  <a:pt x="281" y="11"/>
                  <a:pt x="281" y="11"/>
                  <a:pt x="281" y="11"/>
                </a:cubicBezTo>
                <a:cubicBezTo>
                  <a:pt x="281" y="11"/>
                  <a:pt x="281" y="11"/>
                  <a:pt x="281" y="11"/>
                </a:cubicBezTo>
                <a:cubicBezTo>
                  <a:pt x="282" y="11"/>
                  <a:pt x="284" y="10"/>
                  <a:pt x="285" y="10"/>
                </a:cubicBezTo>
                <a:cubicBezTo>
                  <a:pt x="282" y="11"/>
                  <a:pt x="282" y="11"/>
                  <a:pt x="282" y="11"/>
                </a:cubicBezTo>
                <a:cubicBezTo>
                  <a:pt x="278" y="11"/>
                  <a:pt x="278" y="11"/>
                  <a:pt x="278" y="11"/>
                </a:cubicBezTo>
                <a:cubicBezTo>
                  <a:pt x="278" y="12"/>
                  <a:pt x="278" y="12"/>
                  <a:pt x="278" y="12"/>
                </a:cubicBezTo>
                <a:cubicBezTo>
                  <a:pt x="280" y="11"/>
                  <a:pt x="282" y="11"/>
                  <a:pt x="283" y="10"/>
                </a:cubicBezTo>
                <a:cubicBezTo>
                  <a:pt x="280" y="11"/>
                  <a:pt x="277" y="12"/>
                  <a:pt x="274" y="12"/>
                </a:cubicBezTo>
                <a:cubicBezTo>
                  <a:pt x="271" y="13"/>
                  <a:pt x="271" y="13"/>
                  <a:pt x="271" y="13"/>
                </a:cubicBezTo>
                <a:cubicBezTo>
                  <a:pt x="267" y="14"/>
                  <a:pt x="267" y="14"/>
                  <a:pt x="267" y="14"/>
                </a:cubicBezTo>
                <a:cubicBezTo>
                  <a:pt x="265" y="15"/>
                  <a:pt x="265" y="15"/>
                  <a:pt x="265" y="15"/>
                </a:cubicBezTo>
                <a:cubicBezTo>
                  <a:pt x="265" y="15"/>
                  <a:pt x="266" y="15"/>
                  <a:pt x="267" y="15"/>
                </a:cubicBezTo>
                <a:cubicBezTo>
                  <a:pt x="266" y="15"/>
                  <a:pt x="265" y="15"/>
                  <a:pt x="265" y="15"/>
                </a:cubicBezTo>
                <a:cubicBezTo>
                  <a:pt x="266" y="15"/>
                  <a:pt x="267" y="15"/>
                  <a:pt x="267" y="14"/>
                </a:cubicBezTo>
                <a:cubicBezTo>
                  <a:pt x="266" y="15"/>
                  <a:pt x="266" y="15"/>
                  <a:pt x="266" y="15"/>
                </a:cubicBezTo>
                <a:cubicBezTo>
                  <a:pt x="266" y="15"/>
                  <a:pt x="266" y="15"/>
                  <a:pt x="267" y="15"/>
                </a:cubicBezTo>
                <a:cubicBezTo>
                  <a:pt x="267" y="15"/>
                  <a:pt x="267" y="15"/>
                  <a:pt x="267" y="15"/>
                </a:cubicBezTo>
                <a:cubicBezTo>
                  <a:pt x="264" y="16"/>
                  <a:pt x="264" y="16"/>
                  <a:pt x="263" y="16"/>
                </a:cubicBezTo>
                <a:cubicBezTo>
                  <a:pt x="264" y="16"/>
                  <a:pt x="264" y="16"/>
                  <a:pt x="264" y="16"/>
                </a:cubicBezTo>
                <a:cubicBezTo>
                  <a:pt x="264" y="16"/>
                  <a:pt x="264" y="16"/>
                  <a:pt x="264" y="16"/>
                </a:cubicBezTo>
                <a:cubicBezTo>
                  <a:pt x="268" y="15"/>
                  <a:pt x="268" y="15"/>
                  <a:pt x="271" y="14"/>
                </a:cubicBezTo>
                <a:cubicBezTo>
                  <a:pt x="274" y="13"/>
                  <a:pt x="274" y="13"/>
                  <a:pt x="274" y="13"/>
                </a:cubicBezTo>
                <a:cubicBezTo>
                  <a:pt x="272" y="14"/>
                  <a:pt x="272" y="14"/>
                  <a:pt x="272" y="14"/>
                </a:cubicBezTo>
                <a:cubicBezTo>
                  <a:pt x="276" y="12"/>
                  <a:pt x="276" y="12"/>
                  <a:pt x="276" y="12"/>
                </a:cubicBezTo>
                <a:cubicBezTo>
                  <a:pt x="277" y="12"/>
                  <a:pt x="277" y="12"/>
                  <a:pt x="277" y="12"/>
                </a:cubicBezTo>
                <a:cubicBezTo>
                  <a:pt x="281" y="11"/>
                  <a:pt x="281" y="11"/>
                  <a:pt x="281" y="11"/>
                </a:cubicBezTo>
                <a:cubicBezTo>
                  <a:pt x="285" y="10"/>
                  <a:pt x="285" y="10"/>
                  <a:pt x="285" y="10"/>
                </a:cubicBezTo>
                <a:cubicBezTo>
                  <a:pt x="285" y="10"/>
                  <a:pt x="285" y="10"/>
                  <a:pt x="285" y="10"/>
                </a:cubicBezTo>
                <a:cubicBezTo>
                  <a:pt x="285" y="10"/>
                  <a:pt x="285" y="10"/>
                  <a:pt x="285" y="10"/>
                </a:cubicBezTo>
                <a:cubicBezTo>
                  <a:pt x="288" y="10"/>
                  <a:pt x="291" y="9"/>
                  <a:pt x="293" y="8"/>
                </a:cubicBezTo>
                <a:cubicBezTo>
                  <a:pt x="294" y="8"/>
                  <a:pt x="294" y="8"/>
                  <a:pt x="294" y="8"/>
                </a:cubicBezTo>
                <a:cubicBezTo>
                  <a:pt x="294" y="8"/>
                  <a:pt x="299" y="7"/>
                  <a:pt x="300" y="7"/>
                </a:cubicBezTo>
                <a:cubicBezTo>
                  <a:pt x="297" y="7"/>
                  <a:pt x="297" y="7"/>
                  <a:pt x="297" y="7"/>
                </a:cubicBezTo>
                <a:cubicBezTo>
                  <a:pt x="296" y="8"/>
                  <a:pt x="296" y="8"/>
                  <a:pt x="296" y="8"/>
                </a:cubicBezTo>
                <a:cubicBezTo>
                  <a:pt x="299" y="7"/>
                  <a:pt x="299" y="7"/>
                  <a:pt x="299" y="7"/>
                </a:cubicBezTo>
                <a:cubicBezTo>
                  <a:pt x="300" y="7"/>
                  <a:pt x="302" y="6"/>
                  <a:pt x="304" y="6"/>
                </a:cubicBezTo>
                <a:cubicBezTo>
                  <a:pt x="304" y="6"/>
                  <a:pt x="304" y="6"/>
                  <a:pt x="304" y="6"/>
                </a:cubicBezTo>
                <a:cubicBezTo>
                  <a:pt x="302" y="7"/>
                  <a:pt x="302" y="7"/>
                  <a:pt x="302" y="7"/>
                </a:cubicBezTo>
                <a:cubicBezTo>
                  <a:pt x="301" y="7"/>
                  <a:pt x="301" y="7"/>
                  <a:pt x="301" y="7"/>
                </a:cubicBezTo>
                <a:cubicBezTo>
                  <a:pt x="302" y="7"/>
                  <a:pt x="304" y="6"/>
                  <a:pt x="305" y="6"/>
                </a:cubicBezTo>
                <a:cubicBezTo>
                  <a:pt x="309" y="5"/>
                  <a:pt x="309" y="5"/>
                  <a:pt x="309" y="5"/>
                </a:cubicBezTo>
                <a:cubicBezTo>
                  <a:pt x="309" y="5"/>
                  <a:pt x="309" y="5"/>
                  <a:pt x="309" y="5"/>
                </a:cubicBezTo>
                <a:cubicBezTo>
                  <a:pt x="307" y="6"/>
                  <a:pt x="307" y="6"/>
                  <a:pt x="307" y="6"/>
                </a:cubicBezTo>
                <a:cubicBezTo>
                  <a:pt x="307" y="6"/>
                  <a:pt x="307" y="6"/>
                  <a:pt x="307" y="6"/>
                </a:cubicBezTo>
                <a:cubicBezTo>
                  <a:pt x="309" y="6"/>
                  <a:pt x="309" y="6"/>
                  <a:pt x="309" y="6"/>
                </a:cubicBezTo>
                <a:cubicBezTo>
                  <a:pt x="314" y="5"/>
                  <a:pt x="314" y="5"/>
                  <a:pt x="314" y="5"/>
                </a:cubicBezTo>
                <a:cubicBezTo>
                  <a:pt x="315" y="4"/>
                  <a:pt x="315" y="4"/>
                  <a:pt x="315" y="4"/>
                </a:cubicBezTo>
                <a:cubicBezTo>
                  <a:pt x="315" y="5"/>
                  <a:pt x="315" y="5"/>
                  <a:pt x="315" y="5"/>
                </a:cubicBezTo>
                <a:cubicBezTo>
                  <a:pt x="315" y="5"/>
                  <a:pt x="315" y="5"/>
                  <a:pt x="315" y="5"/>
                </a:cubicBezTo>
                <a:cubicBezTo>
                  <a:pt x="318" y="4"/>
                  <a:pt x="318" y="4"/>
                  <a:pt x="318" y="4"/>
                </a:cubicBezTo>
                <a:cubicBezTo>
                  <a:pt x="320" y="4"/>
                  <a:pt x="320" y="4"/>
                  <a:pt x="320" y="4"/>
                </a:cubicBezTo>
                <a:cubicBezTo>
                  <a:pt x="323" y="3"/>
                  <a:pt x="327" y="3"/>
                  <a:pt x="330" y="3"/>
                </a:cubicBezTo>
                <a:cubicBezTo>
                  <a:pt x="331" y="3"/>
                  <a:pt x="331" y="3"/>
                  <a:pt x="331" y="3"/>
                </a:cubicBezTo>
                <a:cubicBezTo>
                  <a:pt x="332" y="2"/>
                  <a:pt x="332" y="2"/>
                  <a:pt x="332" y="2"/>
                </a:cubicBezTo>
                <a:cubicBezTo>
                  <a:pt x="333" y="2"/>
                  <a:pt x="334" y="2"/>
                  <a:pt x="335" y="2"/>
                </a:cubicBezTo>
                <a:cubicBezTo>
                  <a:pt x="333" y="2"/>
                  <a:pt x="333" y="2"/>
                  <a:pt x="332" y="2"/>
                </a:cubicBezTo>
                <a:cubicBezTo>
                  <a:pt x="333" y="2"/>
                  <a:pt x="333" y="2"/>
                  <a:pt x="333" y="2"/>
                </a:cubicBezTo>
                <a:cubicBezTo>
                  <a:pt x="332" y="2"/>
                  <a:pt x="332" y="2"/>
                  <a:pt x="332" y="2"/>
                </a:cubicBezTo>
                <a:cubicBezTo>
                  <a:pt x="335" y="2"/>
                  <a:pt x="335" y="2"/>
                  <a:pt x="335" y="2"/>
                </a:cubicBezTo>
                <a:cubicBezTo>
                  <a:pt x="337" y="2"/>
                  <a:pt x="337" y="2"/>
                  <a:pt x="337" y="2"/>
                </a:cubicBezTo>
                <a:cubicBezTo>
                  <a:pt x="337" y="2"/>
                  <a:pt x="337" y="2"/>
                  <a:pt x="337" y="2"/>
                </a:cubicBezTo>
                <a:cubicBezTo>
                  <a:pt x="337" y="2"/>
                  <a:pt x="337" y="2"/>
                  <a:pt x="337" y="2"/>
                </a:cubicBezTo>
                <a:cubicBezTo>
                  <a:pt x="338" y="2"/>
                  <a:pt x="340" y="2"/>
                  <a:pt x="341" y="1"/>
                </a:cubicBezTo>
                <a:cubicBezTo>
                  <a:pt x="342" y="1"/>
                  <a:pt x="342" y="1"/>
                  <a:pt x="346" y="1"/>
                </a:cubicBezTo>
                <a:moveTo>
                  <a:pt x="300" y="6"/>
                </a:moveTo>
                <a:cubicBezTo>
                  <a:pt x="301" y="6"/>
                  <a:pt x="303" y="6"/>
                  <a:pt x="304" y="6"/>
                </a:cubicBezTo>
                <a:cubicBezTo>
                  <a:pt x="305" y="5"/>
                  <a:pt x="306" y="5"/>
                  <a:pt x="308" y="5"/>
                </a:cubicBezTo>
                <a:cubicBezTo>
                  <a:pt x="311" y="4"/>
                  <a:pt x="311" y="4"/>
                  <a:pt x="311" y="4"/>
                </a:cubicBezTo>
                <a:cubicBezTo>
                  <a:pt x="311" y="4"/>
                  <a:pt x="312" y="4"/>
                  <a:pt x="313" y="4"/>
                </a:cubicBezTo>
                <a:cubicBezTo>
                  <a:pt x="314" y="4"/>
                  <a:pt x="315" y="4"/>
                  <a:pt x="315" y="4"/>
                </a:cubicBezTo>
                <a:cubicBezTo>
                  <a:pt x="315" y="4"/>
                  <a:pt x="314" y="4"/>
                  <a:pt x="313" y="4"/>
                </a:cubicBezTo>
                <a:cubicBezTo>
                  <a:pt x="313" y="4"/>
                  <a:pt x="319" y="3"/>
                  <a:pt x="324" y="2"/>
                </a:cubicBezTo>
                <a:cubicBezTo>
                  <a:pt x="326" y="2"/>
                  <a:pt x="328" y="2"/>
                  <a:pt x="331" y="2"/>
                </a:cubicBezTo>
                <a:cubicBezTo>
                  <a:pt x="330" y="2"/>
                  <a:pt x="329" y="2"/>
                  <a:pt x="328" y="2"/>
                </a:cubicBezTo>
                <a:cubicBezTo>
                  <a:pt x="328" y="2"/>
                  <a:pt x="328" y="2"/>
                  <a:pt x="328" y="2"/>
                </a:cubicBezTo>
                <a:cubicBezTo>
                  <a:pt x="327" y="2"/>
                  <a:pt x="326" y="2"/>
                  <a:pt x="325" y="2"/>
                </a:cubicBezTo>
                <a:cubicBezTo>
                  <a:pt x="325" y="2"/>
                  <a:pt x="325" y="2"/>
                  <a:pt x="325" y="2"/>
                </a:cubicBezTo>
                <a:cubicBezTo>
                  <a:pt x="323" y="2"/>
                  <a:pt x="321" y="3"/>
                  <a:pt x="319" y="3"/>
                </a:cubicBezTo>
                <a:cubicBezTo>
                  <a:pt x="319" y="3"/>
                  <a:pt x="319" y="3"/>
                  <a:pt x="319" y="3"/>
                </a:cubicBezTo>
                <a:cubicBezTo>
                  <a:pt x="319" y="3"/>
                  <a:pt x="319" y="3"/>
                  <a:pt x="319" y="3"/>
                </a:cubicBezTo>
                <a:cubicBezTo>
                  <a:pt x="315" y="4"/>
                  <a:pt x="315" y="4"/>
                  <a:pt x="315" y="4"/>
                </a:cubicBezTo>
                <a:cubicBezTo>
                  <a:pt x="313" y="4"/>
                  <a:pt x="313" y="4"/>
                  <a:pt x="313" y="4"/>
                </a:cubicBezTo>
                <a:cubicBezTo>
                  <a:pt x="309" y="5"/>
                  <a:pt x="309" y="5"/>
                  <a:pt x="309" y="5"/>
                </a:cubicBezTo>
                <a:cubicBezTo>
                  <a:pt x="309" y="5"/>
                  <a:pt x="309" y="5"/>
                  <a:pt x="309" y="5"/>
                </a:cubicBezTo>
                <a:cubicBezTo>
                  <a:pt x="308" y="5"/>
                  <a:pt x="308" y="5"/>
                  <a:pt x="307" y="5"/>
                </a:cubicBezTo>
                <a:cubicBezTo>
                  <a:pt x="304" y="5"/>
                  <a:pt x="304" y="5"/>
                  <a:pt x="304" y="5"/>
                </a:cubicBezTo>
                <a:cubicBezTo>
                  <a:pt x="303" y="6"/>
                  <a:pt x="303" y="6"/>
                  <a:pt x="303" y="6"/>
                </a:cubicBezTo>
                <a:cubicBezTo>
                  <a:pt x="303" y="6"/>
                  <a:pt x="303" y="6"/>
                  <a:pt x="303" y="6"/>
                </a:cubicBezTo>
                <a:cubicBezTo>
                  <a:pt x="304" y="5"/>
                  <a:pt x="304" y="5"/>
                  <a:pt x="304" y="5"/>
                </a:cubicBezTo>
                <a:cubicBezTo>
                  <a:pt x="304" y="5"/>
                  <a:pt x="304" y="5"/>
                  <a:pt x="304" y="5"/>
                </a:cubicBezTo>
                <a:cubicBezTo>
                  <a:pt x="303" y="6"/>
                  <a:pt x="301" y="6"/>
                  <a:pt x="300" y="6"/>
                </a:cubicBezTo>
                <a:cubicBezTo>
                  <a:pt x="300" y="6"/>
                  <a:pt x="300" y="6"/>
                  <a:pt x="300" y="6"/>
                </a:cubicBezTo>
                <a:cubicBezTo>
                  <a:pt x="298" y="7"/>
                  <a:pt x="298" y="7"/>
                  <a:pt x="298" y="7"/>
                </a:cubicBezTo>
                <a:cubicBezTo>
                  <a:pt x="295" y="7"/>
                  <a:pt x="295" y="7"/>
                  <a:pt x="295" y="7"/>
                </a:cubicBezTo>
                <a:cubicBezTo>
                  <a:pt x="291" y="8"/>
                  <a:pt x="291" y="8"/>
                  <a:pt x="291" y="8"/>
                </a:cubicBezTo>
                <a:cubicBezTo>
                  <a:pt x="289" y="9"/>
                  <a:pt x="289" y="9"/>
                  <a:pt x="289" y="9"/>
                </a:cubicBezTo>
                <a:cubicBezTo>
                  <a:pt x="290" y="8"/>
                  <a:pt x="290" y="8"/>
                  <a:pt x="290" y="8"/>
                </a:cubicBezTo>
                <a:cubicBezTo>
                  <a:pt x="288" y="9"/>
                  <a:pt x="288" y="9"/>
                  <a:pt x="288" y="9"/>
                </a:cubicBezTo>
                <a:cubicBezTo>
                  <a:pt x="291" y="8"/>
                  <a:pt x="291" y="8"/>
                  <a:pt x="291" y="8"/>
                </a:cubicBezTo>
                <a:cubicBezTo>
                  <a:pt x="291" y="8"/>
                  <a:pt x="291" y="8"/>
                  <a:pt x="291" y="8"/>
                </a:cubicBezTo>
                <a:cubicBezTo>
                  <a:pt x="292" y="8"/>
                  <a:pt x="293" y="8"/>
                  <a:pt x="294" y="8"/>
                </a:cubicBezTo>
                <a:cubicBezTo>
                  <a:pt x="297" y="7"/>
                  <a:pt x="297" y="7"/>
                  <a:pt x="297" y="7"/>
                </a:cubicBezTo>
                <a:cubicBezTo>
                  <a:pt x="296" y="7"/>
                  <a:pt x="296" y="7"/>
                  <a:pt x="295" y="7"/>
                </a:cubicBezTo>
                <a:cubicBezTo>
                  <a:pt x="296" y="7"/>
                  <a:pt x="297" y="7"/>
                  <a:pt x="298" y="7"/>
                </a:cubicBezTo>
                <a:cubicBezTo>
                  <a:pt x="297" y="7"/>
                  <a:pt x="297" y="7"/>
                  <a:pt x="297" y="7"/>
                </a:cubicBezTo>
                <a:cubicBezTo>
                  <a:pt x="298" y="7"/>
                  <a:pt x="299" y="7"/>
                  <a:pt x="300" y="6"/>
                </a:cubicBezTo>
                <a:moveTo>
                  <a:pt x="275" y="12"/>
                </a:moveTo>
                <a:cubicBezTo>
                  <a:pt x="277" y="11"/>
                  <a:pt x="280" y="11"/>
                  <a:pt x="282" y="10"/>
                </a:cubicBezTo>
                <a:cubicBezTo>
                  <a:pt x="281" y="11"/>
                  <a:pt x="281" y="11"/>
                  <a:pt x="281" y="11"/>
                </a:cubicBezTo>
                <a:cubicBezTo>
                  <a:pt x="277" y="12"/>
                  <a:pt x="277" y="12"/>
                  <a:pt x="277" y="12"/>
                </a:cubicBezTo>
                <a:cubicBezTo>
                  <a:pt x="275" y="12"/>
                  <a:pt x="275" y="12"/>
                  <a:pt x="275" y="12"/>
                </a:cubicBezTo>
                <a:moveTo>
                  <a:pt x="251" y="20"/>
                </a:moveTo>
                <a:cubicBezTo>
                  <a:pt x="251" y="20"/>
                  <a:pt x="251" y="20"/>
                  <a:pt x="251" y="20"/>
                </a:cubicBezTo>
                <a:cubicBezTo>
                  <a:pt x="256" y="18"/>
                  <a:pt x="256" y="18"/>
                  <a:pt x="256" y="18"/>
                </a:cubicBezTo>
                <a:cubicBezTo>
                  <a:pt x="258" y="18"/>
                  <a:pt x="258" y="18"/>
                  <a:pt x="258" y="18"/>
                </a:cubicBezTo>
                <a:cubicBezTo>
                  <a:pt x="259" y="17"/>
                  <a:pt x="259" y="17"/>
                  <a:pt x="259" y="17"/>
                </a:cubicBezTo>
                <a:cubicBezTo>
                  <a:pt x="257" y="18"/>
                  <a:pt x="257" y="18"/>
                  <a:pt x="257" y="18"/>
                </a:cubicBezTo>
                <a:cubicBezTo>
                  <a:pt x="255" y="18"/>
                  <a:pt x="255" y="18"/>
                  <a:pt x="255" y="18"/>
                </a:cubicBezTo>
                <a:cubicBezTo>
                  <a:pt x="255" y="18"/>
                  <a:pt x="255" y="18"/>
                  <a:pt x="255" y="18"/>
                </a:cubicBezTo>
                <a:cubicBezTo>
                  <a:pt x="256" y="18"/>
                  <a:pt x="256" y="18"/>
                  <a:pt x="256" y="18"/>
                </a:cubicBezTo>
                <a:cubicBezTo>
                  <a:pt x="256" y="18"/>
                  <a:pt x="256" y="18"/>
                  <a:pt x="256" y="18"/>
                </a:cubicBezTo>
                <a:cubicBezTo>
                  <a:pt x="260" y="16"/>
                  <a:pt x="260" y="16"/>
                  <a:pt x="260" y="16"/>
                </a:cubicBezTo>
                <a:cubicBezTo>
                  <a:pt x="265" y="15"/>
                  <a:pt x="265" y="15"/>
                  <a:pt x="265" y="15"/>
                </a:cubicBezTo>
                <a:cubicBezTo>
                  <a:pt x="269" y="14"/>
                  <a:pt x="269" y="14"/>
                  <a:pt x="269" y="14"/>
                </a:cubicBezTo>
                <a:cubicBezTo>
                  <a:pt x="269" y="14"/>
                  <a:pt x="269" y="14"/>
                  <a:pt x="269" y="14"/>
                </a:cubicBezTo>
                <a:cubicBezTo>
                  <a:pt x="266" y="15"/>
                  <a:pt x="266" y="15"/>
                  <a:pt x="266" y="15"/>
                </a:cubicBezTo>
                <a:cubicBezTo>
                  <a:pt x="245" y="21"/>
                  <a:pt x="245" y="21"/>
                  <a:pt x="245" y="21"/>
                </a:cubicBezTo>
                <a:cubicBezTo>
                  <a:pt x="246" y="21"/>
                  <a:pt x="246" y="21"/>
                  <a:pt x="246" y="21"/>
                </a:cubicBezTo>
                <a:cubicBezTo>
                  <a:pt x="246" y="21"/>
                  <a:pt x="247" y="21"/>
                  <a:pt x="248" y="21"/>
                </a:cubicBezTo>
                <a:cubicBezTo>
                  <a:pt x="244" y="22"/>
                  <a:pt x="244" y="22"/>
                  <a:pt x="244" y="22"/>
                </a:cubicBezTo>
                <a:cubicBezTo>
                  <a:pt x="244" y="22"/>
                  <a:pt x="244" y="22"/>
                  <a:pt x="244" y="22"/>
                </a:cubicBezTo>
                <a:cubicBezTo>
                  <a:pt x="244" y="22"/>
                  <a:pt x="244" y="22"/>
                  <a:pt x="244" y="22"/>
                </a:cubicBezTo>
                <a:cubicBezTo>
                  <a:pt x="245" y="22"/>
                  <a:pt x="245" y="22"/>
                  <a:pt x="245" y="22"/>
                </a:cubicBezTo>
                <a:cubicBezTo>
                  <a:pt x="247" y="21"/>
                  <a:pt x="247" y="21"/>
                  <a:pt x="247" y="21"/>
                </a:cubicBezTo>
                <a:cubicBezTo>
                  <a:pt x="245" y="22"/>
                  <a:pt x="245" y="22"/>
                  <a:pt x="245" y="22"/>
                </a:cubicBezTo>
                <a:cubicBezTo>
                  <a:pt x="247" y="22"/>
                  <a:pt x="249" y="21"/>
                  <a:pt x="251" y="20"/>
                </a:cubicBezTo>
                <a:moveTo>
                  <a:pt x="179" y="56"/>
                </a:moveTo>
                <a:cubicBezTo>
                  <a:pt x="182" y="54"/>
                  <a:pt x="182" y="54"/>
                  <a:pt x="182" y="54"/>
                </a:cubicBezTo>
                <a:cubicBezTo>
                  <a:pt x="186" y="52"/>
                  <a:pt x="186" y="52"/>
                  <a:pt x="186" y="52"/>
                </a:cubicBezTo>
                <a:cubicBezTo>
                  <a:pt x="185" y="52"/>
                  <a:pt x="185" y="52"/>
                  <a:pt x="180" y="54"/>
                </a:cubicBezTo>
                <a:cubicBezTo>
                  <a:pt x="177" y="56"/>
                  <a:pt x="177" y="56"/>
                  <a:pt x="177" y="56"/>
                </a:cubicBezTo>
                <a:cubicBezTo>
                  <a:pt x="177" y="57"/>
                  <a:pt x="177" y="57"/>
                  <a:pt x="177" y="57"/>
                </a:cubicBezTo>
                <a:cubicBezTo>
                  <a:pt x="179" y="56"/>
                  <a:pt x="179" y="56"/>
                  <a:pt x="179" y="56"/>
                </a:cubicBezTo>
                <a:moveTo>
                  <a:pt x="156" y="69"/>
                </a:moveTo>
                <a:cubicBezTo>
                  <a:pt x="154" y="70"/>
                  <a:pt x="154" y="70"/>
                  <a:pt x="154" y="70"/>
                </a:cubicBezTo>
                <a:cubicBezTo>
                  <a:pt x="153" y="71"/>
                  <a:pt x="153" y="71"/>
                  <a:pt x="153" y="71"/>
                </a:cubicBezTo>
                <a:cubicBezTo>
                  <a:pt x="160" y="66"/>
                  <a:pt x="160" y="66"/>
                  <a:pt x="160" y="66"/>
                </a:cubicBezTo>
                <a:cubicBezTo>
                  <a:pt x="159" y="66"/>
                  <a:pt x="159" y="66"/>
                  <a:pt x="159" y="66"/>
                </a:cubicBezTo>
                <a:cubicBezTo>
                  <a:pt x="156" y="69"/>
                  <a:pt x="156" y="69"/>
                  <a:pt x="156" y="69"/>
                </a:cubicBezTo>
                <a:close/>
                <a:moveTo>
                  <a:pt x="6" y="417"/>
                </a:moveTo>
                <a:cubicBezTo>
                  <a:pt x="5" y="413"/>
                  <a:pt x="5" y="413"/>
                  <a:pt x="5" y="413"/>
                </a:cubicBezTo>
                <a:cubicBezTo>
                  <a:pt x="5" y="409"/>
                  <a:pt x="5" y="409"/>
                  <a:pt x="5" y="409"/>
                </a:cubicBezTo>
                <a:cubicBezTo>
                  <a:pt x="4" y="409"/>
                  <a:pt x="4" y="409"/>
                  <a:pt x="4" y="409"/>
                </a:cubicBezTo>
                <a:cubicBezTo>
                  <a:pt x="3" y="408"/>
                  <a:pt x="3" y="408"/>
                  <a:pt x="3" y="408"/>
                </a:cubicBezTo>
                <a:cubicBezTo>
                  <a:pt x="2" y="407"/>
                  <a:pt x="2" y="407"/>
                  <a:pt x="2" y="407"/>
                </a:cubicBezTo>
                <a:cubicBezTo>
                  <a:pt x="2" y="405"/>
                  <a:pt x="2" y="405"/>
                  <a:pt x="2" y="405"/>
                </a:cubicBezTo>
                <a:cubicBezTo>
                  <a:pt x="1" y="398"/>
                  <a:pt x="1" y="398"/>
                  <a:pt x="1" y="398"/>
                </a:cubicBezTo>
                <a:cubicBezTo>
                  <a:pt x="1" y="394"/>
                  <a:pt x="1" y="394"/>
                  <a:pt x="1" y="394"/>
                </a:cubicBezTo>
                <a:cubicBezTo>
                  <a:pt x="1" y="392"/>
                  <a:pt x="1" y="389"/>
                  <a:pt x="1" y="387"/>
                </a:cubicBezTo>
                <a:cubicBezTo>
                  <a:pt x="1" y="379"/>
                  <a:pt x="1" y="379"/>
                  <a:pt x="1" y="379"/>
                </a:cubicBezTo>
                <a:cubicBezTo>
                  <a:pt x="1" y="378"/>
                  <a:pt x="1" y="376"/>
                  <a:pt x="1" y="374"/>
                </a:cubicBezTo>
                <a:cubicBezTo>
                  <a:pt x="0" y="370"/>
                  <a:pt x="0" y="370"/>
                  <a:pt x="0" y="370"/>
                </a:cubicBezTo>
                <a:cubicBezTo>
                  <a:pt x="0" y="367"/>
                  <a:pt x="0" y="367"/>
                  <a:pt x="0" y="367"/>
                </a:cubicBezTo>
                <a:cubicBezTo>
                  <a:pt x="0" y="367"/>
                  <a:pt x="0" y="367"/>
                  <a:pt x="0" y="367"/>
                </a:cubicBezTo>
                <a:cubicBezTo>
                  <a:pt x="0" y="376"/>
                  <a:pt x="1" y="389"/>
                  <a:pt x="1" y="399"/>
                </a:cubicBezTo>
                <a:cubicBezTo>
                  <a:pt x="2" y="405"/>
                  <a:pt x="2" y="405"/>
                  <a:pt x="2" y="405"/>
                </a:cubicBezTo>
                <a:cubicBezTo>
                  <a:pt x="2" y="405"/>
                  <a:pt x="2" y="405"/>
                  <a:pt x="2" y="405"/>
                </a:cubicBezTo>
                <a:cubicBezTo>
                  <a:pt x="2" y="407"/>
                  <a:pt x="2" y="407"/>
                  <a:pt x="2" y="407"/>
                </a:cubicBezTo>
                <a:cubicBezTo>
                  <a:pt x="3" y="414"/>
                  <a:pt x="3" y="414"/>
                  <a:pt x="3" y="414"/>
                </a:cubicBezTo>
                <a:cubicBezTo>
                  <a:pt x="3" y="414"/>
                  <a:pt x="3" y="414"/>
                  <a:pt x="3" y="414"/>
                </a:cubicBezTo>
                <a:cubicBezTo>
                  <a:pt x="4" y="419"/>
                  <a:pt x="4" y="419"/>
                  <a:pt x="4" y="419"/>
                </a:cubicBezTo>
                <a:cubicBezTo>
                  <a:pt x="5" y="421"/>
                  <a:pt x="5" y="421"/>
                  <a:pt x="5" y="421"/>
                </a:cubicBezTo>
                <a:cubicBezTo>
                  <a:pt x="4" y="416"/>
                  <a:pt x="4" y="416"/>
                  <a:pt x="4" y="416"/>
                </a:cubicBezTo>
                <a:cubicBezTo>
                  <a:pt x="4" y="413"/>
                  <a:pt x="4" y="413"/>
                  <a:pt x="4" y="413"/>
                </a:cubicBezTo>
                <a:cubicBezTo>
                  <a:pt x="5" y="414"/>
                  <a:pt x="5" y="414"/>
                  <a:pt x="5" y="414"/>
                </a:cubicBezTo>
                <a:cubicBezTo>
                  <a:pt x="5" y="417"/>
                  <a:pt x="5" y="417"/>
                  <a:pt x="5" y="417"/>
                </a:cubicBezTo>
                <a:cubicBezTo>
                  <a:pt x="6" y="417"/>
                  <a:pt x="6" y="417"/>
                  <a:pt x="6" y="417"/>
                </a:cubicBezTo>
                <a:moveTo>
                  <a:pt x="182" y="64"/>
                </a:moveTo>
                <a:cubicBezTo>
                  <a:pt x="185" y="62"/>
                  <a:pt x="185" y="62"/>
                  <a:pt x="185" y="62"/>
                </a:cubicBezTo>
                <a:cubicBezTo>
                  <a:pt x="189" y="60"/>
                  <a:pt x="189" y="60"/>
                  <a:pt x="189" y="60"/>
                </a:cubicBezTo>
                <a:cubicBezTo>
                  <a:pt x="188" y="60"/>
                  <a:pt x="187" y="60"/>
                  <a:pt x="187" y="60"/>
                </a:cubicBezTo>
                <a:cubicBezTo>
                  <a:pt x="187" y="59"/>
                  <a:pt x="188" y="59"/>
                  <a:pt x="189" y="58"/>
                </a:cubicBezTo>
                <a:cubicBezTo>
                  <a:pt x="191" y="56"/>
                  <a:pt x="191" y="56"/>
                  <a:pt x="191" y="56"/>
                </a:cubicBezTo>
                <a:cubicBezTo>
                  <a:pt x="191" y="56"/>
                  <a:pt x="191" y="56"/>
                  <a:pt x="191" y="56"/>
                </a:cubicBezTo>
                <a:cubicBezTo>
                  <a:pt x="192" y="54"/>
                  <a:pt x="192" y="54"/>
                  <a:pt x="192" y="54"/>
                </a:cubicBezTo>
                <a:cubicBezTo>
                  <a:pt x="191" y="54"/>
                  <a:pt x="191" y="54"/>
                  <a:pt x="191" y="54"/>
                </a:cubicBezTo>
                <a:cubicBezTo>
                  <a:pt x="193" y="52"/>
                  <a:pt x="193" y="52"/>
                  <a:pt x="193" y="52"/>
                </a:cubicBezTo>
                <a:cubicBezTo>
                  <a:pt x="196" y="51"/>
                  <a:pt x="196" y="51"/>
                  <a:pt x="196" y="51"/>
                </a:cubicBezTo>
                <a:cubicBezTo>
                  <a:pt x="195" y="51"/>
                  <a:pt x="195" y="51"/>
                  <a:pt x="194" y="51"/>
                </a:cubicBezTo>
                <a:cubicBezTo>
                  <a:pt x="194" y="51"/>
                  <a:pt x="194" y="51"/>
                  <a:pt x="194" y="51"/>
                </a:cubicBezTo>
                <a:cubicBezTo>
                  <a:pt x="196" y="50"/>
                  <a:pt x="197" y="49"/>
                  <a:pt x="199" y="48"/>
                </a:cubicBezTo>
                <a:cubicBezTo>
                  <a:pt x="199" y="48"/>
                  <a:pt x="199" y="48"/>
                  <a:pt x="199" y="48"/>
                </a:cubicBezTo>
                <a:cubicBezTo>
                  <a:pt x="202" y="47"/>
                  <a:pt x="202" y="47"/>
                  <a:pt x="202" y="47"/>
                </a:cubicBezTo>
                <a:cubicBezTo>
                  <a:pt x="202" y="46"/>
                  <a:pt x="202" y="46"/>
                  <a:pt x="202" y="46"/>
                </a:cubicBezTo>
                <a:cubicBezTo>
                  <a:pt x="204" y="45"/>
                  <a:pt x="204" y="45"/>
                  <a:pt x="204" y="45"/>
                </a:cubicBezTo>
                <a:cubicBezTo>
                  <a:pt x="205" y="45"/>
                  <a:pt x="205" y="45"/>
                  <a:pt x="205" y="45"/>
                </a:cubicBezTo>
                <a:cubicBezTo>
                  <a:pt x="208" y="43"/>
                  <a:pt x="208" y="43"/>
                  <a:pt x="208" y="43"/>
                </a:cubicBezTo>
                <a:cubicBezTo>
                  <a:pt x="208" y="42"/>
                  <a:pt x="208" y="42"/>
                  <a:pt x="208" y="42"/>
                </a:cubicBezTo>
                <a:cubicBezTo>
                  <a:pt x="211" y="41"/>
                  <a:pt x="211" y="41"/>
                  <a:pt x="211" y="41"/>
                </a:cubicBezTo>
                <a:cubicBezTo>
                  <a:pt x="213" y="39"/>
                  <a:pt x="213" y="39"/>
                  <a:pt x="213" y="39"/>
                </a:cubicBezTo>
                <a:cubicBezTo>
                  <a:pt x="212" y="39"/>
                  <a:pt x="212" y="39"/>
                  <a:pt x="212" y="39"/>
                </a:cubicBezTo>
                <a:cubicBezTo>
                  <a:pt x="214" y="38"/>
                  <a:pt x="214" y="38"/>
                  <a:pt x="214" y="38"/>
                </a:cubicBezTo>
                <a:cubicBezTo>
                  <a:pt x="214" y="38"/>
                  <a:pt x="214" y="38"/>
                  <a:pt x="214" y="38"/>
                </a:cubicBezTo>
                <a:cubicBezTo>
                  <a:pt x="214" y="38"/>
                  <a:pt x="214" y="38"/>
                  <a:pt x="214" y="38"/>
                </a:cubicBezTo>
                <a:cubicBezTo>
                  <a:pt x="217" y="37"/>
                  <a:pt x="217" y="37"/>
                  <a:pt x="217" y="37"/>
                </a:cubicBezTo>
                <a:cubicBezTo>
                  <a:pt x="218" y="36"/>
                  <a:pt x="218" y="36"/>
                  <a:pt x="218" y="36"/>
                </a:cubicBezTo>
                <a:cubicBezTo>
                  <a:pt x="216" y="36"/>
                  <a:pt x="216" y="36"/>
                  <a:pt x="216" y="36"/>
                </a:cubicBezTo>
                <a:cubicBezTo>
                  <a:pt x="220" y="34"/>
                  <a:pt x="220" y="34"/>
                  <a:pt x="220" y="34"/>
                </a:cubicBezTo>
                <a:cubicBezTo>
                  <a:pt x="222" y="33"/>
                  <a:pt x="222" y="33"/>
                  <a:pt x="222" y="33"/>
                </a:cubicBezTo>
                <a:cubicBezTo>
                  <a:pt x="222" y="33"/>
                  <a:pt x="222" y="33"/>
                  <a:pt x="222" y="33"/>
                </a:cubicBezTo>
                <a:cubicBezTo>
                  <a:pt x="225" y="31"/>
                  <a:pt x="225" y="31"/>
                  <a:pt x="225" y="31"/>
                </a:cubicBezTo>
                <a:cubicBezTo>
                  <a:pt x="227" y="30"/>
                  <a:pt x="227" y="30"/>
                  <a:pt x="227" y="30"/>
                </a:cubicBezTo>
                <a:cubicBezTo>
                  <a:pt x="226" y="30"/>
                  <a:pt x="226" y="30"/>
                  <a:pt x="226" y="30"/>
                </a:cubicBezTo>
                <a:cubicBezTo>
                  <a:pt x="224" y="31"/>
                  <a:pt x="224" y="31"/>
                  <a:pt x="224" y="31"/>
                </a:cubicBezTo>
                <a:cubicBezTo>
                  <a:pt x="223" y="31"/>
                  <a:pt x="223" y="31"/>
                  <a:pt x="223" y="31"/>
                </a:cubicBezTo>
                <a:cubicBezTo>
                  <a:pt x="223" y="31"/>
                  <a:pt x="223" y="31"/>
                  <a:pt x="223" y="31"/>
                </a:cubicBezTo>
                <a:cubicBezTo>
                  <a:pt x="220" y="32"/>
                  <a:pt x="220" y="32"/>
                  <a:pt x="220" y="32"/>
                </a:cubicBezTo>
                <a:cubicBezTo>
                  <a:pt x="220" y="32"/>
                  <a:pt x="220" y="32"/>
                  <a:pt x="220" y="32"/>
                </a:cubicBezTo>
                <a:cubicBezTo>
                  <a:pt x="224" y="31"/>
                  <a:pt x="224" y="31"/>
                  <a:pt x="224" y="31"/>
                </a:cubicBezTo>
                <a:cubicBezTo>
                  <a:pt x="227" y="29"/>
                  <a:pt x="227" y="29"/>
                  <a:pt x="227" y="29"/>
                </a:cubicBezTo>
                <a:cubicBezTo>
                  <a:pt x="232" y="27"/>
                  <a:pt x="232" y="27"/>
                  <a:pt x="232" y="27"/>
                </a:cubicBezTo>
                <a:cubicBezTo>
                  <a:pt x="237" y="25"/>
                  <a:pt x="237" y="25"/>
                  <a:pt x="237" y="25"/>
                </a:cubicBezTo>
                <a:cubicBezTo>
                  <a:pt x="237" y="25"/>
                  <a:pt x="237" y="25"/>
                  <a:pt x="237" y="25"/>
                </a:cubicBezTo>
                <a:cubicBezTo>
                  <a:pt x="233" y="26"/>
                  <a:pt x="233" y="26"/>
                  <a:pt x="233" y="26"/>
                </a:cubicBezTo>
                <a:cubicBezTo>
                  <a:pt x="233" y="26"/>
                  <a:pt x="233" y="26"/>
                  <a:pt x="233" y="26"/>
                </a:cubicBezTo>
                <a:cubicBezTo>
                  <a:pt x="231" y="27"/>
                  <a:pt x="231" y="27"/>
                  <a:pt x="231" y="27"/>
                </a:cubicBezTo>
                <a:cubicBezTo>
                  <a:pt x="226" y="29"/>
                  <a:pt x="226" y="29"/>
                  <a:pt x="226" y="29"/>
                </a:cubicBezTo>
                <a:cubicBezTo>
                  <a:pt x="221" y="31"/>
                  <a:pt x="221" y="31"/>
                  <a:pt x="221" y="31"/>
                </a:cubicBezTo>
                <a:cubicBezTo>
                  <a:pt x="218" y="33"/>
                  <a:pt x="218" y="33"/>
                  <a:pt x="218" y="33"/>
                </a:cubicBezTo>
                <a:cubicBezTo>
                  <a:pt x="213" y="35"/>
                  <a:pt x="213" y="35"/>
                  <a:pt x="213" y="35"/>
                </a:cubicBezTo>
                <a:cubicBezTo>
                  <a:pt x="212" y="36"/>
                  <a:pt x="212" y="36"/>
                  <a:pt x="212" y="36"/>
                </a:cubicBezTo>
                <a:cubicBezTo>
                  <a:pt x="217" y="33"/>
                  <a:pt x="217" y="33"/>
                  <a:pt x="217" y="33"/>
                </a:cubicBezTo>
                <a:cubicBezTo>
                  <a:pt x="224" y="30"/>
                  <a:pt x="224" y="30"/>
                  <a:pt x="224" y="30"/>
                </a:cubicBezTo>
                <a:cubicBezTo>
                  <a:pt x="228" y="28"/>
                  <a:pt x="228" y="28"/>
                  <a:pt x="228" y="28"/>
                </a:cubicBezTo>
                <a:cubicBezTo>
                  <a:pt x="233" y="26"/>
                  <a:pt x="233" y="26"/>
                  <a:pt x="233" y="26"/>
                </a:cubicBezTo>
                <a:cubicBezTo>
                  <a:pt x="237" y="25"/>
                  <a:pt x="237" y="25"/>
                  <a:pt x="237" y="25"/>
                </a:cubicBezTo>
                <a:cubicBezTo>
                  <a:pt x="237" y="25"/>
                  <a:pt x="237" y="25"/>
                  <a:pt x="237" y="25"/>
                </a:cubicBezTo>
                <a:cubicBezTo>
                  <a:pt x="236" y="25"/>
                  <a:pt x="236" y="25"/>
                  <a:pt x="236" y="25"/>
                </a:cubicBezTo>
                <a:cubicBezTo>
                  <a:pt x="231" y="27"/>
                  <a:pt x="231" y="27"/>
                  <a:pt x="231" y="27"/>
                </a:cubicBezTo>
                <a:cubicBezTo>
                  <a:pt x="224" y="30"/>
                  <a:pt x="224" y="30"/>
                  <a:pt x="224" y="30"/>
                </a:cubicBezTo>
                <a:cubicBezTo>
                  <a:pt x="213" y="35"/>
                  <a:pt x="213" y="35"/>
                  <a:pt x="213" y="35"/>
                </a:cubicBezTo>
                <a:cubicBezTo>
                  <a:pt x="212" y="35"/>
                  <a:pt x="212" y="35"/>
                  <a:pt x="212" y="35"/>
                </a:cubicBezTo>
                <a:cubicBezTo>
                  <a:pt x="212" y="36"/>
                  <a:pt x="212" y="36"/>
                  <a:pt x="212" y="36"/>
                </a:cubicBezTo>
                <a:cubicBezTo>
                  <a:pt x="208" y="37"/>
                  <a:pt x="208" y="37"/>
                  <a:pt x="208" y="37"/>
                </a:cubicBezTo>
                <a:cubicBezTo>
                  <a:pt x="209" y="37"/>
                  <a:pt x="209" y="37"/>
                  <a:pt x="209" y="37"/>
                </a:cubicBezTo>
                <a:cubicBezTo>
                  <a:pt x="208" y="37"/>
                  <a:pt x="208" y="37"/>
                  <a:pt x="208" y="37"/>
                </a:cubicBezTo>
                <a:cubicBezTo>
                  <a:pt x="206" y="38"/>
                  <a:pt x="206" y="38"/>
                  <a:pt x="206" y="38"/>
                </a:cubicBezTo>
                <a:cubicBezTo>
                  <a:pt x="203" y="40"/>
                  <a:pt x="203" y="40"/>
                  <a:pt x="203" y="40"/>
                </a:cubicBezTo>
                <a:cubicBezTo>
                  <a:pt x="203" y="40"/>
                  <a:pt x="203" y="40"/>
                  <a:pt x="203" y="40"/>
                </a:cubicBezTo>
                <a:cubicBezTo>
                  <a:pt x="204" y="39"/>
                  <a:pt x="204" y="39"/>
                  <a:pt x="204" y="39"/>
                </a:cubicBezTo>
                <a:cubicBezTo>
                  <a:pt x="201" y="41"/>
                  <a:pt x="201" y="41"/>
                  <a:pt x="201" y="41"/>
                </a:cubicBezTo>
                <a:cubicBezTo>
                  <a:pt x="199" y="42"/>
                  <a:pt x="199" y="42"/>
                  <a:pt x="199" y="42"/>
                </a:cubicBezTo>
                <a:cubicBezTo>
                  <a:pt x="198" y="43"/>
                  <a:pt x="198" y="43"/>
                  <a:pt x="198" y="43"/>
                </a:cubicBezTo>
                <a:cubicBezTo>
                  <a:pt x="194" y="45"/>
                  <a:pt x="194" y="45"/>
                  <a:pt x="194" y="45"/>
                </a:cubicBezTo>
                <a:cubicBezTo>
                  <a:pt x="191" y="46"/>
                  <a:pt x="191" y="46"/>
                  <a:pt x="191" y="46"/>
                </a:cubicBezTo>
                <a:cubicBezTo>
                  <a:pt x="184" y="50"/>
                  <a:pt x="184" y="50"/>
                  <a:pt x="184" y="50"/>
                </a:cubicBezTo>
                <a:cubicBezTo>
                  <a:pt x="179" y="53"/>
                  <a:pt x="179" y="53"/>
                  <a:pt x="179" y="53"/>
                </a:cubicBezTo>
                <a:cubicBezTo>
                  <a:pt x="176" y="55"/>
                  <a:pt x="176" y="55"/>
                  <a:pt x="176" y="55"/>
                </a:cubicBezTo>
                <a:cubicBezTo>
                  <a:pt x="177" y="54"/>
                  <a:pt x="177" y="54"/>
                  <a:pt x="177" y="54"/>
                </a:cubicBezTo>
                <a:cubicBezTo>
                  <a:pt x="183" y="51"/>
                  <a:pt x="183" y="51"/>
                  <a:pt x="183" y="51"/>
                </a:cubicBezTo>
                <a:cubicBezTo>
                  <a:pt x="187" y="49"/>
                  <a:pt x="187" y="49"/>
                  <a:pt x="187" y="49"/>
                </a:cubicBezTo>
                <a:cubicBezTo>
                  <a:pt x="191" y="46"/>
                  <a:pt x="191" y="46"/>
                  <a:pt x="191" y="46"/>
                </a:cubicBezTo>
                <a:cubicBezTo>
                  <a:pt x="182" y="51"/>
                  <a:pt x="171" y="59"/>
                  <a:pt x="162" y="64"/>
                </a:cubicBezTo>
                <a:cubicBezTo>
                  <a:pt x="162" y="64"/>
                  <a:pt x="162" y="64"/>
                  <a:pt x="162" y="64"/>
                </a:cubicBezTo>
                <a:cubicBezTo>
                  <a:pt x="163" y="64"/>
                  <a:pt x="163" y="64"/>
                  <a:pt x="163" y="64"/>
                </a:cubicBezTo>
                <a:cubicBezTo>
                  <a:pt x="167" y="61"/>
                  <a:pt x="167" y="61"/>
                  <a:pt x="167" y="61"/>
                </a:cubicBezTo>
                <a:cubicBezTo>
                  <a:pt x="170" y="59"/>
                  <a:pt x="170" y="59"/>
                  <a:pt x="170" y="59"/>
                </a:cubicBezTo>
                <a:cubicBezTo>
                  <a:pt x="170" y="59"/>
                  <a:pt x="170" y="59"/>
                  <a:pt x="170" y="59"/>
                </a:cubicBezTo>
                <a:cubicBezTo>
                  <a:pt x="167" y="61"/>
                  <a:pt x="167" y="61"/>
                  <a:pt x="167" y="61"/>
                </a:cubicBezTo>
                <a:cubicBezTo>
                  <a:pt x="164" y="63"/>
                  <a:pt x="164" y="63"/>
                  <a:pt x="164" y="63"/>
                </a:cubicBezTo>
                <a:cubicBezTo>
                  <a:pt x="159" y="67"/>
                  <a:pt x="159" y="67"/>
                  <a:pt x="159" y="67"/>
                </a:cubicBezTo>
                <a:cubicBezTo>
                  <a:pt x="156" y="68"/>
                  <a:pt x="154" y="70"/>
                  <a:pt x="152" y="71"/>
                </a:cubicBezTo>
                <a:cubicBezTo>
                  <a:pt x="151" y="72"/>
                  <a:pt x="151" y="72"/>
                  <a:pt x="151" y="72"/>
                </a:cubicBezTo>
                <a:cubicBezTo>
                  <a:pt x="148" y="75"/>
                  <a:pt x="148" y="75"/>
                  <a:pt x="148" y="75"/>
                </a:cubicBezTo>
                <a:cubicBezTo>
                  <a:pt x="147" y="75"/>
                  <a:pt x="147" y="75"/>
                  <a:pt x="147" y="75"/>
                </a:cubicBezTo>
                <a:cubicBezTo>
                  <a:pt x="147" y="76"/>
                  <a:pt x="146" y="76"/>
                  <a:pt x="145" y="77"/>
                </a:cubicBezTo>
                <a:cubicBezTo>
                  <a:pt x="145" y="77"/>
                  <a:pt x="145" y="77"/>
                  <a:pt x="145" y="77"/>
                </a:cubicBezTo>
                <a:cubicBezTo>
                  <a:pt x="149" y="74"/>
                  <a:pt x="149" y="74"/>
                  <a:pt x="149" y="74"/>
                </a:cubicBezTo>
                <a:cubicBezTo>
                  <a:pt x="149" y="74"/>
                  <a:pt x="149" y="74"/>
                  <a:pt x="149" y="74"/>
                </a:cubicBezTo>
                <a:cubicBezTo>
                  <a:pt x="148" y="75"/>
                  <a:pt x="148" y="75"/>
                  <a:pt x="148" y="75"/>
                </a:cubicBezTo>
                <a:cubicBezTo>
                  <a:pt x="147" y="76"/>
                  <a:pt x="147" y="76"/>
                  <a:pt x="147" y="76"/>
                </a:cubicBezTo>
                <a:cubicBezTo>
                  <a:pt x="147" y="76"/>
                  <a:pt x="147" y="76"/>
                  <a:pt x="147" y="76"/>
                </a:cubicBezTo>
                <a:cubicBezTo>
                  <a:pt x="151" y="73"/>
                  <a:pt x="151" y="73"/>
                  <a:pt x="151" y="73"/>
                </a:cubicBezTo>
                <a:cubicBezTo>
                  <a:pt x="151" y="73"/>
                  <a:pt x="151" y="73"/>
                  <a:pt x="151" y="73"/>
                </a:cubicBezTo>
                <a:cubicBezTo>
                  <a:pt x="156" y="69"/>
                  <a:pt x="156" y="69"/>
                  <a:pt x="156" y="69"/>
                </a:cubicBezTo>
                <a:cubicBezTo>
                  <a:pt x="156" y="69"/>
                  <a:pt x="156" y="69"/>
                  <a:pt x="156" y="69"/>
                </a:cubicBezTo>
                <a:cubicBezTo>
                  <a:pt x="160" y="66"/>
                  <a:pt x="160" y="66"/>
                  <a:pt x="160" y="66"/>
                </a:cubicBezTo>
                <a:cubicBezTo>
                  <a:pt x="161" y="65"/>
                  <a:pt x="161" y="65"/>
                  <a:pt x="161" y="65"/>
                </a:cubicBezTo>
                <a:cubicBezTo>
                  <a:pt x="162" y="65"/>
                  <a:pt x="163" y="64"/>
                  <a:pt x="164" y="63"/>
                </a:cubicBezTo>
                <a:cubicBezTo>
                  <a:pt x="163" y="64"/>
                  <a:pt x="163" y="64"/>
                  <a:pt x="163" y="64"/>
                </a:cubicBezTo>
                <a:cubicBezTo>
                  <a:pt x="165" y="63"/>
                  <a:pt x="165" y="63"/>
                  <a:pt x="165" y="63"/>
                </a:cubicBezTo>
                <a:cubicBezTo>
                  <a:pt x="167" y="61"/>
                  <a:pt x="167" y="61"/>
                  <a:pt x="167" y="61"/>
                </a:cubicBezTo>
                <a:cubicBezTo>
                  <a:pt x="167" y="61"/>
                  <a:pt x="167" y="61"/>
                  <a:pt x="167" y="61"/>
                </a:cubicBezTo>
                <a:cubicBezTo>
                  <a:pt x="170" y="59"/>
                  <a:pt x="170" y="59"/>
                  <a:pt x="170" y="59"/>
                </a:cubicBezTo>
                <a:cubicBezTo>
                  <a:pt x="174" y="57"/>
                  <a:pt x="174" y="57"/>
                  <a:pt x="174" y="57"/>
                </a:cubicBezTo>
                <a:cubicBezTo>
                  <a:pt x="177" y="55"/>
                  <a:pt x="177" y="55"/>
                  <a:pt x="177" y="55"/>
                </a:cubicBezTo>
                <a:cubicBezTo>
                  <a:pt x="180" y="54"/>
                  <a:pt x="180" y="54"/>
                  <a:pt x="180" y="54"/>
                </a:cubicBezTo>
                <a:cubicBezTo>
                  <a:pt x="185" y="50"/>
                  <a:pt x="185" y="50"/>
                  <a:pt x="185" y="50"/>
                </a:cubicBezTo>
                <a:cubicBezTo>
                  <a:pt x="186" y="50"/>
                  <a:pt x="186" y="50"/>
                  <a:pt x="186" y="50"/>
                </a:cubicBezTo>
                <a:cubicBezTo>
                  <a:pt x="190" y="48"/>
                  <a:pt x="190" y="48"/>
                  <a:pt x="190" y="48"/>
                </a:cubicBezTo>
                <a:cubicBezTo>
                  <a:pt x="194" y="45"/>
                  <a:pt x="194" y="45"/>
                  <a:pt x="194" y="45"/>
                </a:cubicBezTo>
                <a:cubicBezTo>
                  <a:pt x="196" y="44"/>
                  <a:pt x="196" y="44"/>
                  <a:pt x="196" y="44"/>
                </a:cubicBezTo>
                <a:cubicBezTo>
                  <a:pt x="199" y="42"/>
                  <a:pt x="199" y="42"/>
                  <a:pt x="199" y="42"/>
                </a:cubicBezTo>
                <a:cubicBezTo>
                  <a:pt x="199" y="43"/>
                  <a:pt x="199" y="43"/>
                  <a:pt x="199" y="43"/>
                </a:cubicBezTo>
                <a:cubicBezTo>
                  <a:pt x="201" y="41"/>
                  <a:pt x="201" y="41"/>
                  <a:pt x="201" y="41"/>
                </a:cubicBezTo>
                <a:cubicBezTo>
                  <a:pt x="201" y="42"/>
                  <a:pt x="201" y="42"/>
                  <a:pt x="201" y="42"/>
                </a:cubicBezTo>
                <a:cubicBezTo>
                  <a:pt x="198" y="43"/>
                  <a:pt x="198" y="43"/>
                  <a:pt x="198" y="43"/>
                </a:cubicBezTo>
                <a:cubicBezTo>
                  <a:pt x="199" y="43"/>
                  <a:pt x="199" y="43"/>
                  <a:pt x="199" y="43"/>
                </a:cubicBezTo>
                <a:cubicBezTo>
                  <a:pt x="200" y="43"/>
                  <a:pt x="200" y="43"/>
                  <a:pt x="200" y="43"/>
                </a:cubicBezTo>
                <a:cubicBezTo>
                  <a:pt x="204" y="40"/>
                  <a:pt x="204" y="40"/>
                  <a:pt x="204" y="40"/>
                </a:cubicBezTo>
                <a:cubicBezTo>
                  <a:pt x="205" y="40"/>
                  <a:pt x="205" y="40"/>
                  <a:pt x="205" y="40"/>
                </a:cubicBezTo>
                <a:cubicBezTo>
                  <a:pt x="201" y="43"/>
                  <a:pt x="201" y="43"/>
                  <a:pt x="201" y="43"/>
                </a:cubicBezTo>
                <a:cubicBezTo>
                  <a:pt x="200" y="43"/>
                  <a:pt x="200" y="43"/>
                  <a:pt x="200" y="43"/>
                </a:cubicBezTo>
                <a:cubicBezTo>
                  <a:pt x="196" y="45"/>
                  <a:pt x="196" y="45"/>
                  <a:pt x="196" y="45"/>
                </a:cubicBezTo>
                <a:cubicBezTo>
                  <a:pt x="196" y="46"/>
                  <a:pt x="196" y="46"/>
                  <a:pt x="196" y="46"/>
                </a:cubicBezTo>
                <a:cubicBezTo>
                  <a:pt x="193" y="48"/>
                  <a:pt x="193" y="48"/>
                  <a:pt x="193" y="48"/>
                </a:cubicBezTo>
                <a:cubicBezTo>
                  <a:pt x="192" y="49"/>
                  <a:pt x="192" y="49"/>
                  <a:pt x="192" y="49"/>
                </a:cubicBezTo>
                <a:cubicBezTo>
                  <a:pt x="188" y="51"/>
                  <a:pt x="188" y="51"/>
                  <a:pt x="188" y="51"/>
                </a:cubicBezTo>
                <a:cubicBezTo>
                  <a:pt x="187" y="52"/>
                  <a:pt x="187" y="52"/>
                  <a:pt x="187" y="52"/>
                </a:cubicBezTo>
                <a:cubicBezTo>
                  <a:pt x="184" y="54"/>
                  <a:pt x="184" y="54"/>
                  <a:pt x="184" y="54"/>
                </a:cubicBezTo>
                <a:cubicBezTo>
                  <a:pt x="179" y="57"/>
                  <a:pt x="179" y="57"/>
                  <a:pt x="179" y="57"/>
                </a:cubicBezTo>
                <a:cubicBezTo>
                  <a:pt x="174" y="60"/>
                  <a:pt x="174" y="60"/>
                  <a:pt x="174" y="60"/>
                </a:cubicBezTo>
                <a:cubicBezTo>
                  <a:pt x="169" y="63"/>
                  <a:pt x="169" y="63"/>
                  <a:pt x="169" y="63"/>
                </a:cubicBezTo>
                <a:cubicBezTo>
                  <a:pt x="165" y="66"/>
                  <a:pt x="165" y="66"/>
                  <a:pt x="165" y="66"/>
                </a:cubicBezTo>
                <a:cubicBezTo>
                  <a:pt x="163" y="67"/>
                  <a:pt x="163" y="67"/>
                  <a:pt x="163" y="67"/>
                </a:cubicBezTo>
                <a:cubicBezTo>
                  <a:pt x="163" y="66"/>
                  <a:pt x="163" y="66"/>
                  <a:pt x="163" y="66"/>
                </a:cubicBezTo>
                <a:cubicBezTo>
                  <a:pt x="163" y="66"/>
                  <a:pt x="163" y="66"/>
                  <a:pt x="163" y="66"/>
                </a:cubicBezTo>
                <a:cubicBezTo>
                  <a:pt x="159" y="68"/>
                  <a:pt x="159" y="68"/>
                  <a:pt x="159" y="68"/>
                </a:cubicBezTo>
                <a:cubicBezTo>
                  <a:pt x="157" y="69"/>
                  <a:pt x="156" y="70"/>
                  <a:pt x="155" y="71"/>
                </a:cubicBezTo>
                <a:cubicBezTo>
                  <a:pt x="154" y="72"/>
                  <a:pt x="154" y="72"/>
                  <a:pt x="154" y="72"/>
                </a:cubicBezTo>
                <a:cubicBezTo>
                  <a:pt x="155" y="72"/>
                  <a:pt x="155" y="72"/>
                  <a:pt x="155" y="72"/>
                </a:cubicBezTo>
                <a:cubicBezTo>
                  <a:pt x="158" y="70"/>
                  <a:pt x="158" y="70"/>
                  <a:pt x="158" y="70"/>
                </a:cubicBezTo>
                <a:cubicBezTo>
                  <a:pt x="159" y="70"/>
                  <a:pt x="159" y="70"/>
                  <a:pt x="159" y="70"/>
                </a:cubicBezTo>
                <a:cubicBezTo>
                  <a:pt x="159" y="70"/>
                  <a:pt x="159" y="70"/>
                  <a:pt x="159" y="70"/>
                </a:cubicBezTo>
                <a:cubicBezTo>
                  <a:pt x="158" y="72"/>
                  <a:pt x="158" y="72"/>
                  <a:pt x="158" y="72"/>
                </a:cubicBezTo>
                <a:cubicBezTo>
                  <a:pt x="153" y="76"/>
                  <a:pt x="153" y="76"/>
                  <a:pt x="153" y="76"/>
                </a:cubicBezTo>
                <a:cubicBezTo>
                  <a:pt x="151" y="78"/>
                  <a:pt x="151" y="78"/>
                  <a:pt x="151" y="78"/>
                </a:cubicBezTo>
                <a:cubicBezTo>
                  <a:pt x="148" y="81"/>
                  <a:pt x="148" y="81"/>
                  <a:pt x="148" y="81"/>
                </a:cubicBezTo>
                <a:cubicBezTo>
                  <a:pt x="148" y="81"/>
                  <a:pt x="149" y="81"/>
                  <a:pt x="149" y="81"/>
                </a:cubicBezTo>
                <a:cubicBezTo>
                  <a:pt x="145" y="85"/>
                  <a:pt x="145" y="85"/>
                  <a:pt x="145" y="85"/>
                </a:cubicBezTo>
                <a:cubicBezTo>
                  <a:pt x="147" y="85"/>
                  <a:pt x="147" y="85"/>
                  <a:pt x="147" y="85"/>
                </a:cubicBezTo>
                <a:cubicBezTo>
                  <a:pt x="146" y="87"/>
                  <a:pt x="146" y="87"/>
                  <a:pt x="146" y="87"/>
                </a:cubicBezTo>
                <a:cubicBezTo>
                  <a:pt x="149" y="85"/>
                  <a:pt x="149" y="85"/>
                  <a:pt x="149" y="85"/>
                </a:cubicBezTo>
                <a:cubicBezTo>
                  <a:pt x="153" y="80"/>
                  <a:pt x="153" y="80"/>
                  <a:pt x="153" y="80"/>
                </a:cubicBezTo>
                <a:cubicBezTo>
                  <a:pt x="154" y="78"/>
                  <a:pt x="154" y="78"/>
                  <a:pt x="154" y="78"/>
                </a:cubicBezTo>
                <a:cubicBezTo>
                  <a:pt x="157" y="76"/>
                  <a:pt x="157" y="76"/>
                  <a:pt x="157" y="76"/>
                </a:cubicBezTo>
                <a:cubicBezTo>
                  <a:pt x="155" y="78"/>
                  <a:pt x="155" y="78"/>
                  <a:pt x="155" y="78"/>
                </a:cubicBezTo>
                <a:cubicBezTo>
                  <a:pt x="153" y="82"/>
                  <a:pt x="153" y="82"/>
                  <a:pt x="153" y="82"/>
                </a:cubicBezTo>
                <a:cubicBezTo>
                  <a:pt x="152" y="84"/>
                  <a:pt x="152" y="84"/>
                  <a:pt x="152" y="84"/>
                </a:cubicBezTo>
                <a:cubicBezTo>
                  <a:pt x="153" y="83"/>
                  <a:pt x="155" y="82"/>
                  <a:pt x="156" y="80"/>
                </a:cubicBezTo>
                <a:cubicBezTo>
                  <a:pt x="160" y="78"/>
                  <a:pt x="160" y="78"/>
                  <a:pt x="160" y="78"/>
                </a:cubicBezTo>
                <a:cubicBezTo>
                  <a:pt x="161" y="76"/>
                  <a:pt x="161" y="76"/>
                  <a:pt x="161" y="76"/>
                </a:cubicBezTo>
                <a:cubicBezTo>
                  <a:pt x="167" y="71"/>
                  <a:pt x="167" y="71"/>
                  <a:pt x="167" y="71"/>
                </a:cubicBezTo>
                <a:cubicBezTo>
                  <a:pt x="168" y="69"/>
                  <a:pt x="168" y="69"/>
                  <a:pt x="168" y="69"/>
                </a:cubicBezTo>
                <a:cubicBezTo>
                  <a:pt x="174" y="64"/>
                  <a:pt x="174" y="64"/>
                  <a:pt x="174" y="64"/>
                </a:cubicBezTo>
                <a:cubicBezTo>
                  <a:pt x="176" y="62"/>
                  <a:pt x="176" y="62"/>
                  <a:pt x="176" y="62"/>
                </a:cubicBezTo>
                <a:cubicBezTo>
                  <a:pt x="179" y="61"/>
                  <a:pt x="179" y="61"/>
                  <a:pt x="179" y="61"/>
                </a:cubicBezTo>
                <a:cubicBezTo>
                  <a:pt x="174" y="66"/>
                  <a:pt x="174" y="66"/>
                  <a:pt x="174" y="66"/>
                </a:cubicBezTo>
                <a:cubicBezTo>
                  <a:pt x="170" y="70"/>
                  <a:pt x="170" y="70"/>
                  <a:pt x="170" y="70"/>
                </a:cubicBezTo>
                <a:cubicBezTo>
                  <a:pt x="171" y="70"/>
                  <a:pt x="171" y="70"/>
                  <a:pt x="171" y="70"/>
                </a:cubicBezTo>
                <a:cubicBezTo>
                  <a:pt x="176" y="67"/>
                  <a:pt x="176" y="67"/>
                  <a:pt x="176" y="67"/>
                </a:cubicBezTo>
                <a:cubicBezTo>
                  <a:pt x="179" y="65"/>
                  <a:pt x="179" y="65"/>
                  <a:pt x="179" y="65"/>
                </a:cubicBezTo>
                <a:cubicBezTo>
                  <a:pt x="182" y="64"/>
                  <a:pt x="182" y="64"/>
                  <a:pt x="182" y="64"/>
                </a:cubicBezTo>
                <a:cubicBezTo>
                  <a:pt x="182" y="64"/>
                  <a:pt x="182" y="64"/>
                  <a:pt x="182" y="64"/>
                </a:cubicBezTo>
                <a:moveTo>
                  <a:pt x="110" y="148"/>
                </a:moveTo>
                <a:cubicBezTo>
                  <a:pt x="112" y="146"/>
                  <a:pt x="112" y="146"/>
                  <a:pt x="112" y="146"/>
                </a:cubicBezTo>
                <a:cubicBezTo>
                  <a:pt x="113" y="144"/>
                  <a:pt x="113" y="144"/>
                  <a:pt x="113" y="144"/>
                </a:cubicBezTo>
                <a:cubicBezTo>
                  <a:pt x="115" y="143"/>
                  <a:pt x="115" y="143"/>
                  <a:pt x="115" y="143"/>
                </a:cubicBezTo>
                <a:cubicBezTo>
                  <a:pt x="118" y="139"/>
                  <a:pt x="118" y="139"/>
                  <a:pt x="118" y="139"/>
                </a:cubicBezTo>
                <a:cubicBezTo>
                  <a:pt x="116" y="138"/>
                  <a:pt x="116" y="138"/>
                  <a:pt x="116" y="138"/>
                </a:cubicBezTo>
                <a:cubicBezTo>
                  <a:pt x="117" y="135"/>
                  <a:pt x="117" y="135"/>
                  <a:pt x="117" y="135"/>
                </a:cubicBezTo>
                <a:cubicBezTo>
                  <a:pt x="116" y="135"/>
                  <a:pt x="115" y="135"/>
                  <a:pt x="115" y="135"/>
                </a:cubicBezTo>
                <a:cubicBezTo>
                  <a:pt x="111" y="137"/>
                  <a:pt x="111" y="137"/>
                  <a:pt x="111" y="137"/>
                </a:cubicBezTo>
                <a:cubicBezTo>
                  <a:pt x="108" y="139"/>
                  <a:pt x="108" y="139"/>
                  <a:pt x="108" y="139"/>
                </a:cubicBezTo>
                <a:cubicBezTo>
                  <a:pt x="108" y="138"/>
                  <a:pt x="108" y="138"/>
                  <a:pt x="108" y="138"/>
                </a:cubicBezTo>
                <a:cubicBezTo>
                  <a:pt x="111" y="135"/>
                  <a:pt x="111" y="135"/>
                  <a:pt x="111" y="135"/>
                </a:cubicBezTo>
                <a:cubicBezTo>
                  <a:pt x="114" y="134"/>
                  <a:pt x="114" y="134"/>
                  <a:pt x="114" y="134"/>
                </a:cubicBezTo>
                <a:cubicBezTo>
                  <a:pt x="118" y="133"/>
                  <a:pt x="118" y="133"/>
                  <a:pt x="118" y="133"/>
                </a:cubicBezTo>
                <a:cubicBezTo>
                  <a:pt x="121" y="131"/>
                  <a:pt x="121" y="131"/>
                  <a:pt x="121" y="131"/>
                </a:cubicBezTo>
                <a:cubicBezTo>
                  <a:pt x="119" y="130"/>
                  <a:pt x="119" y="130"/>
                  <a:pt x="119" y="130"/>
                </a:cubicBezTo>
                <a:cubicBezTo>
                  <a:pt x="119" y="128"/>
                  <a:pt x="119" y="128"/>
                  <a:pt x="119" y="128"/>
                </a:cubicBezTo>
                <a:cubicBezTo>
                  <a:pt x="118" y="127"/>
                  <a:pt x="118" y="127"/>
                  <a:pt x="118" y="127"/>
                </a:cubicBezTo>
                <a:cubicBezTo>
                  <a:pt x="119" y="124"/>
                  <a:pt x="119" y="124"/>
                  <a:pt x="119" y="124"/>
                </a:cubicBezTo>
                <a:cubicBezTo>
                  <a:pt x="120" y="121"/>
                  <a:pt x="120" y="121"/>
                  <a:pt x="120" y="121"/>
                </a:cubicBezTo>
                <a:cubicBezTo>
                  <a:pt x="122" y="119"/>
                  <a:pt x="122" y="119"/>
                  <a:pt x="122" y="119"/>
                </a:cubicBezTo>
                <a:cubicBezTo>
                  <a:pt x="123" y="118"/>
                  <a:pt x="123" y="118"/>
                  <a:pt x="123" y="118"/>
                </a:cubicBezTo>
                <a:cubicBezTo>
                  <a:pt x="125" y="116"/>
                  <a:pt x="125" y="116"/>
                  <a:pt x="125" y="116"/>
                </a:cubicBezTo>
                <a:cubicBezTo>
                  <a:pt x="127" y="112"/>
                  <a:pt x="127" y="112"/>
                  <a:pt x="127" y="112"/>
                </a:cubicBezTo>
                <a:cubicBezTo>
                  <a:pt x="130" y="108"/>
                  <a:pt x="130" y="108"/>
                  <a:pt x="130" y="108"/>
                </a:cubicBezTo>
                <a:cubicBezTo>
                  <a:pt x="136" y="100"/>
                  <a:pt x="136" y="100"/>
                  <a:pt x="136" y="100"/>
                </a:cubicBezTo>
                <a:cubicBezTo>
                  <a:pt x="139" y="96"/>
                  <a:pt x="139" y="96"/>
                  <a:pt x="139" y="96"/>
                </a:cubicBezTo>
                <a:cubicBezTo>
                  <a:pt x="133" y="101"/>
                  <a:pt x="133" y="101"/>
                  <a:pt x="133" y="101"/>
                </a:cubicBezTo>
                <a:cubicBezTo>
                  <a:pt x="132" y="102"/>
                  <a:pt x="130" y="103"/>
                  <a:pt x="129" y="104"/>
                </a:cubicBezTo>
                <a:cubicBezTo>
                  <a:pt x="126" y="106"/>
                  <a:pt x="126" y="106"/>
                  <a:pt x="126" y="106"/>
                </a:cubicBezTo>
                <a:cubicBezTo>
                  <a:pt x="123" y="108"/>
                  <a:pt x="123" y="108"/>
                  <a:pt x="123" y="108"/>
                </a:cubicBezTo>
                <a:cubicBezTo>
                  <a:pt x="122" y="108"/>
                  <a:pt x="122" y="108"/>
                  <a:pt x="122" y="108"/>
                </a:cubicBezTo>
                <a:cubicBezTo>
                  <a:pt x="124" y="105"/>
                  <a:pt x="124" y="105"/>
                  <a:pt x="124" y="105"/>
                </a:cubicBezTo>
                <a:cubicBezTo>
                  <a:pt x="125" y="103"/>
                  <a:pt x="125" y="103"/>
                  <a:pt x="125" y="103"/>
                </a:cubicBezTo>
                <a:cubicBezTo>
                  <a:pt x="123" y="104"/>
                  <a:pt x="123" y="104"/>
                  <a:pt x="123" y="104"/>
                </a:cubicBezTo>
                <a:cubicBezTo>
                  <a:pt x="128" y="100"/>
                  <a:pt x="128" y="100"/>
                  <a:pt x="128" y="100"/>
                </a:cubicBezTo>
                <a:cubicBezTo>
                  <a:pt x="130" y="98"/>
                  <a:pt x="132" y="96"/>
                  <a:pt x="134" y="94"/>
                </a:cubicBezTo>
                <a:cubicBezTo>
                  <a:pt x="137" y="91"/>
                  <a:pt x="137" y="91"/>
                  <a:pt x="137" y="91"/>
                </a:cubicBezTo>
                <a:cubicBezTo>
                  <a:pt x="137" y="91"/>
                  <a:pt x="137" y="91"/>
                  <a:pt x="137" y="91"/>
                </a:cubicBezTo>
                <a:cubicBezTo>
                  <a:pt x="138" y="89"/>
                  <a:pt x="138" y="89"/>
                  <a:pt x="138" y="89"/>
                </a:cubicBezTo>
                <a:cubicBezTo>
                  <a:pt x="141" y="85"/>
                  <a:pt x="141" y="85"/>
                  <a:pt x="141" y="85"/>
                </a:cubicBezTo>
                <a:cubicBezTo>
                  <a:pt x="144" y="82"/>
                  <a:pt x="144" y="82"/>
                  <a:pt x="144" y="82"/>
                </a:cubicBezTo>
                <a:cubicBezTo>
                  <a:pt x="142" y="83"/>
                  <a:pt x="142" y="83"/>
                  <a:pt x="142" y="83"/>
                </a:cubicBezTo>
                <a:cubicBezTo>
                  <a:pt x="141" y="83"/>
                  <a:pt x="141" y="83"/>
                  <a:pt x="141" y="83"/>
                </a:cubicBezTo>
                <a:cubicBezTo>
                  <a:pt x="142" y="82"/>
                  <a:pt x="142" y="82"/>
                  <a:pt x="142" y="82"/>
                </a:cubicBezTo>
                <a:cubicBezTo>
                  <a:pt x="142" y="82"/>
                  <a:pt x="142" y="82"/>
                  <a:pt x="142" y="82"/>
                </a:cubicBezTo>
                <a:cubicBezTo>
                  <a:pt x="139" y="84"/>
                  <a:pt x="139" y="84"/>
                  <a:pt x="139" y="84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1" y="91"/>
                  <a:pt x="131" y="91"/>
                  <a:pt x="131" y="91"/>
                </a:cubicBezTo>
                <a:cubicBezTo>
                  <a:pt x="127" y="94"/>
                  <a:pt x="127" y="94"/>
                  <a:pt x="127" y="94"/>
                </a:cubicBezTo>
                <a:cubicBezTo>
                  <a:pt x="123" y="98"/>
                  <a:pt x="123" y="98"/>
                  <a:pt x="123" y="98"/>
                </a:cubicBezTo>
                <a:cubicBezTo>
                  <a:pt x="123" y="97"/>
                  <a:pt x="123" y="97"/>
                  <a:pt x="123" y="97"/>
                </a:cubicBezTo>
                <a:cubicBezTo>
                  <a:pt x="119" y="101"/>
                  <a:pt x="119" y="101"/>
                  <a:pt x="119" y="101"/>
                </a:cubicBezTo>
                <a:cubicBezTo>
                  <a:pt x="117" y="103"/>
                  <a:pt x="117" y="103"/>
                  <a:pt x="117" y="103"/>
                </a:cubicBezTo>
                <a:cubicBezTo>
                  <a:pt x="115" y="105"/>
                  <a:pt x="115" y="105"/>
                  <a:pt x="115" y="105"/>
                </a:cubicBezTo>
                <a:cubicBezTo>
                  <a:pt x="113" y="108"/>
                  <a:pt x="113" y="108"/>
                  <a:pt x="113" y="108"/>
                </a:cubicBezTo>
                <a:cubicBezTo>
                  <a:pt x="109" y="113"/>
                  <a:pt x="109" y="113"/>
                  <a:pt x="109" y="113"/>
                </a:cubicBezTo>
                <a:cubicBezTo>
                  <a:pt x="107" y="115"/>
                  <a:pt x="105" y="116"/>
                  <a:pt x="103" y="118"/>
                </a:cubicBezTo>
                <a:cubicBezTo>
                  <a:pt x="99" y="122"/>
                  <a:pt x="99" y="122"/>
                  <a:pt x="99" y="122"/>
                </a:cubicBezTo>
                <a:cubicBezTo>
                  <a:pt x="96" y="125"/>
                  <a:pt x="96" y="125"/>
                  <a:pt x="96" y="125"/>
                </a:cubicBezTo>
                <a:cubicBezTo>
                  <a:pt x="95" y="126"/>
                  <a:pt x="95" y="126"/>
                  <a:pt x="95" y="126"/>
                </a:cubicBezTo>
                <a:cubicBezTo>
                  <a:pt x="91" y="131"/>
                  <a:pt x="91" y="131"/>
                  <a:pt x="91" y="131"/>
                </a:cubicBezTo>
                <a:cubicBezTo>
                  <a:pt x="89" y="133"/>
                  <a:pt x="87" y="135"/>
                  <a:pt x="85" y="137"/>
                </a:cubicBezTo>
                <a:cubicBezTo>
                  <a:pt x="83" y="141"/>
                  <a:pt x="83" y="141"/>
                  <a:pt x="83" y="141"/>
                </a:cubicBezTo>
                <a:cubicBezTo>
                  <a:pt x="80" y="144"/>
                  <a:pt x="80" y="144"/>
                  <a:pt x="80" y="144"/>
                </a:cubicBezTo>
                <a:cubicBezTo>
                  <a:pt x="77" y="148"/>
                  <a:pt x="77" y="148"/>
                  <a:pt x="77" y="148"/>
                </a:cubicBezTo>
                <a:cubicBezTo>
                  <a:pt x="76" y="148"/>
                  <a:pt x="76" y="148"/>
                  <a:pt x="76" y="148"/>
                </a:cubicBezTo>
                <a:cubicBezTo>
                  <a:pt x="80" y="143"/>
                  <a:pt x="80" y="143"/>
                  <a:pt x="80" y="143"/>
                </a:cubicBezTo>
                <a:cubicBezTo>
                  <a:pt x="83" y="138"/>
                  <a:pt x="83" y="138"/>
                  <a:pt x="83" y="138"/>
                </a:cubicBezTo>
                <a:cubicBezTo>
                  <a:pt x="84" y="137"/>
                  <a:pt x="85" y="135"/>
                  <a:pt x="86" y="134"/>
                </a:cubicBezTo>
                <a:cubicBezTo>
                  <a:pt x="91" y="128"/>
                  <a:pt x="91" y="128"/>
                  <a:pt x="91" y="128"/>
                </a:cubicBezTo>
                <a:cubicBezTo>
                  <a:pt x="95" y="124"/>
                  <a:pt x="95" y="124"/>
                  <a:pt x="95" y="124"/>
                </a:cubicBezTo>
                <a:cubicBezTo>
                  <a:pt x="96" y="123"/>
                  <a:pt x="96" y="123"/>
                  <a:pt x="96" y="123"/>
                </a:cubicBezTo>
                <a:cubicBezTo>
                  <a:pt x="96" y="122"/>
                  <a:pt x="96" y="122"/>
                  <a:pt x="96" y="122"/>
                </a:cubicBezTo>
                <a:cubicBezTo>
                  <a:pt x="97" y="121"/>
                  <a:pt x="97" y="121"/>
                  <a:pt x="97" y="121"/>
                </a:cubicBezTo>
                <a:cubicBezTo>
                  <a:pt x="99" y="119"/>
                  <a:pt x="99" y="119"/>
                  <a:pt x="99" y="119"/>
                </a:cubicBezTo>
                <a:cubicBezTo>
                  <a:pt x="92" y="126"/>
                  <a:pt x="85" y="135"/>
                  <a:pt x="79" y="142"/>
                </a:cubicBezTo>
                <a:cubicBezTo>
                  <a:pt x="67" y="158"/>
                  <a:pt x="67" y="158"/>
                  <a:pt x="47" y="190"/>
                </a:cubicBezTo>
                <a:cubicBezTo>
                  <a:pt x="37" y="208"/>
                  <a:pt x="37" y="208"/>
                  <a:pt x="23" y="243"/>
                </a:cubicBezTo>
                <a:cubicBezTo>
                  <a:pt x="19" y="253"/>
                  <a:pt x="15" y="267"/>
                  <a:pt x="12" y="277"/>
                </a:cubicBezTo>
                <a:cubicBezTo>
                  <a:pt x="11" y="280"/>
                  <a:pt x="11" y="280"/>
                  <a:pt x="11" y="280"/>
                </a:cubicBezTo>
                <a:cubicBezTo>
                  <a:pt x="11" y="280"/>
                  <a:pt x="11" y="280"/>
                  <a:pt x="11" y="280"/>
                </a:cubicBezTo>
                <a:cubicBezTo>
                  <a:pt x="12" y="278"/>
                  <a:pt x="12" y="278"/>
                  <a:pt x="12" y="278"/>
                </a:cubicBezTo>
                <a:cubicBezTo>
                  <a:pt x="12" y="277"/>
                  <a:pt x="12" y="277"/>
                  <a:pt x="12" y="277"/>
                </a:cubicBezTo>
                <a:cubicBezTo>
                  <a:pt x="11" y="281"/>
                  <a:pt x="11" y="281"/>
                  <a:pt x="11" y="281"/>
                </a:cubicBezTo>
                <a:cubicBezTo>
                  <a:pt x="10" y="286"/>
                  <a:pt x="10" y="286"/>
                  <a:pt x="10" y="286"/>
                </a:cubicBezTo>
                <a:cubicBezTo>
                  <a:pt x="10" y="288"/>
                  <a:pt x="10" y="289"/>
                  <a:pt x="9" y="291"/>
                </a:cubicBezTo>
                <a:cubicBezTo>
                  <a:pt x="9" y="294"/>
                  <a:pt x="9" y="294"/>
                  <a:pt x="9" y="294"/>
                </a:cubicBezTo>
                <a:cubicBezTo>
                  <a:pt x="8" y="297"/>
                  <a:pt x="8" y="297"/>
                  <a:pt x="8" y="297"/>
                </a:cubicBezTo>
                <a:cubicBezTo>
                  <a:pt x="8" y="300"/>
                  <a:pt x="8" y="300"/>
                  <a:pt x="8" y="300"/>
                </a:cubicBezTo>
                <a:cubicBezTo>
                  <a:pt x="7" y="304"/>
                  <a:pt x="7" y="304"/>
                  <a:pt x="7" y="304"/>
                </a:cubicBezTo>
                <a:cubicBezTo>
                  <a:pt x="7" y="306"/>
                  <a:pt x="7" y="306"/>
                  <a:pt x="7" y="306"/>
                </a:cubicBezTo>
                <a:cubicBezTo>
                  <a:pt x="6" y="310"/>
                  <a:pt x="6" y="310"/>
                  <a:pt x="6" y="310"/>
                </a:cubicBezTo>
                <a:cubicBezTo>
                  <a:pt x="6" y="311"/>
                  <a:pt x="6" y="311"/>
                  <a:pt x="6" y="311"/>
                </a:cubicBezTo>
                <a:cubicBezTo>
                  <a:pt x="7" y="308"/>
                  <a:pt x="7" y="308"/>
                  <a:pt x="7" y="308"/>
                </a:cubicBezTo>
                <a:cubicBezTo>
                  <a:pt x="8" y="304"/>
                  <a:pt x="8" y="304"/>
                  <a:pt x="8" y="304"/>
                </a:cubicBezTo>
                <a:cubicBezTo>
                  <a:pt x="9" y="298"/>
                  <a:pt x="9" y="298"/>
                  <a:pt x="9" y="298"/>
                </a:cubicBezTo>
                <a:cubicBezTo>
                  <a:pt x="10" y="291"/>
                  <a:pt x="10" y="291"/>
                  <a:pt x="10" y="291"/>
                </a:cubicBezTo>
                <a:cubicBezTo>
                  <a:pt x="12" y="283"/>
                  <a:pt x="12" y="283"/>
                  <a:pt x="12" y="283"/>
                </a:cubicBezTo>
                <a:cubicBezTo>
                  <a:pt x="12" y="280"/>
                  <a:pt x="13" y="277"/>
                  <a:pt x="14" y="274"/>
                </a:cubicBezTo>
                <a:cubicBezTo>
                  <a:pt x="15" y="272"/>
                  <a:pt x="15" y="270"/>
                  <a:pt x="16" y="268"/>
                </a:cubicBezTo>
                <a:cubicBezTo>
                  <a:pt x="18" y="262"/>
                  <a:pt x="18" y="262"/>
                  <a:pt x="18" y="262"/>
                </a:cubicBezTo>
                <a:cubicBezTo>
                  <a:pt x="19" y="260"/>
                  <a:pt x="19" y="260"/>
                  <a:pt x="19" y="260"/>
                </a:cubicBezTo>
                <a:cubicBezTo>
                  <a:pt x="21" y="255"/>
                  <a:pt x="21" y="255"/>
                  <a:pt x="21" y="255"/>
                </a:cubicBezTo>
                <a:cubicBezTo>
                  <a:pt x="23" y="252"/>
                  <a:pt x="23" y="252"/>
                  <a:pt x="23" y="252"/>
                </a:cubicBezTo>
                <a:cubicBezTo>
                  <a:pt x="24" y="250"/>
                  <a:pt x="24" y="250"/>
                  <a:pt x="24" y="250"/>
                </a:cubicBezTo>
                <a:cubicBezTo>
                  <a:pt x="26" y="246"/>
                  <a:pt x="26" y="246"/>
                  <a:pt x="26" y="246"/>
                </a:cubicBezTo>
                <a:cubicBezTo>
                  <a:pt x="27" y="244"/>
                  <a:pt x="27" y="244"/>
                  <a:pt x="27" y="244"/>
                </a:cubicBezTo>
                <a:cubicBezTo>
                  <a:pt x="29" y="237"/>
                  <a:pt x="29" y="237"/>
                  <a:pt x="29" y="237"/>
                </a:cubicBezTo>
                <a:cubicBezTo>
                  <a:pt x="30" y="235"/>
                  <a:pt x="30" y="235"/>
                  <a:pt x="30" y="235"/>
                </a:cubicBezTo>
                <a:cubicBezTo>
                  <a:pt x="31" y="231"/>
                  <a:pt x="31" y="231"/>
                  <a:pt x="31" y="231"/>
                </a:cubicBezTo>
                <a:cubicBezTo>
                  <a:pt x="32" y="228"/>
                  <a:pt x="32" y="228"/>
                  <a:pt x="32" y="228"/>
                </a:cubicBezTo>
                <a:cubicBezTo>
                  <a:pt x="34" y="226"/>
                  <a:pt x="34" y="226"/>
                  <a:pt x="34" y="226"/>
                </a:cubicBezTo>
                <a:cubicBezTo>
                  <a:pt x="32" y="231"/>
                  <a:pt x="32" y="231"/>
                  <a:pt x="32" y="231"/>
                </a:cubicBezTo>
                <a:cubicBezTo>
                  <a:pt x="35" y="226"/>
                  <a:pt x="35" y="226"/>
                  <a:pt x="35" y="226"/>
                </a:cubicBezTo>
                <a:cubicBezTo>
                  <a:pt x="37" y="223"/>
                  <a:pt x="37" y="223"/>
                  <a:pt x="37" y="223"/>
                </a:cubicBezTo>
                <a:cubicBezTo>
                  <a:pt x="38" y="220"/>
                  <a:pt x="38" y="220"/>
                  <a:pt x="38" y="220"/>
                </a:cubicBezTo>
                <a:cubicBezTo>
                  <a:pt x="42" y="212"/>
                  <a:pt x="42" y="212"/>
                  <a:pt x="42" y="212"/>
                </a:cubicBezTo>
                <a:cubicBezTo>
                  <a:pt x="43" y="212"/>
                  <a:pt x="43" y="212"/>
                  <a:pt x="44" y="212"/>
                </a:cubicBezTo>
                <a:cubicBezTo>
                  <a:pt x="46" y="210"/>
                  <a:pt x="46" y="210"/>
                  <a:pt x="46" y="210"/>
                </a:cubicBezTo>
                <a:cubicBezTo>
                  <a:pt x="48" y="209"/>
                  <a:pt x="48" y="209"/>
                  <a:pt x="48" y="209"/>
                </a:cubicBezTo>
                <a:cubicBezTo>
                  <a:pt x="49" y="206"/>
                  <a:pt x="49" y="206"/>
                  <a:pt x="49" y="206"/>
                </a:cubicBezTo>
                <a:cubicBezTo>
                  <a:pt x="52" y="199"/>
                  <a:pt x="52" y="199"/>
                  <a:pt x="52" y="199"/>
                </a:cubicBezTo>
                <a:cubicBezTo>
                  <a:pt x="56" y="194"/>
                  <a:pt x="56" y="194"/>
                  <a:pt x="56" y="194"/>
                </a:cubicBezTo>
                <a:cubicBezTo>
                  <a:pt x="56" y="194"/>
                  <a:pt x="57" y="194"/>
                  <a:pt x="57" y="194"/>
                </a:cubicBezTo>
                <a:cubicBezTo>
                  <a:pt x="59" y="192"/>
                  <a:pt x="59" y="192"/>
                  <a:pt x="59" y="192"/>
                </a:cubicBezTo>
                <a:cubicBezTo>
                  <a:pt x="60" y="192"/>
                  <a:pt x="60" y="192"/>
                  <a:pt x="60" y="192"/>
                </a:cubicBezTo>
                <a:cubicBezTo>
                  <a:pt x="63" y="189"/>
                  <a:pt x="63" y="189"/>
                  <a:pt x="63" y="189"/>
                </a:cubicBezTo>
                <a:cubicBezTo>
                  <a:pt x="66" y="186"/>
                  <a:pt x="66" y="186"/>
                  <a:pt x="66" y="186"/>
                </a:cubicBezTo>
                <a:cubicBezTo>
                  <a:pt x="68" y="186"/>
                  <a:pt x="69" y="186"/>
                  <a:pt x="70" y="187"/>
                </a:cubicBezTo>
                <a:cubicBezTo>
                  <a:pt x="70" y="188"/>
                  <a:pt x="69" y="188"/>
                  <a:pt x="69" y="189"/>
                </a:cubicBezTo>
                <a:cubicBezTo>
                  <a:pt x="68" y="189"/>
                  <a:pt x="67" y="189"/>
                  <a:pt x="66" y="189"/>
                </a:cubicBezTo>
                <a:cubicBezTo>
                  <a:pt x="63" y="192"/>
                  <a:pt x="63" y="192"/>
                  <a:pt x="61" y="196"/>
                </a:cubicBezTo>
                <a:cubicBezTo>
                  <a:pt x="61" y="197"/>
                  <a:pt x="61" y="197"/>
                  <a:pt x="61" y="197"/>
                </a:cubicBezTo>
                <a:cubicBezTo>
                  <a:pt x="64" y="195"/>
                  <a:pt x="64" y="195"/>
                  <a:pt x="64" y="195"/>
                </a:cubicBezTo>
                <a:cubicBezTo>
                  <a:pt x="66" y="193"/>
                  <a:pt x="66" y="193"/>
                  <a:pt x="66" y="193"/>
                </a:cubicBezTo>
                <a:cubicBezTo>
                  <a:pt x="68" y="192"/>
                  <a:pt x="68" y="192"/>
                  <a:pt x="68" y="192"/>
                </a:cubicBezTo>
                <a:cubicBezTo>
                  <a:pt x="71" y="190"/>
                  <a:pt x="71" y="190"/>
                  <a:pt x="71" y="190"/>
                </a:cubicBezTo>
                <a:cubicBezTo>
                  <a:pt x="73" y="189"/>
                  <a:pt x="73" y="189"/>
                  <a:pt x="73" y="189"/>
                </a:cubicBezTo>
                <a:cubicBezTo>
                  <a:pt x="77" y="185"/>
                  <a:pt x="77" y="185"/>
                  <a:pt x="77" y="185"/>
                </a:cubicBezTo>
                <a:cubicBezTo>
                  <a:pt x="80" y="182"/>
                  <a:pt x="80" y="182"/>
                  <a:pt x="80" y="182"/>
                </a:cubicBezTo>
                <a:cubicBezTo>
                  <a:pt x="83" y="178"/>
                  <a:pt x="83" y="178"/>
                  <a:pt x="83" y="178"/>
                </a:cubicBezTo>
                <a:cubicBezTo>
                  <a:pt x="80" y="179"/>
                  <a:pt x="80" y="179"/>
                  <a:pt x="80" y="179"/>
                </a:cubicBezTo>
                <a:cubicBezTo>
                  <a:pt x="75" y="184"/>
                  <a:pt x="75" y="184"/>
                  <a:pt x="75" y="184"/>
                </a:cubicBezTo>
                <a:cubicBezTo>
                  <a:pt x="73" y="184"/>
                  <a:pt x="73" y="184"/>
                  <a:pt x="73" y="184"/>
                </a:cubicBezTo>
                <a:cubicBezTo>
                  <a:pt x="73" y="182"/>
                  <a:pt x="73" y="182"/>
                  <a:pt x="73" y="182"/>
                </a:cubicBezTo>
                <a:cubicBezTo>
                  <a:pt x="73" y="178"/>
                  <a:pt x="73" y="178"/>
                  <a:pt x="73" y="178"/>
                </a:cubicBezTo>
                <a:cubicBezTo>
                  <a:pt x="76" y="171"/>
                  <a:pt x="76" y="171"/>
                  <a:pt x="76" y="171"/>
                </a:cubicBezTo>
                <a:cubicBezTo>
                  <a:pt x="80" y="168"/>
                  <a:pt x="80" y="168"/>
                  <a:pt x="80" y="168"/>
                </a:cubicBezTo>
                <a:cubicBezTo>
                  <a:pt x="83" y="163"/>
                  <a:pt x="83" y="163"/>
                  <a:pt x="83" y="163"/>
                </a:cubicBezTo>
                <a:cubicBezTo>
                  <a:pt x="81" y="162"/>
                  <a:pt x="81" y="162"/>
                  <a:pt x="81" y="162"/>
                </a:cubicBezTo>
                <a:cubicBezTo>
                  <a:pt x="78" y="164"/>
                  <a:pt x="78" y="164"/>
                  <a:pt x="78" y="164"/>
                </a:cubicBezTo>
                <a:cubicBezTo>
                  <a:pt x="73" y="168"/>
                  <a:pt x="73" y="168"/>
                  <a:pt x="73" y="168"/>
                </a:cubicBezTo>
                <a:cubicBezTo>
                  <a:pt x="67" y="174"/>
                  <a:pt x="67" y="174"/>
                  <a:pt x="67" y="174"/>
                </a:cubicBezTo>
                <a:cubicBezTo>
                  <a:pt x="63" y="178"/>
                  <a:pt x="63" y="178"/>
                  <a:pt x="63" y="178"/>
                </a:cubicBezTo>
                <a:cubicBezTo>
                  <a:pt x="66" y="175"/>
                  <a:pt x="66" y="175"/>
                  <a:pt x="66" y="175"/>
                </a:cubicBezTo>
                <a:cubicBezTo>
                  <a:pt x="69" y="171"/>
                  <a:pt x="69" y="171"/>
                  <a:pt x="69" y="171"/>
                </a:cubicBezTo>
                <a:cubicBezTo>
                  <a:pt x="71" y="169"/>
                  <a:pt x="71" y="169"/>
                  <a:pt x="71" y="169"/>
                </a:cubicBezTo>
                <a:cubicBezTo>
                  <a:pt x="71" y="167"/>
                  <a:pt x="71" y="167"/>
                  <a:pt x="71" y="167"/>
                </a:cubicBezTo>
                <a:cubicBezTo>
                  <a:pt x="71" y="167"/>
                  <a:pt x="72" y="167"/>
                  <a:pt x="72" y="167"/>
                </a:cubicBezTo>
                <a:cubicBezTo>
                  <a:pt x="75" y="164"/>
                  <a:pt x="75" y="164"/>
                  <a:pt x="75" y="164"/>
                </a:cubicBezTo>
                <a:cubicBezTo>
                  <a:pt x="78" y="161"/>
                  <a:pt x="78" y="161"/>
                  <a:pt x="78" y="161"/>
                </a:cubicBezTo>
                <a:cubicBezTo>
                  <a:pt x="80" y="161"/>
                  <a:pt x="80" y="161"/>
                  <a:pt x="80" y="161"/>
                </a:cubicBezTo>
                <a:cubicBezTo>
                  <a:pt x="83" y="157"/>
                  <a:pt x="83" y="157"/>
                  <a:pt x="83" y="157"/>
                </a:cubicBezTo>
                <a:cubicBezTo>
                  <a:pt x="85" y="156"/>
                  <a:pt x="85" y="156"/>
                  <a:pt x="85" y="156"/>
                </a:cubicBezTo>
                <a:cubicBezTo>
                  <a:pt x="86" y="156"/>
                  <a:pt x="87" y="156"/>
                  <a:pt x="87" y="156"/>
                </a:cubicBezTo>
                <a:cubicBezTo>
                  <a:pt x="92" y="156"/>
                  <a:pt x="92" y="156"/>
                  <a:pt x="92" y="156"/>
                </a:cubicBezTo>
                <a:cubicBezTo>
                  <a:pt x="93" y="157"/>
                  <a:pt x="93" y="157"/>
                  <a:pt x="93" y="157"/>
                </a:cubicBezTo>
                <a:cubicBezTo>
                  <a:pt x="95" y="157"/>
                  <a:pt x="95" y="157"/>
                  <a:pt x="95" y="157"/>
                </a:cubicBezTo>
                <a:cubicBezTo>
                  <a:pt x="99" y="154"/>
                  <a:pt x="99" y="154"/>
                  <a:pt x="99" y="154"/>
                </a:cubicBezTo>
                <a:cubicBezTo>
                  <a:pt x="104" y="150"/>
                  <a:pt x="104" y="150"/>
                  <a:pt x="104" y="150"/>
                </a:cubicBezTo>
                <a:cubicBezTo>
                  <a:pt x="107" y="150"/>
                  <a:pt x="107" y="150"/>
                  <a:pt x="107" y="150"/>
                </a:cubicBezTo>
                <a:cubicBezTo>
                  <a:pt x="110" y="148"/>
                  <a:pt x="110" y="148"/>
                  <a:pt x="110" y="148"/>
                </a:cubicBezTo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5">
            <a:noFill/>
            <a:round/>
          </a:ln>
        </p:spPr>
        <p:txBody>
          <a:bodyPr vert="horz" wrap="square" lIns="162560" tIns="81280" rIns="162560" bIns="81280" numCol="1" anchor="t" anchorCtr="0" compatLnSpc="1"/>
          <a:lstStyle/>
          <a:p>
            <a:endParaRPr lang="en-US" sz="3200">
              <a:cs typeface="+mn-ea"/>
              <a:sym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-335658" y="91976"/>
            <a:ext cx="3474894" cy="911756"/>
            <a:chOff x="-335658" y="91976"/>
            <a:chExt cx="3474894" cy="911756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635" r="23201" b="71000"/>
            <a:stretch>
              <a:fillRect/>
            </a:stretch>
          </p:blipFill>
          <p:spPr>
            <a:xfrm rot="-1200000">
              <a:off x="-335658" y="91976"/>
              <a:ext cx="1628546" cy="911756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877078" y="363188"/>
              <a:ext cx="22621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>
                  <a:solidFill>
                    <a:srgbClr val="38531F"/>
                  </a:solidFill>
                  <a:cs typeface="+mn-ea"/>
                  <a:sym typeface="+mn-lt"/>
                </a:rPr>
                <a:t>点击此处添加小标题</a:t>
              </a:r>
              <a:endParaRPr lang="zh-CN" altLang="en-US">
                <a:solidFill>
                  <a:srgbClr val="38531F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86" b="22302"/>
          <a:stretch>
            <a:fillRect/>
          </a:stretch>
        </p:blipFill>
        <p:spPr>
          <a:xfrm>
            <a:off x="0" y="1888100"/>
            <a:ext cx="12191107" cy="2627937"/>
          </a:xfrm>
          <a:prstGeom prst="rect">
            <a:avLst/>
          </a:prstGeom>
        </p:spPr>
      </p:pic>
      <p:sp>
        <p:nvSpPr>
          <p:cNvPr id="6" name="圆角矩形 5"/>
          <p:cNvSpPr/>
          <p:nvPr/>
        </p:nvSpPr>
        <p:spPr>
          <a:xfrm rot="2700000">
            <a:off x="2240164" y="4082579"/>
            <a:ext cx="748442" cy="748442"/>
          </a:xfrm>
          <a:prstGeom prst="roundRect">
            <a:avLst/>
          </a:prstGeom>
          <a:solidFill>
            <a:srgbClr val="8DC029"/>
          </a:solidFill>
          <a:ln w="539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>
              <a:cs typeface="+mn-ea"/>
              <a:sym typeface="+mn-lt"/>
            </a:endParaRPr>
          </a:p>
        </p:txBody>
      </p:sp>
      <p:sp>
        <p:nvSpPr>
          <p:cNvPr id="7" name="圆角矩形 6"/>
          <p:cNvSpPr/>
          <p:nvPr/>
        </p:nvSpPr>
        <p:spPr>
          <a:xfrm rot="2700000">
            <a:off x="5715258" y="4082579"/>
            <a:ext cx="748442" cy="74844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39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>
              <a:cs typeface="+mn-ea"/>
              <a:sym typeface="+mn-lt"/>
            </a:endParaRPr>
          </a:p>
        </p:txBody>
      </p:sp>
      <p:sp>
        <p:nvSpPr>
          <p:cNvPr id="8" name="圆角矩形 7"/>
          <p:cNvSpPr/>
          <p:nvPr/>
        </p:nvSpPr>
        <p:spPr>
          <a:xfrm rot="2700000">
            <a:off x="9190353" y="4082579"/>
            <a:ext cx="748442" cy="748442"/>
          </a:xfrm>
          <a:prstGeom prst="roundRect">
            <a:avLst/>
          </a:prstGeom>
          <a:solidFill>
            <a:srgbClr val="8DC029"/>
          </a:solidFill>
          <a:ln w="539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>
              <a:cs typeface="+mn-ea"/>
              <a:sym typeface="+mn-lt"/>
            </a:endParaRPr>
          </a:p>
        </p:txBody>
      </p:sp>
      <p:sp>
        <p:nvSpPr>
          <p:cNvPr id="9" name="KSO_Shape"/>
          <p:cNvSpPr/>
          <p:nvPr/>
        </p:nvSpPr>
        <p:spPr bwMode="auto">
          <a:xfrm>
            <a:off x="2391446" y="4236091"/>
            <a:ext cx="445876" cy="441417"/>
          </a:xfrm>
          <a:custGeom>
            <a:gdLst>
              <a:gd name="T0" fmla="*/ 615878 w 2390775"/>
              <a:gd name="T1" fmla="*/ 1467970 h 2365376"/>
              <a:gd name="T2" fmla="*/ 587250 w 2390775"/>
              <a:gd name="T3" fmla="*/ 1401697 h 2365376"/>
              <a:gd name="T4" fmla="*/ 1282649 w 2390775"/>
              <a:gd name="T5" fmla="*/ 1393474 h 2365376"/>
              <a:gd name="T6" fmla="*/ 1180915 w 2390775"/>
              <a:gd name="T7" fmla="*/ 1446870 h 2365376"/>
              <a:gd name="T8" fmla="*/ 1210073 w 2390775"/>
              <a:gd name="T9" fmla="*/ 1382167 h 2365376"/>
              <a:gd name="T10" fmla="*/ 653657 w 2390775"/>
              <a:gd name="T11" fmla="*/ 1314699 h 2365376"/>
              <a:gd name="T12" fmla="*/ 646041 w 2390775"/>
              <a:gd name="T13" fmla="*/ 1180275 h 2365376"/>
              <a:gd name="T14" fmla="*/ 589870 w 2390775"/>
              <a:gd name="T15" fmla="*/ 1105327 h 2365376"/>
              <a:gd name="T16" fmla="*/ 599516 w 2390775"/>
              <a:gd name="T17" fmla="*/ 1141280 h 2365376"/>
              <a:gd name="T18" fmla="*/ 579914 w 2390775"/>
              <a:gd name="T19" fmla="*/ 1158779 h 2365376"/>
              <a:gd name="T20" fmla="*/ 541333 w 2390775"/>
              <a:gd name="T21" fmla="*/ 1105965 h 2365376"/>
              <a:gd name="T22" fmla="*/ 1137260 w 2390775"/>
              <a:gd name="T23" fmla="*/ 1009231 h 2365376"/>
              <a:gd name="T24" fmla="*/ 1143562 w 2390775"/>
              <a:gd name="T25" fmla="*/ 1026145 h 2365376"/>
              <a:gd name="T26" fmla="*/ 1096615 w 2390775"/>
              <a:gd name="T27" fmla="*/ 1069549 h 2365376"/>
              <a:gd name="T28" fmla="*/ 1102602 w 2390775"/>
              <a:gd name="T29" fmla="*/ 1001572 h 2365376"/>
              <a:gd name="T30" fmla="*/ 972739 w 2390775"/>
              <a:gd name="T31" fmla="*/ 835988 h 2365376"/>
              <a:gd name="T32" fmla="*/ 989500 w 2390775"/>
              <a:gd name="T33" fmla="*/ 1138672 h 2365376"/>
              <a:gd name="T34" fmla="*/ 639427 w 2390775"/>
              <a:gd name="T35" fmla="*/ 1423644 h 2365376"/>
              <a:gd name="T36" fmla="*/ 599898 w 2390775"/>
              <a:gd name="T37" fmla="*/ 1003302 h 2365376"/>
              <a:gd name="T38" fmla="*/ 529694 w 2390775"/>
              <a:gd name="T39" fmla="*/ 1090596 h 2365376"/>
              <a:gd name="T40" fmla="*/ 602428 w 2390775"/>
              <a:gd name="T41" fmla="*/ 868249 h 2365376"/>
              <a:gd name="T42" fmla="*/ 861740 w 2390775"/>
              <a:gd name="T43" fmla="*/ 924231 h 2365376"/>
              <a:gd name="T44" fmla="*/ 755609 w 2390775"/>
              <a:gd name="T45" fmla="*/ 542052 h 2365376"/>
              <a:gd name="T46" fmla="*/ 929665 w 2390775"/>
              <a:gd name="T47" fmla="*/ 525915 h 2365376"/>
              <a:gd name="T48" fmla="*/ 909019 w 2390775"/>
              <a:gd name="T49" fmla="*/ 571798 h 2365376"/>
              <a:gd name="T50" fmla="*/ 936652 w 2390775"/>
              <a:gd name="T51" fmla="*/ 586353 h 2365376"/>
              <a:gd name="T52" fmla="*/ 928394 w 2390775"/>
              <a:gd name="T53" fmla="*/ 688879 h 2365376"/>
              <a:gd name="T54" fmla="*/ 840414 w 2390775"/>
              <a:gd name="T55" fmla="*/ 772101 h 2365376"/>
              <a:gd name="T56" fmla="*/ 742269 w 2390775"/>
              <a:gd name="T57" fmla="*/ 675588 h 2365376"/>
              <a:gd name="T58" fmla="*/ 738139 w 2390775"/>
              <a:gd name="T59" fmla="*/ 608504 h 2365376"/>
              <a:gd name="T60" fmla="*/ 761643 w 2390775"/>
              <a:gd name="T61" fmla="*/ 510093 h 2365376"/>
              <a:gd name="T62" fmla="*/ 617010 w 2390775"/>
              <a:gd name="T63" fmla="*/ 449064 h 2365376"/>
              <a:gd name="T64" fmla="*/ 350272 w 2390775"/>
              <a:gd name="T65" fmla="*/ 638327 h 2365376"/>
              <a:gd name="T66" fmla="*/ 215163 w 2390775"/>
              <a:gd name="T67" fmla="*/ 939947 h 2365376"/>
              <a:gd name="T68" fmla="*/ 256613 w 2390775"/>
              <a:gd name="T69" fmla="*/ 1277331 h 2365376"/>
              <a:gd name="T70" fmla="*/ 458486 w 2390775"/>
              <a:gd name="T71" fmla="*/ 1534008 h 2365376"/>
              <a:gd name="T72" fmla="*/ 767308 w 2390775"/>
              <a:gd name="T73" fmla="*/ 1655225 h 2365376"/>
              <a:gd name="T74" fmla="*/ 1101127 w 2390775"/>
              <a:gd name="T75" fmla="*/ 1596674 h 2365376"/>
              <a:gd name="T76" fmla="*/ 1347614 w 2390775"/>
              <a:gd name="T77" fmla="*/ 1383040 h 2365376"/>
              <a:gd name="T78" fmla="*/ 1453614 w 2390775"/>
              <a:gd name="T79" fmla="*/ 1066861 h 2365376"/>
              <a:gd name="T80" fmla="*/ 1378939 w 2390775"/>
              <a:gd name="T81" fmla="*/ 738024 h 2365376"/>
              <a:gd name="T82" fmla="*/ 1153652 w 2390775"/>
              <a:gd name="T83" fmla="*/ 501602 h 2365376"/>
              <a:gd name="T84" fmla="*/ 831224 w 2390775"/>
              <a:gd name="T85" fmla="*/ 411085 h 2365376"/>
              <a:gd name="T86" fmla="*/ 989432 w 2390775"/>
              <a:gd name="T87" fmla="*/ 315187 h 2365376"/>
              <a:gd name="T88" fmla="*/ 1471649 w 2390775"/>
              <a:gd name="T89" fmla="*/ 671876 h 2365376"/>
              <a:gd name="T90" fmla="*/ 1554866 w 2390775"/>
              <a:gd name="T91" fmla="*/ 1171938 h 2365376"/>
              <a:gd name="T92" fmla="*/ 1239716 w 2390775"/>
              <a:gd name="T93" fmla="*/ 1647313 h 2365376"/>
              <a:gd name="T94" fmla="*/ 646121 w 2390775"/>
              <a:gd name="T95" fmla="*/ 1748275 h 2365376"/>
              <a:gd name="T96" fmla="*/ 110112 w 2390775"/>
              <a:gd name="T97" fmla="*/ 1186813 h 2365376"/>
              <a:gd name="T98" fmla="*/ 251551 w 2390775"/>
              <a:gd name="T99" fmla="*/ 580725 h 2365376"/>
              <a:gd name="T100" fmla="*/ 1549044 w 2390775"/>
              <a:gd name="T101" fmla="*/ 160116 h 2365376"/>
              <a:gd name="T102" fmla="*/ 1461002 w 2390775"/>
              <a:gd name="T103" fmla="*/ 284475 h 2365376"/>
              <a:gd name="T104" fmla="*/ 1550307 w 2390775"/>
              <a:gd name="T105" fmla="*/ 426554 h 2365376"/>
              <a:gd name="T106" fmla="*/ 1719764 w 2390775"/>
              <a:gd name="T107" fmla="*/ 380038 h 2365376"/>
              <a:gd name="T108" fmla="*/ 1735543 w 2390775"/>
              <a:gd name="T109" fmla="*/ 232579 h 2365376"/>
              <a:gd name="T110" fmla="*/ 1705909 w 2390775"/>
              <a:gd name="T111" fmla="*/ 94508 h 2365376"/>
              <a:gd name="T112" fmla="*/ 1774050 w 2390775"/>
              <a:gd name="T113" fmla="*/ 148403 h 2365376"/>
              <a:gd name="T114" fmla="*/ 1781614 w 2390775"/>
              <a:gd name="T115" fmla="*/ 428769 h 2365376"/>
              <a:gd name="T116" fmla="*/ 1600166 w 2390775"/>
              <a:gd name="T117" fmla="*/ 516104 h 2365376"/>
              <a:gd name="T118" fmla="*/ 1452167 w 2390775"/>
              <a:gd name="T119" fmla="*/ 455349 h 2365376"/>
              <a:gd name="T120" fmla="*/ 1310478 w 2390775"/>
              <a:gd name="T121" fmla="*/ 259477 h 2365376"/>
              <a:gd name="T122" fmla="*/ 1562614 w 2390775"/>
              <a:gd name="T123" fmla="*/ 74046 h 23653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90775" h="2365376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 sz="105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KSO_Shape"/>
          <p:cNvSpPr/>
          <p:nvPr/>
        </p:nvSpPr>
        <p:spPr bwMode="auto">
          <a:xfrm>
            <a:off x="9370773" y="4267443"/>
            <a:ext cx="387602" cy="378714"/>
          </a:xfrm>
          <a:custGeom>
            <a:gdLst>
              <a:gd name="T0" fmla="*/ 0 w 3951"/>
              <a:gd name="T1" fmla="*/ 1583116 h 3950"/>
              <a:gd name="T2" fmla="*/ 108452 w 3951"/>
              <a:gd name="T3" fmla="*/ 1477575 h 3950"/>
              <a:gd name="T4" fmla="*/ 1692401 w 3951"/>
              <a:gd name="T5" fmla="*/ 1477575 h 3950"/>
              <a:gd name="T6" fmla="*/ 1800397 w 3951"/>
              <a:gd name="T7" fmla="*/ 1583116 h 3950"/>
              <a:gd name="T8" fmla="*/ 756431 w 3951"/>
              <a:gd name="T9" fmla="*/ 771741 h 3950"/>
              <a:gd name="T10" fmla="*/ 1044422 w 3951"/>
              <a:gd name="T11" fmla="*/ 771741 h 3950"/>
              <a:gd name="T12" fmla="*/ 1512406 w 3951"/>
              <a:gd name="T13" fmla="*/ 771741 h 3950"/>
              <a:gd name="T14" fmla="*/ 1512406 w 3951"/>
              <a:gd name="T15" fmla="*/ 1547936 h 3950"/>
              <a:gd name="T16" fmla="*/ 1044422 w 3951"/>
              <a:gd name="T17" fmla="*/ 1547936 h 3950"/>
              <a:gd name="T18" fmla="*/ 756431 w 3951"/>
              <a:gd name="T19" fmla="*/ 1547936 h 3950"/>
              <a:gd name="T20" fmla="*/ 288446 w 3951"/>
              <a:gd name="T21" fmla="*/ 1547936 h 3950"/>
              <a:gd name="T22" fmla="*/ 288446 w 3951"/>
              <a:gd name="T23" fmla="*/ 771741 h 3950"/>
              <a:gd name="T24" fmla="*/ 1296413 w 3951"/>
              <a:gd name="T25" fmla="*/ 1512755 h 3950"/>
              <a:gd name="T26" fmla="*/ 1296413 w 3951"/>
              <a:gd name="T27" fmla="*/ 1301673 h 3950"/>
              <a:gd name="T28" fmla="*/ 1512406 w 3951"/>
              <a:gd name="T29" fmla="*/ 1266493 h 3950"/>
              <a:gd name="T30" fmla="*/ 1296413 w 3951"/>
              <a:gd name="T31" fmla="*/ 1266493 h 3950"/>
              <a:gd name="T32" fmla="*/ 1512406 w 3951"/>
              <a:gd name="T33" fmla="*/ 806922 h 3950"/>
              <a:gd name="T34" fmla="*/ 1044422 w 3951"/>
              <a:gd name="T35" fmla="*/ 1512755 h 3950"/>
              <a:gd name="T36" fmla="*/ 1044422 w 3951"/>
              <a:gd name="T37" fmla="*/ 1301673 h 3950"/>
              <a:gd name="T38" fmla="*/ 1260415 w 3951"/>
              <a:gd name="T39" fmla="*/ 1266493 h 3950"/>
              <a:gd name="T40" fmla="*/ 1044422 w 3951"/>
              <a:gd name="T41" fmla="*/ 1266493 h 3950"/>
              <a:gd name="T42" fmla="*/ 1260415 w 3951"/>
              <a:gd name="T43" fmla="*/ 806922 h 3950"/>
              <a:gd name="T44" fmla="*/ 792430 w 3951"/>
              <a:gd name="T45" fmla="*/ 1512755 h 3950"/>
              <a:gd name="T46" fmla="*/ 792430 w 3951"/>
              <a:gd name="T47" fmla="*/ 1301673 h 3950"/>
              <a:gd name="T48" fmla="*/ 1008423 w 3951"/>
              <a:gd name="T49" fmla="*/ 1266493 h 3950"/>
              <a:gd name="T50" fmla="*/ 792430 w 3951"/>
              <a:gd name="T51" fmla="*/ 1266493 h 3950"/>
              <a:gd name="T52" fmla="*/ 1008423 w 3951"/>
              <a:gd name="T53" fmla="*/ 806922 h 3950"/>
              <a:gd name="T54" fmla="*/ 540438 w 3951"/>
              <a:gd name="T55" fmla="*/ 1512755 h 3950"/>
              <a:gd name="T56" fmla="*/ 540438 w 3951"/>
              <a:gd name="T57" fmla="*/ 1301673 h 3950"/>
              <a:gd name="T58" fmla="*/ 756431 w 3951"/>
              <a:gd name="T59" fmla="*/ 1266493 h 3950"/>
              <a:gd name="T60" fmla="*/ 540438 w 3951"/>
              <a:gd name="T61" fmla="*/ 1266493 h 3950"/>
              <a:gd name="T62" fmla="*/ 756431 w 3951"/>
              <a:gd name="T63" fmla="*/ 806922 h 3950"/>
              <a:gd name="T64" fmla="*/ 288446 w 3951"/>
              <a:gd name="T65" fmla="*/ 1512755 h 3950"/>
              <a:gd name="T66" fmla="*/ 288446 w 3951"/>
              <a:gd name="T67" fmla="*/ 1301673 h 3950"/>
              <a:gd name="T68" fmla="*/ 504439 w 3951"/>
              <a:gd name="T69" fmla="*/ 1266493 h 3950"/>
              <a:gd name="T70" fmla="*/ 288446 w 3951"/>
              <a:gd name="T71" fmla="*/ 1266493 h 3950"/>
              <a:gd name="T72" fmla="*/ 504439 w 3951"/>
              <a:gd name="T73" fmla="*/ 806922 h 3950"/>
              <a:gd name="T74" fmla="*/ 0 w 3951"/>
              <a:gd name="T75" fmla="*/ 316623 h 3950"/>
              <a:gd name="T76" fmla="*/ 252447 w 3951"/>
              <a:gd name="T77" fmla="*/ 492525 h 3950"/>
              <a:gd name="T78" fmla="*/ 1260415 w 3951"/>
              <a:gd name="T79" fmla="*/ 140721 h 3950"/>
              <a:gd name="T80" fmla="*/ 1548405 w 3951"/>
              <a:gd name="T81" fmla="*/ 140721 h 3950"/>
              <a:gd name="T82" fmla="*/ 1800397 w 3951"/>
              <a:gd name="T83" fmla="*/ 703607 h 3950"/>
              <a:gd name="T84" fmla="*/ 1296413 w 3951"/>
              <a:gd name="T85" fmla="*/ 105541 h 3950"/>
              <a:gd name="T86" fmla="*/ 1512406 w 3951"/>
              <a:gd name="T87" fmla="*/ 457345 h 3950"/>
              <a:gd name="T88" fmla="*/ 288446 w 3951"/>
              <a:gd name="T89" fmla="*/ 105541 h 3950"/>
              <a:gd name="T90" fmla="*/ 504439 w 3951"/>
              <a:gd name="T91" fmla="*/ 457345 h 3950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3951" h="3950">
                <a:moveTo>
                  <a:pt x="3556" y="3950"/>
                </a:moveTo>
                <a:cubicBezTo>
                  <a:pt x="396" y="3950"/>
                  <a:pt x="396" y="3950"/>
                  <a:pt x="396" y="3950"/>
                </a:cubicBezTo>
                <a:cubicBezTo>
                  <a:pt x="177" y="3950"/>
                  <a:pt x="0" y="3773"/>
                  <a:pt x="0" y="3555"/>
                </a:cubicBezTo>
                <a:cubicBezTo>
                  <a:pt x="0" y="1738"/>
                  <a:pt x="0" y="1738"/>
                  <a:pt x="0" y="1738"/>
                </a:cubicBezTo>
                <a:cubicBezTo>
                  <a:pt x="244" y="1738"/>
                  <a:pt x="244" y="1738"/>
                  <a:pt x="244" y="1738"/>
                </a:cubicBezTo>
                <a:cubicBezTo>
                  <a:pt x="243" y="2424"/>
                  <a:pt x="238" y="3318"/>
                  <a:pt x="238" y="3318"/>
                </a:cubicBezTo>
                <a:cubicBezTo>
                  <a:pt x="238" y="3536"/>
                  <a:pt x="494" y="3713"/>
                  <a:pt x="712" y="3713"/>
                </a:cubicBezTo>
                <a:cubicBezTo>
                  <a:pt x="3240" y="3713"/>
                  <a:pt x="3240" y="3713"/>
                  <a:pt x="3240" y="3713"/>
                </a:cubicBezTo>
                <a:cubicBezTo>
                  <a:pt x="3458" y="3713"/>
                  <a:pt x="3714" y="3536"/>
                  <a:pt x="3714" y="3318"/>
                </a:cubicBezTo>
                <a:cubicBezTo>
                  <a:pt x="3714" y="3318"/>
                  <a:pt x="3709" y="2404"/>
                  <a:pt x="3707" y="1738"/>
                </a:cubicBezTo>
                <a:cubicBezTo>
                  <a:pt x="3951" y="1738"/>
                  <a:pt x="3951" y="1738"/>
                  <a:pt x="3951" y="1738"/>
                </a:cubicBezTo>
                <a:cubicBezTo>
                  <a:pt x="3951" y="3555"/>
                  <a:pt x="3951" y="3555"/>
                  <a:pt x="3951" y="3555"/>
                </a:cubicBezTo>
                <a:cubicBezTo>
                  <a:pt x="3951" y="3773"/>
                  <a:pt x="3774" y="3950"/>
                  <a:pt x="3556" y="3950"/>
                </a:cubicBezTo>
                <a:close/>
                <a:moveTo>
                  <a:pt x="1186" y="1733"/>
                </a:moveTo>
                <a:cubicBezTo>
                  <a:pt x="1660" y="1733"/>
                  <a:pt x="1660" y="1733"/>
                  <a:pt x="1660" y="1733"/>
                </a:cubicBezTo>
                <a:cubicBezTo>
                  <a:pt x="1739" y="1733"/>
                  <a:pt x="1739" y="1733"/>
                  <a:pt x="1739" y="1733"/>
                </a:cubicBezTo>
                <a:cubicBezTo>
                  <a:pt x="2213" y="1733"/>
                  <a:pt x="2213" y="1733"/>
                  <a:pt x="2213" y="1733"/>
                </a:cubicBezTo>
                <a:cubicBezTo>
                  <a:pt x="2292" y="1733"/>
                  <a:pt x="2292" y="1733"/>
                  <a:pt x="2292" y="1733"/>
                </a:cubicBezTo>
                <a:cubicBezTo>
                  <a:pt x="2766" y="1733"/>
                  <a:pt x="2766" y="1733"/>
                  <a:pt x="2766" y="1733"/>
                </a:cubicBezTo>
                <a:cubicBezTo>
                  <a:pt x="2845" y="1733"/>
                  <a:pt x="2845" y="1733"/>
                  <a:pt x="2845" y="1733"/>
                </a:cubicBezTo>
                <a:cubicBezTo>
                  <a:pt x="3319" y="1733"/>
                  <a:pt x="3319" y="1733"/>
                  <a:pt x="3319" y="1733"/>
                </a:cubicBezTo>
                <a:cubicBezTo>
                  <a:pt x="3398" y="1733"/>
                  <a:pt x="3398" y="1733"/>
                  <a:pt x="3398" y="1733"/>
                </a:cubicBezTo>
                <a:cubicBezTo>
                  <a:pt x="3398" y="3476"/>
                  <a:pt x="3398" y="3476"/>
                  <a:pt x="3398" y="3476"/>
                </a:cubicBezTo>
                <a:cubicBezTo>
                  <a:pt x="3319" y="3476"/>
                  <a:pt x="3319" y="3476"/>
                  <a:pt x="3319" y="3476"/>
                </a:cubicBezTo>
                <a:cubicBezTo>
                  <a:pt x="2845" y="3476"/>
                  <a:pt x="2845" y="3476"/>
                  <a:pt x="2845" y="3476"/>
                </a:cubicBezTo>
                <a:cubicBezTo>
                  <a:pt x="2766" y="3476"/>
                  <a:pt x="2766" y="3476"/>
                  <a:pt x="2766" y="3476"/>
                </a:cubicBezTo>
                <a:cubicBezTo>
                  <a:pt x="2292" y="3476"/>
                  <a:pt x="2292" y="3476"/>
                  <a:pt x="2292" y="3476"/>
                </a:cubicBezTo>
                <a:cubicBezTo>
                  <a:pt x="2213" y="3476"/>
                  <a:pt x="2213" y="3476"/>
                  <a:pt x="2213" y="3476"/>
                </a:cubicBezTo>
                <a:cubicBezTo>
                  <a:pt x="1739" y="3476"/>
                  <a:pt x="1739" y="3476"/>
                  <a:pt x="1739" y="3476"/>
                </a:cubicBezTo>
                <a:cubicBezTo>
                  <a:pt x="1660" y="3476"/>
                  <a:pt x="1660" y="3476"/>
                  <a:pt x="1660" y="3476"/>
                </a:cubicBezTo>
                <a:cubicBezTo>
                  <a:pt x="1186" y="3476"/>
                  <a:pt x="1186" y="3476"/>
                  <a:pt x="1186" y="3476"/>
                </a:cubicBezTo>
                <a:cubicBezTo>
                  <a:pt x="1107" y="3476"/>
                  <a:pt x="1107" y="3476"/>
                  <a:pt x="1107" y="3476"/>
                </a:cubicBezTo>
                <a:cubicBezTo>
                  <a:pt x="633" y="3476"/>
                  <a:pt x="633" y="3476"/>
                  <a:pt x="633" y="3476"/>
                </a:cubicBezTo>
                <a:cubicBezTo>
                  <a:pt x="554" y="3476"/>
                  <a:pt x="554" y="3476"/>
                  <a:pt x="554" y="3476"/>
                </a:cubicBezTo>
                <a:cubicBezTo>
                  <a:pt x="554" y="1733"/>
                  <a:pt x="554" y="1733"/>
                  <a:pt x="554" y="1733"/>
                </a:cubicBezTo>
                <a:cubicBezTo>
                  <a:pt x="633" y="1733"/>
                  <a:pt x="633" y="1733"/>
                  <a:pt x="633" y="1733"/>
                </a:cubicBezTo>
                <a:cubicBezTo>
                  <a:pt x="1107" y="1733"/>
                  <a:pt x="1107" y="1733"/>
                  <a:pt x="1107" y="1733"/>
                </a:cubicBezTo>
                <a:lnTo>
                  <a:pt x="1186" y="1733"/>
                </a:lnTo>
                <a:close/>
                <a:moveTo>
                  <a:pt x="2845" y="3397"/>
                </a:moveTo>
                <a:cubicBezTo>
                  <a:pt x="3319" y="3397"/>
                  <a:pt x="3319" y="3397"/>
                  <a:pt x="3319" y="3397"/>
                </a:cubicBezTo>
                <a:cubicBezTo>
                  <a:pt x="3319" y="2923"/>
                  <a:pt x="3319" y="2923"/>
                  <a:pt x="3319" y="2923"/>
                </a:cubicBezTo>
                <a:cubicBezTo>
                  <a:pt x="2845" y="2923"/>
                  <a:pt x="2845" y="2923"/>
                  <a:pt x="2845" y="2923"/>
                </a:cubicBezTo>
                <a:lnTo>
                  <a:pt x="2845" y="3397"/>
                </a:lnTo>
                <a:close/>
                <a:moveTo>
                  <a:pt x="2845" y="2844"/>
                </a:moveTo>
                <a:cubicBezTo>
                  <a:pt x="3319" y="2844"/>
                  <a:pt x="3319" y="2844"/>
                  <a:pt x="3319" y="2844"/>
                </a:cubicBezTo>
                <a:cubicBezTo>
                  <a:pt x="3319" y="2370"/>
                  <a:pt x="3319" y="2370"/>
                  <a:pt x="3319" y="2370"/>
                </a:cubicBezTo>
                <a:cubicBezTo>
                  <a:pt x="2845" y="2370"/>
                  <a:pt x="2845" y="2370"/>
                  <a:pt x="2845" y="2370"/>
                </a:cubicBezTo>
                <a:lnTo>
                  <a:pt x="2845" y="2844"/>
                </a:lnTo>
                <a:close/>
                <a:moveTo>
                  <a:pt x="2845" y="2291"/>
                </a:moveTo>
                <a:cubicBezTo>
                  <a:pt x="3319" y="2291"/>
                  <a:pt x="3319" y="2291"/>
                  <a:pt x="3319" y="2291"/>
                </a:cubicBezTo>
                <a:cubicBezTo>
                  <a:pt x="3319" y="1812"/>
                  <a:pt x="3319" y="1812"/>
                  <a:pt x="3319" y="1812"/>
                </a:cubicBezTo>
                <a:cubicBezTo>
                  <a:pt x="2845" y="1812"/>
                  <a:pt x="2845" y="1812"/>
                  <a:pt x="2845" y="1812"/>
                </a:cubicBezTo>
                <a:lnTo>
                  <a:pt x="2845" y="2291"/>
                </a:lnTo>
                <a:close/>
                <a:moveTo>
                  <a:pt x="2292" y="3397"/>
                </a:moveTo>
                <a:cubicBezTo>
                  <a:pt x="2766" y="3397"/>
                  <a:pt x="2766" y="3397"/>
                  <a:pt x="2766" y="3397"/>
                </a:cubicBezTo>
                <a:cubicBezTo>
                  <a:pt x="2766" y="2923"/>
                  <a:pt x="2766" y="2923"/>
                  <a:pt x="2766" y="2923"/>
                </a:cubicBezTo>
                <a:cubicBezTo>
                  <a:pt x="2292" y="2923"/>
                  <a:pt x="2292" y="2923"/>
                  <a:pt x="2292" y="2923"/>
                </a:cubicBezTo>
                <a:lnTo>
                  <a:pt x="2292" y="3397"/>
                </a:lnTo>
                <a:close/>
                <a:moveTo>
                  <a:pt x="2292" y="2844"/>
                </a:moveTo>
                <a:cubicBezTo>
                  <a:pt x="2766" y="2844"/>
                  <a:pt x="2766" y="2844"/>
                  <a:pt x="2766" y="2844"/>
                </a:cubicBezTo>
                <a:cubicBezTo>
                  <a:pt x="2766" y="2370"/>
                  <a:pt x="2766" y="2370"/>
                  <a:pt x="2766" y="2370"/>
                </a:cubicBezTo>
                <a:cubicBezTo>
                  <a:pt x="2292" y="2370"/>
                  <a:pt x="2292" y="2370"/>
                  <a:pt x="2292" y="2370"/>
                </a:cubicBezTo>
                <a:lnTo>
                  <a:pt x="2292" y="2844"/>
                </a:lnTo>
                <a:close/>
                <a:moveTo>
                  <a:pt x="2292" y="2291"/>
                </a:moveTo>
                <a:cubicBezTo>
                  <a:pt x="2766" y="2291"/>
                  <a:pt x="2766" y="2291"/>
                  <a:pt x="2766" y="2291"/>
                </a:cubicBezTo>
                <a:cubicBezTo>
                  <a:pt x="2766" y="1812"/>
                  <a:pt x="2766" y="1812"/>
                  <a:pt x="2766" y="1812"/>
                </a:cubicBezTo>
                <a:cubicBezTo>
                  <a:pt x="2292" y="1812"/>
                  <a:pt x="2292" y="1812"/>
                  <a:pt x="2292" y="1812"/>
                </a:cubicBezTo>
                <a:lnTo>
                  <a:pt x="2292" y="2291"/>
                </a:lnTo>
                <a:close/>
                <a:moveTo>
                  <a:pt x="1739" y="3397"/>
                </a:moveTo>
                <a:cubicBezTo>
                  <a:pt x="2213" y="3397"/>
                  <a:pt x="2213" y="3397"/>
                  <a:pt x="2213" y="3397"/>
                </a:cubicBezTo>
                <a:cubicBezTo>
                  <a:pt x="2213" y="2923"/>
                  <a:pt x="2213" y="2923"/>
                  <a:pt x="2213" y="2923"/>
                </a:cubicBezTo>
                <a:cubicBezTo>
                  <a:pt x="1739" y="2923"/>
                  <a:pt x="1739" y="2923"/>
                  <a:pt x="1739" y="2923"/>
                </a:cubicBezTo>
                <a:lnTo>
                  <a:pt x="1739" y="3397"/>
                </a:lnTo>
                <a:close/>
                <a:moveTo>
                  <a:pt x="1739" y="2844"/>
                </a:moveTo>
                <a:cubicBezTo>
                  <a:pt x="2213" y="2844"/>
                  <a:pt x="2213" y="2844"/>
                  <a:pt x="2213" y="2844"/>
                </a:cubicBezTo>
                <a:cubicBezTo>
                  <a:pt x="2213" y="2370"/>
                  <a:pt x="2213" y="2370"/>
                  <a:pt x="2213" y="2370"/>
                </a:cubicBezTo>
                <a:cubicBezTo>
                  <a:pt x="1739" y="2370"/>
                  <a:pt x="1739" y="2370"/>
                  <a:pt x="1739" y="2370"/>
                </a:cubicBezTo>
                <a:lnTo>
                  <a:pt x="1739" y="2844"/>
                </a:lnTo>
                <a:close/>
                <a:moveTo>
                  <a:pt x="1739" y="2291"/>
                </a:moveTo>
                <a:cubicBezTo>
                  <a:pt x="2213" y="2291"/>
                  <a:pt x="2213" y="2291"/>
                  <a:pt x="2213" y="2291"/>
                </a:cubicBezTo>
                <a:cubicBezTo>
                  <a:pt x="2213" y="1812"/>
                  <a:pt x="2213" y="1812"/>
                  <a:pt x="2213" y="1812"/>
                </a:cubicBezTo>
                <a:cubicBezTo>
                  <a:pt x="1739" y="1812"/>
                  <a:pt x="1739" y="1812"/>
                  <a:pt x="1739" y="1812"/>
                </a:cubicBezTo>
                <a:lnTo>
                  <a:pt x="1739" y="2291"/>
                </a:lnTo>
                <a:close/>
                <a:moveTo>
                  <a:pt x="1186" y="3397"/>
                </a:moveTo>
                <a:cubicBezTo>
                  <a:pt x="1660" y="3397"/>
                  <a:pt x="1660" y="3397"/>
                  <a:pt x="1660" y="3397"/>
                </a:cubicBezTo>
                <a:cubicBezTo>
                  <a:pt x="1660" y="2923"/>
                  <a:pt x="1660" y="2923"/>
                  <a:pt x="1660" y="2923"/>
                </a:cubicBezTo>
                <a:cubicBezTo>
                  <a:pt x="1186" y="2923"/>
                  <a:pt x="1186" y="2923"/>
                  <a:pt x="1186" y="2923"/>
                </a:cubicBezTo>
                <a:lnTo>
                  <a:pt x="1186" y="3397"/>
                </a:lnTo>
                <a:close/>
                <a:moveTo>
                  <a:pt x="1186" y="2844"/>
                </a:moveTo>
                <a:cubicBezTo>
                  <a:pt x="1660" y="2844"/>
                  <a:pt x="1660" y="2844"/>
                  <a:pt x="1660" y="2844"/>
                </a:cubicBezTo>
                <a:cubicBezTo>
                  <a:pt x="1660" y="2370"/>
                  <a:pt x="1660" y="2370"/>
                  <a:pt x="1660" y="2370"/>
                </a:cubicBezTo>
                <a:cubicBezTo>
                  <a:pt x="1186" y="2370"/>
                  <a:pt x="1186" y="2370"/>
                  <a:pt x="1186" y="2370"/>
                </a:cubicBezTo>
                <a:lnTo>
                  <a:pt x="1186" y="2844"/>
                </a:lnTo>
                <a:close/>
                <a:moveTo>
                  <a:pt x="1186" y="2291"/>
                </a:moveTo>
                <a:cubicBezTo>
                  <a:pt x="1660" y="2291"/>
                  <a:pt x="1660" y="2291"/>
                  <a:pt x="1660" y="2291"/>
                </a:cubicBezTo>
                <a:cubicBezTo>
                  <a:pt x="1660" y="1812"/>
                  <a:pt x="1660" y="1812"/>
                  <a:pt x="1660" y="1812"/>
                </a:cubicBezTo>
                <a:cubicBezTo>
                  <a:pt x="1186" y="1812"/>
                  <a:pt x="1186" y="1812"/>
                  <a:pt x="1186" y="1812"/>
                </a:cubicBezTo>
                <a:lnTo>
                  <a:pt x="1186" y="2291"/>
                </a:lnTo>
                <a:close/>
                <a:moveTo>
                  <a:pt x="633" y="3397"/>
                </a:moveTo>
                <a:cubicBezTo>
                  <a:pt x="1107" y="3397"/>
                  <a:pt x="1107" y="3397"/>
                  <a:pt x="1107" y="3397"/>
                </a:cubicBezTo>
                <a:cubicBezTo>
                  <a:pt x="1107" y="2923"/>
                  <a:pt x="1107" y="2923"/>
                  <a:pt x="1107" y="2923"/>
                </a:cubicBezTo>
                <a:cubicBezTo>
                  <a:pt x="633" y="2923"/>
                  <a:pt x="633" y="2923"/>
                  <a:pt x="633" y="2923"/>
                </a:cubicBezTo>
                <a:lnTo>
                  <a:pt x="633" y="3397"/>
                </a:lnTo>
                <a:close/>
                <a:moveTo>
                  <a:pt x="633" y="2844"/>
                </a:moveTo>
                <a:cubicBezTo>
                  <a:pt x="1107" y="2844"/>
                  <a:pt x="1107" y="2844"/>
                  <a:pt x="1107" y="2844"/>
                </a:cubicBezTo>
                <a:cubicBezTo>
                  <a:pt x="1107" y="2370"/>
                  <a:pt x="1107" y="2370"/>
                  <a:pt x="1107" y="2370"/>
                </a:cubicBezTo>
                <a:cubicBezTo>
                  <a:pt x="633" y="2370"/>
                  <a:pt x="633" y="2370"/>
                  <a:pt x="633" y="2370"/>
                </a:cubicBezTo>
                <a:lnTo>
                  <a:pt x="633" y="2844"/>
                </a:lnTo>
                <a:close/>
                <a:moveTo>
                  <a:pt x="633" y="2291"/>
                </a:moveTo>
                <a:cubicBezTo>
                  <a:pt x="1107" y="2291"/>
                  <a:pt x="1107" y="2291"/>
                  <a:pt x="1107" y="2291"/>
                </a:cubicBezTo>
                <a:cubicBezTo>
                  <a:pt x="1107" y="1812"/>
                  <a:pt x="1107" y="1812"/>
                  <a:pt x="1107" y="1812"/>
                </a:cubicBezTo>
                <a:cubicBezTo>
                  <a:pt x="633" y="1812"/>
                  <a:pt x="633" y="1812"/>
                  <a:pt x="633" y="1812"/>
                </a:cubicBezTo>
                <a:lnTo>
                  <a:pt x="633" y="2291"/>
                </a:lnTo>
                <a:close/>
                <a:moveTo>
                  <a:pt x="0" y="711"/>
                </a:moveTo>
                <a:cubicBezTo>
                  <a:pt x="0" y="493"/>
                  <a:pt x="177" y="316"/>
                  <a:pt x="396" y="316"/>
                </a:cubicBezTo>
                <a:cubicBezTo>
                  <a:pt x="554" y="316"/>
                  <a:pt x="554" y="316"/>
                  <a:pt x="554" y="316"/>
                </a:cubicBezTo>
                <a:cubicBezTo>
                  <a:pt x="554" y="1106"/>
                  <a:pt x="554" y="1106"/>
                  <a:pt x="554" y="1106"/>
                </a:cubicBezTo>
                <a:cubicBezTo>
                  <a:pt x="870" y="1106"/>
                  <a:pt x="858" y="1106"/>
                  <a:pt x="1186" y="1106"/>
                </a:cubicBezTo>
                <a:cubicBezTo>
                  <a:pt x="1186" y="316"/>
                  <a:pt x="1186" y="316"/>
                  <a:pt x="1186" y="316"/>
                </a:cubicBezTo>
                <a:cubicBezTo>
                  <a:pt x="2766" y="316"/>
                  <a:pt x="2766" y="316"/>
                  <a:pt x="2766" y="316"/>
                </a:cubicBezTo>
                <a:cubicBezTo>
                  <a:pt x="2766" y="1106"/>
                  <a:pt x="2766" y="1106"/>
                  <a:pt x="2766" y="1106"/>
                </a:cubicBezTo>
                <a:cubicBezTo>
                  <a:pt x="3070" y="1106"/>
                  <a:pt x="3070" y="1106"/>
                  <a:pt x="3398" y="1106"/>
                </a:cubicBezTo>
                <a:cubicBezTo>
                  <a:pt x="3398" y="316"/>
                  <a:pt x="3398" y="316"/>
                  <a:pt x="3398" y="316"/>
                </a:cubicBezTo>
                <a:cubicBezTo>
                  <a:pt x="3556" y="316"/>
                  <a:pt x="3556" y="316"/>
                  <a:pt x="3556" y="316"/>
                </a:cubicBezTo>
                <a:cubicBezTo>
                  <a:pt x="3774" y="316"/>
                  <a:pt x="3951" y="493"/>
                  <a:pt x="3951" y="711"/>
                </a:cubicBezTo>
                <a:cubicBezTo>
                  <a:pt x="3951" y="1580"/>
                  <a:pt x="3951" y="1580"/>
                  <a:pt x="3951" y="1580"/>
                </a:cubicBezTo>
                <a:cubicBezTo>
                  <a:pt x="2260" y="1580"/>
                  <a:pt x="1897" y="1580"/>
                  <a:pt x="0" y="1580"/>
                </a:cubicBezTo>
                <a:lnTo>
                  <a:pt x="0" y="711"/>
                </a:lnTo>
                <a:close/>
                <a:moveTo>
                  <a:pt x="2845" y="237"/>
                </a:moveTo>
                <a:cubicBezTo>
                  <a:pt x="2845" y="106"/>
                  <a:pt x="2951" y="0"/>
                  <a:pt x="3082" y="0"/>
                </a:cubicBezTo>
                <a:cubicBezTo>
                  <a:pt x="3213" y="0"/>
                  <a:pt x="3319" y="106"/>
                  <a:pt x="3319" y="237"/>
                </a:cubicBezTo>
                <a:cubicBezTo>
                  <a:pt x="3319" y="1027"/>
                  <a:pt x="3319" y="1027"/>
                  <a:pt x="3319" y="1027"/>
                </a:cubicBezTo>
                <a:cubicBezTo>
                  <a:pt x="3319" y="1027"/>
                  <a:pt x="3138" y="1027"/>
                  <a:pt x="2845" y="1027"/>
                </a:cubicBezTo>
                <a:cubicBezTo>
                  <a:pt x="2845" y="891"/>
                  <a:pt x="2845" y="237"/>
                  <a:pt x="2845" y="237"/>
                </a:cubicBezTo>
                <a:close/>
                <a:moveTo>
                  <a:pt x="633" y="237"/>
                </a:moveTo>
                <a:cubicBezTo>
                  <a:pt x="633" y="106"/>
                  <a:pt x="739" y="0"/>
                  <a:pt x="870" y="0"/>
                </a:cubicBezTo>
                <a:cubicBezTo>
                  <a:pt x="1001" y="0"/>
                  <a:pt x="1107" y="106"/>
                  <a:pt x="1107" y="237"/>
                </a:cubicBezTo>
                <a:cubicBezTo>
                  <a:pt x="1107" y="1027"/>
                  <a:pt x="1107" y="1027"/>
                  <a:pt x="1107" y="1027"/>
                </a:cubicBezTo>
                <a:cubicBezTo>
                  <a:pt x="1107" y="1027"/>
                  <a:pt x="847" y="1027"/>
                  <a:pt x="633" y="1027"/>
                </a:cubicBezTo>
                <a:cubicBezTo>
                  <a:pt x="633" y="1072"/>
                  <a:pt x="633" y="237"/>
                  <a:pt x="633" y="23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 sz="105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KSO_Shape"/>
          <p:cNvSpPr/>
          <p:nvPr/>
        </p:nvSpPr>
        <p:spPr>
          <a:xfrm>
            <a:off x="5853863" y="4231002"/>
            <a:ext cx="471232" cy="451597"/>
          </a:xfrm>
          <a:custGeom>
            <a:rect l="l" t="t" r="r" b="b"/>
            <a:pathLst>
              <a:path w="1889279" h="1810503">
                <a:moveTo>
                  <a:pt x="1408636" y="1462945"/>
                </a:moveTo>
                <a:cubicBezTo>
                  <a:pt x="1471912" y="1494489"/>
                  <a:pt x="1528819" y="1532588"/>
                  <a:pt x="1575786" y="1578162"/>
                </a:cubicBezTo>
                <a:cubicBezTo>
                  <a:pt x="1467281" y="1672800"/>
                  <a:pt x="1335058" y="1742507"/>
                  <a:pt x="1188886" y="1779443"/>
                </a:cubicBezTo>
                <a:cubicBezTo>
                  <a:pt x="1278166" y="1700386"/>
                  <a:pt x="1353810" y="1592053"/>
                  <a:pt x="1408636" y="1462945"/>
                </a:cubicBezTo>
                <a:close/>
                <a:moveTo>
                  <a:pt x="494888" y="1445849"/>
                </a:moveTo>
                <a:cubicBezTo>
                  <a:pt x="556747" y="1590569"/>
                  <a:pt x="643865" y="1709702"/>
                  <a:pt x="747068" y="1790925"/>
                </a:cubicBezTo>
                <a:cubicBezTo>
                  <a:pt x="576321" y="1756303"/>
                  <a:pt x="422614" y="1677538"/>
                  <a:pt x="300900" y="1566189"/>
                </a:cubicBezTo>
                <a:cubicBezTo>
                  <a:pt x="355309" y="1517036"/>
                  <a:pt x="421005" y="1476420"/>
                  <a:pt x="494888" y="1445849"/>
                </a:cubicBezTo>
                <a:close/>
                <a:moveTo>
                  <a:pt x="900586" y="1355871"/>
                </a:moveTo>
                <a:lnTo>
                  <a:pt x="900586" y="1808904"/>
                </a:lnTo>
                <a:lnTo>
                  <a:pt x="884222" y="1808113"/>
                </a:lnTo>
                <a:cubicBezTo>
                  <a:pt x="745280" y="1742581"/>
                  <a:pt x="627378" y="1604992"/>
                  <a:pt x="551037" y="1423344"/>
                </a:cubicBezTo>
                <a:cubicBezTo>
                  <a:pt x="655969" y="1381011"/>
                  <a:pt x="774745" y="1357337"/>
                  <a:pt x="900586" y="1355871"/>
                </a:cubicBezTo>
                <a:close/>
                <a:moveTo>
                  <a:pt x="953521" y="1355186"/>
                </a:moveTo>
                <a:cubicBezTo>
                  <a:pt x="1099660" y="1356509"/>
                  <a:pt x="1236550" y="1386650"/>
                  <a:pt x="1354036" y="1440083"/>
                </a:cubicBezTo>
                <a:cubicBezTo>
                  <a:pt x="1283551" y="1605630"/>
                  <a:pt x="1178611" y="1734316"/>
                  <a:pt x="1054486" y="1804443"/>
                </a:cubicBezTo>
                <a:lnTo>
                  <a:pt x="953521" y="1810503"/>
                </a:lnTo>
                <a:close/>
                <a:moveTo>
                  <a:pt x="1517159" y="931303"/>
                </a:moveTo>
                <a:lnTo>
                  <a:pt x="1889279" y="931303"/>
                </a:lnTo>
                <a:cubicBezTo>
                  <a:pt x="1883282" y="1167646"/>
                  <a:pt x="1781715" y="1381244"/>
                  <a:pt x="1618873" y="1536894"/>
                </a:cubicBezTo>
                <a:cubicBezTo>
                  <a:pt x="1566437" y="1485571"/>
                  <a:pt x="1502786" y="1442774"/>
                  <a:pt x="1431939" y="1407715"/>
                </a:cubicBezTo>
                <a:cubicBezTo>
                  <a:pt x="1485774" y="1266553"/>
                  <a:pt x="1516428" y="1104135"/>
                  <a:pt x="1517159" y="931303"/>
                </a:cubicBezTo>
                <a:close/>
                <a:moveTo>
                  <a:pt x="953521" y="931303"/>
                </a:moveTo>
                <a:lnTo>
                  <a:pt x="1456842" y="931303"/>
                </a:lnTo>
                <a:cubicBezTo>
                  <a:pt x="1456123" y="1096196"/>
                  <a:pt x="1427268" y="1250986"/>
                  <a:pt x="1375819" y="1384691"/>
                </a:cubicBezTo>
                <a:cubicBezTo>
                  <a:pt x="1251537" y="1327928"/>
                  <a:pt x="1107288" y="1296191"/>
                  <a:pt x="953521" y="1294902"/>
                </a:cubicBezTo>
                <a:close/>
                <a:moveTo>
                  <a:pt x="448568" y="931303"/>
                </a:moveTo>
                <a:lnTo>
                  <a:pt x="900586" y="931303"/>
                </a:lnTo>
                <a:lnTo>
                  <a:pt x="900586" y="1295603"/>
                </a:lnTo>
                <a:cubicBezTo>
                  <a:pt x="766605" y="1297053"/>
                  <a:pt x="640053" y="1322469"/>
                  <a:pt x="528061" y="1368046"/>
                </a:cubicBezTo>
                <a:cubicBezTo>
                  <a:pt x="478984" y="1238632"/>
                  <a:pt x="450499" y="1089843"/>
                  <a:pt x="448568" y="931303"/>
                </a:cubicBezTo>
                <a:close/>
                <a:moveTo>
                  <a:pt x="0" y="931303"/>
                </a:moveTo>
                <a:lnTo>
                  <a:pt x="388264" y="931303"/>
                </a:lnTo>
                <a:cubicBezTo>
                  <a:pt x="390220" y="1097785"/>
                  <a:pt x="420532" y="1254193"/>
                  <a:pt x="473139" y="1390578"/>
                </a:cubicBezTo>
                <a:cubicBezTo>
                  <a:pt x="391203" y="1423988"/>
                  <a:pt x="318506" y="1469260"/>
                  <a:pt x="258353" y="1524144"/>
                </a:cubicBezTo>
                <a:cubicBezTo>
                  <a:pt x="102364" y="1370026"/>
                  <a:pt x="5849" y="1161456"/>
                  <a:pt x="0" y="931303"/>
                </a:cubicBezTo>
                <a:close/>
                <a:moveTo>
                  <a:pt x="536834" y="421694"/>
                </a:moveTo>
                <a:cubicBezTo>
                  <a:pt x="646682" y="464986"/>
                  <a:pt x="770110" y="489176"/>
                  <a:pt x="900586" y="490537"/>
                </a:cubicBezTo>
                <a:lnTo>
                  <a:pt x="900586" y="875390"/>
                </a:lnTo>
                <a:lnTo>
                  <a:pt x="448805" y="875390"/>
                </a:lnTo>
                <a:cubicBezTo>
                  <a:pt x="451150" y="709592"/>
                  <a:pt x="482649" y="554587"/>
                  <a:pt x="536834" y="421694"/>
                </a:cubicBezTo>
                <a:close/>
                <a:moveTo>
                  <a:pt x="1356131" y="409527"/>
                </a:moveTo>
                <a:cubicBezTo>
                  <a:pt x="1415590" y="544412"/>
                  <a:pt x="1451132" y="703874"/>
                  <a:pt x="1455052" y="875390"/>
                </a:cubicBezTo>
                <a:lnTo>
                  <a:pt x="953521" y="875390"/>
                </a:lnTo>
                <a:lnTo>
                  <a:pt x="953521" y="491238"/>
                </a:lnTo>
                <a:cubicBezTo>
                  <a:pt x="1099303" y="490092"/>
                  <a:pt x="1236528" y="461431"/>
                  <a:pt x="1356131" y="409527"/>
                </a:cubicBezTo>
                <a:close/>
                <a:moveTo>
                  <a:pt x="271202" y="273767"/>
                </a:moveTo>
                <a:cubicBezTo>
                  <a:pt x="330895" y="324894"/>
                  <a:pt x="401533" y="367494"/>
                  <a:pt x="480768" y="398692"/>
                </a:cubicBezTo>
                <a:cubicBezTo>
                  <a:pt x="424147" y="539118"/>
                  <a:pt x="390867" y="701724"/>
                  <a:pt x="388496" y="875390"/>
                </a:cubicBezTo>
                <a:lnTo>
                  <a:pt x="238" y="875390"/>
                </a:lnTo>
                <a:cubicBezTo>
                  <a:pt x="7162" y="640451"/>
                  <a:pt x="108645" y="428248"/>
                  <a:pt x="271202" y="273767"/>
                </a:cubicBezTo>
                <a:close/>
                <a:moveTo>
                  <a:pt x="1605567" y="261436"/>
                </a:moveTo>
                <a:cubicBezTo>
                  <a:pt x="1775300" y="417133"/>
                  <a:pt x="1881942" y="634296"/>
                  <a:pt x="1889035" y="875390"/>
                </a:cubicBezTo>
                <a:lnTo>
                  <a:pt x="1515364" y="875390"/>
                </a:lnTo>
                <a:cubicBezTo>
                  <a:pt x="1511419" y="696081"/>
                  <a:pt x="1474168" y="529014"/>
                  <a:pt x="1413107" y="386152"/>
                </a:cubicBezTo>
                <a:cubicBezTo>
                  <a:pt x="1485941" y="353453"/>
                  <a:pt x="1551126" y="311628"/>
                  <a:pt x="1605567" y="261436"/>
                </a:cubicBezTo>
                <a:close/>
                <a:moveTo>
                  <a:pt x="748157" y="19413"/>
                </a:moveTo>
                <a:cubicBezTo>
                  <a:pt x="649482" y="96557"/>
                  <a:pt x="565491" y="208310"/>
                  <a:pt x="504779" y="344256"/>
                </a:cubicBezTo>
                <a:cubicBezTo>
                  <a:pt x="432706" y="315858"/>
                  <a:pt x="368354" y="277545"/>
                  <a:pt x="313920" y="231604"/>
                </a:cubicBezTo>
                <a:cubicBezTo>
                  <a:pt x="434240" y="127070"/>
                  <a:pt x="583275" y="52667"/>
                  <a:pt x="748157" y="19413"/>
                </a:cubicBezTo>
                <a:close/>
                <a:moveTo>
                  <a:pt x="1137621" y="18543"/>
                </a:moveTo>
                <a:cubicBezTo>
                  <a:pt x="1297904" y="50310"/>
                  <a:pt x="1443338" y="120918"/>
                  <a:pt x="1562575" y="219802"/>
                </a:cubicBezTo>
                <a:cubicBezTo>
                  <a:pt x="1512842" y="265093"/>
                  <a:pt x="1453308" y="302843"/>
                  <a:pt x="1386970" y="332857"/>
                </a:cubicBezTo>
                <a:cubicBezTo>
                  <a:pt x="1323718" y="199817"/>
                  <a:pt x="1237626" y="91674"/>
                  <a:pt x="1137621" y="18543"/>
                </a:cubicBezTo>
                <a:close/>
                <a:moveTo>
                  <a:pt x="900586" y="1702"/>
                </a:moveTo>
                <a:lnTo>
                  <a:pt x="900586" y="430269"/>
                </a:lnTo>
                <a:cubicBezTo>
                  <a:pt x="778345" y="428899"/>
                  <a:pt x="662774" y="406468"/>
                  <a:pt x="560047" y="366408"/>
                </a:cubicBezTo>
                <a:cubicBezTo>
                  <a:pt x="637783" y="193348"/>
                  <a:pt x="753999" y="63227"/>
                  <a:pt x="890213" y="2203"/>
                </a:cubicBezTo>
                <a:close/>
                <a:moveTo>
                  <a:pt x="953521" y="0"/>
                </a:moveTo>
                <a:lnTo>
                  <a:pt x="981035" y="1330"/>
                </a:lnTo>
                <a:cubicBezTo>
                  <a:pt x="1124068" y="53565"/>
                  <a:pt x="1247786" y="180867"/>
                  <a:pt x="1332000" y="354889"/>
                </a:cubicBezTo>
                <a:cubicBezTo>
                  <a:pt x="1219743" y="403080"/>
                  <a:pt x="1090709" y="429800"/>
                  <a:pt x="953521" y="430954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05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2" name="TextBox 76"/>
          <p:cNvSpPr txBox="1"/>
          <p:nvPr/>
        </p:nvSpPr>
        <p:spPr>
          <a:xfrm>
            <a:off x="1755495" y="4983202"/>
            <a:ext cx="1733670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rgbClr val="38531F"/>
                </a:solidFill>
                <a:cs typeface="+mn-ea"/>
                <a:sym typeface="+mn-lt"/>
              </a:rPr>
              <a:t>添加标题</a:t>
            </a:r>
            <a:endParaRPr lang="zh-CN" altLang="en-US" b="1">
              <a:solidFill>
                <a:srgbClr val="38531F"/>
              </a:solidFill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411150" y="5304251"/>
            <a:ext cx="2424892" cy="65278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>
                <a:solidFill>
                  <a:srgbClr val="38531F"/>
                </a:solidFill>
                <a:cs typeface="+mn-ea"/>
                <a:sym typeface="+mn-lt"/>
              </a:rPr>
              <a:t>请在此添加文字说明，请在此添加文字说明。请在此添加文字说明，请在此添加文字说明。</a:t>
            </a:r>
            <a:endParaRPr lang="zh-CN" altLang="en-US" sz="1200">
              <a:solidFill>
                <a:srgbClr val="38531F"/>
              </a:solidFill>
              <a:cs typeface="+mn-ea"/>
              <a:sym typeface="+mn-lt"/>
            </a:endParaRPr>
          </a:p>
        </p:txBody>
      </p:sp>
      <p:sp>
        <p:nvSpPr>
          <p:cNvPr id="14" name="TextBox 76"/>
          <p:cNvSpPr txBox="1"/>
          <p:nvPr/>
        </p:nvSpPr>
        <p:spPr>
          <a:xfrm>
            <a:off x="5227899" y="4983202"/>
            <a:ext cx="1733670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rgbClr val="38531F"/>
                </a:solidFill>
                <a:cs typeface="+mn-ea"/>
                <a:sym typeface="+mn-lt"/>
              </a:rPr>
              <a:t>添加标题</a:t>
            </a:r>
            <a:endParaRPr lang="zh-CN" altLang="en-US" b="1">
              <a:solidFill>
                <a:srgbClr val="38531F"/>
              </a:solidFill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883554" y="5304251"/>
            <a:ext cx="2424892" cy="65278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>
                <a:solidFill>
                  <a:srgbClr val="38531F"/>
                </a:solidFill>
                <a:cs typeface="+mn-ea"/>
                <a:sym typeface="+mn-lt"/>
              </a:rPr>
              <a:t>请在此添加文字说明，请在此添加文字说明。请在此添加文字说明，请在此添加文字说明。</a:t>
            </a:r>
            <a:endParaRPr lang="zh-CN" altLang="en-US" sz="1200">
              <a:solidFill>
                <a:srgbClr val="38531F"/>
              </a:solidFill>
              <a:cs typeface="+mn-ea"/>
              <a:sym typeface="+mn-lt"/>
            </a:endParaRPr>
          </a:p>
        </p:txBody>
      </p:sp>
      <p:sp>
        <p:nvSpPr>
          <p:cNvPr id="16" name="TextBox 76"/>
          <p:cNvSpPr txBox="1"/>
          <p:nvPr/>
        </p:nvSpPr>
        <p:spPr>
          <a:xfrm>
            <a:off x="8697771" y="4983202"/>
            <a:ext cx="1733670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rgbClr val="38531F"/>
                </a:solidFill>
                <a:cs typeface="+mn-ea"/>
                <a:sym typeface="+mn-lt"/>
              </a:rPr>
              <a:t>添加标题</a:t>
            </a:r>
            <a:endParaRPr lang="zh-CN" altLang="en-US" b="1">
              <a:solidFill>
                <a:srgbClr val="38531F"/>
              </a:solidFill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353426" y="5304251"/>
            <a:ext cx="2424892" cy="65278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>
                <a:solidFill>
                  <a:srgbClr val="38531F"/>
                </a:solidFill>
                <a:cs typeface="+mn-ea"/>
                <a:sym typeface="+mn-lt"/>
              </a:rPr>
              <a:t>请在此添加文字说明，请在此添加文字说明。请在此添加文字说明，请在此添加文字说明。</a:t>
            </a:r>
            <a:endParaRPr lang="zh-CN" altLang="en-US" sz="1200">
              <a:solidFill>
                <a:srgbClr val="38531F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-335658" y="91976"/>
            <a:ext cx="3474894" cy="911756"/>
            <a:chOff x="-335658" y="91976"/>
            <a:chExt cx="3474894" cy="911756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635" r="23201" b="71000"/>
            <a:stretch>
              <a:fillRect/>
            </a:stretch>
          </p:blipFill>
          <p:spPr>
            <a:xfrm rot="-1200000">
              <a:off x="-335658" y="91976"/>
              <a:ext cx="1628546" cy="911756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877078" y="363188"/>
              <a:ext cx="22621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>
                  <a:solidFill>
                    <a:srgbClr val="38531F"/>
                  </a:solidFill>
                  <a:cs typeface="+mn-ea"/>
                  <a:sym typeface="+mn-lt"/>
                </a:rPr>
                <a:t>点击此处添加小标题</a:t>
              </a:r>
              <a:endParaRPr lang="zh-CN" altLang="en-US">
                <a:solidFill>
                  <a:srgbClr val="38531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5" name="任意多边形 4"/>
          <p:cNvSpPr/>
          <p:nvPr/>
        </p:nvSpPr>
        <p:spPr>
          <a:xfrm>
            <a:off x="2897187" y="918022"/>
            <a:ext cx="5553075" cy="1158875"/>
          </a:xfrm>
          <a:custGeom>
            <a:gdLst>
              <a:gd name="connsiteX0" fmla="*/ 0 w 6202680"/>
              <a:gd name="connsiteY0" fmla="*/ 0 h 1295400"/>
              <a:gd name="connsiteX1" fmla="*/ 6202680 w 6202680"/>
              <a:gd name="connsiteY1" fmla="*/ 0 h 1295400"/>
              <a:gd name="connsiteX2" fmla="*/ 6202680 w 6202680"/>
              <a:gd name="connsiteY2" fmla="*/ 1295400 h 1295400"/>
              <a:gd name="connsiteX3" fmla="*/ 0 w 6202680"/>
              <a:gd name="connsiteY3" fmla="*/ 1295400 h 1295400"/>
              <a:gd name="connsiteX4" fmla="*/ 548640 w 6202680"/>
              <a:gd name="connsiteY4" fmla="*/ 647700 h 12954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02680" h="1295400">
                <a:moveTo>
                  <a:pt x="0" y="0"/>
                </a:moveTo>
                <a:lnTo>
                  <a:pt x="6202680" y="0"/>
                </a:lnTo>
                <a:lnTo>
                  <a:pt x="6202680" y="1295400"/>
                </a:lnTo>
                <a:lnTo>
                  <a:pt x="0" y="1295400"/>
                </a:lnTo>
                <a:lnTo>
                  <a:pt x="548640" y="647700"/>
                </a:lnTo>
                <a:close/>
              </a:path>
            </a:pathLst>
          </a:custGeom>
          <a:solidFill>
            <a:srgbClr val="74A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任意多边形 5"/>
          <p:cNvSpPr/>
          <p:nvPr/>
        </p:nvSpPr>
        <p:spPr>
          <a:xfrm>
            <a:off x="3741737" y="4410522"/>
            <a:ext cx="5553075" cy="1160462"/>
          </a:xfrm>
          <a:custGeom>
            <a:gdLst>
              <a:gd name="connsiteX0" fmla="*/ 0 w 6202680"/>
              <a:gd name="connsiteY0" fmla="*/ 0 h 1295400"/>
              <a:gd name="connsiteX1" fmla="*/ 6202680 w 6202680"/>
              <a:gd name="connsiteY1" fmla="*/ 0 h 1295400"/>
              <a:gd name="connsiteX2" fmla="*/ 5654040 w 6202680"/>
              <a:gd name="connsiteY2" fmla="*/ 647700 h 1295400"/>
              <a:gd name="connsiteX3" fmla="*/ 6202680 w 6202680"/>
              <a:gd name="connsiteY3" fmla="*/ 1295400 h 1295400"/>
              <a:gd name="connsiteX4" fmla="*/ 0 w 6202680"/>
              <a:gd name="connsiteY4" fmla="*/ 1295400 h 12954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02680" h="1295400">
                <a:moveTo>
                  <a:pt x="0" y="0"/>
                </a:moveTo>
                <a:lnTo>
                  <a:pt x="6202680" y="0"/>
                </a:lnTo>
                <a:lnTo>
                  <a:pt x="5654040" y="647700"/>
                </a:lnTo>
                <a:lnTo>
                  <a:pt x="6202680" y="1295400"/>
                </a:lnTo>
                <a:lnTo>
                  <a:pt x="0" y="1295400"/>
                </a:lnTo>
                <a:close/>
              </a:path>
            </a:pathLst>
          </a:custGeom>
          <a:solidFill>
            <a:srgbClr val="74A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741737" y="2657922"/>
            <a:ext cx="4708525" cy="116681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平行四边形 7"/>
          <p:cNvSpPr/>
          <p:nvPr/>
        </p:nvSpPr>
        <p:spPr>
          <a:xfrm>
            <a:off x="3741737" y="2070547"/>
            <a:ext cx="4708525" cy="587375"/>
          </a:xfrm>
          <a:prstGeom prst="parallelogram">
            <a:avLst>
              <a:gd name="adj" fmla="val 280145"/>
            </a:avLst>
          </a:prstGeom>
          <a:solidFill>
            <a:srgbClr val="BDCB83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平行四边形 8"/>
          <p:cNvSpPr/>
          <p:nvPr/>
        </p:nvSpPr>
        <p:spPr>
          <a:xfrm>
            <a:off x="3741737" y="3824734"/>
            <a:ext cx="4708525" cy="585788"/>
          </a:xfrm>
          <a:prstGeom prst="parallelogram">
            <a:avLst>
              <a:gd name="adj" fmla="val 280145"/>
            </a:avLst>
          </a:prstGeom>
          <a:solidFill>
            <a:srgbClr val="BDCB83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文本框 15"/>
          <p:cNvSpPr txBox="1">
            <a:spLocks noChangeArrowheads="1"/>
          </p:cNvSpPr>
          <p:nvPr/>
        </p:nvSpPr>
        <p:spPr bwMode="auto">
          <a:xfrm>
            <a:off x="3713162" y="1038672"/>
            <a:ext cx="1158875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en-US" altLang="zh-CN" sz="5400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01</a:t>
            </a:r>
            <a:endParaRPr lang="zh-CN" altLang="en-US" sz="360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just" eaLnBrk="1" hangingPunct="1"/>
            <a:endParaRPr lang="en-US" altLang="zh-CN" sz="2400" b="1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11" name="直接连接符 10"/>
          <p:cNvCxnSpPr/>
          <p:nvPr/>
        </p:nvCxnSpPr>
        <p:spPr>
          <a:xfrm flipH="1">
            <a:off x="4833937" y="1183134"/>
            <a:ext cx="0" cy="6492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8"/>
          <p:cNvSpPr txBox="1">
            <a:spLocks noChangeArrowheads="1"/>
          </p:cNvSpPr>
          <p:nvPr/>
        </p:nvSpPr>
        <p:spPr bwMode="auto">
          <a:xfrm>
            <a:off x="3741737" y="2738884"/>
            <a:ext cx="115887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en-US" altLang="zh-CN" sz="600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02</a:t>
            </a:r>
            <a:endParaRPr lang="zh-CN" altLang="en-US" sz="400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just" eaLnBrk="1" hangingPunct="1"/>
            <a:endParaRPr lang="en-US" altLang="zh-CN" sz="2400" b="1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13" name="直接连接符 12"/>
          <p:cNvCxnSpPr/>
          <p:nvPr/>
        </p:nvCxnSpPr>
        <p:spPr>
          <a:xfrm flipH="1">
            <a:off x="4862512" y="2884934"/>
            <a:ext cx="0" cy="6477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21"/>
          <p:cNvSpPr txBox="1">
            <a:spLocks noChangeArrowheads="1"/>
          </p:cNvSpPr>
          <p:nvPr/>
        </p:nvSpPr>
        <p:spPr bwMode="auto">
          <a:xfrm>
            <a:off x="3741737" y="4554984"/>
            <a:ext cx="115887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en-US" altLang="zh-CN" sz="6000" b="1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03</a:t>
            </a:r>
            <a:endParaRPr lang="zh-CN" altLang="en-US" sz="400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just" eaLnBrk="1" hangingPunct="1"/>
            <a:endParaRPr lang="en-US" altLang="zh-CN" sz="2400" b="1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15" name="直接连接符 14"/>
          <p:cNvCxnSpPr/>
          <p:nvPr/>
        </p:nvCxnSpPr>
        <p:spPr>
          <a:xfrm flipH="1">
            <a:off x="4862512" y="4699447"/>
            <a:ext cx="0" cy="64928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52"/>
          <p:cNvSpPr txBox="1"/>
          <p:nvPr/>
        </p:nvSpPr>
        <p:spPr bwMode="auto">
          <a:xfrm>
            <a:off x="4999544" y="1232675"/>
            <a:ext cx="346976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sz="1400" err="1">
                <a:solidFill>
                  <a:schemeClr val="bg1"/>
                </a:solidFill>
                <a:cs typeface="+mn-ea"/>
                <a:sym typeface="+mn-lt"/>
              </a:rPr>
              <a:t>请在此添加文字说明，</a:t>
            </a:r>
            <a:r>
              <a:rPr lang="zh-CN" altLang="en-US" sz="1400">
                <a:solidFill>
                  <a:schemeClr val="bg1"/>
                </a:solidFill>
                <a:cs typeface="+mn-ea"/>
                <a:sym typeface="+mn-lt"/>
              </a:rPr>
              <a:t>请在此添加文字说明</a:t>
            </a:r>
            <a:r>
              <a:rPr sz="1400">
                <a:solidFill>
                  <a:schemeClr val="bg1"/>
                </a:solidFill>
                <a:cs typeface="+mn-ea"/>
                <a:sym typeface="+mn-lt"/>
              </a:rPr>
              <a:t>。请在此添加文字说明，</a:t>
            </a:r>
            <a:r>
              <a:rPr lang="zh-CN" altLang="en-US" sz="1400">
                <a:solidFill>
                  <a:schemeClr val="bg1"/>
                </a:solidFill>
                <a:cs typeface="+mn-ea"/>
                <a:sym typeface="+mn-lt"/>
              </a:rPr>
              <a:t>请在此添加文字说明</a:t>
            </a:r>
            <a:r>
              <a:rPr sz="1400">
                <a:solidFill>
                  <a:schemeClr val="bg1"/>
                </a:solidFill>
                <a:cs typeface="+mn-ea"/>
                <a:sym typeface="+mn-lt"/>
              </a:rPr>
              <a:t>。请在此添加文字说明，</a:t>
            </a:r>
            <a:r>
              <a:rPr lang="zh-CN" altLang="en-US" sz="1400">
                <a:solidFill>
                  <a:schemeClr val="bg1"/>
                </a:solidFill>
                <a:cs typeface="+mn-ea"/>
                <a:sym typeface="+mn-lt"/>
              </a:rPr>
              <a:t>请在此添加文字说明</a:t>
            </a:r>
            <a:r>
              <a:rPr sz="1400">
                <a:solidFill>
                  <a:schemeClr val="bg1"/>
                </a:solidFill>
                <a:cs typeface="+mn-ea"/>
                <a:sym typeface="+mn-lt"/>
              </a:rPr>
              <a:t>。</a:t>
            </a:r>
            <a:endParaRPr sz="1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文本框 53"/>
          <p:cNvSpPr txBox="1"/>
          <p:nvPr/>
        </p:nvSpPr>
        <p:spPr bwMode="auto">
          <a:xfrm>
            <a:off x="4980495" y="2947174"/>
            <a:ext cx="346976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sz="1400" err="1">
                <a:solidFill>
                  <a:schemeClr val="bg1"/>
                </a:solidFill>
                <a:cs typeface="+mn-ea"/>
                <a:sym typeface="+mn-lt"/>
              </a:rPr>
              <a:t>请在此添加文字说明，</a:t>
            </a:r>
            <a:r>
              <a:rPr lang="zh-CN" altLang="en-US" sz="1400">
                <a:solidFill>
                  <a:schemeClr val="bg1"/>
                </a:solidFill>
                <a:cs typeface="+mn-ea"/>
                <a:sym typeface="+mn-lt"/>
              </a:rPr>
              <a:t>请在此添加文字说明</a:t>
            </a:r>
            <a:r>
              <a:rPr sz="1400">
                <a:solidFill>
                  <a:schemeClr val="bg1"/>
                </a:solidFill>
                <a:cs typeface="+mn-ea"/>
                <a:sym typeface="+mn-lt"/>
              </a:rPr>
              <a:t>。请在此添加文字说明，</a:t>
            </a:r>
            <a:r>
              <a:rPr lang="zh-CN" altLang="en-US" sz="1400">
                <a:solidFill>
                  <a:schemeClr val="bg1"/>
                </a:solidFill>
                <a:cs typeface="+mn-ea"/>
                <a:sym typeface="+mn-lt"/>
              </a:rPr>
              <a:t>请在此添加文字说明</a:t>
            </a:r>
            <a:r>
              <a:rPr sz="1400">
                <a:solidFill>
                  <a:schemeClr val="bg1"/>
                </a:solidFill>
                <a:cs typeface="+mn-ea"/>
                <a:sym typeface="+mn-lt"/>
              </a:rPr>
              <a:t>。请在此添加文字说明，</a:t>
            </a:r>
            <a:r>
              <a:rPr lang="zh-CN" altLang="en-US" sz="1400">
                <a:solidFill>
                  <a:schemeClr val="bg1"/>
                </a:solidFill>
                <a:cs typeface="+mn-ea"/>
                <a:sym typeface="+mn-lt"/>
              </a:rPr>
              <a:t>请在此添加文字说明</a:t>
            </a:r>
            <a:r>
              <a:rPr sz="1400">
                <a:solidFill>
                  <a:schemeClr val="bg1"/>
                </a:solidFill>
                <a:cs typeface="+mn-ea"/>
                <a:sym typeface="+mn-lt"/>
              </a:rPr>
              <a:t>。</a:t>
            </a:r>
            <a:endParaRPr sz="1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文本框 54"/>
          <p:cNvSpPr txBox="1"/>
          <p:nvPr/>
        </p:nvSpPr>
        <p:spPr bwMode="auto">
          <a:xfrm>
            <a:off x="5151944" y="4762480"/>
            <a:ext cx="346976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sz="1400" err="1">
                <a:solidFill>
                  <a:schemeClr val="bg1"/>
                </a:solidFill>
                <a:cs typeface="+mn-ea"/>
                <a:sym typeface="+mn-lt"/>
              </a:rPr>
              <a:t>请在此添加文字说明，</a:t>
            </a:r>
            <a:r>
              <a:rPr lang="zh-CN" altLang="en-US" sz="1400">
                <a:solidFill>
                  <a:schemeClr val="bg1"/>
                </a:solidFill>
                <a:cs typeface="+mn-ea"/>
                <a:sym typeface="+mn-lt"/>
              </a:rPr>
              <a:t>请在此添加文字说明</a:t>
            </a:r>
            <a:r>
              <a:rPr sz="1400">
                <a:solidFill>
                  <a:schemeClr val="bg1"/>
                </a:solidFill>
                <a:cs typeface="+mn-ea"/>
                <a:sym typeface="+mn-lt"/>
              </a:rPr>
              <a:t>。请在此添加文字说明，</a:t>
            </a:r>
            <a:r>
              <a:rPr lang="zh-CN" altLang="en-US" sz="1400">
                <a:solidFill>
                  <a:schemeClr val="bg1"/>
                </a:solidFill>
                <a:cs typeface="+mn-ea"/>
                <a:sym typeface="+mn-lt"/>
              </a:rPr>
              <a:t>请在此添加文字说明</a:t>
            </a:r>
            <a:r>
              <a:rPr sz="1400">
                <a:solidFill>
                  <a:schemeClr val="bg1"/>
                </a:solidFill>
                <a:cs typeface="+mn-ea"/>
                <a:sym typeface="+mn-lt"/>
              </a:rPr>
              <a:t>。请在此添加文字说明，</a:t>
            </a:r>
            <a:r>
              <a:rPr lang="zh-CN" altLang="en-US" sz="1400">
                <a:solidFill>
                  <a:schemeClr val="bg1"/>
                </a:solidFill>
                <a:cs typeface="+mn-ea"/>
                <a:sym typeface="+mn-lt"/>
              </a:rPr>
              <a:t>请在此添加文字说明</a:t>
            </a:r>
            <a:r>
              <a:rPr sz="1400">
                <a:solidFill>
                  <a:schemeClr val="bg1"/>
                </a:solidFill>
                <a:cs typeface="+mn-ea"/>
                <a:sym typeface="+mn-lt"/>
              </a:rPr>
              <a:t>。</a:t>
            </a:r>
            <a:endParaRPr sz="140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-335658" y="91976"/>
            <a:ext cx="3474894" cy="911756"/>
            <a:chOff x="-335658" y="91976"/>
            <a:chExt cx="3474894" cy="911756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635" r="23201" b="71000"/>
            <a:stretch>
              <a:fillRect/>
            </a:stretch>
          </p:blipFill>
          <p:spPr>
            <a:xfrm rot="-1200000">
              <a:off x="-335658" y="91976"/>
              <a:ext cx="1628546" cy="911756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877078" y="363188"/>
              <a:ext cx="22621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>
                  <a:solidFill>
                    <a:srgbClr val="38531F"/>
                  </a:solidFill>
                  <a:cs typeface="+mn-ea"/>
                  <a:sym typeface="+mn-lt"/>
                </a:rPr>
                <a:t>点击此处添加小标题</a:t>
              </a:r>
              <a:endParaRPr lang="zh-CN" altLang="en-US">
                <a:solidFill>
                  <a:srgbClr val="38531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5" name="Arc 25"/>
          <p:cNvSpPr/>
          <p:nvPr/>
        </p:nvSpPr>
        <p:spPr>
          <a:xfrm rot="19066736">
            <a:off x="2665081" y="2632296"/>
            <a:ext cx="1916113" cy="1779587"/>
          </a:xfrm>
          <a:prstGeom prst="arc">
            <a:avLst/>
          </a:prstGeom>
          <a:ln w="12700">
            <a:solidFill>
              <a:srgbClr val="ADBACA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32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6" name="Arc 29"/>
          <p:cNvSpPr/>
          <p:nvPr/>
        </p:nvSpPr>
        <p:spPr>
          <a:xfrm rot="19066736">
            <a:off x="7773656" y="2516408"/>
            <a:ext cx="1916113" cy="1779588"/>
          </a:xfrm>
          <a:prstGeom prst="arc">
            <a:avLst/>
          </a:prstGeom>
          <a:ln w="12700">
            <a:solidFill>
              <a:srgbClr val="ADBACA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32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7" name="TextBox 40"/>
          <p:cNvSpPr txBox="1"/>
          <p:nvPr/>
        </p:nvSpPr>
        <p:spPr>
          <a:xfrm>
            <a:off x="9602456" y="2643408"/>
            <a:ext cx="892175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kern="0">
                <a:cs typeface="+mn-ea"/>
                <a:sym typeface="+mn-lt"/>
              </a:rPr>
              <a:t>2016</a:t>
            </a:r>
            <a:endParaRPr lang="en-US" sz="2000" b="1" kern="0">
              <a:cs typeface="+mn-ea"/>
              <a:sym typeface="+mn-lt"/>
            </a:endParaRPr>
          </a:p>
        </p:txBody>
      </p:sp>
      <p:sp>
        <p:nvSpPr>
          <p:cNvPr id="8" name="TextBox 41"/>
          <p:cNvSpPr txBox="1"/>
          <p:nvPr/>
        </p:nvSpPr>
        <p:spPr>
          <a:xfrm>
            <a:off x="7060869" y="2643408"/>
            <a:ext cx="89376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kern="0">
                <a:cs typeface="+mn-ea"/>
                <a:sym typeface="+mn-lt"/>
              </a:rPr>
              <a:t>2015</a:t>
            </a:r>
            <a:endParaRPr lang="en-US" sz="2000" b="1" kern="0">
              <a:cs typeface="+mn-ea"/>
              <a:sym typeface="+mn-lt"/>
            </a:endParaRPr>
          </a:p>
        </p:txBody>
      </p:sp>
      <p:sp>
        <p:nvSpPr>
          <p:cNvPr id="9" name="TextBox 42"/>
          <p:cNvSpPr txBox="1"/>
          <p:nvPr/>
        </p:nvSpPr>
        <p:spPr>
          <a:xfrm>
            <a:off x="4520869" y="2646583"/>
            <a:ext cx="89217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kern="0">
                <a:cs typeface="+mn-ea"/>
                <a:sym typeface="+mn-lt"/>
              </a:rPr>
              <a:t>2014</a:t>
            </a:r>
            <a:endParaRPr lang="en-US" sz="2000" b="1" kern="0">
              <a:cs typeface="+mn-ea"/>
              <a:sym typeface="+mn-lt"/>
            </a:endParaRPr>
          </a:p>
        </p:txBody>
      </p:sp>
      <p:sp>
        <p:nvSpPr>
          <p:cNvPr id="10" name="TextBox 43"/>
          <p:cNvSpPr txBox="1"/>
          <p:nvPr/>
        </p:nvSpPr>
        <p:spPr>
          <a:xfrm>
            <a:off x="1980869" y="2654521"/>
            <a:ext cx="89217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kern="0">
                <a:cs typeface="+mn-ea"/>
                <a:sym typeface="+mn-lt"/>
              </a:rPr>
              <a:t>2013</a:t>
            </a:r>
            <a:endParaRPr lang="en-US" sz="2000" b="1" kern="0">
              <a:cs typeface="+mn-ea"/>
              <a:sym typeface="+mn-lt"/>
            </a:endParaRPr>
          </a:p>
        </p:txBody>
      </p:sp>
      <p:sp>
        <p:nvSpPr>
          <p:cNvPr id="11" name="图文框 10"/>
          <p:cNvSpPr/>
          <p:nvPr/>
        </p:nvSpPr>
        <p:spPr>
          <a:xfrm rot="2713864">
            <a:off x="1985631" y="2430683"/>
            <a:ext cx="881063" cy="881063"/>
          </a:xfrm>
          <a:prstGeom prst="fram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0" tIns="60955" rIns="121910" bIns="60955" anchor="ctr"/>
          <a:lstStyle/>
          <a:p>
            <a:pPr algn="ctr" defTabSz="542925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150" kern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2" name="图文框 11"/>
          <p:cNvSpPr/>
          <p:nvPr/>
        </p:nvSpPr>
        <p:spPr>
          <a:xfrm rot="2713864">
            <a:off x="4505787" y="2429890"/>
            <a:ext cx="881063" cy="882650"/>
          </a:xfrm>
          <a:prstGeom prst="fram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0" tIns="60955" rIns="121910" bIns="60955" anchor="ctr"/>
          <a:lstStyle/>
          <a:p>
            <a:pPr algn="ctr" defTabSz="542925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150" kern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3" name="图文框 12"/>
          <p:cNvSpPr/>
          <p:nvPr/>
        </p:nvSpPr>
        <p:spPr>
          <a:xfrm rot="2713864">
            <a:off x="7056106" y="2357658"/>
            <a:ext cx="882650" cy="882650"/>
          </a:xfrm>
          <a:prstGeom prst="fram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0" tIns="60955" rIns="121910" bIns="60955" anchor="ctr"/>
          <a:lstStyle/>
          <a:p>
            <a:pPr algn="ctr" defTabSz="542925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150" kern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4" name="图文框 13"/>
          <p:cNvSpPr/>
          <p:nvPr/>
        </p:nvSpPr>
        <p:spPr>
          <a:xfrm rot="2713864">
            <a:off x="9606425" y="2358452"/>
            <a:ext cx="882650" cy="881062"/>
          </a:xfrm>
          <a:prstGeom prst="fram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0" tIns="60955" rIns="121910" bIns="60955" anchor="ctr"/>
          <a:lstStyle/>
          <a:p>
            <a:pPr algn="ctr" defTabSz="542925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150" kern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5" name="TextBox 13"/>
          <p:cNvSpPr txBox="1"/>
          <p:nvPr/>
        </p:nvSpPr>
        <p:spPr>
          <a:xfrm>
            <a:off x="1284750" y="3762695"/>
            <a:ext cx="2338387" cy="26098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defTabSz="1216660" eaLnBrk="1" fontAlgn="auto" hangingPunct="1">
              <a:spcBef>
                <a:spcPct val="20000"/>
              </a:spcBef>
              <a:spcAft>
                <a:spcPct val="0"/>
              </a:spcAft>
              <a:defRPr/>
            </a:pPr>
            <a:r>
              <a:rPr lang="zh-CN" altLang="en-US" sz="1600" b="1" kern="0">
                <a:solidFill>
                  <a:srgbClr val="38531F"/>
                </a:solidFill>
                <a:cs typeface="+mn-ea"/>
                <a:sym typeface="+mn-lt"/>
              </a:rPr>
              <a:t>编辑标题</a:t>
            </a:r>
            <a:endParaRPr lang="zh-CN" altLang="en-US" sz="1600" b="1" kern="0">
              <a:solidFill>
                <a:srgbClr val="38531F"/>
              </a:solidFill>
              <a:cs typeface="+mn-ea"/>
              <a:sym typeface="+mn-lt"/>
            </a:endParaRPr>
          </a:p>
        </p:txBody>
      </p:sp>
      <p:sp>
        <p:nvSpPr>
          <p:cNvPr id="16" name="TextBox 13"/>
          <p:cNvSpPr txBox="1"/>
          <p:nvPr/>
        </p:nvSpPr>
        <p:spPr>
          <a:xfrm>
            <a:off x="6326556" y="3762695"/>
            <a:ext cx="2336800" cy="26098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defTabSz="1216660" eaLnBrk="1" fontAlgn="auto" hangingPunct="1">
              <a:spcBef>
                <a:spcPct val="20000"/>
              </a:spcBef>
              <a:spcAft>
                <a:spcPct val="0"/>
              </a:spcAft>
              <a:defRPr/>
            </a:pPr>
            <a:r>
              <a:rPr lang="zh-CN" altLang="en-US" sz="1600" b="1" kern="0">
                <a:solidFill>
                  <a:srgbClr val="38531F"/>
                </a:solidFill>
                <a:cs typeface="+mn-ea"/>
                <a:sym typeface="+mn-lt"/>
              </a:rPr>
              <a:t>编辑标题</a:t>
            </a:r>
            <a:endParaRPr lang="zh-CN" altLang="en-US" sz="1600" b="1" kern="0">
              <a:solidFill>
                <a:srgbClr val="38531F"/>
              </a:solidFill>
              <a:cs typeface="+mn-ea"/>
              <a:sym typeface="+mn-lt"/>
            </a:endParaRPr>
          </a:p>
        </p:txBody>
      </p:sp>
      <p:sp>
        <p:nvSpPr>
          <p:cNvPr id="17" name="TextBox 13"/>
          <p:cNvSpPr txBox="1"/>
          <p:nvPr/>
        </p:nvSpPr>
        <p:spPr>
          <a:xfrm>
            <a:off x="6738330" y="4429946"/>
            <a:ext cx="1538840" cy="107721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400">
                <a:solidFill>
                  <a:srgbClr val="38531F"/>
                </a:solidFill>
                <a:cs typeface="+mn-ea"/>
                <a:sym typeface="+mn-lt"/>
              </a:rPr>
              <a:t>请在此添加文字说明，请在此添加文字说明。请在此添加文字说明，请在此添加文字说明。</a:t>
            </a:r>
            <a:endParaRPr lang="zh-CN" altLang="en-US" sz="1400">
              <a:solidFill>
                <a:srgbClr val="38531F"/>
              </a:solidFill>
              <a:cs typeface="+mn-ea"/>
              <a:sym typeface="+mn-lt"/>
            </a:endParaRPr>
          </a:p>
        </p:txBody>
      </p:sp>
      <p:sp>
        <p:nvSpPr>
          <p:cNvPr id="18" name="Arc 25"/>
          <p:cNvSpPr/>
          <p:nvPr/>
        </p:nvSpPr>
        <p:spPr>
          <a:xfrm rot="19066736">
            <a:off x="5229468" y="2587817"/>
            <a:ext cx="1916113" cy="1779587"/>
          </a:xfrm>
          <a:prstGeom prst="arc">
            <a:avLst/>
          </a:prstGeom>
          <a:ln w="12700">
            <a:solidFill>
              <a:srgbClr val="ADBACA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32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19" name="TextBox 13"/>
          <p:cNvSpPr txBox="1"/>
          <p:nvPr/>
        </p:nvSpPr>
        <p:spPr>
          <a:xfrm>
            <a:off x="8826777" y="3762695"/>
            <a:ext cx="2336800" cy="26098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defTabSz="1216660" eaLnBrk="1" fontAlgn="auto" hangingPunct="1">
              <a:spcBef>
                <a:spcPct val="20000"/>
              </a:spcBef>
              <a:spcAft>
                <a:spcPct val="0"/>
              </a:spcAft>
              <a:defRPr/>
            </a:pPr>
            <a:r>
              <a:rPr lang="zh-CN" altLang="en-US" sz="1600" b="1" kern="0">
                <a:solidFill>
                  <a:srgbClr val="38531F"/>
                </a:solidFill>
                <a:cs typeface="+mn-ea"/>
                <a:sym typeface="+mn-lt"/>
              </a:rPr>
              <a:t>编辑标题</a:t>
            </a:r>
            <a:endParaRPr lang="zh-CN" altLang="en-US" sz="1600" b="1" kern="0">
              <a:solidFill>
                <a:srgbClr val="38531F"/>
              </a:solidFill>
              <a:cs typeface="+mn-ea"/>
              <a:sym typeface="+mn-lt"/>
            </a:endParaRPr>
          </a:p>
        </p:txBody>
      </p:sp>
      <p:sp>
        <p:nvSpPr>
          <p:cNvPr id="20" name="TextBox 13"/>
          <p:cNvSpPr txBox="1"/>
          <p:nvPr/>
        </p:nvSpPr>
        <p:spPr>
          <a:xfrm>
            <a:off x="9429491" y="4420370"/>
            <a:ext cx="1538840" cy="107721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400">
                <a:solidFill>
                  <a:srgbClr val="38531F"/>
                </a:solidFill>
                <a:cs typeface="+mn-ea"/>
                <a:sym typeface="+mn-lt"/>
              </a:rPr>
              <a:t>请在此添加文字说明，请在此添加文字说明。请在此添加文字说明，请在此添加文字说明。</a:t>
            </a:r>
            <a:endParaRPr lang="zh-CN" altLang="en-US" sz="1400">
              <a:solidFill>
                <a:srgbClr val="38531F"/>
              </a:solidFill>
              <a:cs typeface="+mn-ea"/>
              <a:sym typeface="+mn-lt"/>
            </a:endParaRPr>
          </a:p>
        </p:txBody>
      </p:sp>
      <p:sp>
        <p:nvSpPr>
          <p:cNvPr id="21" name="TextBox 13"/>
          <p:cNvSpPr txBox="1"/>
          <p:nvPr/>
        </p:nvSpPr>
        <p:spPr>
          <a:xfrm>
            <a:off x="1656369" y="4393953"/>
            <a:ext cx="1538840" cy="107721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400">
                <a:solidFill>
                  <a:srgbClr val="38531F"/>
                </a:solidFill>
                <a:cs typeface="+mn-ea"/>
                <a:sym typeface="+mn-lt"/>
              </a:rPr>
              <a:t>请在此添加文字说明，请在此添加文字说明。请在此添加文字说明，请在此添加文字说明。</a:t>
            </a:r>
            <a:endParaRPr lang="zh-CN" altLang="en-US" sz="1400">
              <a:solidFill>
                <a:srgbClr val="38531F"/>
              </a:solidFill>
              <a:cs typeface="+mn-ea"/>
              <a:sym typeface="+mn-lt"/>
            </a:endParaRPr>
          </a:p>
        </p:txBody>
      </p:sp>
      <p:sp>
        <p:nvSpPr>
          <p:cNvPr id="22" name="TextBox 13"/>
          <p:cNvSpPr txBox="1"/>
          <p:nvPr/>
        </p:nvSpPr>
        <p:spPr>
          <a:xfrm>
            <a:off x="4156590" y="4406518"/>
            <a:ext cx="1582807" cy="107721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400">
                <a:solidFill>
                  <a:srgbClr val="38531F"/>
                </a:solidFill>
                <a:cs typeface="+mn-ea"/>
                <a:sym typeface="+mn-lt"/>
              </a:rPr>
              <a:t>请在此添加文字说明，请在此添加文字说明。请在此添加文字说明，请在此添加文字说明。</a:t>
            </a:r>
            <a:endParaRPr lang="zh-CN" altLang="en-US" sz="1400">
              <a:solidFill>
                <a:srgbClr val="38531F"/>
              </a:solidFill>
              <a:cs typeface="+mn-ea"/>
              <a:sym typeface="+mn-lt"/>
            </a:endParaRPr>
          </a:p>
        </p:txBody>
      </p:sp>
      <p:sp>
        <p:nvSpPr>
          <p:cNvPr id="23" name="TextBox 13"/>
          <p:cNvSpPr txBox="1"/>
          <p:nvPr/>
        </p:nvSpPr>
        <p:spPr>
          <a:xfrm>
            <a:off x="3782368" y="3762695"/>
            <a:ext cx="2336800" cy="26098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defTabSz="1216660" eaLnBrk="1" fontAlgn="auto" hangingPunct="1">
              <a:spcBef>
                <a:spcPct val="20000"/>
              </a:spcBef>
              <a:spcAft>
                <a:spcPct val="0"/>
              </a:spcAft>
              <a:defRPr/>
            </a:pPr>
            <a:r>
              <a:rPr lang="zh-CN" altLang="en-US" sz="1600" b="1" kern="0">
                <a:solidFill>
                  <a:srgbClr val="38531F"/>
                </a:solidFill>
                <a:cs typeface="+mn-ea"/>
                <a:sym typeface="+mn-lt"/>
              </a:rPr>
              <a:t>编辑标题</a:t>
            </a:r>
            <a:endParaRPr lang="zh-CN" altLang="en-US" sz="1600" b="1" kern="0">
              <a:solidFill>
                <a:srgbClr val="38531F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dpi="0" rotWithShape="1">
          <a:blip r:embed="rId3">
            <a:lum/>
          </a:blip>
          <a:tile tx="952500" ty="0" sx="100000" sy="100000" flip="none" algn="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-628385" y="-229270"/>
            <a:ext cx="9591155" cy="5827661"/>
            <a:chOff x="-628385" y="-229270"/>
            <a:chExt cx="9591155" cy="5827661"/>
          </a:xfrm>
        </p:grpSpPr>
        <p:sp>
          <p:nvSpPr>
            <p:cNvPr id="3" name="椭圆 2"/>
            <p:cNvSpPr/>
            <p:nvPr/>
          </p:nvSpPr>
          <p:spPr>
            <a:xfrm>
              <a:off x="4647003" y="1980003"/>
              <a:ext cx="2897995" cy="2897995"/>
            </a:xfrm>
            <a:prstGeom prst="ellipse">
              <a:avLst/>
            </a:prstGeom>
            <a:solidFill>
              <a:schemeClr val="accent6">
                <a:lumMod val="20000"/>
                <a:lumOff val="80000"/>
                <a:alpha val="26000"/>
              </a:schemeClr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5375290" y="2705725"/>
              <a:ext cx="1441420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800">
                  <a:solidFill>
                    <a:srgbClr val="38531F"/>
                  </a:solidFill>
                  <a:cs typeface="+mn-ea"/>
                  <a:sym typeface="+mn-lt"/>
                </a:rPr>
                <a:t>02</a:t>
              </a:r>
              <a:endParaRPr lang="zh-CN" altLang="en-US" sz="8800">
                <a:solidFill>
                  <a:srgbClr val="38531F"/>
                </a:solidFill>
                <a:cs typeface="+mn-ea"/>
                <a:sym typeface="+mn-lt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3603201" y="4951706"/>
              <a:ext cx="49855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>
                  <a:solidFill>
                    <a:srgbClr val="38531F"/>
                  </a:solidFill>
                  <a:cs typeface="+mn-ea"/>
                  <a:sym typeface="+mn-lt"/>
                </a:rPr>
                <a:t>Add what you want and what you like here.</a:t>
              </a:r>
              <a:endParaRPr lang="zh-CN" altLang="en-US" sz="2000">
                <a:solidFill>
                  <a:srgbClr val="38531F"/>
                </a:solidFill>
                <a:cs typeface="+mn-ea"/>
                <a:sym typeface="+mn-lt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3333957" y="5219313"/>
              <a:ext cx="5524083" cy="3790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600">
                  <a:solidFill>
                    <a:srgbClr val="38531F"/>
                  </a:solidFill>
                  <a:cs typeface="+mn-ea"/>
                  <a:sym typeface="+mn-lt"/>
                </a:rPr>
                <a:t>In order to be irreplaceable , one must always be different.</a:t>
              </a:r>
              <a:endParaRPr lang="zh-CN" altLang="en-US" sz="1600">
                <a:solidFill>
                  <a:srgbClr val="38531F"/>
                </a:solidFill>
                <a:cs typeface="+mn-ea"/>
                <a:sym typeface="+mn-lt"/>
              </a:endParaRP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5717961" y="1058700"/>
              <a:ext cx="756078" cy="720075"/>
              <a:chOff x="5306845" y="430987"/>
              <a:chExt cx="481669" cy="458732"/>
            </a:xfrm>
          </p:grpSpPr>
          <p:sp>
            <p:nvSpPr>
              <p:cNvPr id="54" name="Freeform 221"/>
              <p:cNvSpPr/>
              <p:nvPr/>
            </p:nvSpPr>
            <p:spPr bwMode="auto">
              <a:xfrm>
                <a:off x="5459756" y="430987"/>
                <a:ext cx="174318" cy="218663"/>
              </a:xfrm>
              <a:custGeom>
                <a:gdLst>
                  <a:gd name="T0" fmla="*/ 18 w 35"/>
                  <a:gd name="T1" fmla="*/ 44 h 44"/>
                  <a:gd name="T2" fmla="*/ 4 w 35"/>
                  <a:gd name="T3" fmla="*/ 9 h 44"/>
                  <a:gd name="T4" fmla="*/ 18 w 35"/>
                  <a:gd name="T5" fmla="*/ 14 h 44"/>
                  <a:gd name="T6" fmla="*/ 32 w 35"/>
                  <a:gd name="T7" fmla="*/ 9 h 44"/>
                  <a:gd name="T8" fmla="*/ 18 w 35"/>
                  <a:gd name="T9" fmla="*/ 44 h 4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44">
                    <a:moveTo>
                      <a:pt x="18" y="44"/>
                    </a:moveTo>
                    <a:cubicBezTo>
                      <a:pt x="8" y="43"/>
                      <a:pt x="0" y="16"/>
                      <a:pt x="4" y="9"/>
                    </a:cubicBezTo>
                    <a:cubicBezTo>
                      <a:pt x="8" y="0"/>
                      <a:pt x="17" y="14"/>
                      <a:pt x="18" y="14"/>
                    </a:cubicBezTo>
                    <a:cubicBezTo>
                      <a:pt x="19" y="14"/>
                      <a:pt x="27" y="0"/>
                      <a:pt x="32" y="9"/>
                    </a:cubicBezTo>
                    <a:cubicBezTo>
                      <a:pt x="35" y="16"/>
                      <a:pt x="27" y="43"/>
                      <a:pt x="18" y="44"/>
                    </a:cubicBezTo>
                    <a:close/>
                  </a:path>
                </a:pathLst>
              </a:custGeom>
              <a:solidFill>
                <a:srgbClr val="457A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5" name="Freeform 222"/>
              <p:cNvSpPr/>
              <p:nvPr/>
            </p:nvSpPr>
            <p:spPr bwMode="auto">
              <a:xfrm>
                <a:off x="5554560" y="536495"/>
                <a:ext cx="233954" cy="174318"/>
              </a:xfrm>
              <a:custGeom>
                <a:gdLst>
                  <a:gd name="T0" fmla="*/ 2 w 47"/>
                  <a:gd name="T1" fmla="*/ 25 h 35"/>
                  <a:gd name="T2" fmla="*/ 31 w 47"/>
                  <a:gd name="T3" fmla="*/ 1 h 35"/>
                  <a:gd name="T4" fmla="*/ 31 w 47"/>
                  <a:gd name="T5" fmla="*/ 16 h 35"/>
                  <a:gd name="T6" fmla="*/ 39 w 47"/>
                  <a:gd name="T7" fmla="*/ 28 h 35"/>
                  <a:gd name="T8" fmla="*/ 2 w 47"/>
                  <a:gd name="T9" fmla="*/ 25 h 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5">
                    <a:moveTo>
                      <a:pt x="2" y="25"/>
                    </a:moveTo>
                    <a:cubicBezTo>
                      <a:pt x="0" y="16"/>
                      <a:pt x="23" y="0"/>
                      <a:pt x="31" y="1"/>
                    </a:cubicBezTo>
                    <a:cubicBezTo>
                      <a:pt x="41" y="3"/>
                      <a:pt x="30" y="15"/>
                      <a:pt x="31" y="16"/>
                    </a:cubicBezTo>
                    <a:cubicBezTo>
                      <a:pt x="31" y="17"/>
                      <a:pt x="47" y="21"/>
                      <a:pt x="39" y="28"/>
                    </a:cubicBezTo>
                    <a:cubicBezTo>
                      <a:pt x="34" y="33"/>
                      <a:pt x="6" y="35"/>
                      <a:pt x="2" y="25"/>
                    </a:cubicBezTo>
                    <a:close/>
                  </a:path>
                </a:pathLst>
              </a:custGeom>
              <a:solidFill>
                <a:srgbClr val="457A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6" name="Freeform 223"/>
              <p:cNvSpPr/>
              <p:nvPr/>
            </p:nvSpPr>
            <p:spPr bwMode="auto">
              <a:xfrm>
                <a:off x="5519392" y="655765"/>
                <a:ext cx="204900" cy="233954"/>
              </a:xfrm>
              <a:custGeom>
                <a:gdLst>
                  <a:gd name="T0" fmla="*/ 8 w 41"/>
                  <a:gd name="T1" fmla="*/ 6 h 47"/>
                  <a:gd name="T2" fmla="*/ 40 w 41"/>
                  <a:gd name="T3" fmla="*/ 25 h 47"/>
                  <a:gd name="T4" fmla="*/ 25 w 41"/>
                  <a:gd name="T5" fmla="*/ 30 h 47"/>
                  <a:gd name="T6" fmla="*/ 17 w 41"/>
                  <a:gd name="T7" fmla="*/ 42 h 47"/>
                  <a:gd name="T8" fmla="*/ 8 w 41"/>
                  <a:gd name="T9" fmla="*/ 6 h 4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47">
                    <a:moveTo>
                      <a:pt x="8" y="6"/>
                    </a:moveTo>
                    <a:cubicBezTo>
                      <a:pt x="16" y="0"/>
                      <a:pt x="38" y="18"/>
                      <a:pt x="40" y="25"/>
                    </a:cubicBezTo>
                    <a:cubicBezTo>
                      <a:pt x="41" y="36"/>
                      <a:pt x="26" y="29"/>
                      <a:pt x="25" y="30"/>
                    </a:cubicBezTo>
                    <a:cubicBezTo>
                      <a:pt x="25" y="30"/>
                      <a:pt x="26" y="47"/>
                      <a:pt x="17" y="42"/>
                    </a:cubicBezTo>
                    <a:cubicBezTo>
                      <a:pt x="10" y="38"/>
                      <a:pt x="0" y="12"/>
                      <a:pt x="8" y="6"/>
                    </a:cubicBezTo>
                    <a:close/>
                  </a:path>
                </a:pathLst>
              </a:custGeom>
              <a:solidFill>
                <a:srgbClr val="457A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7" name="Freeform 224"/>
              <p:cNvSpPr/>
              <p:nvPr/>
            </p:nvSpPr>
            <p:spPr bwMode="auto">
              <a:xfrm>
                <a:off x="5371068" y="655765"/>
                <a:ext cx="203372" cy="233954"/>
              </a:xfrm>
              <a:custGeom>
                <a:gdLst>
                  <a:gd name="T0" fmla="*/ 33 w 41"/>
                  <a:gd name="T1" fmla="*/ 6 h 47"/>
                  <a:gd name="T2" fmla="*/ 24 w 41"/>
                  <a:gd name="T3" fmla="*/ 42 h 47"/>
                  <a:gd name="T4" fmla="*/ 16 w 41"/>
                  <a:gd name="T5" fmla="*/ 30 h 47"/>
                  <a:gd name="T6" fmla="*/ 2 w 41"/>
                  <a:gd name="T7" fmla="*/ 25 h 47"/>
                  <a:gd name="T8" fmla="*/ 33 w 41"/>
                  <a:gd name="T9" fmla="*/ 6 h 4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47">
                    <a:moveTo>
                      <a:pt x="33" y="6"/>
                    </a:moveTo>
                    <a:cubicBezTo>
                      <a:pt x="41" y="12"/>
                      <a:pt x="31" y="38"/>
                      <a:pt x="24" y="42"/>
                    </a:cubicBezTo>
                    <a:cubicBezTo>
                      <a:pt x="15" y="47"/>
                      <a:pt x="17" y="30"/>
                      <a:pt x="16" y="30"/>
                    </a:cubicBezTo>
                    <a:cubicBezTo>
                      <a:pt x="15" y="29"/>
                      <a:pt x="0" y="36"/>
                      <a:pt x="2" y="25"/>
                    </a:cubicBezTo>
                    <a:cubicBezTo>
                      <a:pt x="3" y="18"/>
                      <a:pt x="25" y="0"/>
                      <a:pt x="33" y="6"/>
                    </a:cubicBezTo>
                    <a:close/>
                  </a:path>
                </a:pathLst>
              </a:custGeom>
              <a:solidFill>
                <a:srgbClr val="457A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8" name="Freeform 225"/>
              <p:cNvSpPr/>
              <p:nvPr/>
            </p:nvSpPr>
            <p:spPr bwMode="auto">
              <a:xfrm>
                <a:off x="5306845" y="536495"/>
                <a:ext cx="238541" cy="168202"/>
              </a:xfrm>
              <a:custGeom>
                <a:gdLst>
                  <a:gd name="T0" fmla="*/ 45 w 48"/>
                  <a:gd name="T1" fmla="*/ 25 h 34"/>
                  <a:gd name="T2" fmla="*/ 8 w 48"/>
                  <a:gd name="T3" fmla="*/ 28 h 34"/>
                  <a:gd name="T4" fmla="*/ 17 w 48"/>
                  <a:gd name="T5" fmla="*/ 16 h 34"/>
                  <a:gd name="T6" fmla="*/ 16 w 48"/>
                  <a:gd name="T7" fmla="*/ 1 h 34"/>
                  <a:gd name="T8" fmla="*/ 45 w 48"/>
                  <a:gd name="T9" fmla="*/ 25 h 3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4">
                    <a:moveTo>
                      <a:pt x="45" y="25"/>
                    </a:moveTo>
                    <a:cubicBezTo>
                      <a:pt x="42" y="34"/>
                      <a:pt x="13" y="33"/>
                      <a:pt x="8" y="28"/>
                    </a:cubicBezTo>
                    <a:cubicBezTo>
                      <a:pt x="0" y="21"/>
                      <a:pt x="16" y="17"/>
                      <a:pt x="17" y="16"/>
                    </a:cubicBezTo>
                    <a:cubicBezTo>
                      <a:pt x="17" y="15"/>
                      <a:pt x="6" y="3"/>
                      <a:pt x="16" y="1"/>
                    </a:cubicBezTo>
                    <a:cubicBezTo>
                      <a:pt x="24" y="0"/>
                      <a:pt x="48" y="16"/>
                      <a:pt x="45" y="25"/>
                    </a:cubicBezTo>
                    <a:close/>
                  </a:path>
                </a:pathLst>
              </a:custGeom>
              <a:solidFill>
                <a:srgbClr val="457A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9" name="Freeform 226"/>
              <p:cNvSpPr/>
              <p:nvPr/>
            </p:nvSpPr>
            <p:spPr bwMode="auto">
              <a:xfrm>
                <a:off x="5445994" y="556374"/>
                <a:ext cx="203372" cy="194197"/>
              </a:xfrm>
              <a:custGeom>
                <a:gdLst>
                  <a:gd name="T0" fmla="*/ 24 w 41"/>
                  <a:gd name="T1" fmla="*/ 23 h 39"/>
                  <a:gd name="T2" fmla="*/ 33 w 41"/>
                  <a:gd name="T3" fmla="*/ 27 h 39"/>
                  <a:gd name="T4" fmla="*/ 24 w 41"/>
                  <a:gd name="T5" fmla="*/ 25 h 39"/>
                  <a:gd name="T6" fmla="*/ 33 w 41"/>
                  <a:gd name="T7" fmla="*/ 39 h 39"/>
                  <a:gd name="T8" fmla="*/ 22 w 41"/>
                  <a:gd name="T9" fmla="*/ 25 h 39"/>
                  <a:gd name="T10" fmla="*/ 21 w 41"/>
                  <a:gd name="T11" fmla="*/ 26 h 39"/>
                  <a:gd name="T12" fmla="*/ 20 w 41"/>
                  <a:gd name="T13" fmla="*/ 36 h 39"/>
                  <a:gd name="T14" fmla="*/ 20 w 41"/>
                  <a:gd name="T15" fmla="*/ 26 h 39"/>
                  <a:gd name="T16" fmla="*/ 19 w 41"/>
                  <a:gd name="T17" fmla="*/ 25 h 39"/>
                  <a:gd name="T18" fmla="*/ 8 w 41"/>
                  <a:gd name="T19" fmla="*/ 39 h 39"/>
                  <a:gd name="T20" fmla="*/ 18 w 41"/>
                  <a:gd name="T21" fmla="*/ 24 h 39"/>
                  <a:gd name="T22" fmla="*/ 18 w 41"/>
                  <a:gd name="T23" fmla="*/ 24 h 39"/>
                  <a:gd name="T24" fmla="*/ 7 w 41"/>
                  <a:gd name="T25" fmla="*/ 27 h 39"/>
                  <a:gd name="T26" fmla="*/ 17 w 41"/>
                  <a:gd name="T27" fmla="*/ 23 h 39"/>
                  <a:gd name="T28" fmla="*/ 17 w 41"/>
                  <a:gd name="T29" fmla="*/ 23 h 39"/>
                  <a:gd name="T30" fmla="*/ 18 w 41"/>
                  <a:gd name="T31" fmla="*/ 21 h 39"/>
                  <a:gd name="T32" fmla="*/ 0 w 41"/>
                  <a:gd name="T33" fmla="*/ 15 h 39"/>
                  <a:gd name="T34" fmla="*/ 17 w 41"/>
                  <a:gd name="T35" fmla="*/ 19 h 39"/>
                  <a:gd name="T36" fmla="*/ 12 w 41"/>
                  <a:gd name="T37" fmla="*/ 12 h 39"/>
                  <a:gd name="T38" fmla="*/ 19 w 41"/>
                  <a:gd name="T39" fmla="*/ 20 h 39"/>
                  <a:gd name="T40" fmla="*/ 20 w 41"/>
                  <a:gd name="T41" fmla="*/ 19 h 39"/>
                  <a:gd name="T42" fmla="*/ 21 w 41"/>
                  <a:gd name="T43" fmla="*/ 0 h 39"/>
                  <a:gd name="T44" fmla="*/ 21 w 41"/>
                  <a:gd name="T45" fmla="*/ 19 h 39"/>
                  <a:gd name="T46" fmla="*/ 22 w 41"/>
                  <a:gd name="T47" fmla="*/ 19 h 39"/>
                  <a:gd name="T48" fmla="*/ 28 w 41"/>
                  <a:gd name="T49" fmla="*/ 12 h 39"/>
                  <a:gd name="T50" fmla="*/ 23 w 41"/>
                  <a:gd name="T51" fmla="*/ 20 h 39"/>
                  <a:gd name="T52" fmla="*/ 23 w 41"/>
                  <a:gd name="T53" fmla="*/ 20 h 39"/>
                  <a:gd name="T54" fmla="*/ 41 w 41"/>
                  <a:gd name="T55" fmla="*/ 15 h 39"/>
                  <a:gd name="T56" fmla="*/ 24 w 41"/>
                  <a:gd name="T57" fmla="*/ 21 h 39"/>
                  <a:gd name="T58" fmla="*/ 24 w 41"/>
                  <a:gd name="T59" fmla="*/ 23 h 39"/>
                  <a:gd name="T60" fmla="*/ 24 w 41"/>
                  <a:gd name="T61" fmla="*/ 23 h 3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1" h="39">
                    <a:moveTo>
                      <a:pt x="24" y="23"/>
                    </a:moveTo>
                    <a:cubicBezTo>
                      <a:pt x="27" y="24"/>
                      <a:pt x="31" y="25"/>
                      <a:pt x="33" y="27"/>
                    </a:cubicBezTo>
                    <a:cubicBezTo>
                      <a:pt x="31" y="27"/>
                      <a:pt x="27" y="26"/>
                      <a:pt x="24" y="25"/>
                    </a:cubicBezTo>
                    <a:cubicBezTo>
                      <a:pt x="28" y="29"/>
                      <a:pt x="32" y="35"/>
                      <a:pt x="33" y="39"/>
                    </a:cubicBezTo>
                    <a:cubicBezTo>
                      <a:pt x="29" y="37"/>
                      <a:pt x="25" y="30"/>
                      <a:pt x="22" y="25"/>
                    </a:cubicBezTo>
                    <a:cubicBezTo>
                      <a:pt x="22" y="26"/>
                      <a:pt x="21" y="26"/>
                      <a:pt x="21" y="26"/>
                    </a:cubicBezTo>
                    <a:cubicBezTo>
                      <a:pt x="21" y="29"/>
                      <a:pt x="21" y="34"/>
                      <a:pt x="20" y="36"/>
                    </a:cubicBezTo>
                    <a:cubicBezTo>
                      <a:pt x="19" y="34"/>
                      <a:pt x="19" y="29"/>
                      <a:pt x="20" y="26"/>
                    </a:cubicBezTo>
                    <a:cubicBezTo>
                      <a:pt x="19" y="26"/>
                      <a:pt x="19" y="26"/>
                      <a:pt x="19" y="25"/>
                    </a:cubicBezTo>
                    <a:cubicBezTo>
                      <a:pt x="17" y="30"/>
                      <a:pt x="12" y="37"/>
                      <a:pt x="8" y="39"/>
                    </a:cubicBezTo>
                    <a:cubicBezTo>
                      <a:pt x="9" y="35"/>
                      <a:pt x="14" y="28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5" y="25"/>
                      <a:pt x="10" y="27"/>
                      <a:pt x="7" y="27"/>
                    </a:cubicBezTo>
                    <a:cubicBezTo>
                      <a:pt x="9" y="25"/>
                      <a:pt x="14" y="24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2"/>
                      <a:pt x="17" y="22"/>
                      <a:pt x="18" y="21"/>
                    </a:cubicBezTo>
                    <a:cubicBezTo>
                      <a:pt x="13" y="21"/>
                      <a:pt x="3" y="18"/>
                      <a:pt x="0" y="15"/>
                    </a:cubicBezTo>
                    <a:cubicBezTo>
                      <a:pt x="4" y="14"/>
                      <a:pt x="12" y="17"/>
                      <a:pt x="17" y="19"/>
                    </a:cubicBezTo>
                    <a:cubicBezTo>
                      <a:pt x="15" y="17"/>
                      <a:pt x="13" y="14"/>
                      <a:pt x="12" y="12"/>
                    </a:cubicBezTo>
                    <a:cubicBezTo>
                      <a:pt x="14" y="13"/>
                      <a:pt x="17" y="17"/>
                      <a:pt x="19" y="20"/>
                    </a:cubicBezTo>
                    <a:cubicBezTo>
                      <a:pt x="19" y="20"/>
                      <a:pt x="20" y="19"/>
                      <a:pt x="20" y="19"/>
                    </a:cubicBezTo>
                    <a:cubicBezTo>
                      <a:pt x="19" y="15"/>
                      <a:pt x="19" y="4"/>
                      <a:pt x="21" y="0"/>
                    </a:cubicBezTo>
                    <a:cubicBezTo>
                      <a:pt x="23" y="4"/>
                      <a:pt x="22" y="15"/>
                      <a:pt x="21" y="19"/>
                    </a:cubicBezTo>
                    <a:cubicBezTo>
                      <a:pt x="21" y="19"/>
                      <a:pt x="22" y="19"/>
                      <a:pt x="22" y="19"/>
                    </a:cubicBezTo>
                    <a:cubicBezTo>
                      <a:pt x="23" y="17"/>
                      <a:pt x="26" y="13"/>
                      <a:pt x="28" y="12"/>
                    </a:cubicBezTo>
                    <a:cubicBezTo>
                      <a:pt x="28" y="14"/>
                      <a:pt x="25" y="18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7" y="18"/>
                      <a:pt x="37" y="14"/>
                      <a:pt x="41" y="15"/>
                    </a:cubicBezTo>
                    <a:cubicBezTo>
                      <a:pt x="38" y="18"/>
                      <a:pt x="28" y="21"/>
                      <a:pt x="24" y="21"/>
                    </a:cubicBezTo>
                    <a:cubicBezTo>
                      <a:pt x="24" y="22"/>
                      <a:pt x="24" y="22"/>
                      <a:pt x="24" y="23"/>
                    </a:cubicBezTo>
                    <a:cubicBezTo>
                      <a:pt x="24" y="23"/>
                      <a:pt x="24" y="23"/>
                      <a:pt x="24" y="23"/>
                    </a:cubicBezTo>
                    <a:close/>
                  </a:path>
                </a:pathLst>
              </a:custGeom>
              <a:solidFill>
                <a:srgbClr val="8AC6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0" name="Oval 227"/>
              <p:cNvSpPr>
                <a:spLocks noChangeArrowheads="1"/>
              </p:cNvSpPr>
              <p:nvPr/>
            </p:nvSpPr>
            <p:spPr bwMode="auto">
              <a:xfrm>
                <a:off x="5514804" y="635887"/>
                <a:ext cx="64222" cy="64222"/>
              </a:xfrm>
              <a:prstGeom prst="ellipse">
                <a:avLst/>
              </a:prstGeom>
              <a:solidFill>
                <a:srgbClr val="FDDF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 rot="10800000">
              <a:off x="6704323" y="2004602"/>
              <a:ext cx="2258447" cy="1122259"/>
              <a:chOff x="892954" y="2857337"/>
              <a:chExt cx="1664647" cy="827158"/>
            </a:xfrm>
          </p:grpSpPr>
          <p:sp>
            <p:nvSpPr>
              <p:cNvPr id="52" name="Freeform 5"/>
              <p:cNvSpPr/>
              <p:nvPr/>
            </p:nvSpPr>
            <p:spPr bwMode="auto">
              <a:xfrm rot="7709156">
                <a:off x="1551869" y="2678763"/>
                <a:ext cx="474887" cy="1536577"/>
              </a:xfrm>
              <a:custGeom>
                <a:gdLst>
                  <a:gd name="T0" fmla="*/ 0 w 67"/>
                  <a:gd name="T1" fmla="*/ 210 h 210"/>
                  <a:gd name="T2" fmla="*/ 19 w 67"/>
                  <a:gd name="T3" fmla="*/ 0 h 210"/>
                  <a:gd name="T4" fmla="*/ 45 w 67"/>
                  <a:gd name="T5" fmla="*/ 109 h 210"/>
                  <a:gd name="T6" fmla="*/ 0 w 67"/>
                  <a:gd name="T7" fmla="*/ 210 h 21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10">
                    <a:moveTo>
                      <a:pt x="0" y="210"/>
                    </a:moveTo>
                    <a:cubicBezTo>
                      <a:pt x="67" y="103"/>
                      <a:pt x="38" y="28"/>
                      <a:pt x="19" y="0"/>
                    </a:cubicBezTo>
                    <a:cubicBezTo>
                      <a:pt x="29" y="1"/>
                      <a:pt x="52" y="57"/>
                      <a:pt x="45" y="109"/>
                    </a:cubicBezTo>
                    <a:cubicBezTo>
                      <a:pt x="40" y="139"/>
                      <a:pt x="14" y="202"/>
                      <a:pt x="0" y="210"/>
                    </a:cubicBezTo>
                    <a:close/>
                  </a:path>
                </a:pathLst>
              </a:custGeom>
              <a:solidFill>
                <a:srgbClr val="5B78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3" name="Freeform 6"/>
              <p:cNvSpPr>
                <a:spLocks noEditPoints="1"/>
              </p:cNvSpPr>
              <p:nvPr/>
            </p:nvSpPr>
            <p:spPr bwMode="auto">
              <a:xfrm rot="7709156">
                <a:off x="1264999" y="2485292"/>
                <a:ext cx="786438" cy="1530527"/>
              </a:xfrm>
              <a:custGeom>
                <a:gdLst>
                  <a:gd name="T0" fmla="*/ 86 w 111"/>
                  <a:gd name="T1" fmla="*/ 123 h 209"/>
                  <a:gd name="T2" fmla="*/ 86 w 111"/>
                  <a:gd name="T3" fmla="*/ 144 h 209"/>
                  <a:gd name="T4" fmla="*/ 86 w 111"/>
                  <a:gd name="T5" fmla="*/ 91 h 209"/>
                  <a:gd name="T6" fmla="*/ 86 w 111"/>
                  <a:gd name="T7" fmla="*/ 110 h 209"/>
                  <a:gd name="T8" fmla="*/ 86 w 111"/>
                  <a:gd name="T9" fmla="*/ 60 h 209"/>
                  <a:gd name="T10" fmla="*/ 86 w 111"/>
                  <a:gd name="T11" fmla="*/ 74 h 209"/>
                  <a:gd name="T12" fmla="*/ 86 w 111"/>
                  <a:gd name="T13" fmla="*/ 30 h 209"/>
                  <a:gd name="T14" fmla="*/ 86 w 111"/>
                  <a:gd name="T15" fmla="*/ 44 h 209"/>
                  <a:gd name="T16" fmla="*/ 86 w 111"/>
                  <a:gd name="T17" fmla="*/ 3 h 209"/>
                  <a:gd name="T18" fmla="*/ 86 w 111"/>
                  <a:gd name="T19" fmla="*/ 18 h 209"/>
                  <a:gd name="T20" fmla="*/ 86 w 111"/>
                  <a:gd name="T21" fmla="*/ 18 h 209"/>
                  <a:gd name="T22" fmla="*/ 86 w 111"/>
                  <a:gd name="T23" fmla="*/ 3 h 209"/>
                  <a:gd name="T24" fmla="*/ 86 w 111"/>
                  <a:gd name="T25" fmla="*/ 44 h 209"/>
                  <a:gd name="T26" fmla="*/ 86 w 111"/>
                  <a:gd name="T27" fmla="*/ 30 h 209"/>
                  <a:gd name="T28" fmla="*/ 86 w 111"/>
                  <a:gd name="T29" fmla="*/ 74 h 209"/>
                  <a:gd name="T30" fmla="*/ 86 w 111"/>
                  <a:gd name="T31" fmla="*/ 60 h 209"/>
                  <a:gd name="T32" fmla="*/ 86 w 111"/>
                  <a:gd name="T33" fmla="*/ 110 h 209"/>
                  <a:gd name="T34" fmla="*/ 86 w 111"/>
                  <a:gd name="T35" fmla="*/ 91 h 209"/>
                  <a:gd name="T36" fmla="*/ 86 w 111"/>
                  <a:gd name="T37" fmla="*/ 144 h 209"/>
                  <a:gd name="T38" fmla="*/ 75 w 111"/>
                  <a:gd name="T39" fmla="*/ 117 h 209"/>
                  <a:gd name="T40" fmla="*/ 75 w 111"/>
                  <a:gd name="T41" fmla="*/ 173 h 209"/>
                  <a:gd name="T42" fmla="*/ 78 w 111"/>
                  <a:gd name="T43" fmla="*/ 175 h 209"/>
                  <a:gd name="T44" fmla="*/ 59 w 111"/>
                  <a:gd name="T45" fmla="*/ 202 h 209"/>
                  <a:gd name="T46" fmla="*/ 59 w 111"/>
                  <a:gd name="T47" fmla="*/ 202 h 209"/>
                  <a:gd name="T48" fmla="*/ 75 w 111"/>
                  <a:gd name="T49" fmla="*/ 135 h 209"/>
                  <a:gd name="T50" fmla="*/ 75 w 111"/>
                  <a:gd name="T51" fmla="*/ 117 h 209"/>
                  <a:gd name="T52" fmla="*/ 75 w 111"/>
                  <a:gd name="T53" fmla="*/ 173 h 209"/>
                  <a:gd name="T54" fmla="*/ 59 w 111"/>
                  <a:gd name="T55" fmla="*/ 143 h 209"/>
                  <a:gd name="T56" fmla="*/ 75 w 111"/>
                  <a:gd name="T57" fmla="*/ 152 h 209"/>
                  <a:gd name="T58" fmla="*/ 59 w 111"/>
                  <a:gd name="T59" fmla="*/ 103 h 209"/>
                  <a:gd name="T60" fmla="*/ 59 w 111"/>
                  <a:gd name="T61" fmla="*/ 112 h 209"/>
                  <a:gd name="T62" fmla="*/ 59 w 111"/>
                  <a:gd name="T63" fmla="*/ 76 h 209"/>
                  <a:gd name="T64" fmla="*/ 59 w 111"/>
                  <a:gd name="T65" fmla="*/ 91 h 209"/>
                  <a:gd name="T66" fmla="*/ 59 w 111"/>
                  <a:gd name="T67" fmla="*/ 50 h 209"/>
                  <a:gd name="T68" fmla="*/ 59 w 111"/>
                  <a:gd name="T69" fmla="*/ 66 h 209"/>
                  <a:gd name="T70" fmla="*/ 59 w 111"/>
                  <a:gd name="T71" fmla="*/ 26 h 209"/>
                  <a:gd name="T72" fmla="*/ 59 w 111"/>
                  <a:gd name="T73" fmla="*/ 42 h 209"/>
                  <a:gd name="T74" fmla="*/ 59 w 111"/>
                  <a:gd name="T75" fmla="*/ 1 h 209"/>
                  <a:gd name="T76" fmla="*/ 59 w 111"/>
                  <a:gd name="T77" fmla="*/ 14 h 209"/>
                  <a:gd name="T78" fmla="*/ 59 w 111"/>
                  <a:gd name="T79" fmla="*/ 204 h 209"/>
                  <a:gd name="T80" fmla="*/ 59 w 111"/>
                  <a:gd name="T81" fmla="*/ 180 h 209"/>
                  <a:gd name="T82" fmla="*/ 59 w 111"/>
                  <a:gd name="T83" fmla="*/ 1 h 209"/>
                  <a:gd name="T84" fmla="*/ 31 w 111"/>
                  <a:gd name="T85" fmla="*/ 20 h 209"/>
                  <a:gd name="T86" fmla="*/ 59 w 111"/>
                  <a:gd name="T87" fmla="*/ 26 h 209"/>
                  <a:gd name="T88" fmla="*/ 35 w 111"/>
                  <a:gd name="T89" fmla="*/ 45 h 209"/>
                  <a:gd name="T90" fmla="*/ 59 w 111"/>
                  <a:gd name="T91" fmla="*/ 50 h 209"/>
                  <a:gd name="T92" fmla="*/ 35 w 111"/>
                  <a:gd name="T93" fmla="*/ 65 h 209"/>
                  <a:gd name="T94" fmla="*/ 59 w 111"/>
                  <a:gd name="T95" fmla="*/ 76 h 209"/>
                  <a:gd name="T96" fmla="*/ 32 w 111"/>
                  <a:gd name="T97" fmla="*/ 89 h 209"/>
                  <a:gd name="T98" fmla="*/ 59 w 111"/>
                  <a:gd name="T99" fmla="*/ 103 h 209"/>
                  <a:gd name="T100" fmla="*/ 26 w 111"/>
                  <a:gd name="T101" fmla="*/ 110 h 209"/>
                  <a:gd name="T102" fmla="*/ 59 w 111"/>
                  <a:gd name="T103" fmla="*/ 143 h 209"/>
                  <a:gd name="T104" fmla="*/ 59 w 111"/>
                  <a:gd name="T105" fmla="*/ 143 h 209"/>
                  <a:gd name="T106" fmla="*/ 13 w 111"/>
                  <a:gd name="T107" fmla="*/ 132 h 209"/>
                  <a:gd name="T108" fmla="*/ 38 w 111"/>
                  <a:gd name="T109" fmla="*/ 159 h 209"/>
                  <a:gd name="T110" fmla="*/ 38 w 111"/>
                  <a:gd name="T111" fmla="*/ 159 h 209"/>
                  <a:gd name="T112" fmla="*/ 6 w 111"/>
                  <a:gd name="T113" fmla="*/ 209 h 20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10" h="209">
                    <a:moveTo>
                      <a:pt x="86" y="144"/>
                    </a:moveTo>
                    <a:cubicBezTo>
                      <a:pt x="86" y="123"/>
                      <a:pt x="86" y="123"/>
                      <a:pt x="86" y="123"/>
                    </a:cubicBezTo>
                    <a:cubicBezTo>
                      <a:pt x="90" y="128"/>
                      <a:pt x="93" y="135"/>
                      <a:pt x="94" y="148"/>
                    </a:cubicBezTo>
                    <a:cubicBezTo>
                      <a:pt x="91" y="147"/>
                      <a:pt x="88" y="146"/>
                      <a:pt x="86" y="144"/>
                    </a:cubicBezTo>
                    <a:close/>
                    <a:moveTo>
                      <a:pt x="86" y="110"/>
                    </a:moveTo>
                    <a:cubicBezTo>
                      <a:pt x="86" y="91"/>
                      <a:pt x="86" y="91"/>
                      <a:pt x="86" y="91"/>
                    </a:cubicBezTo>
                    <a:cubicBezTo>
                      <a:pt x="93" y="93"/>
                      <a:pt x="100" y="99"/>
                      <a:pt x="103" y="119"/>
                    </a:cubicBezTo>
                    <a:cubicBezTo>
                      <a:pt x="95" y="116"/>
                      <a:pt x="90" y="113"/>
                      <a:pt x="86" y="110"/>
                    </a:cubicBezTo>
                    <a:close/>
                    <a:moveTo>
                      <a:pt x="86" y="74"/>
                    </a:moveTo>
                    <a:cubicBezTo>
                      <a:pt x="86" y="60"/>
                      <a:pt x="86" y="60"/>
                      <a:pt x="86" y="60"/>
                    </a:cubicBezTo>
                    <a:cubicBezTo>
                      <a:pt x="93" y="60"/>
                      <a:pt x="104" y="63"/>
                      <a:pt x="111" y="86"/>
                    </a:cubicBezTo>
                    <a:cubicBezTo>
                      <a:pt x="97" y="84"/>
                      <a:pt x="89" y="79"/>
                      <a:pt x="86" y="74"/>
                    </a:cubicBezTo>
                    <a:close/>
                    <a:moveTo>
                      <a:pt x="86" y="44"/>
                    </a:moveTo>
                    <a:cubicBezTo>
                      <a:pt x="86" y="30"/>
                      <a:pt x="86" y="30"/>
                      <a:pt x="86" y="30"/>
                    </a:cubicBezTo>
                    <a:cubicBezTo>
                      <a:pt x="93" y="30"/>
                      <a:pt x="104" y="34"/>
                      <a:pt x="111" y="55"/>
                    </a:cubicBezTo>
                    <a:cubicBezTo>
                      <a:pt x="97" y="53"/>
                      <a:pt x="90" y="49"/>
                      <a:pt x="86" y="44"/>
                    </a:cubicBezTo>
                    <a:close/>
                    <a:moveTo>
                      <a:pt x="86" y="18"/>
                    </a:moveTo>
                    <a:cubicBezTo>
                      <a:pt x="86" y="3"/>
                      <a:pt x="86" y="3"/>
                      <a:pt x="86" y="3"/>
                    </a:cubicBezTo>
                    <a:cubicBezTo>
                      <a:pt x="93" y="3"/>
                      <a:pt x="102" y="7"/>
                      <a:pt x="110" y="24"/>
                    </a:cubicBezTo>
                    <a:cubicBezTo>
                      <a:pt x="98" y="24"/>
                      <a:pt x="91" y="22"/>
                      <a:pt x="86" y="18"/>
                    </a:cubicBezTo>
                    <a:close/>
                    <a:moveTo>
                      <a:pt x="86" y="3"/>
                    </a:moveTo>
                    <a:cubicBezTo>
                      <a:pt x="86" y="18"/>
                      <a:pt x="86" y="18"/>
                      <a:pt x="86" y="18"/>
                    </a:cubicBezTo>
                    <a:cubicBezTo>
                      <a:pt x="80" y="14"/>
                      <a:pt x="78" y="8"/>
                      <a:pt x="78" y="4"/>
                    </a:cubicBezTo>
                    <a:cubicBezTo>
                      <a:pt x="80" y="3"/>
                      <a:pt x="83" y="3"/>
                      <a:pt x="86" y="3"/>
                    </a:cubicBezTo>
                    <a:close/>
                    <a:moveTo>
                      <a:pt x="86" y="30"/>
                    </a:moveTo>
                    <a:cubicBezTo>
                      <a:pt x="86" y="44"/>
                      <a:pt x="86" y="44"/>
                      <a:pt x="86" y="44"/>
                    </a:cubicBezTo>
                    <a:cubicBezTo>
                      <a:pt x="82" y="40"/>
                      <a:pt x="81" y="35"/>
                      <a:pt x="82" y="31"/>
                    </a:cubicBezTo>
                    <a:cubicBezTo>
                      <a:pt x="83" y="31"/>
                      <a:pt x="84" y="31"/>
                      <a:pt x="86" y="30"/>
                    </a:cubicBezTo>
                    <a:close/>
                    <a:moveTo>
                      <a:pt x="86" y="60"/>
                    </a:moveTo>
                    <a:cubicBezTo>
                      <a:pt x="86" y="74"/>
                      <a:pt x="86" y="74"/>
                      <a:pt x="86" y="74"/>
                    </a:cubicBezTo>
                    <a:cubicBezTo>
                      <a:pt x="82" y="69"/>
                      <a:pt x="82" y="64"/>
                      <a:pt x="83" y="61"/>
                    </a:cubicBezTo>
                    <a:cubicBezTo>
                      <a:pt x="84" y="61"/>
                      <a:pt x="85" y="60"/>
                      <a:pt x="86" y="60"/>
                    </a:cubicBezTo>
                    <a:close/>
                    <a:moveTo>
                      <a:pt x="86" y="91"/>
                    </a:moveTo>
                    <a:cubicBezTo>
                      <a:pt x="86" y="110"/>
                      <a:pt x="86" y="110"/>
                      <a:pt x="86" y="110"/>
                    </a:cubicBezTo>
                    <a:cubicBezTo>
                      <a:pt x="77" y="103"/>
                      <a:pt x="77" y="95"/>
                      <a:pt x="79" y="90"/>
                    </a:cubicBezTo>
                    <a:cubicBezTo>
                      <a:pt x="81" y="90"/>
                      <a:pt x="83" y="90"/>
                      <a:pt x="86" y="91"/>
                    </a:cubicBezTo>
                    <a:close/>
                    <a:moveTo>
                      <a:pt x="86" y="123"/>
                    </a:moveTo>
                    <a:cubicBezTo>
                      <a:pt x="86" y="144"/>
                      <a:pt x="86" y="144"/>
                      <a:pt x="86" y="144"/>
                    </a:cubicBezTo>
                    <a:cubicBezTo>
                      <a:pt x="80" y="141"/>
                      <a:pt x="77" y="138"/>
                      <a:pt x="75" y="135"/>
                    </a:cubicBezTo>
                    <a:cubicBezTo>
                      <a:pt x="75" y="117"/>
                      <a:pt x="75" y="117"/>
                      <a:pt x="75" y="117"/>
                    </a:cubicBezTo>
                    <a:cubicBezTo>
                      <a:pt x="78" y="118"/>
                      <a:pt x="82" y="119"/>
                      <a:pt x="86" y="123"/>
                    </a:cubicBezTo>
                    <a:close/>
                    <a:moveTo>
                      <a:pt x="75" y="173"/>
                    </a:moveTo>
                    <a:cubicBezTo>
                      <a:pt x="75" y="152"/>
                      <a:pt x="75" y="152"/>
                      <a:pt x="75" y="152"/>
                    </a:cubicBezTo>
                    <a:cubicBezTo>
                      <a:pt x="77" y="157"/>
                      <a:pt x="79" y="164"/>
                      <a:pt x="78" y="175"/>
                    </a:cubicBezTo>
                    <a:cubicBezTo>
                      <a:pt x="77" y="174"/>
                      <a:pt x="76" y="173"/>
                      <a:pt x="75" y="173"/>
                    </a:cubicBezTo>
                    <a:close/>
                    <a:moveTo>
                      <a:pt x="59" y="202"/>
                    </a:moveTo>
                    <a:cubicBezTo>
                      <a:pt x="61" y="192"/>
                      <a:pt x="61" y="185"/>
                      <a:pt x="59" y="180"/>
                    </a:cubicBezTo>
                    <a:cubicBezTo>
                      <a:pt x="59" y="202"/>
                      <a:pt x="59" y="202"/>
                      <a:pt x="59" y="202"/>
                    </a:cubicBezTo>
                    <a:close/>
                    <a:moveTo>
                      <a:pt x="75" y="117"/>
                    </a:moveTo>
                    <a:cubicBezTo>
                      <a:pt x="75" y="135"/>
                      <a:pt x="75" y="135"/>
                      <a:pt x="75" y="135"/>
                    </a:cubicBezTo>
                    <a:cubicBezTo>
                      <a:pt x="70" y="128"/>
                      <a:pt x="71" y="121"/>
                      <a:pt x="72" y="117"/>
                    </a:cubicBezTo>
                    <a:cubicBezTo>
                      <a:pt x="73" y="117"/>
                      <a:pt x="74" y="117"/>
                      <a:pt x="75" y="117"/>
                    </a:cubicBezTo>
                    <a:close/>
                    <a:moveTo>
                      <a:pt x="75" y="152"/>
                    </a:moveTo>
                    <a:cubicBezTo>
                      <a:pt x="75" y="173"/>
                      <a:pt x="75" y="173"/>
                      <a:pt x="75" y="173"/>
                    </a:cubicBezTo>
                    <a:cubicBezTo>
                      <a:pt x="66" y="167"/>
                      <a:pt x="61" y="162"/>
                      <a:pt x="59" y="157"/>
                    </a:cubicBezTo>
                    <a:cubicBezTo>
                      <a:pt x="59" y="143"/>
                      <a:pt x="59" y="143"/>
                      <a:pt x="59" y="143"/>
                    </a:cubicBezTo>
                    <a:cubicBezTo>
                      <a:pt x="59" y="143"/>
                      <a:pt x="60" y="142"/>
                      <a:pt x="60" y="142"/>
                    </a:cubicBezTo>
                    <a:cubicBezTo>
                      <a:pt x="64" y="142"/>
                      <a:pt x="71" y="144"/>
                      <a:pt x="75" y="152"/>
                    </a:cubicBezTo>
                    <a:close/>
                    <a:moveTo>
                      <a:pt x="59" y="112"/>
                    </a:moveTo>
                    <a:cubicBezTo>
                      <a:pt x="59" y="103"/>
                      <a:pt x="59" y="103"/>
                      <a:pt x="59" y="103"/>
                    </a:cubicBezTo>
                    <a:cubicBezTo>
                      <a:pt x="61" y="104"/>
                      <a:pt x="62" y="106"/>
                      <a:pt x="63" y="107"/>
                    </a:cubicBezTo>
                    <a:cubicBezTo>
                      <a:pt x="62" y="108"/>
                      <a:pt x="61" y="110"/>
                      <a:pt x="59" y="112"/>
                    </a:cubicBezTo>
                    <a:close/>
                    <a:moveTo>
                      <a:pt x="59" y="91"/>
                    </a:moveTo>
                    <a:cubicBezTo>
                      <a:pt x="59" y="76"/>
                      <a:pt x="59" y="76"/>
                      <a:pt x="59" y="76"/>
                    </a:cubicBezTo>
                    <a:cubicBezTo>
                      <a:pt x="64" y="76"/>
                      <a:pt x="67" y="79"/>
                      <a:pt x="69" y="81"/>
                    </a:cubicBezTo>
                    <a:cubicBezTo>
                      <a:pt x="68" y="84"/>
                      <a:pt x="65" y="88"/>
                      <a:pt x="59" y="91"/>
                    </a:cubicBezTo>
                    <a:close/>
                    <a:moveTo>
                      <a:pt x="59" y="66"/>
                    </a:moveTo>
                    <a:cubicBezTo>
                      <a:pt x="59" y="50"/>
                      <a:pt x="59" y="50"/>
                      <a:pt x="59" y="50"/>
                    </a:cubicBezTo>
                    <a:cubicBezTo>
                      <a:pt x="64" y="50"/>
                      <a:pt x="68" y="52"/>
                      <a:pt x="71" y="54"/>
                    </a:cubicBezTo>
                    <a:cubicBezTo>
                      <a:pt x="70" y="58"/>
                      <a:pt x="67" y="64"/>
                      <a:pt x="59" y="66"/>
                    </a:cubicBezTo>
                    <a:close/>
                    <a:moveTo>
                      <a:pt x="59" y="42"/>
                    </a:moveTo>
                    <a:cubicBezTo>
                      <a:pt x="59" y="26"/>
                      <a:pt x="59" y="26"/>
                      <a:pt x="59" y="26"/>
                    </a:cubicBezTo>
                    <a:cubicBezTo>
                      <a:pt x="63" y="26"/>
                      <a:pt x="67" y="27"/>
                      <a:pt x="69" y="29"/>
                    </a:cubicBezTo>
                    <a:cubicBezTo>
                      <a:pt x="69" y="33"/>
                      <a:pt x="66" y="39"/>
                      <a:pt x="59" y="42"/>
                    </a:cubicBezTo>
                    <a:close/>
                    <a:moveTo>
                      <a:pt x="59" y="14"/>
                    </a:moveTo>
                    <a:cubicBezTo>
                      <a:pt x="59" y="1"/>
                      <a:pt x="59" y="1"/>
                      <a:pt x="59" y="1"/>
                    </a:cubicBezTo>
                    <a:cubicBezTo>
                      <a:pt x="62" y="2"/>
                      <a:pt x="64" y="2"/>
                      <a:pt x="65" y="3"/>
                    </a:cubicBezTo>
                    <a:cubicBezTo>
                      <a:pt x="65" y="7"/>
                      <a:pt x="63" y="11"/>
                      <a:pt x="59" y="14"/>
                    </a:cubicBezTo>
                    <a:close/>
                    <a:moveTo>
                      <a:pt x="47" y="168"/>
                    </a:moveTo>
                    <a:cubicBezTo>
                      <a:pt x="42" y="173"/>
                      <a:pt x="38" y="186"/>
                      <a:pt x="59" y="204"/>
                    </a:cubicBezTo>
                    <a:cubicBezTo>
                      <a:pt x="59" y="202"/>
                      <a:pt x="59" y="202"/>
                      <a:pt x="59" y="202"/>
                    </a:cubicBezTo>
                    <a:cubicBezTo>
                      <a:pt x="59" y="180"/>
                      <a:pt x="59" y="180"/>
                      <a:pt x="59" y="180"/>
                    </a:cubicBezTo>
                    <a:cubicBezTo>
                      <a:pt x="57" y="172"/>
                      <a:pt x="51" y="169"/>
                      <a:pt x="47" y="168"/>
                    </a:cubicBezTo>
                    <a:close/>
                    <a:moveTo>
                      <a:pt x="59" y="1"/>
                    </a:moveTo>
                    <a:cubicBezTo>
                      <a:pt x="59" y="14"/>
                      <a:pt x="59" y="14"/>
                      <a:pt x="59" y="14"/>
                    </a:cubicBezTo>
                    <a:cubicBezTo>
                      <a:pt x="54" y="19"/>
                      <a:pt x="46" y="21"/>
                      <a:pt x="31" y="20"/>
                    </a:cubicBezTo>
                    <a:cubicBezTo>
                      <a:pt x="42" y="3"/>
                      <a:pt x="52" y="0"/>
                      <a:pt x="59" y="1"/>
                    </a:cubicBezTo>
                    <a:close/>
                    <a:moveTo>
                      <a:pt x="59" y="26"/>
                    </a:moveTo>
                    <a:cubicBezTo>
                      <a:pt x="59" y="42"/>
                      <a:pt x="59" y="42"/>
                      <a:pt x="59" y="42"/>
                    </a:cubicBezTo>
                    <a:cubicBezTo>
                      <a:pt x="54" y="45"/>
                      <a:pt x="46" y="46"/>
                      <a:pt x="35" y="45"/>
                    </a:cubicBezTo>
                    <a:cubicBezTo>
                      <a:pt x="44" y="31"/>
                      <a:pt x="53" y="26"/>
                      <a:pt x="59" y="26"/>
                    </a:cubicBezTo>
                    <a:close/>
                    <a:moveTo>
                      <a:pt x="59" y="50"/>
                    </a:moveTo>
                    <a:cubicBezTo>
                      <a:pt x="59" y="66"/>
                      <a:pt x="59" y="66"/>
                      <a:pt x="59" y="66"/>
                    </a:cubicBezTo>
                    <a:cubicBezTo>
                      <a:pt x="54" y="68"/>
                      <a:pt x="46" y="68"/>
                      <a:pt x="35" y="65"/>
                    </a:cubicBezTo>
                    <a:cubicBezTo>
                      <a:pt x="45" y="54"/>
                      <a:pt x="53" y="50"/>
                      <a:pt x="59" y="50"/>
                    </a:cubicBezTo>
                    <a:close/>
                    <a:moveTo>
                      <a:pt x="59" y="76"/>
                    </a:moveTo>
                    <a:cubicBezTo>
                      <a:pt x="59" y="91"/>
                      <a:pt x="59" y="91"/>
                      <a:pt x="59" y="91"/>
                    </a:cubicBezTo>
                    <a:cubicBezTo>
                      <a:pt x="54" y="93"/>
                      <a:pt x="45" y="93"/>
                      <a:pt x="32" y="89"/>
                    </a:cubicBezTo>
                    <a:cubicBezTo>
                      <a:pt x="44" y="77"/>
                      <a:pt x="53" y="75"/>
                      <a:pt x="59" y="76"/>
                    </a:cubicBezTo>
                    <a:close/>
                    <a:moveTo>
                      <a:pt x="59" y="103"/>
                    </a:moveTo>
                    <a:cubicBezTo>
                      <a:pt x="59" y="112"/>
                      <a:pt x="59" y="112"/>
                      <a:pt x="59" y="112"/>
                    </a:cubicBezTo>
                    <a:cubicBezTo>
                      <a:pt x="54" y="117"/>
                      <a:pt x="44" y="119"/>
                      <a:pt x="26" y="110"/>
                    </a:cubicBezTo>
                    <a:cubicBezTo>
                      <a:pt x="43" y="97"/>
                      <a:pt x="53" y="99"/>
                      <a:pt x="59" y="103"/>
                    </a:cubicBezTo>
                    <a:close/>
                    <a:moveTo>
                      <a:pt x="59" y="143"/>
                    </a:moveTo>
                    <a:cubicBezTo>
                      <a:pt x="59" y="157"/>
                      <a:pt x="59" y="157"/>
                      <a:pt x="59" y="157"/>
                    </a:cubicBezTo>
                    <a:cubicBezTo>
                      <a:pt x="57" y="151"/>
                      <a:pt x="58" y="146"/>
                      <a:pt x="59" y="143"/>
                    </a:cubicBezTo>
                    <a:close/>
                    <a:moveTo>
                      <a:pt x="51" y="133"/>
                    </a:moveTo>
                    <a:cubicBezTo>
                      <a:pt x="47" y="127"/>
                      <a:pt x="37" y="118"/>
                      <a:pt x="13" y="132"/>
                    </a:cubicBezTo>
                    <a:cubicBezTo>
                      <a:pt x="36" y="147"/>
                      <a:pt x="47" y="139"/>
                      <a:pt x="51" y="133"/>
                    </a:cubicBezTo>
                    <a:close/>
                    <a:moveTo>
                      <a:pt x="38" y="159"/>
                    </a:moveTo>
                    <a:cubicBezTo>
                      <a:pt x="34" y="165"/>
                      <a:pt x="23" y="173"/>
                      <a:pt x="0" y="158"/>
                    </a:cubicBezTo>
                    <a:cubicBezTo>
                      <a:pt x="24" y="144"/>
                      <a:pt x="34" y="152"/>
                      <a:pt x="38" y="159"/>
                    </a:cubicBezTo>
                    <a:close/>
                    <a:moveTo>
                      <a:pt x="30" y="180"/>
                    </a:moveTo>
                    <a:cubicBezTo>
                      <a:pt x="23" y="179"/>
                      <a:pt x="9" y="182"/>
                      <a:pt x="6" y="209"/>
                    </a:cubicBezTo>
                    <a:cubicBezTo>
                      <a:pt x="32" y="201"/>
                      <a:pt x="32" y="187"/>
                      <a:pt x="30" y="180"/>
                    </a:cubicBezTo>
                    <a:close/>
                  </a:path>
                </a:pathLst>
              </a:custGeom>
              <a:solidFill>
                <a:srgbClr val="5B78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 rot="4815057">
              <a:off x="3259679" y="1840294"/>
              <a:ext cx="2183099" cy="2020246"/>
              <a:chOff x="284924" y="78994"/>
              <a:chExt cx="1809750" cy="1674814"/>
            </a:xfrm>
            <a:solidFill>
              <a:schemeClr val="accent6">
                <a:lumMod val="75000"/>
              </a:schemeClr>
            </a:solidFill>
          </p:grpSpPr>
          <p:sp>
            <p:nvSpPr>
              <p:cNvPr id="50" name="Freeform 197"/>
              <p:cNvSpPr/>
              <p:nvPr/>
            </p:nvSpPr>
            <p:spPr bwMode="auto">
              <a:xfrm>
                <a:off x="356363" y="78994"/>
                <a:ext cx="1366838" cy="1374775"/>
              </a:xfrm>
              <a:custGeom>
                <a:gdLst>
                  <a:gd name="T0" fmla="*/ 265 w 265"/>
                  <a:gd name="T1" fmla="*/ 260 h 266"/>
                  <a:gd name="T2" fmla="*/ 12 w 265"/>
                  <a:gd name="T3" fmla="*/ 0 h 266"/>
                  <a:gd name="T4" fmla="*/ 96 w 265"/>
                  <a:gd name="T5" fmla="*/ 174 h 266"/>
                  <a:gd name="T6" fmla="*/ 265 w 265"/>
                  <a:gd name="T7" fmla="*/ 260 h 26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5" h="266">
                    <a:moveTo>
                      <a:pt x="265" y="260"/>
                    </a:moveTo>
                    <a:cubicBezTo>
                      <a:pt x="60" y="191"/>
                      <a:pt x="17" y="59"/>
                      <a:pt x="12" y="0"/>
                    </a:cubicBezTo>
                    <a:cubicBezTo>
                      <a:pt x="0" y="12"/>
                      <a:pt x="30" y="113"/>
                      <a:pt x="96" y="174"/>
                    </a:cubicBezTo>
                    <a:cubicBezTo>
                      <a:pt x="134" y="209"/>
                      <a:pt x="238" y="266"/>
                      <a:pt x="265" y="2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1" name="Freeform 198"/>
              <p:cNvSpPr>
                <a:spLocks noEditPoints="1"/>
              </p:cNvSpPr>
              <p:nvPr/>
            </p:nvSpPr>
            <p:spPr bwMode="auto">
              <a:xfrm>
                <a:off x="284924" y="253620"/>
                <a:ext cx="1809750" cy="1500188"/>
              </a:xfrm>
              <a:custGeom>
                <a:gdLst>
                  <a:gd name="T0" fmla="*/ 273 w 351"/>
                  <a:gd name="T1" fmla="*/ 290 h 290"/>
                  <a:gd name="T2" fmla="*/ 255 w 351"/>
                  <a:gd name="T3" fmla="*/ 230 h 290"/>
                  <a:gd name="T4" fmla="*/ 255 w 351"/>
                  <a:gd name="T5" fmla="*/ 191 h 290"/>
                  <a:gd name="T6" fmla="*/ 255 w 351"/>
                  <a:gd name="T7" fmla="*/ 208 h 290"/>
                  <a:gd name="T8" fmla="*/ 255 w 351"/>
                  <a:gd name="T9" fmla="*/ 146 h 290"/>
                  <a:gd name="T10" fmla="*/ 255 w 351"/>
                  <a:gd name="T11" fmla="*/ 153 h 290"/>
                  <a:gd name="T12" fmla="*/ 351 w 351"/>
                  <a:gd name="T13" fmla="*/ 240 h 290"/>
                  <a:gd name="T14" fmla="*/ 251 w 351"/>
                  <a:gd name="T15" fmla="*/ 229 h 290"/>
                  <a:gd name="T16" fmla="*/ 255 w 351"/>
                  <a:gd name="T17" fmla="*/ 272 h 290"/>
                  <a:gd name="T18" fmla="*/ 255 w 351"/>
                  <a:gd name="T19" fmla="*/ 146 h 290"/>
                  <a:gd name="T20" fmla="*/ 212 w 351"/>
                  <a:gd name="T21" fmla="*/ 188 h 290"/>
                  <a:gd name="T22" fmla="*/ 255 w 351"/>
                  <a:gd name="T23" fmla="*/ 146 h 290"/>
                  <a:gd name="T24" fmla="*/ 255 w 351"/>
                  <a:gd name="T25" fmla="*/ 208 h 290"/>
                  <a:gd name="T26" fmla="*/ 255 w 351"/>
                  <a:gd name="T27" fmla="*/ 191 h 290"/>
                  <a:gd name="T28" fmla="*/ 212 w 351"/>
                  <a:gd name="T29" fmla="*/ 213 h 290"/>
                  <a:gd name="T30" fmla="*/ 212 w 351"/>
                  <a:gd name="T31" fmla="*/ 267 h 290"/>
                  <a:gd name="T32" fmla="*/ 212 w 351"/>
                  <a:gd name="T33" fmla="*/ 130 h 290"/>
                  <a:gd name="T34" fmla="*/ 212 w 351"/>
                  <a:gd name="T35" fmla="*/ 139 h 290"/>
                  <a:gd name="T36" fmla="*/ 212 w 351"/>
                  <a:gd name="T37" fmla="*/ 139 h 290"/>
                  <a:gd name="T38" fmla="*/ 174 w 351"/>
                  <a:gd name="T39" fmla="*/ 142 h 290"/>
                  <a:gd name="T40" fmla="*/ 212 w 351"/>
                  <a:gd name="T41" fmla="*/ 167 h 290"/>
                  <a:gd name="T42" fmla="*/ 212 w 351"/>
                  <a:gd name="T43" fmla="*/ 188 h 290"/>
                  <a:gd name="T44" fmla="*/ 212 w 351"/>
                  <a:gd name="T45" fmla="*/ 213 h 290"/>
                  <a:gd name="T46" fmla="*/ 205 w 351"/>
                  <a:gd name="T47" fmla="*/ 208 h 290"/>
                  <a:gd name="T48" fmla="*/ 174 w 351"/>
                  <a:gd name="T49" fmla="*/ 238 h 290"/>
                  <a:gd name="T50" fmla="*/ 174 w 351"/>
                  <a:gd name="T51" fmla="*/ 238 h 290"/>
                  <a:gd name="T52" fmla="*/ 174 w 351"/>
                  <a:gd name="T53" fmla="*/ 107 h 290"/>
                  <a:gd name="T54" fmla="*/ 174 w 351"/>
                  <a:gd name="T55" fmla="*/ 123 h 290"/>
                  <a:gd name="T56" fmla="*/ 174 w 351"/>
                  <a:gd name="T57" fmla="*/ 123 h 290"/>
                  <a:gd name="T58" fmla="*/ 142 w 351"/>
                  <a:gd name="T59" fmla="*/ 114 h 290"/>
                  <a:gd name="T60" fmla="*/ 174 w 351"/>
                  <a:gd name="T61" fmla="*/ 142 h 290"/>
                  <a:gd name="T62" fmla="*/ 163 w 351"/>
                  <a:gd name="T63" fmla="*/ 165 h 290"/>
                  <a:gd name="T64" fmla="*/ 174 w 351"/>
                  <a:gd name="T65" fmla="*/ 201 h 290"/>
                  <a:gd name="T66" fmla="*/ 167 w 351"/>
                  <a:gd name="T67" fmla="*/ 254 h 290"/>
                  <a:gd name="T68" fmla="*/ 174 w 351"/>
                  <a:gd name="T69" fmla="*/ 201 h 290"/>
                  <a:gd name="T70" fmla="*/ 142 w 351"/>
                  <a:gd name="T71" fmla="*/ 78 h 290"/>
                  <a:gd name="T72" fmla="*/ 142 w 351"/>
                  <a:gd name="T73" fmla="*/ 96 h 290"/>
                  <a:gd name="T74" fmla="*/ 142 w 351"/>
                  <a:gd name="T75" fmla="*/ 96 h 290"/>
                  <a:gd name="T76" fmla="*/ 142 w 351"/>
                  <a:gd name="T77" fmla="*/ 78 h 290"/>
                  <a:gd name="T78" fmla="*/ 127 w 351"/>
                  <a:gd name="T79" fmla="*/ 137 h 290"/>
                  <a:gd name="T80" fmla="*/ 142 w 351"/>
                  <a:gd name="T81" fmla="*/ 114 h 290"/>
                  <a:gd name="T82" fmla="*/ 37 w 351"/>
                  <a:gd name="T83" fmla="*/ 108 h 290"/>
                  <a:gd name="T84" fmla="*/ 43 w 351"/>
                  <a:gd name="T85" fmla="*/ 148 h 290"/>
                  <a:gd name="T86" fmla="*/ 37 w 351"/>
                  <a:gd name="T87" fmla="*/ 70 h 290"/>
                  <a:gd name="T88" fmla="*/ 37 w 351"/>
                  <a:gd name="T89" fmla="*/ 70 h 290"/>
                  <a:gd name="T90" fmla="*/ 123 w 351"/>
                  <a:gd name="T91" fmla="*/ 225 h 290"/>
                  <a:gd name="T92" fmla="*/ 87 w 351"/>
                  <a:gd name="T93" fmla="*/ 125 h 290"/>
                  <a:gd name="T94" fmla="*/ 87 w 351"/>
                  <a:gd name="T95" fmla="*/ 125 h 290"/>
                  <a:gd name="T96" fmla="*/ 112 w 351"/>
                  <a:gd name="T97" fmla="*/ 14 h 290"/>
                  <a:gd name="T98" fmla="*/ 71 w 351"/>
                  <a:gd name="T99" fmla="*/ 67 h 290"/>
                  <a:gd name="T100" fmla="*/ 71 w 351"/>
                  <a:gd name="T101" fmla="*/ 67 h 290"/>
                  <a:gd name="T102" fmla="*/ 37 w 351"/>
                  <a:gd name="T103" fmla="*/ 70 h 290"/>
                  <a:gd name="T104" fmla="*/ 32 w 351"/>
                  <a:gd name="T105" fmla="*/ 45 h 290"/>
                  <a:gd name="T106" fmla="*/ 37 w 351"/>
                  <a:gd name="T107" fmla="*/ 108 h 290"/>
                  <a:gd name="T108" fmla="*/ 37 w 351"/>
                  <a:gd name="T109" fmla="*/ 108 h 29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51" h="290">
                    <a:moveTo>
                      <a:pt x="255" y="230"/>
                    </a:moveTo>
                    <a:cubicBezTo>
                      <a:pt x="267" y="234"/>
                      <a:pt x="282" y="248"/>
                      <a:pt x="273" y="290"/>
                    </a:cubicBezTo>
                    <a:cubicBezTo>
                      <a:pt x="265" y="284"/>
                      <a:pt x="259" y="277"/>
                      <a:pt x="255" y="272"/>
                    </a:cubicBezTo>
                    <a:cubicBezTo>
                      <a:pt x="255" y="230"/>
                      <a:pt x="255" y="230"/>
                      <a:pt x="255" y="230"/>
                    </a:cubicBezTo>
                    <a:close/>
                    <a:moveTo>
                      <a:pt x="255" y="208"/>
                    </a:moveTo>
                    <a:cubicBezTo>
                      <a:pt x="255" y="191"/>
                      <a:pt x="255" y="191"/>
                      <a:pt x="255" y="191"/>
                    </a:cubicBezTo>
                    <a:cubicBezTo>
                      <a:pt x="259" y="181"/>
                      <a:pt x="272" y="170"/>
                      <a:pt x="302" y="165"/>
                    </a:cubicBezTo>
                    <a:cubicBezTo>
                      <a:pt x="288" y="208"/>
                      <a:pt x="267" y="211"/>
                      <a:pt x="255" y="208"/>
                    </a:cubicBezTo>
                    <a:close/>
                    <a:moveTo>
                      <a:pt x="255" y="153"/>
                    </a:moveTo>
                    <a:cubicBezTo>
                      <a:pt x="255" y="146"/>
                      <a:pt x="255" y="146"/>
                      <a:pt x="255" y="146"/>
                    </a:cubicBezTo>
                    <a:cubicBezTo>
                      <a:pt x="255" y="146"/>
                      <a:pt x="256" y="145"/>
                      <a:pt x="257" y="145"/>
                    </a:cubicBezTo>
                    <a:cubicBezTo>
                      <a:pt x="256" y="148"/>
                      <a:pt x="256" y="150"/>
                      <a:pt x="255" y="153"/>
                    </a:cubicBezTo>
                    <a:close/>
                    <a:moveTo>
                      <a:pt x="287" y="228"/>
                    </a:moveTo>
                    <a:cubicBezTo>
                      <a:pt x="291" y="239"/>
                      <a:pt x="307" y="257"/>
                      <a:pt x="351" y="240"/>
                    </a:cubicBezTo>
                    <a:cubicBezTo>
                      <a:pt x="316" y="208"/>
                      <a:pt x="295" y="219"/>
                      <a:pt x="287" y="228"/>
                    </a:cubicBezTo>
                    <a:close/>
                    <a:moveTo>
                      <a:pt x="251" y="229"/>
                    </a:moveTo>
                    <a:cubicBezTo>
                      <a:pt x="252" y="229"/>
                      <a:pt x="253" y="230"/>
                      <a:pt x="255" y="230"/>
                    </a:cubicBezTo>
                    <a:cubicBezTo>
                      <a:pt x="255" y="272"/>
                      <a:pt x="255" y="272"/>
                      <a:pt x="255" y="272"/>
                    </a:cubicBezTo>
                    <a:cubicBezTo>
                      <a:pt x="240" y="252"/>
                      <a:pt x="245" y="237"/>
                      <a:pt x="251" y="229"/>
                    </a:cubicBezTo>
                    <a:close/>
                    <a:moveTo>
                      <a:pt x="255" y="146"/>
                    </a:moveTo>
                    <a:cubicBezTo>
                      <a:pt x="255" y="153"/>
                      <a:pt x="255" y="153"/>
                      <a:pt x="255" y="153"/>
                    </a:cubicBezTo>
                    <a:cubicBezTo>
                      <a:pt x="242" y="186"/>
                      <a:pt x="224" y="190"/>
                      <a:pt x="212" y="188"/>
                    </a:cubicBezTo>
                    <a:cubicBezTo>
                      <a:pt x="212" y="167"/>
                      <a:pt x="212" y="167"/>
                      <a:pt x="212" y="167"/>
                    </a:cubicBezTo>
                    <a:cubicBezTo>
                      <a:pt x="218" y="158"/>
                      <a:pt x="230" y="150"/>
                      <a:pt x="255" y="146"/>
                    </a:cubicBezTo>
                    <a:close/>
                    <a:moveTo>
                      <a:pt x="255" y="191"/>
                    </a:moveTo>
                    <a:cubicBezTo>
                      <a:pt x="255" y="208"/>
                      <a:pt x="255" y="208"/>
                      <a:pt x="255" y="208"/>
                    </a:cubicBezTo>
                    <a:cubicBezTo>
                      <a:pt x="254" y="208"/>
                      <a:pt x="253" y="208"/>
                      <a:pt x="252" y="207"/>
                    </a:cubicBezTo>
                    <a:cubicBezTo>
                      <a:pt x="252" y="203"/>
                      <a:pt x="252" y="197"/>
                      <a:pt x="255" y="191"/>
                    </a:cubicBezTo>
                    <a:close/>
                    <a:moveTo>
                      <a:pt x="212" y="267"/>
                    </a:moveTo>
                    <a:cubicBezTo>
                      <a:pt x="212" y="213"/>
                      <a:pt x="212" y="213"/>
                      <a:pt x="212" y="213"/>
                    </a:cubicBezTo>
                    <a:cubicBezTo>
                      <a:pt x="222" y="220"/>
                      <a:pt x="230" y="237"/>
                      <a:pt x="216" y="272"/>
                    </a:cubicBezTo>
                    <a:cubicBezTo>
                      <a:pt x="215" y="271"/>
                      <a:pt x="214" y="269"/>
                      <a:pt x="212" y="267"/>
                    </a:cubicBezTo>
                    <a:close/>
                    <a:moveTo>
                      <a:pt x="212" y="139"/>
                    </a:moveTo>
                    <a:cubicBezTo>
                      <a:pt x="212" y="130"/>
                      <a:pt x="212" y="130"/>
                      <a:pt x="212" y="130"/>
                    </a:cubicBezTo>
                    <a:cubicBezTo>
                      <a:pt x="214" y="130"/>
                      <a:pt x="215" y="130"/>
                      <a:pt x="217" y="129"/>
                    </a:cubicBezTo>
                    <a:cubicBezTo>
                      <a:pt x="215" y="133"/>
                      <a:pt x="214" y="136"/>
                      <a:pt x="212" y="139"/>
                    </a:cubicBezTo>
                    <a:close/>
                    <a:moveTo>
                      <a:pt x="212" y="130"/>
                    </a:moveTo>
                    <a:cubicBezTo>
                      <a:pt x="212" y="139"/>
                      <a:pt x="212" y="139"/>
                      <a:pt x="212" y="139"/>
                    </a:cubicBezTo>
                    <a:cubicBezTo>
                      <a:pt x="199" y="162"/>
                      <a:pt x="185" y="168"/>
                      <a:pt x="174" y="168"/>
                    </a:cubicBezTo>
                    <a:cubicBezTo>
                      <a:pt x="174" y="142"/>
                      <a:pt x="174" y="142"/>
                      <a:pt x="174" y="142"/>
                    </a:cubicBezTo>
                    <a:cubicBezTo>
                      <a:pt x="181" y="136"/>
                      <a:pt x="193" y="131"/>
                      <a:pt x="212" y="130"/>
                    </a:cubicBezTo>
                    <a:close/>
                    <a:moveTo>
                      <a:pt x="212" y="167"/>
                    </a:moveTo>
                    <a:cubicBezTo>
                      <a:pt x="207" y="175"/>
                      <a:pt x="207" y="182"/>
                      <a:pt x="208" y="187"/>
                    </a:cubicBezTo>
                    <a:cubicBezTo>
                      <a:pt x="209" y="188"/>
                      <a:pt x="211" y="188"/>
                      <a:pt x="212" y="188"/>
                    </a:cubicBezTo>
                    <a:cubicBezTo>
                      <a:pt x="212" y="167"/>
                      <a:pt x="212" y="167"/>
                      <a:pt x="212" y="167"/>
                    </a:cubicBezTo>
                    <a:close/>
                    <a:moveTo>
                      <a:pt x="212" y="213"/>
                    </a:moveTo>
                    <a:cubicBezTo>
                      <a:pt x="212" y="267"/>
                      <a:pt x="212" y="267"/>
                      <a:pt x="212" y="267"/>
                    </a:cubicBezTo>
                    <a:cubicBezTo>
                      <a:pt x="186" y="235"/>
                      <a:pt x="196" y="216"/>
                      <a:pt x="205" y="208"/>
                    </a:cubicBezTo>
                    <a:cubicBezTo>
                      <a:pt x="207" y="209"/>
                      <a:pt x="210" y="211"/>
                      <a:pt x="212" y="213"/>
                    </a:cubicBezTo>
                    <a:close/>
                    <a:moveTo>
                      <a:pt x="174" y="238"/>
                    </a:moveTo>
                    <a:cubicBezTo>
                      <a:pt x="174" y="201"/>
                      <a:pt x="174" y="201"/>
                      <a:pt x="174" y="201"/>
                    </a:cubicBezTo>
                    <a:cubicBezTo>
                      <a:pt x="178" y="209"/>
                      <a:pt x="180" y="221"/>
                      <a:pt x="174" y="238"/>
                    </a:cubicBezTo>
                    <a:close/>
                    <a:moveTo>
                      <a:pt x="174" y="123"/>
                    </a:moveTo>
                    <a:cubicBezTo>
                      <a:pt x="174" y="107"/>
                      <a:pt x="174" y="107"/>
                      <a:pt x="174" y="107"/>
                    </a:cubicBezTo>
                    <a:cubicBezTo>
                      <a:pt x="177" y="107"/>
                      <a:pt x="181" y="107"/>
                      <a:pt x="185" y="107"/>
                    </a:cubicBezTo>
                    <a:cubicBezTo>
                      <a:pt x="181" y="113"/>
                      <a:pt x="178" y="118"/>
                      <a:pt x="174" y="123"/>
                    </a:cubicBezTo>
                    <a:close/>
                    <a:moveTo>
                      <a:pt x="174" y="107"/>
                    </a:moveTo>
                    <a:cubicBezTo>
                      <a:pt x="174" y="123"/>
                      <a:pt x="174" y="123"/>
                      <a:pt x="174" y="123"/>
                    </a:cubicBezTo>
                    <a:cubicBezTo>
                      <a:pt x="162" y="137"/>
                      <a:pt x="151" y="141"/>
                      <a:pt x="142" y="141"/>
                    </a:cubicBezTo>
                    <a:cubicBezTo>
                      <a:pt x="142" y="114"/>
                      <a:pt x="142" y="114"/>
                      <a:pt x="142" y="114"/>
                    </a:cubicBezTo>
                    <a:cubicBezTo>
                      <a:pt x="149" y="110"/>
                      <a:pt x="159" y="107"/>
                      <a:pt x="174" y="107"/>
                    </a:cubicBezTo>
                    <a:close/>
                    <a:moveTo>
                      <a:pt x="174" y="142"/>
                    </a:moveTo>
                    <a:cubicBezTo>
                      <a:pt x="174" y="168"/>
                      <a:pt x="174" y="168"/>
                      <a:pt x="174" y="168"/>
                    </a:cubicBezTo>
                    <a:cubicBezTo>
                      <a:pt x="170" y="168"/>
                      <a:pt x="166" y="167"/>
                      <a:pt x="163" y="165"/>
                    </a:cubicBezTo>
                    <a:cubicBezTo>
                      <a:pt x="163" y="159"/>
                      <a:pt x="165" y="149"/>
                      <a:pt x="174" y="142"/>
                    </a:cubicBezTo>
                    <a:close/>
                    <a:moveTo>
                      <a:pt x="174" y="201"/>
                    </a:moveTo>
                    <a:cubicBezTo>
                      <a:pt x="174" y="238"/>
                      <a:pt x="174" y="238"/>
                      <a:pt x="174" y="238"/>
                    </a:cubicBezTo>
                    <a:cubicBezTo>
                      <a:pt x="172" y="243"/>
                      <a:pt x="170" y="248"/>
                      <a:pt x="167" y="254"/>
                    </a:cubicBezTo>
                    <a:cubicBezTo>
                      <a:pt x="139" y="216"/>
                      <a:pt x="152" y="196"/>
                      <a:pt x="162" y="189"/>
                    </a:cubicBezTo>
                    <a:cubicBezTo>
                      <a:pt x="166" y="191"/>
                      <a:pt x="171" y="195"/>
                      <a:pt x="174" y="201"/>
                    </a:cubicBezTo>
                    <a:close/>
                    <a:moveTo>
                      <a:pt x="142" y="96"/>
                    </a:moveTo>
                    <a:cubicBezTo>
                      <a:pt x="142" y="78"/>
                      <a:pt x="142" y="78"/>
                      <a:pt x="142" y="78"/>
                    </a:cubicBezTo>
                    <a:cubicBezTo>
                      <a:pt x="146" y="78"/>
                      <a:pt x="151" y="79"/>
                      <a:pt x="156" y="80"/>
                    </a:cubicBezTo>
                    <a:cubicBezTo>
                      <a:pt x="151" y="86"/>
                      <a:pt x="146" y="92"/>
                      <a:pt x="142" y="96"/>
                    </a:cubicBezTo>
                    <a:close/>
                    <a:moveTo>
                      <a:pt x="142" y="78"/>
                    </a:moveTo>
                    <a:cubicBezTo>
                      <a:pt x="142" y="96"/>
                      <a:pt x="142" y="96"/>
                      <a:pt x="142" y="96"/>
                    </a:cubicBezTo>
                    <a:cubicBezTo>
                      <a:pt x="120" y="115"/>
                      <a:pt x="104" y="109"/>
                      <a:pt x="96" y="103"/>
                    </a:cubicBezTo>
                    <a:cubicBezTo>
                      <a:pt x="98" y="93"/>
                      <a:pt x="107" y="76"/>
                      <a:pt x="142" y="78"/>
                    </a:cubicBezTo>
                    <a:close/>
                    <a:moveTo>
                      <a:pt x="142" y="114"/>
                    </a:moveTo>
                    <a:cubicBezTo>
                      <a:pt x="131" y="120"/>
                      <a:pt x="128" y="130"/>
                      <a:pt x="127" y="137"/>
                    </a:cubicBezTo>
                    <a:cubicBezTo>
                      <a:pt x="131" y="139"/>
                      <a:pt x="136" y="141"/>
                      <a:pt x="142" y="141"/>
                    </a:cubicBezTo>
                    <a:cubicBezTo>
                      <a:pt x="142" y="114"/>
                      <a:pt x="142" y="114"/>
                      <a:pt x="142" y="114"/>
                    </a:cubicBezTo>
                    <a:close/>
                    <a:moveTo>
                      <a:pt x="37" y="128"/>
                    </a:moveTo>
                    <a:cubicBezTo>
                      <a:pt x="37" y="108"/>
                      <a:pt x="37" y="108"/>
                      <a:pt x="37" y="108"/>
                    </a:cubicBezTo>
                    <a:cubicBezTo>
                      <a:pt x="40" y="94"/>
                      <a:pt x="49" y="87"/>
                      <a:pt x="56" y="85"/>
                    </a:cubicBezTo>
                    <a:cubicBezTo>
                      <a:pt x="65" y="93"/>
                      <a:pt x="75" y="114"/>
                      <a:pt x="43" y="148"/>
                    </a:cubicBezTo>
                    <a:cubicBezTo>
                      <a:pt x="40" y="140"/>
                      <a:pt x="38" y="134"/>
                      <a:pt x="37" y="128"/>
                    </a:cubicBezTo>
                    <a:close/>
                    <a:moveTo>
                      <a:pt x="37" y="70"/>
                    </a:moveTo>
                    <a:cubicBezTo>
                      <a:pt x="37" y="56"/>
                      <a:pt x="37" y="56"/>
                      <a:pt x="37" y="56"/>
                    </a:cubicBezTo>
                    <a:cubicBezTo>
                      <a:pt x="38" y="60"/>
                      <a:pt x="38" y="65"/>
                      <a:pt x="37" y="70"/>
                    </a:cubicBezTo>
                    <a:close/>
                    <a:moveTo>
                      <a:pt x="124" y="160"/>
                    </a:moveTo>
                    <a:cubicBezTo>
                      <a:pt x="134" y="167"/>
                      <a:pt x="148" y="185"/>
                      <a:pt x="123" y="225"/>
                    </a:cubicBezTo>
                    <a:cubicBezTo>
                      <a:pt x="99" y="185"/>
                      <a:pt x="113" y="166"/>
                      <a:pt x="124" y="160"/>
                    </a:cubicBezTo>
                    <a:close/>
                    <a:moveTo>
                      <a:pt x="87" y="125"/>
                    </a:moveTo>
                    <a:cubicBezTo>
                      <a:pt x="76" y="130"/>
                      <a:pt x="59" y="146"/>
                      <a:pt x="78" y="189"/>
                    </a:cubicBezTo>
                    <a:cubicBezTo>
                      <a:pt x="108" y="153"/>
                      <a:pt x="96" y="133"/>
                      <a:pt x="87" y="125"/>
                    </a:cubicBezTo>
                    <a:close/>
                    <a:moveTo>
                      <a:pt x="49" y="29"/>
                    </a:moveTo>
                    <a:cubicBezTo>
                      <a:pt x="52" y="18"/>
                      <a:pt x="67" y="0"/>
                      <a:pt x="112" y="14"/>
                    </a:cubicBezTo>
                    <a:cubicBezTo>
                      <a:pt x="78" y="48"/>
                      <a:pt x="57" y="38"/>
                      <a:pt x="49" y="29"/>
                    </a:cubicBezTo>
                    <a:close/>
                    <a:moveTo>
                      <a:pt x="71" y="67"/>
                    </a:moveTo>
                    <a:cubicBezTo>
                      <a:pt x="79" y="76"/>
                      <a:pt x="101" y="86"/>
                      <a:pt x="134" y="52"/>
                    </a:cubicBezTo>
                    <a:cubicBezTo>
                      <a:pt x="89" y="37"/>
                      <a:pt x="74" y="56"/>
                      <a:pt x="71" y="67"/>
                    </a:cubicBezTo>
                    <a:close/>
                    <a:moveTo>
                      <a:pt x="37" y="56"/>
                    </a:moveTo>
                    <a:cubicBezTo>
                      <a:pt x="37" y="70"/>
                      <a:pt x="37" y="70"/>
                      <a:pt x="37" y="70"/>
                    </a:cubicBezTo>
                    <a:cubicBezTo>
                      <a:pt x="35" y="80"/>
                      <a:pt x="28" y="93"/>
                      <a:pt x="11" y="106"/>
                    </a:cubicBezTo>
                    <a:cubicBezTo>
                      <a:pt x="0" y="61"/>
                      <a:pt x="20" y="48"/>
                      <a:pt x="32" y="45"/>
                    </a:cubicBezTo>
                    <a:cubicBezTo>
                      <a:pt x="34" y="48"/>
                      <a:pt x="36" y="52"/>
                      <a:pt x="37" y="56"/>
                    </a:cubicBezTo>
                    <a:close/>
                    <a:moveTo>
                      <a:pt x="37" y="108"/>
                    </a:moveTo>
                    <a:cubicBezTo>
                      <a:pt x="37" y="128"/>
                      <a:pt x="37" y="128"/>
                      <a:pt x="37" y="128"/>
                    </a:cubicBezTo>
                    <a:cubicBezTo>
                      <a:pt x="36" y="120"/>
                      <a:pt x="36" y="113"/>
                      <a:pt x="37" y="10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 rot="2577494">
              <a:off x="-628385" y="217578"/>
              <a:ext cx="2363999" cy="1813520"/>
              <a:chOff x="650749" y="43303"/>
              <a:chExt cx="2363999" cy="1813520"/>
            </a:xfrm>
          </p:grpSpPr>
          <p:sp>
            <p:nvSpPr>
              <p:cNvPr id="12" name="Freeform 171"/>
              <p:cNvSpPr/>
              <p:nvPr/>
            </p:nvSpPr>
            <p:spPr bwMode="auto">
              <a:xfrm>
                <a:off x="2528492" y="711522"/>
                <a:ext cx="313467" cy="293588"/>
              </a:xfrm>
              <a:custGeom>
                <a:gdLst>
                  <a:gd name="T0" fmla="*/ 32 w 63"/>
                  <a:gd name="T1" fmla="*/ 59 h 59"/>
                  <a:gd name="T2" fmla="*/ 6 w 63"/>
                  <a:gd name="T3" fmla="*/ 15 h 59"/>
                  <a:gd name="T4" fmla="*/ 31 w 63"/>
                  <a:gd name="T5" fmla="*/ 11 h 59"/>
                  <a:gd name="T6" fmla="*/ 57 w 63"/>
                  <a:gd name="T7" fmla="*/ 15 h 59"/>
                  <a:gd name="T8" fmla="*/ 32 w 63"/>
                  <a:gd name="T9" fmla="*/ 59 h 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" h="59">
                    <a:moveTo>
                      <a:pt x="32" y="59"/>
                    </a:moveTo>
                    <a:cubicBezTo>
                      <a:pt x="14" y="58"/>
                      <a:pt x="0" y="26"/>
                      <a:pt x="6" y="15"/>
                    </a:cubicBezTo>
                    <a:cubicBezTo>
                      <a:pt x="14" y="0"/>
                      <a:pt x="30" y="11"/>
                      <a:pt x="31" y="11"/>
                    </a:cubicBezTo>
                    <a:cubicBezTo>
                      <a:pt x="33" y="11"/>
                      <a:pt x="49" y="0"/>
                      <a:pt x="57" y="15"/>
                    </a:cubicBezTo>
                    <a:cubicBezTo>
                      <a:pt x="63" y="26"/>
                      <a:pt x="50" y="58"/>
                      <a:pt x="32" y="59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" name="Freeform 172"/>
              <p:cNvSpPr/>
              <p:nvPr/>
            </p:nvSpPr>
            <p:spPr bwMode="auto">
              <a:xfrm>
                <a:off x="2692106" y="826205"/>
                <a:ext cx="322642" cy="298176"/>
              </a:xfrm>
              <a:custGeom>
                <a:gdLst>
                  <a:gd name="T0" fmla="*/ 5 w 65"/>
                  <a:gd name="T1" fmla="*/ 40 h 60"/>
                  <a:gd name="T2" fmla="*/ 38 w 65"/>
                  <a:gd name="T3" fmla="*/ 2 h 60"/>
                  <a:gd name="T4" fmla="*/ 50 w 65"/>
                  <a:gd name="T5" fmla="*/ 25 h 60"/>
                  <a:gd name="T6" fmla="*/ 54 w 65"/>
                  <a:gd name="T7" fmla="*/ 51 h 60"/>
                  <a:gd name="T8" fmla="*/ 5 w 65"/>
                  <a:gd name="T9" fmla="*/ 40 h 6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60">
                    <a:moveTo>
                      <a:pt x="5" y="40"/>
                    </a:moveTo>
                    <a:cubicBezTo>
                      <a:pt x="0" y="23"/>
                      <a:pt x="25" y="0"/>
                      <a:pt x="38" y="2"/>
                    </a:cubicBezTo>
                    <a:cubicBezTo>
                      <a:pt x="55" y="6"/>
                      <a:pt x="50" y="23"/>
                      <a:pt x="50" y="25"/>
                    </a:cubicBezTo>
                    <a:cubicBezTo>
                      <a:pt x="51" y="27"/>
                      <a:pt x="65" y="38"/>
                      <a:pt x="54" y="51"/>
                    </a:cubicBezTo>
                    <a:cubicBezTo>
                      <a:pt x="45" y="60"/>
                      <a:pt x="11" y="57"/>
                      <a:pt x="5" y="40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" name="Freeform 173"/>
              <p:cNvSpPr/>
              <p:nvPr/>
            </p:nvSpPr>
            <p:spPr bwMode="auto">
              <a:xfrm>
                <a:off x="2632471" y="1009698"/>
                <a:ext cx="308879" cy="334875"/>
              </a:xfrm>
              <a:custGeom>
                <a:gdLst>
                  <a:gd name="T0" fmla="*/ 14 w 62"/>
                  <a:gd name="T1" fmla="*/ 10 h 67"/>
                  <a:gd name="T2" fmla="*/ 60 w 62"/>
                  <a:gd name="T3" fmla="*/ 30 h 67"/>
                  <a:gd name="T4" fmla="*/ 42 w 62"/>
                  <a:gd name="T5" fmla="*/ 49 h 67"/>
                  <a:gd name="T6" fmla="*/ 19 w 62"/>
                  <a:gd name="T7" fmla="*/ 60 h 67"/>
                  <a:gd name="T8" fmla="*/ 14 w 62"/>
                  <a:gd name="T9" fmla="*/ 10 h 6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" h="67">
                    <a:moveTo>
                      <a:pt x="14" y="10"/>
                    </a:moveTo>
                    <a:cubicBezTo>
                      <a:pt x="28" y="0"/>
                      <a:pt x="59" y="17"/>
                      <a:pt x="60" y="30"/>
                    </a:cubicBezTo>
                    <a:cubicBezTo>
                      <a:pt x="62" y="47"/>
                      <a:pt x="44" y="48"/>
                      <a:pt x="42" y="49"/>
                    </a:cubicBezTo>
                    <a:cubicBezTo>
                      <a:pt x="41" y="50"/>
                      <a:pt x="34" y="67"/>
                      <a:pt x="19" y="60"/>
                    </a:cubicBezTo>
                    <a:cubicBezTo>
                      <a:pt x="7" y="55"/>
                      <a:pt x="0" y="21"/>
                      <a:pt x="14" y="10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" name="Freeform 174"/>
              <p:cNvSpPr/>
              <p:nvPr/>
            </p:nvSpPr>
            <p:spPr bwMode="auto">
              <a:xfrm>
                <a:off x="2429100" y="1009698"/>
                <a:ext cx="302763" cy="334875"/>
              </a:xfrm>
              <a:custGeom>
                <a:gdLst>
                  <a:gd name="T0" fmla="*/ 48 w 61"/>
                  <a:gd name="T1" fmla="*/ 10 h 67"/>
                  <a:gd name="T2" fmla="*/ 43 w 61"/>
                  <a:gd name="T3" fmla="*/ 60 h 67"/>
                  <a:gd name="T4" fmla="*/ 20 w 61"/>
                  <a:gd name="T5" fmla="*/ 49 h 67"/>
                  <a:gd name="T6" fmla="*/ 2 w 61"/>
                  <a:gd name="T7" fmla="*/ 30 h 67"/>
                  <a:gd name="T8" fmla="*/ 48 w 61"/>
                  <a:gd name="T9" fmla="*/ 10 h 6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67">
                    <a:moveTo>
                      <a:pt x="48" y="10"/>
                    </a:moveTo>
                    <a:cubicBezTo>
                      <a:pt x="61" y="21"/>
                      <a:pt x="55" y="55"/>
                      <a:pt x="43" y="60"/>
                    </a:cubicBezTo>
                    <a:cubicBezTo>
                      <a:pt x="28" y="67"/>
                      <a:pt x="21" y="50"/>
                      <a:pt x="20" y="49"/>
                    </a:cubicBezTo>
                    <a:cubicBezTo>
                      <a:pt x="18" y="48"/>
                      <a:pt x="0" y="47"/>
                      <a:pt x="2" y="30"/>
                    </a:cubicBezTo>
                    <a:cubicBezTo>
                      <a:pt x="3" y="17"/>
                      <a:pt x="33" y="0"/>
                      <a:pt x="48" y="10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" name="Freeform 175"/>
              <p:cNvSpPr/>
              <p:nvPr/>
            </p:nvSpPr>
            <p:spPr bwMode="auto">
              <a:xfrm>
                <a:off x="2354173" y="826205"/>
                <a:ext cx="328758" cy="298176"/>
              </a:xfrm>
              <a:custGeom>
                <a:gdLst>
                  <a:gd name="T0" fmla="*/ 61 w 66"/>
                  <a:gd name="T1" fmla="*/ 40 h 60"/>
                  <a:gd name="T2" fmla="*/ 12 w 66"/>
                  <a:gd name="T3" fmla="*/ 51 h 60"/>
                  <a:gd name="T4" fmla="*/ 15 w 66"/>
                  <a:gd name="T5" fmla="*/ 25 h 60"/>
                  <a:gd name="T6" fmla="*/ 27 w 66"/>
                  <a:gd name="T7" fmla="*/ 2 h 60"/>
                  <a:gd name="T8" fmla="*/ 61 w 66"/>
                  <a:gd name="T9" fmla="*/ 40 h 6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60">
                    <a:moveTo>
                      <a:pt x="61" y="40"/>
                    </a:moveTo>
                    <a:cubicBezTo>
                      <a:pt x="55" y="56"/>
                      <a:pt x="20" y="60"/>
                      <a:pt x="12" y="51"/>
                    </a:cubicBezTo>
                    <a:cubicBezTo>
                      <a:pt x="0" y="38"/>
                      <a:pt x="14" y="27"/>
                      <a:pt x="15" y="25"/>
                    </a:cubicBezTo>
                    <a:cubicBezTo>
                      <a:pt x="16" y="23"/>
                      <a:pt x="11" y="5"/>
                      <a:pt x="27" y="2"/>
                    </a:cubicBezTo>
                    <a:cubicBezTo>
                      <a:pt x="40" y="0"/>
                      <a:pt x="66" y="23"/>
                      <a:pt x="61" y="40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" name="Freeform 176"/>
              <p:cNvSpPr/>
              <p:nvPr/>
            </p:nvSpPr>
            <p:spPr bwMode="auto">
              <a:xfrm>
                <a:off x="2513200" y="850671"/>
                <a:ext cx="353224" cy="368515"/>
              </a:xfrm>
              <a:custGeom>
                <a:gdLst>
                  <a:gd name="T0" fmla="*/ 37 w 71"/>
                  <a:gd name="T1" fmla="*/ 23 h 74"/>
                  <a:gd name="T2" fmla="*/ 41 w 71"/>
                  <a:gd name="T3" fmla="*/ 17 h 74"/>
                  <a:gd name="T4" fmla="*/ 40 w 71"/>
                  <a:gd name="T5" fmla="*/ 25 h 74"/>
                  <a:gd name="T6" fmla="*/ 56 w 71"/>
                  <a:gd name="T7" fmla="*/ 7 h 74"/>
                  <a:gd name="T8" fmla="*/ 44 w 71"/>
                  <a:gd name="T9" fmla="*/ 29 h 74"/>
                  <a:gd name="T10" fmla="*/ 52 w 71"/>
                  <a:gd name="T11" fmla="*/ 25 h 74"/>
                  <a:gd name="T12" fmla="*/ 47 w 71"/>
                  <a:gd name="T13" fmla="*/ 31 h 74"/>
                  <a:gd name="T14" fmla="*/ 71 w 71"/>
                  <a:gd name="T15" fmla="*/ 27 h 74"/>
                  <a:gd name="T16" fmla="*/ 49 w 71"/>
                  <a:gd name="T17" fmla="*/ 36 h 74"/>
                  <a:gd name="T18" fmla="*/ 56 w 71"/>
                  <a:gd name="T19" fmla="*/ 37 h 74"/>
                  <a:gd name="T20" fmla="*/ 51 w 71"/>
                  <a:gd name="T21" fmla="*/ 39 h 74"/>
                  <a:gd name="T22" fmla="*/ 70 w 71"/>
                  <a:gd name="T23" fmla="*/ 48 h 74"/>
                  <a:gd name="T24" fmla="*/ 45 w 71"/>
                  <a:gd name="T25" fmla="*/ 43 h 74"/>
                  <a:gd name="T26" fmla="*/ 51 w 71"/>
                  <a:gd name="T27" fmla="*/ 49 h 74"/>
                  <a:gd name="T28" fmla="*/ 43 w 71"/>
                  <a:gd name="T29" fmla="*/ 45 h 74"/>
                  <a:gd name="T30" fmla="*/ 55 w 71"/>
                  <a:gd name="T31" fmla="*/ 68 h 74"/>
                  <a:gd name="T32" fmla="*/ 40 w 71"/>
                  <a:gd name="T33" fmla="*/ 51 h 74"/>
                  <a:gd name="T34" fmla="*/ 41 w 71"/>
                  <a:gd name="T35" fmla="*/ 57 h 74"/>
                  <a:gd name="T36" fmla="*/ 37 w 71"/>
                  <a:gd name="T37" fmla="*/ 52 h 74"/>
                  <a:gd name="T38" fmla="*/ 35 w 71"/>
                  <a:gd name="T39" fmla="*/ 74 h 74"/>
                  <a:gd name="T40" fmla="*/ 32 w 71"/>
                  <a:gd name="T41" fmla="*/ 49 h 74"/>
                  <a:gd name="T42" fmla="*/ 28 w 71"/>
                  <a:gd name="T43" fmla="*/ 56 h 74"/>
                  <a:gd name="T44" fmla="*/ 29 w 71"/>
                  <a:gd name="T45" fmla="*/ 48 h 74"/>
                  <a:gd name="T46" fmla="*/ 12 w 71"/>
                  <a:gd name="T47" fmla="*/ 66 h 74"/>
                  <a:gd name="T48" fmla="*/ 23 w 71"/>
                  <a:gd name="T49" fmla="*/ 47 h 74"/>
                  <a:gd name="T50" fmla="*/ 18 w 71"/>
                  <a:gd name="T51" fmla="*/ 49 h 74"/>
                  <a:gd name="T52" fmla="*/ 21 w 71"/>
                  <a:gd name="T53" fmla="*/ 45 h 74"/>
                  <a:gd name="T54" fmla="*/ 0 w 71"/>
                  <a:gd name="T55" fmla="*/ 50 h 74"/>
                  <a:gd name="T56" fmla="*/ 22 w 71"/>
                  <a:gd name="T57" fmla="*/ 39 h 74"/>
                  <a:gd name="T58" fmla="*/ 14 w 71"/>
                  <a:gd name="T59" fmla="*/ 37 h 74"/>
                  <a:gd name="T60" fmla="*/ 23 w 71"/>
                  <a:gd name="T61" fmla="*/ 35 h 74"/>
                  <a:gd name="T62" fmla="*/ 0 w 71"/>
                  <a:gd name="T63" fmla="*/ 24 h 74"/>
                  <a:gd name="T64" fmla="*/ 23 w 71"/>
                  <a:gd name="T65" fmla="*/ 30 h 74"/>
                  <a:gd name="T66" fmla="*/ 19 w 71"/>
                  <a:gd name="T67" fmla="*/ 24 h 74"/>
                  <a:gd name="T68" fmla="*/ 24 w 71"/>
                  <a:gd name="T69" fmla="*/ 26 h 74"/>
                  <a:gd name="T70" fmla="*/ 13 w 71"/>
                  <a:gd name="T71" fmla="*/ 6 h 74"/>
                  <a:gd name="T72" fmla="*/ 29 w 71"/>
                  <a:gd name="T73" fmla="*/ 24 h 74"/>
                  <a:gd name="T74" fmla="*/ 28 w 71"/>
                  <a:gd name="T75" fmla="*/ 17 h 74"/>
                  <a:gd name="T76" fmla="*/ 32 w 71"/>
                  <a:gd name="T77" fmla="*/ 23 h 74"/>
                  <a:gd name="T78" fmla="*/ 35 w 71"/>
                  <a:gd name="T79" fmla="*/ 0 h 74"/>
                  <a:gd name="T80" fmla="*/ 37 w 71"/>
                  <a:gd name="T81" fmla="*/ 23 h 7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71" h="74">
                    <a:moveTo>
                      <a:pt x="37" y="23"/>
                    </a:moveTo>
                    <a:cubicBezTo>
                      <a:pt x="38" y="20"/>
                      <a:pt x="39" y="18"/>
                      <a:pt x="41" y="17"/>
                    </a:cubicBezTo>
                    <a:cubicBezTo>
                      <a:pt x="41" y="19"/>
                      <a:pt x="41" y="22"/>
                      <a:pt x="40" y="25"/>
                    </a:cubicBezTo>
                    <a:cubicBezTo>
                      <a:pt x="44" y="17"/>
                      <a:pt x="51" y="9"/>
                      <a:pt x="56" y="7"/>
                    </a:cubicBezTo>
                    <a:cubicBezTo>
                      <a:pt x="56" y="13"/>
                      <a:pt x="49" y="22"/>
                      <a:pt x="44" y="29"/>
                    </a:cubicBezTo>
                    <a:cubicBezTo>
                      <a:pt x="46" y="27"/>
                      <a:pt x="49" y="25"/>
                      <a:pt x="52" y="25"/>
                    </a:cubicBezTo>
                    <a:cubicBezTo>
                      <a:pt x="51" y="28"/>
                      <a:pt x="50" y="29"/>
                      <a:pt x="47" y="31"/>
                    </a:cubicBezTo>
                    <a:cubicBezTo>
                      <a:pt x="54" y="29"/>
                      <a:pt x="65" y="27"/>
                      <a:pt x="71" y="27"/>
                    </a:cubicBezTo>
                    <a:cubicBezTo>
                      <a:pt x="66" y="31"/>
                      <a:pt x="56" y="34"/>
                      <a:pt x="49" y="36"/>
                    </a:cubicBezTo>
                    <a:cubicBezTo>
                      <a:pt x="51" y="36"/>
                      <a:pt x="55" y="37"/>
                      <a:pt x="56" y="37"/>
                    </a:cubicBezTo>
                    <a:cubicBezTo>
                      <a:pt x="55" y="38"/>
                      <a:pt x="52" y="39"/>
                      <a:pt x="51" y="39"/>
                    </a:cubicBezTo>
                    <a:cubicBezTo>
                      <a:pt x="58" y="41"/>
                      <a:pt x="67" y="44"/>
                      <a:pt x="70" y="48"/>
                    </a:cubicBezTo>
                    <a:cubicBezTo>
                      <a:pt x="64" y="49"/>
                      <a:pt x="53" y="46"/>
                      <a:pt x="45" y="43"/>
                    </a:cubicBezTo>
                    <a:cubicBezTo>
                      <a:pt x="48" y="45"/>
                      <a:pt x="50" y="47"/>
                      <a:pt x="51" y="49"/>
                    </a:cubicBezTo>
                    <a:cubicBezTo>
                      <a:pt x="49" y="49"/>
                      <a:pt x="46" y="47"/>
                      <a:pt x="43" y="45"/>
                    </a:cubicBezTo>
                    <a:cubicBezTo>
                      <a:pt x="48" y="52"/>
                      <a:pt x="55" y="62"/>
                      <a:pt x="55" y="68"/>
                    </a:cubicBezTo>
                    <a:cubicBezTo>
                      <a:pt x="50" y="66"/>
                      <a:pt x="44" y="58"/>
                      <a:pt x="40" y="51"/>
                    </a:cubicBezTo>
                    <a:cubicBezTo>
                      <a:pt x="41" y="53"/>
                      <a:pt x="41" y="55"/>
                      <a:pt x="41" y="57"/>
                    </a:cubicBezTo>
                    <a:cubicBezTo>
                      <a:pt x="39" y="56"/>
                      <a:pt x="38" y="54"/>
                      <a:pt x="37" y="52"/>
                    </a:cubicBezTo>
                    <a:cubicBezTo>
                      <a:pt x="38" y="60"/>
                      <a:pt x="38" y="69"/>
                      <a:pt x="35" y="74"/>
                    </a:cubicBezTo>
                    <a:cubicBezTo>
                      <a:pt x="32" y="69"/>
                      <a:pt x="31" y="58"/>
                      <a:pt x="32" y="49"/>
                    </a:cubicBezTo>
                    <a:cubicBezTo>
                      <a:pt x="31" y="52"/>
                      <a:pt x="29" y="55"/>
                      <a:pt x="28" y="56"/>
                    </a:cubicBezTo>
                    <a:cubicBezTo>
                      <a:pt x="27" y="54"/>
                      <a:pt x="28" y="51"/>
                      <a:pt x="29" y="48"/>
                    </a:cubicBezTo>
                    <a:cubicBezTo>
                      <a:pt x="24" y="56"/>
                      <a:pt x="17" y="64"/>
                      <a:pt x="12" y="66"/>
                    </a:cubicBezTo>
                    <a:cubicBezTo>
                      <a:pt x="12" y="61"/>
                      <a:pt x="18" y="53"/>
                      <a:pt x="23" y="47"/>
                    </a:cubicBezTo>
                    <a:cubicBezTo>
                      <a:pt x="21" y="48"/>
                      <a:pt x="19" y="49"/>
                      <a:pt x="18" y="49"/>
                    </a:cubicBezTo>
                    <a:cubicBezTo>
                      <a:pt x="18" y="48"/>
                      <a:pt x="20" y="46"/>
                      <a:pt x="21" y="45"/>
                    </a:cubicBezTo>
                    <a:cubicBezTo>
                      <a:pt x="14" y="48"/>
                      <a:pt x="5" y="51"/>
                      <a:pt x="0" y="50"/>
                    </a:cubicBezTo>
                    <a:cubicBezTo>
                      <a:pt x="3" y="45"/>
                      <a:pt x="14" y="41"/>
                      <a:pt x="22" y="39"/>
                    </a:cubicBezTo>
                    <a:cubicBezTo>
                      <a:pt x="19" y="39"/>
                      <a:pt x="16" y="38"/>
                      <a:pt x="14" y="37"/>
                    </a:cubicBezTo>
                    <a:cubicBezTo>
                      <a:pt x="16" y="36"/>
                      <a:pt x="19" y="35"/>
                      <a:pt x="23" y="35"/>
                    </a:cubicBezTo>
                    <a:cubicBezTo>
                      <a:pt x="14" y="33"/>
                      <a:pt x="3" y="29"/>
                      <a:pt x="0" y="24"/>
                    </a:cubicBezTo>
                    <a:cubicBezTo>
                      <a:pt x="5" y="23"/>
                      <a:pt x="15" y="26"/>
                      <a:pt x="23" y="30"/>
                    </a:cubicBezTo>
                    <a:cubicBezTo>
                      <a:pt x="21" y="28"/>
                      <a:pt x="19" y="26"/>
                      <a:pt x="19" y="24"/>
                    </a:cubicBezTo>
                    <a:cubicBezTo>
                      <a:pt x="20" y="24"/>
                      <a:pt x="22" y="25"/>
                      <a:pt x="24" y="26"/>
                    </a:cubicBezTo>
                    <a:cubicBezTo>
                      <a:pt x="19" y="20"/>
                      <a:pt x="14" y="12"/>
                      <a:pt x="13" y="6"/>
                    </a:cubicBezTo>
                    <a:cubicBezTo>
                      <a:pt x="19" y="9"/>
                      <a:pt x="25" y="17"/>
                      <a:pt x="29" y="24"/>
                    </a:cubicBezTo>
                    <a:cubicBezTo>
                      <a:pt x="28" y="21"/>
                      <a:pt x="28" y="19"/>
                      <a:pt x="28" y="17"/>
                    </a:cubicBezTo>
                    <a:cubicBezTo>
                      <a:pt x="30" y="18"/>
                      <a:pt x="31" y="20"/>
                      <a:pt x="32" y="23"/>
                    </a:cubicBezTo>
                    <a:cubicBezTo>
                      <a:pt x="31" y="14"/>
                      <a:pt x="32" y="4"/>
                      <a:pt x="35" y="0"/>
                    </a:cubicBezTo>
                    <a:cubicBezTo>
                      <a:pt x="37" y="4"/>
                      <a:pt x="38" y="14"/>
                      <a:pt x="37" y="23"/>
                    </a:cubicBezTo>
                    <a:close/>
                  </a:path>
                </a:pathLst>
              </a:custGeom>
              <a:solidFill>
                <a:srgbClr val="F5B7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" name="Oval 177"/>
              <p:cNvSpPr>
                <a:spLocks noChangeArrowheads="1"/>
              </p:cNvSpPr>
              <p:nvPr/>
            </p:nvSpPr>
            <p:spPr bwMode="auto">
              <a:xfrm>
                <a:off x="2632471" y="980645"/>
                <a:ext cx="103979" cy="108567"/>
              </a:xfrm>
              <a:prstGeom prst="ellipse">
                <a:avLst/>
              </a:prstGeom>
              <a:solidFill>
                <a:srgbClr val="BE54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" name="Freeform 178"/>
              <p:cNvSpPr/>
              <p:nvPr/>
            </p:nvSpPr>
            <p:spPr bwMode="auto">
              <a:xfrm>
                <a:off x="650749" y="442399"/>
                <a:ext cx="1256925" cy="990861"/>
              </a:xfrm>
              <a:custGeom>
                <a:gdLst>
                  <a:gd name="T0" fmla="*/ 5 w 253"/>
                  <a:gd name="T1" fmla="*/ 18 h 199"/>
                  <a:gd name="T2" fmla="*/ 0 w 253"/>
                  <a:gd name="T3" fmla="*/ 16 h 199"/>
                  <a:gd name="T4" fmla="*/ 3 w 253"/>
                  <a:gd name="T5" fmla="*/ 11 h 199"/>
                  <a:gd name="T6" fmla="*/ 44 w 253"/>
                  <a:gd name="T7" fmla="*/ 3 h 199"/>
                  <a:gd name="T8" fmla="*/ 166 w 253"/>
                  <a:gd name="T9" fmla="*/ 33 h 199"/>
                  <a:gd name="T10" fmla="*/ 244 w 253"/>
                  <a:gd name="T11" fmla="*/ 144 h 199"/>
                  <a:gd name="T12" fmla="*/ 252 w 253"/>
                  <a:gd name="T13" fmla="*/ 195 h 199"/>
                  <a:gd name="T14" fmla="*/ 249 w 253"/>
                  <a:gd name="T15" fmla="*/ 199 h 199"/>
                  <a:gd name="T16" fmla="*/ 244 w 253"/>
                  <a:gd name="T17" fmla="*/ 195 h 199"/>
                  <a:gd name="T18" fmla="*/ 236 w 253"/>
                  <a:gd name="T19" fmla="*/ 147 h 199"/>
                  <a:gd name="T20" fmla="*/ 162 w 253"/>
                  <a:gd name="T21" fmla="*/ 40 h 199"/>
                  <a:gd name="T22" fmla="*/ 45 w 253"/>
                  <a:gd name="T23" fmla="*/ 11 h 199"/>
                  <a:gd name="T24" fmla="*/ 5 w 253"/>
                  <a:gd name="T25" fmla="*/ 18 h 19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3" h="199">
                    <a:moveTo>
                      <a:pt x="5" y="18"/>
                    </a:moveTo>
                    <a:cubicBezTo>
                      <a:pt x="3" y="19"/>
                      <a:pt x="1" y="18"/>
                      <a:pt x="0" y="16"/>
                    </a:cubicBezTo>
                    <a:cubicBezTo>
                      <a:pt x="0" y="14"/>
                      <a:pt x="1" y="11"/>
                      <a:pt x="3" y="11"/>
                    </a:cubicBezTo>
                    <a:cubicBezTo>
                      <a:pt x="17" y="7"/>
                      <a:pt x="31" y="5"/>
                      <a:pt x="44" y="3"/>
                    </a:cubicBezTo>
                    <a:cubicBezTo>
                      <a:pt x="88" y="0"/>
                      <a:pt x="131" y="10"/>
                      <a:pt x="166" y="33"/>
                    </a:cubicBezTo>
                    <a:cubicBezTo>
                      <a:pt x="202" y="57"/>
                      <a:pt x="230" y="94"/>
                      <a:pt x="244" y="144"/>
                    </a:cubicBezTo>
                    <a:cubicBezTo>
                      <a:pt x="248" y="160"/>
                      <a:pt x="251" y="177"/>
                      <a:pt x="252" y="195"/>
                    </a:cubicBezTo>
                    <a:cubicBezTo>
                      <a:pt x="253" y="197"/>
                      <a:pt x="251" y="199"/>
                      <a:pt x="249" y="199"/>
                    </a:cubicBezTo>
                    <a:cubicBezTo>
                      <a:pt x="247" y="199"/>
                      <a:pt x="245" y="198"/>
                      <a:pt x="244" y="195"/>
                    </a:cubicBezTo>
                    <a:cubicBezTo>
                      <a:pt x="243" y="178"/>
                      <a:pt x="240" y="162"/>
                      <a:pt x="236" y="147"/>
                    </a:cubicBezTo>
                    <a:cubicBezTo>
                      <a:pt x="222" y="98"/>
                      <a:pt x="196" y="62"/>
                      <a:pt x="162" y="40"/>
                    </a:cubicBezTo>
                    <a:cubicBezTo>
                      <a:pt x="128" y="17"/>
                      <a:pt x="87" y="8"/>
                      <a:pt x="45" y="11"/>
                    </a:cubicBezTo>
                    <a:cubicBezTo>
                      <a:pt x="32" y="13"/>
                      <a:pt x="19" y="15"/>
                      <a:pt x="5" y="18"/>
                    </a:cubicBezTo>
                    <a:close/>
                  </a:path>
                </a:pathLst>
              </a:custGeom>
              <a:solidFill>
                <a:srgbClr val="457A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" name="Freeform 179"/>
              <p:cNvSpPr/>
              <p:nvPr/>
            </p:nvSpPr>
            <p:spPr bwMode="auto">
              <a:xfrm>
                <a:off x="1837336" y="925597"/>
                <a:ext cx="472494" cy="542833"/>
              </a:xfrm>
              <a:custGeom>
                <a:gdLst>
                  <a:gd name="T0" fmla="*/ 1 w 95"/>
                  <a:gd name="T1" fmla="*/ 36 h 109"/>
                  <a:gd name="T2" fmla="*/ 95 w 95"/>
                  <a:gd name="T3" fmla="*/ 72 h 109"/>
                  <a:gd name="T4" fmla="*/ 0 w 95"/>
                  <a:gd name="T5" fmla="*/ 41 h 109"/>
                  <a:gd name="T6" fmla="*/ 1 w 95"/>
                  <a:gd name="T7" fmla="*/ 36 h 10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5" h="109">
                    <a:moveTo>
                      <a:pt x="1" y="36"/>
                    </a:moveTo>
                    <a:cubicBezTo>
                      <a:pt x="19" y="21"/>
                      <a:pt x="67" y="0"/>
                      <a:pt x="95" y="72"/>
                    </a:cubicBezTo>
                    <a:cubicBezTo>
                      <a:pt x="29" y="109"/>
                      <a:pt x="5" y="64"/>
                      <a:pt x="0" y="41"/>
                    </a:cubicBezTo>
                    <a:lnTo>
                      <a:pt x="1" y="36"/>
                    </a:lnTo>
                    <a:close/>
                  </a:path>
                </a:pathLst>
              </a:custGeom>
              <a:solidFill>
                <a:srgbClr val="457A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" name="Freeform 180"/>
              <p:cNvSpPr/>
              <p:nvPr/>
            </p:nvSpPr>
            <p:spPr bwMode="auto">
              <a:xfrm>
                <a:off x="1837336" y="925597"/>
                <a:ext cx="472494" cy="542833"/>
              </a:xfrm>
              <a:custGeom>
                <a:gdLst>
                  <a:gd name="T0" fmla="*/ 1 w 95"/>
                  <a:gd name="T1" fmla="*/ 36 h 109"/>
                  <a:gd name="T2" fmla="*/ 95 w 95"/>
                  <a:gd name="T3" fmla="*/ 72 h 109"/>
                  <a:gd name="T4" fmla="*/ 0 w 95"/>
                  <a:gd name="T5" fmla="*/ 41 h 109"/>
                  <a:gd name="T6" fmla="*/ 21 w 95"/>
                  <a:gd name="T7" fmla="*/ 50 h 109"/>
                  <a:gd name="T8" fmla="*/ 30 w 95"/>
                  <a:gd name="T9" fmla="*/ 73 h 109"/>
                  <a:gd name="T10" fmla="*/ 23 w 95"/>
                  <a:gd name="T11" fmla="*/ 51 h 109"/>
                  <a:gd name="T12" fmla="*/ 35 w 95"/>
                  <a:gd name="T13" fmla="*/ 56 h 109"/>
                  <a:gd name="T14" fmla="*/ 44 w 95"/>
                  <a:gd name="T15" fmla="*/ 79 h 109"/>
                  <a:gd name="T16" fmla="*/ 37 w 95"/>
                  <a:gd name="T17" fmla="*/ 57 h 109"/>
                  <a:gd name="T18" fmla="*/ 48 w 95"/>
                  <a:gd name="T19" fmla="*/ 60 h 109"/>
                  <a:gd name="T20" fmla="*/ 58 w 95"/>
                  <a:gd name="T21" fmla="*/ 79 h 109"/>
                  <a:gd name="T22" fmla="*/ 50 w 95"/>
                  <a:gd name="T23" fmla="*/ 61 h 109"/>
                  <a:gd name="T24" fmla="*/ 82 w 95"/>
                  <a:gd name="T25" fmla="*/ 69 h 109"/>
                  <a:gd name="T26" fmla="*/ 48 w 95"/>
                  <a:gd name="T27" fmla="*/ 58 h 109"/>
                  <a:gd name="T28" fmla="*/ 66 w 95"/>
                  <a:gd name="T29" fmla="*/ 49 h 109"/>
                  <a:gd name="T30" fmla="*/ 45 w 95"/>
                  <a:gd name="T31" fmla="*/ 57 h 109"/>
                  <a:gd name="T32" fmla="*/ 34 w 95"/>
                  <a:gd name="T33" fmla="*/ 53 h 109"/>
                  <a:gd name="T34" fmla="*/ 54 w 95"/>
                  <a:gd name="T35" fmla="*/ 40 h 109"/>
                  <a:gd name="T36" fmla="*/ 32 w 95"/>
                  <a:gd name="T37" fmla="*/ 52 h 109"/>
                  <a:gd name="T38" fmla="*/ 21 w 95"/>
                  <a:gd name="T39" fmla="*/ 46 h 109"/>
                  <a:gd name="T40" fmla="*/ 41 w 95"/>
                  <a:gd name="T41" fmla="*/ 34 h 109"/>
                  <a:gd name="T42" fmla="*/ 19 w 95"/>
                  <a:gd name="T43" fmla="*/ 45 h 109"/>
                  <a:gd name="T44" fmla="*/ 1 w 95"/>
                  <a:gd name="T45" fmla="*/ 36 h 10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95" h="109">
                    <a:moveTo>
                      <a:pt x="1" y="36"/>
                    </a:moveTo>
                    <a:cubicBezTo>
                      <a:pt x="19" y="21"/>
                      <a:pt x="67" y="0"/>
                      <a:pt x="95" y="72"/>
                    </a:cubicBezTo>
                    <a:cubicBezTo>
                      <a:pt x="29" y="109"/>
                      <a:pt x="5" y="64"/>
                      <a:pt x="0" y="41"/>
                    </a:cubicBezTo>
                    <a:cubicBezTo>
                      <a:pt x="7" y="44"/>
                      <a:pt x="14" y="47"/>
                      <a:pt x="21" y="50"/>
                    </a:cubicBezTo>
                    <a:cubicBezTo>
                      <a:pt x="21" y="62"/>
                      <a:pt x="25" y="68"/>
                      <a:pt x="30" y="73"/>
                    </a:cubicBezTo>
                    <a:cubicBezTo>
                      <a:pt x="25" y="66"/>
                      <a:pt x="23" y="59"/>
                      <a:pt x="23" y="51"/>
                    </a:cubicBezTo>
                    <a:cubicBezTo>
                      <a:pt x="27" y="53"/>
                      <a:pt x="31" y="54"/>
                      <a:pt x="35" y="56"/>
                    </a:cubicBezTo>
                    <a:cubicBezTo>
                      <a:pt x="35" y="68"/>
                      <a:pt x="39" y="74"/>
                      <a:pt x="44" y="79"/>
                    </a:cubicBezTo>
                    <a:cubicBezTo>
                      <a:pt x="39" y="72"/>
                      <a:pt x="37" y="65"/>
                      <a:pt x="37" y="57"/>
                    </a:cubicBezTo>
                    <a:cubicBezTo>
                      <a:pt x="41" y="58"/>
                      <a:pt x="44" y="59"/>
                      <a:pt x="48" y="60"/>
                    </a:cubicBezTo>
                    <a:cubicBezTo>
                      <a:pt x="49" y="71"/>
                      <a:pt x="54" y="76"/>
                      <a:pt x="58" y="79"/>
                    </a:cubicBezTo>
                    <a:cubicBezTo>
                      <a:pt x="53" y="74"/>
                      <a:pt x="51" y="68"/>
                      <a:pt x="50" y="61"/>
                    </a:cubicBezTo>
                    <a:cubicBezTo>
                      <a:pt x="62" y="65"/>
                      <a:pt x="74" y="68"/>
                      <a:pt x="82" y="69"/>
                    </a:cubicBezTo>
                    <a:cubicBezTo>
                      <a:pt x="73" y="67"/>
                      <a:pt x="61" y="63"/>
                      <a:pt x="48" y="58"/>
                    </a:cubicBezTo>
                    <a:cubicBezTo>
                      <a:pt x="53" y="52"/>
                      <a:pt x="59" y="49"/>
                      <a:pt x="66" y="49"/>
                    </a:cubicBezTo>
                    <a:cubicBezTo>
                      <a:pt x="61" y="48"/>
                      <a:pt x="53" y="49"/>
                      <a:pt x="45" y="57"/>
                    </a:cubicBezTo>
                    <a:cubicBezTo>
                      <a:pt x="42" y="56"/>
                      <a:pt x="38" y="54"/>
                      <a:pt x="34" y="53"/>
                    </a:cubicBezTo>
                    <a:cubicBezTo>
                      <a:pt x="40" y="46"/>
                      <a:pt x="46" y="41"/>
                      <a:pt x="54" y="40"/>
                    </a:cubicBezTo>
                    <a:cubicBezTo>
                      <a:pt x="47" y="40"/>
                      <a:pt x="40" y="42"/>
                      <a:pt x="32" y="52"/>
                    </a:cubicBezTo>
                    <a:cubicBezTo>
                      <a:pt x="29" y="50"/>
                      <a:pt x="25" y="48"/>
                      <a:pt x="21" y="46"/>
                    </a:cubicBezTo>
                    <a:cubicBezTo>
                      <a:pt x="26" y="40"/>
                      <a:pt x="32" y="36"/>
                      <a:pt x="41" y="34"/>
                    </a:cubicBezTo>
                    <a:cubicBezTo>
                      <a:pt x="34" y="34"/>
                      <a:pt x="26" y="37"/>
                      <a:pt x="19" y="45"/>
                    </a:cubicBezTo>
                    <a:cubicBezTo>
                      <a:pt x="13" y="42"/>
                      <a:pt x="7" y="39"/>
                      <a:pt x="1" y="36"/>
                    </a:cubicBezTo>
                    <a:close/>
                  </a:path>
                </a:pathLst>
              </a:custGeom>
              <a:solidFill>
                <a:srgbClr val="8AC6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" name="Freeform 181"/>
              <p:cNvSpPr/>
              <p:nvPr/>
            </p:nvSpPr>
            <p:spPr bwMode="auto">
              <a:xfrm>
                <a:off x="1693600" y="497447"/>
                <a:ext cx="496960" cy="571886"/>
              </a:xfrm>
              <a:custGeom>
                <a:gdLst>
                  <a:gd name="T0" fmla="*/ 0 w 100"/>
                  <a:gd name="T1" fmla="*/ 61 h 115"/>
                  <a:gd name="T2" fmla="*/ 100 w 100"/>
                  <a:gd name="T3" fmla="*/ 52 h 115"/>
                  <a:gd name="T4" fmla="*/ 1 w 100"/>
                  <a:gd name="T5" fmla="*/ 66 h 115"/>
                  <a:gd name="T6" fmla="*/ 0 w 100"/>
                  <a:gd name="T7" fmla="*/ 61 h 1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0" h="115">
                    <a:moveTo>
                      <a:pt x="0" y="61"/>
                    </a:moveTo>
                    <a:cubicBezTo>
                      <a:pt x="9" y="40"/>
                      <a:pt x="43" y="0"/>
                      <a:pt x="100" y="52"/>
                    </a:cubicBezTo>
                    <a:cubicBezTo>
                      <a:pt x="56" y="115"/>
                      <a:pt x="16" y="85"/>
                      <a:pt x="1" y="66"/>
                    </a:cubicBez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457A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" name="Freeform 182"/>
              <p:cNvSpPr/>
              <p:nvPr/>
            </p:nvSpPr>
            <p:spPr bwMode="auto">
              <a:xfrm>
                <a:off x="1693600" y="497447"/>
                <a:ext cx="496960" cy="571886"/>
              </a:xfrm>
              <a:custGeom>
                <a:gdLst>
                  <a:gd name="T0" fmla="*/ 0 w 100"/>
                  <a:gd name="T1" fmla="*/ 61 h 115"/>
                  <a:gd name="T2" fmla="*/ 100 w 100"/>
                  <a:gd name="T3" fmla="*/ 52 h 115"/>
                  <a:gd name="T4" fmla="*/ 1 w 100"/>
                  <a:gd name="T5" fmla="*/ 66 h 115"/>
                  <a:gd name="T6" fmla="*/ 24 w 100"/>
                  <a:gd name="T7" fmla="*/ 65 h 115"/>
                  <a:gd name="T8" fmla="*/ 42 w 100"/>
                  <a:gd name="T9" fmla="*/ 82 h 115"/>
                  <a:gd name="T10" fmla="*/ 26 w 100"/>
                  <a:gd name="T11" fmla="*/ 65 h 115"/>
                  <a:gd name="T12" fmla="*/ 39 w 100"/>
                  <a:gd name="T13" fmla="*/ 64 h 115"/>
                  <a:gd name="T14" fmla="*/ 57 w 100"/>
                  <a:gd name="T15" fmla="*/ 81 h 115"/>
                  <a:gd name="T16" fmla="*/ 41 w 100"/>
                  <a:gd name="T17" fmla="*/ 64 h 115"/>
                  <a:gd name="T18" fmla="*/ 52 w 100"/>
                  <a:gd name="T19" fmla="*/ 63 h 115"/>
                  <a:gd name="T20" fmla="*/ 70 w 100"/>
                  <a:gd name="T21" fmla="*/ 75 h 115"/>
                  <a:gd name="T22" fmla="*/ 55 w 100"/>
                  <a:gd name="T23" fmla="*/ 62 h 115"/>
                  <a:gd name="T24" fmla="*/ 87 w 100"/>
                  <a:gd name="T25" fmla="*/ 55 h 115"/>
                  <a:gd name="T26" fmla="*/ 51 w 100"/>
                  <a:gd name="T27" fmla="*/ 61 h 115"/>
                  <a:gd name="T28" fmla="*/ 64 w 100"/>
                  <a:gd name="T29" fmla="*/ 44 h 115"/>
                  <a:gd name="T30" fmla="*/ 49 w 100"/>
                  <a:gd name="T31" fmla="*/ 61 h 115"/>
                  <a:gd name="T32" fmla="*/ 37 w 100"/>
                  <a:gd name="T33" fmla="*/ 62 h 115"/>
                  <a:gd name="T34" fmla="*/ 49 w 100"/>
                  <a:gd name="T35" fmla="*/ 41 h 115"/>
                  <a:gd name="T36" fmla="*/ 34 w 100"/>
                  <a:gd name="T37" fmla="*/ 62 h 115"/>
                  <a:gd name="T38" fmla="*/ 22 w 100"/>
                  <a:gd name="T39" fmla="*/ 62 h 115"/>
                  <a:gd name="T40" fmla="*/ 34 w 100"/>
                  <a:gd name="T41" fmla="*/ 42 h 115"/>
                  <a:gd name="T42" fmla="*/ 20 w 100"/>
                  <a:gd name="T43" fmla="*/ 62 h 115"/>
                  <a:gd name="T44" fmla="*/ 0 w 100"/>
                  <a:gd name="T45" fmla="*/ 61 h 1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0" h="115">
                    <a:moveTo>
                      <a:pt x="0" y="61"/>
                    </a:moveTo>
                    <a:cubicBezTo>
                      <a:pt x="9" y="40"/>
                      <a:pt x="43" y="0"/>
                      <a:pt x="100" y="52"/>
                    </a:cubicBezTo>
                    <a:cubicBezTo>
                      <a:pt x="56" y="115"/>
                      <a:pt x="16" y="85"/>
                      <a:pt x="1" y="66"/>
                    </a:cubicBezTo>
                    <a:cubicBezTo>
                      <a:pt x="8" y="66"/>
                      <a:pt x="16" y="66"/>
                      <a:pt x="24" y="65"/>
                    </a:cubicBezTo>
                    <a:cubicBezTo>
                      <a:pt x="29" y="76"/>
                      <a:pt x="35" y="80"/>
                      <a:pt x="42" y="82"/>
                    </a:cubicBezTo>
                    <a:cubicBezTo>
                      <a:pt x="34" y="78"/>
                      <a:pt x="29" y="73"/>
                      <a:pt x="26" y="65"/>
                    </a:cubicBezTo>
                    <a:cubicBezTo>
                      <a:pt x="30" y="65"/>
                      <a:pt x="35" y="65"/>
                      <a:pt x="39" y="64"/>
                    </a:cubicBezTo>
                    <a:cubicBezTo>
                      <a:pt x="44" y="75"/>
                      <a:pt x="51" y="79"/>
                      <a:pt x="57" y="81"/>
                    </a:cubicBezTo>
                    <a:cubicBezTo>
                      <a:pt x="50" y="77"/>
                      <a:pt x="44" y="72"/>
                      <a:pt x="41" y="64"/>
                    </a:cubicBezTo>
                    <a:cubicBezTo>
                      <a:pt x="45" y="64"/>
                      <a:pt x="48" y="63"/>
                      <a:pt x="52" y="63"/>
                    </a:cubicBezTo>
                    <a:cubicBezTo>
                      <a:pt x="58" y="72"/>
                      <a:pt x="64" y="74"/>
                      <a:pt x="70" y="75"/>
                    </a:cubicBezTo>
                    <a:cubicBezTo>
                      <a:pt x="63" y="73"/>
                      <a:pt x="58" y="69"/>
                      <a:pt x="55" y="62"/>
                    </a:cubicBezTo>
                    <a:cubicBezTo>
                      <a:pt x="67" y="60"/>
                      <a:pt x="78" y="58"/>
                      <a:pt x="87" y="55"/>
                    </a:cubicBezTo>
                    <a:cubicBezTo>
                      <a:pt x="78" y="58"/>
                      <a:pt x="65" y="60"/>
                      <a:pt x="51" y="61"/>
                    </a:cubicBezTo>
                    <a:cubicBezTo>
                      <a:pt x="53" y="53"/>
                      <a:pt x="58" y="48"/>
                      <a:pt x="64" y="44"/>
                    </a:cubicBezTo>
                    <a:cubicBezTo>
                      <a:pt x="58" y="46"/>
                      <a:pt x="52" y="50"/>
                      <a:pt x="49" y="61"/>
                    </a:cubicBezTo>
                    <a:cubicBezTo>
                      <a:pt x="45" y="61"/>
                      <a:pt x="41" y="62"/>
                      <a:pt x="37" y="62"/>
                    </a:cubicBezTo>
                    <a:cubicBezTo>
                      <a:pt x="38" y="53"/>
                      <a:pt x="42" y="47"/>
                      <a:pt x="49" y="41"/>
                    </a:cubicBezTo>
                    <a:cubicBezTo>
                      <a:pt x="43" y="45"/>
                      <a:pt x="37" y="50"/>
                      <a:pt x="34" y="62"/>
                    </a:cubicBezTo>
                    <a:cubicBezTo>
                      <a:pt x="30" y="62"/>
                      <a:pt x="26" y="62"/>
                      <a:pt x="22" y="62"/>
                    </a:cubicBezTo>
                    <a:cubicBezTo>
                      <a:pt x="24" y="54"/>
                      <a:pt x="27" y="47"/>
                      <a:pt x="34" y="42"/>
                    </a:cubicBezTo>
                    <a:cubicBezTo>
                      <a:pt x="28" y="46"/>
                      <a:pt x="22" y="51"/>
                      <a:pt x="20" y="62"/>
                    </a:cubicBezTo>
                    <a:cubicBezTo>
                      <a:pt x="13" y="62"/>
                      <a:pt x="6" y="62"/>
                      <a:pt x="0" y="61"/>
                    </a:cubicBezTo>
                    <a:close/>
                  </a:path>
                </a:pathLst>
              </a:custGeom>
              <a:solidFill>
                <a:srgbClr val="8AC6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" name="Freeform 183"/>
              <p:cNvSpPr/>
              <p:nvPr/>
            </p:nvSpPr>
            <p:spPr bwMode="auto">
              <a:xfrm>
                <a:off x="944338" y="43303"/>
                <a:ext cx="481669" cy="423563"/>
              </a:xfrm>
              <a:custGeom>
                <a:gdLst>
                  <a:gd name="T0" fmla="*/ 20 w 97"/>
                  <a:gd name="T1" fmla="*/ 83 h 85"/>
                  <a:gd name="T2" fmla="*/ 77 w 97"/>
                  <a:gd name="T3" fmla="*/ 0 h 85"/>
                  <a:gd name="T4" fmla="*/ 24 w 97"/>
                  <a:gd name="T5" fmla="*/ 85 h 85"/>
                  <a:gd name="T6" fmla="*/ 20 w 97"/>
                  <a:gd name="T7" fmla="*/ 83 h 8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7" h="85">
                    <a:moveTo>
                      <a:pt x="20" y="83"/>
                    </a:moveTo>
                    <a:cubicBezTo>
                      <a:pt x="10" y="62"/>
                      <a:pt x="0" y="10"/>
                      <a:pt x="77" y="0"/>
                    </a:cubicBezTo>
                    <a:cubicBezTo>
                      <a:pt x="97" y="74"/>
                      <a:pt x="48" y="85"/>
                      <a:pt x="24" y="85"/>
                    </a:cubicBezTo>
                    <a:lnTo>
                      <a:pt x="20" y="83"/>
                    </a:lnTo>
                    <a:close/>
                  </a:path>
                </a:pathLst>
              </a:custGeom>
              <a:solidFill>
                <a:srgbClr val="457A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" name="Freeform 184"/>
              <p:cNvSpPr/>
              <p:nvPr/>
            </p:nvSpPr>
            <p:spPr bwMode="auto">
              <a:xfrm>
                <a:off x="944338" y="43303"/>
                <a:ext cx="481669" cy="423563"/>
              </a:xfrm>
              <a:custGeom>
                <a:gdLst>
                  <a:gd name="T0" fmla="*/ 20 w 97"/>
                  <a:gd name="T1" fmla="*/ 83 h 85"/>
                  <a:gd name="T2" fmla="*/ 77 w 97"/>
                  <a:gd name="T3" fmla="*/ 0 h 85"/>
                  <a:gd name="T4" fmla="*/ 24 w 97"/>
                  <a:gd name="T5" fmla="*/ 85 h 85"/>
                  <a:gd name="T6" fmla="*/ 38 w 97"/>
                  <a:gd name="T7" fmla="*/ 67 h 85"/>
                  <a:gd name="T8" fmla="*/ 62 w 97"/>
                  <a:gd name="T9" fmla="*/ 63 h 85"/>
                  <a:gd name="T10" fmla="*/ 40 w 97"/>
                  <a:gd name="T11" fmla="*/ 65 h 85"/>
                  <a:gd name="T12" fmla="*/ 47 w 97"/>
                  <a:gd name="T13" fmla="*/ 55 h 85"/>
                  <a:gd name="T14" fmla="*/ 72 w 97"/>
                  <a:gd name="T15" fmla="*/ 51 h 85"/>
                  <a:gd name="T16" fmla="*/ 48 w 97"/>
                  <a:gd name="T17" fmla="*/ 53 h 85"/>
                  <a:gd name="T18" fmla="*/ 54 w 97"/>
                  <a:gd name="T19" fmla="*/ 43 h 85"/>
                  <a:gd name="T20" fmla="*/ 75 w 97"/>
                  <a:gd name="T21" fmla="*/ 38 h 85"/>
                  <a:gd name="T22" fmla="*/ 56 w 97"/>
                  <a:gd name="T23" fmla="*/ 41 h 85"/>
                  <a:gd name="T24" fmla="*/ 71 w 97"/>
                  <a:gd name="T25" fmla="*/ 12 h 85"/>
                  <a:gd name="T26" fmla="*/ 53 w 97"/>
                  <a:gd name="T27" fmla="*/ 43 h 85"/>
                  <a:gd name="T28" fmla="*/ 48 w 97"/>
                  <a:gd name="T29" fmla="*/ 23 h 85"/>
                  <a:gd name="T30" fmla="*/ 51 w 97"/>
                  <a:gd name="T31" fmla="*/ 45 h 85"/>
                  <a:gd name="T32" fmla="*/ 44 w 97"/>
                  <a:gd name="T33" fmla="*/ 54 h 85"/>
                  <a:gd name="T34" fmla="*/ 36 w 97"/>
                  <a:gd name="T35" fmla="*/ 32 h 85"/>
                  <a:gd name="T36" fmla="*/ 42 w 97"/>
                  <a:gd name="T37" fmla="*/ 56 h 85"/>
                  <a:gd name="T38" fmla="*/ 35 w 97"/>
                  <a:gd name="T39" fmla="*/ 66 h 85"/>
                  <a:gd name="T40" fmla="*/ 27 w 97"/>
                  <a:gd name="T41" fmla="*/ 44 h 85"/>
                  <a:gd name="T42" fmla="*/ 33 w 97"/>
                  <a:gd name="T43" fmla="*/ 68 h 85"/>
                  <a:gd name="T44" fmla="*/ 20 w 97"/>
                  <a:gd name="T45" fmla="*/ 83 h 8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97" h="85">
                    <a:moveTo>
                      <a:pt x="20" y="83"/>
                    </a:moveTo>
                    <a:cubicBezTo>
                      <a:pt x="10" y="62"/>
                      <a:pt x="0" y="10"/>
                      <a:pt x="77" y="0"/>
                    </a:cubicBezTo>
                    <a:cubicBezTo>
                      <a:pt x="97" y="74"/>
                      <a:pt x="48" y="85"/>
                      <a:pt x="24" y="85"/>
                    </a:cubicBezTo>
                    <a:cubicBezTo>
                      <a:pt x="29" y="79"/>
                      <a:pt x="34" y="73"/>
                      <a:pt x="38" y="67"/>
                    </a:cubicBezTo>
                    <a:cubicBezTo>
                      <a:pt x="50" y="70"/>
                      <a:pt x="57" y="67"/>
                      <a:pt x="62" y="63"/>
                    </a:cubicBezTo>
                    <a:cubicBezTo>
                      <a:pt x="55" y="67"/>
                      <a:pt x="48" y="67"/>
                      <a:pt x="40" y="65"/>
                    </a:cubicBezTo>
                    <a:cubicBezTo>
                      <a:pt x="42" y="61"/>
                      <a:pt x="45" y="58"/>
                      <a:pt x="47" y="55"/>
                    </a:cubicBezTo>
                    <a:cubicBezTo>
                      <a:pt x="59" y="57"/>
                      <a:pt x="66" y="55"/>
                      <a:pt x="72" y="51"/>
                    </a:cubicBezTo>
                    <a:cubicBezTo>
                      <a:pt x="64" y="55"/>
                      <a:pt x="57" y="55"/>
                      <a:pt x="48" y="53"/>
                    </a:cubicBezTo>
                    <a:cubicBezTo>
                      <a:pt x="50" y="49"/>
                      <a:pt x="52" y="46"/>
                      <a:pt x="54" y="43"/>
                    </a:cubicBezTo>
                    <a:cubicBezTo>
                      <a:pt x="65" y="45"/>
                      <a:pt x="71" y="41"/>
                      <a:pt x="75" y="38"/>
                    </a:cubicBezTo>
                    <a:cubicBezTo>
                      <a:pt x="70" y="41"/>
                      <a:pt x="63" y="42"/>
                      <a:pt x="56" y="41"/>
                    </a:cubicBezTo>
                    <a:cubicBezTo>
                      <a:pt x="63" y="30"/>
                      <a:pt x="68" y="20"/>
                      <a:pt x="71" y="12"/>
                    </a:cubicBezTo>
                    <a:cubicBezTo>
                      <a:pt x="67" y="20"/>
                      <a:pt x="61" y="31"/>
                      <a:pt x="53" y="43"/>
                    </a:cubicBezTo>
                    <a:cubicBezTo>
                      <a:pt x="48" y="36"/>
                      <a:pt x="47" y="30"/>
                      <a:pt x="48" y="23"/>
                    </a:cubicBezTo>
                    <a:cubicBezTo>
                      <a:pt x="46" y="28"/>
                      <a:pt x="45" y="35"/>
                      <a:pt x="51" y="45"/>
                    </a:cubicBezTo>
                    <a:cubicBezTo>
                      <a:pt x="49" y="48"/>
                      <a:pt x="46" y="51"/>
                      <a:pt x="44" y="54"/>
                    </a:cubicBezTo>
                    <a:cubicBezTo>
                      <a:pt x="38" y="48"/>
                      <a:pt x="36" y="41"/>
                      <a:pt x="36" y="32"/>
                    </a:cubicBezTo>
                    <a:cubicBezTo>
                      <a:pt x="35" y="39"/>
                      <a:pt x="35" y="47"/>
                      <a:pt x="42" y="56"/>
                    </a:cubicBezTo>
                    <a:cubicBezTo>
                      <a:pt x="40" y="59"/>
                      <a:pt x="37" y="63"/>
                      <a:pt x="35" y="66"/>
                    </a:cubicBezTo>
                    <a:cubicBezTo>
                      <a:pt x="29" y="59"/>
                      <a:pt x="27" y="52"/>
                      <a:pt x="27" y="44"/>
                    </a:cubicBezTo>
                    <a:cubicBezTo>
                      <a:pt x="26" y="51"/>
                      <a:pt x="26" y="58"/>
                      <a:pt x="33" y="68"/>
                    </a:cubicBezTo>
                    <a:cubicBezTo>
                      <a:pt x="29" y="73"/>
                      <a:pt x="24" y="78"/>
                      <a:pt x="20" y="83"/>
                    </a:cubicBezTo>
                    <a:close/>
                  </a:path>
                </a:pathLst>
              </a:custGeom>
              <a:solidFill>
                <a:srgbClr val="8AC6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" name="Freeform 185"/>
              <p:cNvSpPr/>
              <p:nvPr/>
            </p:nvSpPr>
            <p:spPr bwMode="auto">
              <a:xfrm>
                <a:off x="1401541" y="1009698"/>
                <a:ext cx="510721" cy="448029"/>
              </a:xfrm>
              <a:custGeom>
                <a:gdLst>
                  <a:gd name="T0" fmla="*/ 73 w 103"/>
                  <a:gd name="T1" fmla="*/ 0 h 90"/>
                  <a:gd name="T2" fmla="*/ 29 w 103"/>
                  <a:gd name="T3" fmla="*/ 90 h 90"/>
                  <a:gd name="T4" fmla="*/ 77 w 103"/>
                  <a:gd name="T5" fmla="*/ 3 h 90"/>
                  <a:gd name="T6" fmla="*/ 73 w 103"/>
                  <a:gd name="T7" fmla="*/ 0 h 9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3" h="90">
                    <a:moveTo>
                      <a:pt x="73" y="0"/>
                    </a:moveTo>
                    <a:cubicBezTo>
                      <a:pt x="50" y="1"/>
                      <a:pt x="0" y="18"/>
                      <a:pt x="29" y="90"/>
                    </a:cubicBezTo>
                    <a:cubicBezTo>
                      <a:pt x="103" y="72"/>
                      <a:pt x="89" y="23"/>
                      <a:pt x="77" y="3"/>
                    </a:cubicBezTo>
                    <a:lnTo>
                      <a:pt x="73" y="0"/>
                    </a:lnTo>
                    <a:close/>
                  </a:path>
                </a:pathLst>
              </a:custGeom>
              <a:solidFill>
                <a:srgbClr val="457A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" name="Freeform 186"/>
              <p:cNvSpPr/>
              <p:nvPr/>
            </p:nvSpPr>
            <p:spPr bwMode="auto">
              <a:xfrm>
                <a:off x="1401541" y="1009698"/>
                <a:ext cx="510721" cy="448029"/>
              </a:xfrm>
              <a:custGeom>
                <a:gdLst>
                  <a:gd name="T0" fmla="*/ 73 w 103"/>
                  <a:gd name="T1" fmla="*/ 0 h 90"/>
                  <a:gd name="T2" fmla="*/ 29 w 103"/>
                  <a:gd name="T3" fmla="*/ 90 h 90"/>
                  <a:gd name="T4" fmla="*/ 77 w 103"/>
                  <a:gd name="T5" fmla="*/ 3 h 90"/>
                  <a:gd name="T6" fmla="*/ 68 w 103"/>
                  <a:gd name="T7" fmla="*/ 24 h 90"/>
                  <a:gd name="T8" fmla="*/ 77 w 103"/>
                  <a:gd name="T9" fmla="*/ 46 h 90"/>
                  <a:gd name="T10" fmla="*/ 67 w 103"/>
                  <a:gd name="T11" fmla="*/ 26 h 90"/>
                  <a:gd name="T12" fmla="*/ 62 w 103"/>
                  <a:gd name="T13" fmla="*/ 37 h 90"/>
                  <a:gd name="T14" fmla="*/ 71 w 103"/>
                  <a:gd name="T15" fmla="*/ 60 h 90"/>
                  <a:gd name="T16" fmla="*/ 61 w 103"/>
                  <a:gd name="T17" fmla="*/ 39 h 90"/>
                  <a:gd name="T18" fmla="*/ 56 w 103"/>
                  <a:gd name="T19" fmla="*/ 49 h 90"/>
                  <a:gd name="T20" fmla="*/ 61 w 103"/>
                  <a:gd name="T21" fmla="*/ 70 h 90"/>
                  <a:gd name="T22" fmla="*/ 54 w 103"/>
                  <a:gd name="T23" fmla="*/ 51 h 90"/>
                  <a:gd name="T24" fmla="*/ 37 w 103"/>
                  <a:gd name="T25" fmla="*/ 79 h 90"/>
                  <a:gd name="T26" fmla="*/ 54 w 103"/>
                  <a:gd name="T27" fmla="*/ 48 h 90"/>
                  <a:gd name="T28" fmla="*/ 34 w 103"/>
                  <a:gd name="T29" fmla="*/ 53 h 90"/>
                  <a:gd name="T30" fmla="*/ 55 w 103"/>
                  <a:gd name="T31" fmla="*/ 45 h 90"/>
                  <a:gd name="T32" fmla="*/ 60 w 103"/>
                  <a:gd name="T33" fmla="*/ 35 h 90"/>
                  <a:gd name="T34" fmla="*/ 37 w 103"/>
                  <a:gd name="T35" fmla="*/ 39 h 90"/>
                  <a:gd name="T36" fmla="*/ 61 w 103"/>
                  <a:gd name="T37" fmla="*/ 32 h 90"/>
                  <a:gd name="T38" fmla="*/ 66 w 103"/>
                  <a:gd name="T39" fmla="*/ 21 h 90"/>
                  <a:gd name="T40" fmla="*/ 43 w 103"/>
                  <a:gd name="T41" fmla="*/ 25 h 90"/>
                  <a:gd name="T42" fmla="*/ 66 w 103"/>
                  <a:gd name="T43" fmla="*/ 19 h 90"/>
                  <a:gd name="T44" fmla="*/ 73 w 103"/>
                  <a:gd name="T45" fmla="*/ 0 h 9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3" h="90">
                    <a:moveTo>
                      <a:pt x="73" y="0"/>
                    </a:moveTo>
                    <a:cubicBezTo>
                      <a:pt x="50" y="1"/>
                      <a:pt x="0" y="18"/>
                      <a:pt x="29" y="90"/>
                    </a:cubicBezTo>
                    <a:cubicBezTo>
                      <a:pt x="103" y="72"/>
                      <a:pt x="89" y="23"/>
                      <a:pt x="77" y="3"/>
                    </a:cubicBezTo>
                    <a:cubicBezTo>
                      <a:pt x="74" y="10"/>
                      <a:pt x="71" y="17"/>
                      <a:pt x="68" y="24"/>
                    </a:cubicBezTo>
                    <a:cubicBezTo>
                      <a:pt x="76" y="32"/>
                      <a:pt x="78" y="39"/>
                      <a:pt x="77" y="46"/>
                    </a:cubicBezTo>
                    <a:cubicBezTo>
                      <a:pt x="76" y="38"/>
                      <a:pt x="73" y="32"/>
                      <a:pt x="67" y="26"/>
                    </a:cubicBezTo>
                    <a:cubicBezTo>
                      <a:pt x="66" y="30"/>
                      <a:pt x="64" y="34"/>
                      <a:pt x="62" y="37"/>
                    </a:cubicBezTo>
                    <a:cubicBezTo>
                      <a:pt x="70" y="46"/>
                      <a:pt x="71" y="54"/>
                      <a:pt x="71" y="60"/>
                    </a:cubicBezTo>
                    <a:cubicBezTo>
                      <a:pt x="70" y="52"/>
                      <a:pt x="67" y="45"/>
                      <a:pt x="61" y="39"/>
                    </a:cubicBezTo>
                    <a:cubicBezTo>
                      <a:pt x="59" y="43"/>
                      <a:pt x="57" y="46"/>
                      <a:pt x="56" y="49"/>
                    </a:cubicBezTo>
                    <a:cubicBezTo>
                      <a:pt x="62" y="58"/>
                      <a:pt x="62" y="65"/>
                      <a:pt x="61" y="70"/>
                    </a:cubicBezTo>
                    <a:cubicBezTo>
                      <a:pt x="61" y="63"/>
                      <a:pt x="59" y="57"/>
                      <a:pt x="54" y="51"/>
                    </a:cubicBezTo>
                    <a:cubicBezTo>
                      <a:pt x="48" y="63"/>
                      <a:pt x="42" y="72"/>
                      <a:pt x="37" y="79"/>
                    </a:cubicBezTo>
                    <a:cubicBezTo>
                      <a:pt x="42" y="72"/>
                      <a:pt x="48" y="61"/>
                      <a:pt x="54" y="48"/>
                    </a:cubicBezTo>
                    <a:cubicBezTo>
                      <a:pt x="46" y="47"/>
                      <a:pt x="40" y="49"/>
                      <a:pt x="34" y="53"/>
                    </a:cubicBezTo>
                    <a:cubicBezTo>
                      <a:pt x="38" y="49"/>
                      <a:pt x="44" y="45"/>
                      <a:pt x="55" y="45"/>
                    </a:cubicBezTo>
                    <a:cubicBezTo>
                      <a:pt x="57" y="42"/>
                      <a:pt x="59" y="38"/>
                      <a:pt x="60" y="35"/>
                    </a:cubicBezTo>
                    <a:cubicBezTo>
                      <a:pt x="52" y="33"/>
                      <a:pt x="44" y="34"/>
                      <a:pt x="37" y="39"/>
                    </a:cubicBezTo>
                    <a:cubicBezTo>
                      <a:pt x="42" y="34"/>
                      <a:pt x="49" y="31"/>
                      <a:pt x="61" y="32"/>
                    </a:cubicBezTo>
                    <a:cubicBezTo>
                      <a:pt x="63" y="29"/>
                      <a:pt x="64" y="25"/>
                      <a:pt x="66" y="21"/>
                    </a:cubicBezTo>
                    <a:cubicBezTo>
                      <a:pt x="57" y="19"/>
                      <a:pt x="50" y="21"/>
                      <a:pt x="43" y="25"/>
                    </a:cubicBezTo>
                    <a:cubicBezTo>
                      <a:pt x="48" y="21"/>
                      <a:pt x="55" y="17"/>
                      <a:pt x="66" y="19"/>
                    </a:cubicBezTo>
                    <a:cubicBezTo>
                      <a:pt x="69" y="13"/>
                      <a:pt x="71" y="6"/>
                      <a:pt x="73" y="0"/>
                    </a:cubicBezTo>
                    <a:close/>
                  </a:path>
                </a:pathLst>
              </a:custGeom>
              <a:solidFill>
                <a:srgbClr val="8AC6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" name="Freeform 187"/>
              <p:cNvSpPr/>
              <p:nvPr/>
            </p:nvSpPr>
            <p:spPr bwMode="auto">
              <a:xfrm>
                <a:off x="1187466" y="700819"/>
                <a:ext cx="556595" cy="489314"/>
              </a:xfrm>
              <a:custGeom>
                <a:gdLst>
                  <a:gd name="T0" fmla="*/ 68 w 112"/>
                  <a:gd name="T1" fmla="*/ 0 h 98"/>
                  <a:gd name="T2" fmla="*/ 43 w 112"/>
                  <a:gd name="T3" fmla="*/ 98 h 98"/>
                  <a:gd name="T4" fmla="*/ 72 w 112"/>
                  <a:gd name="T5" fmla="*/ 2 h 98"/>
                  <a:gd name="T6" fmla="*/ 68 w 112"/>
                  <a:gd name="T7" fmla="*/ 0 h 9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2" h="98">
                    <a:moveTo>
                      <a:pt x="68" y="0"/>
                    </a:moveTo>
                    <a:cubicBezTo>
                      <a:pt x="45" y="6"/>
                      <a:pt x="0" y="33"/>
                      <a:pt x="43" y="98"/>
                    </a:cubicBezTo>
                    <a:cubicBezTo>
                      <a:pt x="112" y="64"/>
                      <a:pt x="88" y="19"/>
                      <a:pt x="72" y="2"/>
                    </a:cubicBez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457A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" name="Freeform 188"/>
              <p:cNvSpPr/>
              <p:nvPr/>
            </p:nvSpPr>
            <p:spPr bwMode="auto">
              <a:xfrm>
                <a:off x="1187466" y="700819"/>
                <a:ext cx="556595" cy="489314"/>
              </a:xfrm>
              <a:custGeom>
                <a:gdLst>
                  <a:gd name="T0" fmla="*/ 68 w 112"/>
                  <a:gd name="T1" fmla="*/ 0 h 98"/>
                  <a:gd name="T2" fmla="*/ 43 w 112"/>
                  <a:gd name="T3" fmla="*/ 98 h 98"/>
                  <a:gd name="T4" fmla="*/ 72 w 112"/>
                  <a:gd name="T5" fmla="*/ 2 h 98"/>
                  <a:gd name="T6" fmla="*/ 68 w 112"/>
                  <a:gd name="T7" fmla="*/ 24 h 98"/>
                  <a:gd name="T8" fmla="*/ 81 w 112"/>
                  <a:gd name="T9" fmla="*/ 45 h 98"/>
                  <a:gd name="T10" fmla="*/ 67 w 112"/>
                  <a:gd name="T11" fmla="*/ 27 h 98"/>
                  <a:gd name="T12" fmla="*/ 64 w 112"/>
                  <a:gd name="T13" fmla="*/ 39 h 98"/>
                  <a:gd name="T14" fmla="*/ 78 w 112"/>
                  <a:gd name="T15" fmla="*/ 60 h 98"/>
                  <a:gd name="T16" fmla="*/ 64 w 112"/>
                  <a:gd name="T17" fmla="*/ 41 h 98"/>
                  <a:gd name="T18" fmla="*/ 61 w 112"/>
                  <a:gd name="T19" fmla="*/ 52 h 98"/>
                  <a:gd name="T20" fmla="*/ 70 w 112"/>
                  <a:gd name="T21" fmla="*/ 71 h 98"/>
                  <a:gd name="T22" fmla="*/ 60 w 112"/>
                  <a:gd name="T23" fmla="*/ 54 h 98"/>
                  <a:gd name="T24" fmla="*/ 48 w 112"/>
                  <a:gd name="T25" fmla="*/ 85 h 98"/>
                  <a:gd name="T26" fmla="*/ 59 w 112"/>
                  <a:gd name="T27" fmla="*/ 51 h 98"/>
                  <a:gd name="T28" fmla="*/ 41 w 112"/>
                  <a:gd name="T29" fmla="*/ 61 h 98"/>
                  <a:gd name="T30" fmla="*/ 60 w 112"/>
                  <a:gd name="T31" fmla="*/ 48 h 98"/>
                  <a:gd name="T32" fmla="*/ 62 w 112"/>
                  <a:gd name="T33" fmla="*/ 37 h 98"/>
                  <a:gd name="T34" fmla="*/ 40 w 112"/>
                  <a:gd name="T35" fmla="*/ 46 h 98"/>
                  <a:gd name="T36" fmla="*/ 63 w 112"/>
                  <a:gd name="T37" fmla="*/ 34 h 98"/>
                  <a:gd name="T38" fmla="*/ 65 w 112"/>
                  <a:gd name="T39" fmla="*/ 22 h 98"/>
                  <a:gd name="T40" fmla="*/ 43 w 112"/>
                  <a:gd name="T41" fmla="*/ 31 h 98"/>
                  <a:gd name="T42" fmla="*/ 65 w 112"/>
                  <a:gd name="T43" fmla="*/ 20 h 98"/>
                  <a:gd name="T44" fmla="*/ 68 w 112"/>
                  <a:gd name="T45" fmla="*/ 0 h 9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12" h="98">
                    <a:moveTo>
                      <a:pt x="68" y="0"/>
                    </a:moveTo>
                    <a:cubicBezTo>
                      <a:pt x="45" y="6"/>
                      <a:pt x="0" y="33"/>
                      <a:pt x="43" y="98"/>
                    </a:cubicBezTo>
                    <a:cubicBezTo>
                      <a:pt x="112" y="64"/>
                      <a:pt x="88" y="19"/>
                      <a:pt x="72" y="2"/>
                    </a:cubicBezTo>
                    <a:cubicBezTo>
                      <a:pt x="71" y="9"/>
                      <a:pt x="69" y="17"/>
                      <a:pt x="68" y="24"/>
                    </a:cubicBezTo>
                    <a:cubicBezTo>
                      <a:pt x="78" y="31"/>
                      <a:pt x="80" y="38"/>
                      <a:pt x="81" y="45"/>
                    </a:cubicBezTo>
                    <a:cubicBezTo>
                      <a:pt x="79" y="37"/>
                      <a:pt x="75" y="31"/>
                      <a:pt x="67" y="27"/>
                    </a:cubicBezTo>
                    <a:cubicBezTo>
                      <a:pt x="66" y="31"/>
                      <a:pt x="65" y="35"/>
                      <a:pt x="64" y="39"/>
                    </a:cubicBezTo>
                    <a:cubicBezTo>
                      <a:pt x="74" y="46"/>
                      <a:pt x="77" y="53"/>
                      <a:pt x="78" y="60"/>
                    </a:cubicBezTo>
                    <a:cubicBezTo>
                      <a:pt x="76" y="52"/>
                      <a:pt x="71" y="46"/>
                      <a:pt x="64" y="41"/>
                    </a:cubicBezTo>
                    <a:cubicBezTo>
                      <a:pt x="63" y="45"/>
                      <a:pt x="62" y="49"/>
                      <a:pt x="61" y="52"/>
                    </a:cubicBezTo>
                    <a:cubicBezTo>
                      <a:pt x="69" y="59"/>
                      <a:pt x="71" y="66"/>
                      <a:pt x="70" y="71"/>
                    </a:cubicBezTo>
                    <a:cubicBezTo>
                      <a:pt x="69" y="65"/>
                      <a:pt x="66" y="59"/>
                      <a:pt x="60" y="54"/>
                    </a:cubicBezTo>
                    <a:cubicBezTo>
                      <a:pt x="56" y="67"/>
                      <a:pt x="52" y="77"/>
                      <a:pt x="48" y="85"/>
                    </a:cubicBezTo>
                    <a:cubicBezTo>
                      <a:pt x="52" y="77"/>
                      <a:pt x="56" y="65"/>
                      <a:pt x="59" y="51"/>
                    </a:cubicBezTo>
                    <a:cubicBezTo>
                      <a:pt x="51" y="52"/>
                      <a:pt x="45" y="55"/>
                      <a:pt x="41" y="61"/>
                    </a:cubicBezTo>
                    <a:cubicBezTo>
                      <a:pt x="44" y="56"/>
                      <a:pt x="49" y="50"/>
                      <a:pt x="60" y="48"/>
                    </a:cubicBezTo>
                    <a:cubicBezTo>
                      <a:pt x="61" y="45"/>
                      <a:pt x="61" y="41"/>
                      <a:pt x="62" y="37"/>
                    </a:cubicBezTo>
                    <a:cubicBezTo>
                      <a:pt x="53" y="37"/>
                      <a:pt x="47" y="40"/>
                      <a:pt x="40" y="46"/>
                    </a:cubicBezTo>
                    <a:cubicBezTo>
                      <a:pt x="45" y="40"/>
                      <a:pt x="51" y="35"/>
                      <a:pt x="63" y="34"/>
                    </a:cubicBezTo>
                    <a:cubicBezTo>
                      <a:pt x="63" y="31"/>
                      <a:pt x="64" y="26"/>
                      <a:pt x="65" y="22"/>
                    </a:cubicBezTo>
                    <a:cubicBezTo>
                      <a:pt x="56" y="23"/>
                      <a:pt x="50" y="25"/>
                      <a:pt x="43" y="31"/>
                    </a:cubicBezTo>
                    <a:cubicBezTo>
                      <a:pt x="48" y="26"/>
                      <a:pt x="54" y="21"/>
                      <a:pt x="65" y="20"/>
                    </a:cubicBezTo>
                    <a:cubicBezTo>
                      <a:pt x="66" y="13"/>
                      <a:pt x="67" y="7"/>
                      <a:pt x="68" y="0"/>
                    </a:cubicBezTo>
                    <a:close/>
                  </a:path>
                </a:pathLst>
              </a:custGeom>
              <a:solidFill>
                <a:srgbClr val="8AC6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" name="Freeform 189"/>
              <p:cNvSpPr/>
              <p:nvPr/>
            </p:nvSpPr>
            <p:spPr bwMode="auto">
              <a:xfrm>
                <a:off x="880115" y="526501"/>
                <a:ext cx="561182" cy="493902"/>
              </a:xfrm>
              <a:custGeom>
                <a:gdLst>
                  <a:gd name="T0" fmla="*/ 67 w 113"/>
                  <a:gd name="T1" fmla="*/ 0 h 99"/>
                  <a:gd name="T2" fmla="*/ 46 w 113"/>
                  <a:gd name="T3" fmla="*/ 99 h 99"/>
                  <a:gd name="T4" fmla="*/ 71 w 113"/>
                  <a:gd name="T5" fmla="*/ 2 h 99"/>
                  <a:gd name="T6" fmla="*/ 67 w 113"/>
                  <a:gd name="T7" fmla="*/ 0 h 9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3" h="99">
                    <a:moveTo>
                      <a:pt x="67" y="0"/>
                    </a:moveTo>
                    <a:cubicBezTo>
                      <a:pt x="45" y="7"/>
                      <a:pt x="0" y="36"/>
                      <a:pt x="46" y="99"/>
                    </a:cubicBezTo>
                    <a:cubicBezTo>
                      <a:pt x="113" y="63"/>
                      <a:pt x="88" y="19"/>
                      <a:pt x="71" y="2"/>
                    </a:cubicBez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457A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" name="Freeform 190"/>
              <p:cNvSpPr/>
              <p:nvPr/>
            </p:nvSpPr>
            <p:spPr bwMode="auto">
              <a:xfrm>
                <a:off x="880115" y="526501"/>
                <a:ext cx="561182" cy="493902"/>
              </a:xfrm>
              <a:custGeom>
                <a:gdLst>
                  <a:gd name="T0" fmla="*/ 67 w 113"/>
                  <a:gd name="T1" fmla="*/ 0 h 99"/>
                  <a:gd name="T2" fmla="*/ 46 w 113"/>
                  <a:gd name="T3" fmla="*/ 99 h 99"/>
                  <a:gd name="T4" fmla="*/ 71 w 113"/>
                  <a:gd name="T5" fmla="*/ 2 h 99"/>
                  <a:gd name="T6" fmla="*/ 68 w 113"/>
                  <a:gd name="T7" fmla="*/ 25 h 99"/>
                  <a:gd name="T8" fmla="*/ 82 w 113"/>
                  <a:gd name="T9" fmla="*/ 45 h 99"/>
                  <a:gd name="T10" fmla="*/ 68 w 113"/>
                  <a:gd name="T11" fmla="*/ 27 h 99"/>
                  <a:gd name="T12" fmla="*/ 65 w 113"/>
                  <a:gd name="T13" fmla="*/ 39 h 99"/>
                  <a:gd name="T14" fmla="*/ 79 w 113"/>
                  <a:gd name="T15" fmla="*/ 60 h 99"/>
                  <a:gd name="T16" fmla="*/ 64 w 113"/>
                  <a:gd name="T17" fmla="*/ 42 h 99"/>
                  <a:gd name="T18" fmla="*/ 62 w 113"/>
                  <a:gd name="T19" fmla="*/ 52 h 99"/>
                  <a:gd name="T20" fmla="*/ 72 w 113"/>
                  <a:gd name="T21" fmla="*/ 72 h 99"/>
                  <a:gd name="T22" fmla="*/ 61 w 113"/>
                  <a:gd name="T23" fmla="*/ 55 h 99"/>
                  <a:gd name="T24" fmla="*/ 51 w 113"/>
                  <a:gd name="T25" fmla="*/ 86 h 99"/>
                  <a:gd name="T26" fmla="*/ 60 w 113"/>
                  <a:gd name="T27" fmla="*/ 52 h 99"/>
                  <a:gd name="T28" fmla="*/ 42 w 113"/>
                  <a:gd name="T29" fmla="*/ 62 h 99"/>
                  <a:gd name="T30" fmla="*/ 61 w 113"/>
                  <a:gd name="T31" fmla="*/ 49 h 99"/>
                  <a:gd name="T32" fmla="*/ 63 w 113"/>
                  <a:gd name="T33" fmla="*/ 37 h 99"/>
                  <a:gd name="T34" fmla="*/ 41 w 113"/>
                  <a:gd name="T35" fmla="*/ 47 h 99"/>
                  <a:gd name="T36" fmla="*/ 63 w 113"/>
                  <a:gd name="T37" fmla="*/ 35 h 99"/>
                  <a:gd name="T38" fmla="*/ 65 w 113"/>
                  <a:gd name="T39" fmla="*/ 23 h 99"/>
                  <a:gd name="T40" fmla="*/ 44 w 113"/>
                  <a:gd name="T41" fmla="*/ 32 h 99"/>
                  <a:gd name="T42" fmla="*/ 65 w 113"/>
                  <a:gd name="T43" fmla="*/ 20 h 99"/>
                  <a:gd name="T44" fmla="*/ 67 w 113"/>
                  <a:gd name="T45" fmla="*/ 0 h 9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13" h="99">
                    <a:moveTo>
                      <a:pt x="67" y="0"/>
                    </a:moveTo>
                    <a:cubicBezTo>
                      <a:pt x="45" y="7"/>
                      <a:pt x="0" y="36"/>
                      <a:pt x="46" y="99"/>
                    </a:cubicBezTo>
                    <a:cubicBezTo>
                      <a:pt x="113" y="63"/>
                      <a:pt x="88" y="19"/>
                      <a:pt x="71" y="2"/>
                    </a:cubicBezTo>
                    <a:cubicBezTo>
                      <a:pt x="71" y="10"/>
                      <a:pt x="69" y="17"/>
                      <a:pt x="68" y="25"/>
                    </a:cubicBezTo>
                    <a:cubicBezTo>
                      <a:pt x="78" y="31"/>
                      <a:pt x="81" y="38"/>
                      <a:pt x="82" y="45"/>
                    </a:cubicBezTo>
                    <a:cubicBezTo>
                      <a:pt x="79" y="37"/>
                      <a:pt x="75" y="31"/>
                      <a:pt x="68" y="27"/>
                    </a:cubicBezTo>
                    <a:cubicBezTo>
                      <a:pt x="67" y="31"/>
                      <a:pt x="66" y="35"/>
                      <a:pt x="65" y="39"/>
                    </a:cubicBezTo>
                    <a:cubicBezTo>
                      <a:pt x="75" y="46"/>
                      <a:pt x="78" y="53"/>
                      <a:pt x="79" y="60"/>
                    </a:cubicBezTo>
                    <a:cubicBezTo>
                      <a:pt x="77" y="52"/>
                      <a:pt x="72" y="46"/>
                      <a:pt x="64" y="42"/>
                    </a:cubicBezTo>
                    <a:cubicBezTo>
                      <a:pt x="64" y="45"/>
                      <a:pt x="63" y="49"/>
                      <a:pt x="62" y="52"/>
                    </a:cubicBezTo>
                    <a:cubicBezTo>
                      <a:pt x="70" y="59"/>
                      <a:pt x="72" y="66"/>
                      <a:pt x="72" y="72"/>
                    </a:cubicBezTo>
                    <a:cubicBezTo>
                      <a:pt x="71" y="65"/>
                      <a:pt x="67" y="59"/>
                      <a:pt x="61" y="55"/>
                    </a:cubicBezTo>
                    <a:cubicBezTo>
                      <a:pt x="58" y="67"/>
                      <a:pt x="54" y="78"/>
                      <a:pt x="51" y="86"/>
                    </a:cubicBezTo>
                    <a:cubicBezTo>
                      <a:pt x="54" y="77"/>
                      <a:pt x="57" y="65"/>
                      <a:pt x="60" y="52"/>
                    </a:cubicBezTo>
                    <a:cubicBezTo>
                      <a:pt x="52" y="53"/>
                      <a:pt x="46" y="56"/>
                      <a:pt x="42" y="62"/>
                    </a:cubicBezTo>
                    <a:cubicBezTo>
                      <a:pt x="45" y="57"/>
                      <a:pt x="50" y="51"/>
                      <a:pt x="61" y="49"/>
                    </a:cubicBezTo>
                    <a:cubicBezTo>
                      <a:pt x="61" y="45"/>
                      <a:pt x="62" y="41"/>
                      <a:pt x="63" y="37"/>
                    </a:cubicBezTo>
                    <a:cubicBezTo>
                      <a:pt x="54" y="38"/>
                      <a:pt x="47" y="41"/>
                      <a:pt x="41" y="47"/>
                    </a:cubicBezTo>
                    <a:cubicBezTo>
                      <a:pt x="45" y="41"/>
                      <a:pt x="51" y="36"/>
                      <a:pt x="63" y="35"/>
                    </a:cubicBezTo>
                    <a:cubicBezTo>
                      <a:pt x="64" y="31"/>
                      <a:pt x="64" y="27"/>
                      <a:pt x="65" y="23"/>
                    </a:cubicBezTo>
                    <a:cubicBezTo>
                      <a:pt x="56" y="23"/>
                      <a:pt x="50" y="26"/>
                      <a:pt x="44" y="32"/>
                    </a:cubicBezTo>
                    <a:cubicBezTo>
                      <a:pt x="48" y="26"/>
                      <a:pt x="54" y="22"/>
                      <a:pt x="65" y="20"/>
                    </a:cubicBezTo>
                    <a:cubicBezTo>
                      <a:pt x="66" y="14"/>
                      <a:pt x="67" y="7"/>
                      <a:pt x="67" y="0"/>
                    </a:cubicBezTo>
                    <a:close/>
                  </a:path>
                </a:pathLst>
              </a:custGeom>
              <a:solidFill>
                <a:srgbClr val="8AC6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" name="Freeform 191"/>
              <p:cNvSpPr/>
              <p:nvPr/>
            </p:nvSpPr>
            <p:spPr bwMode="auto">
              <a:xfrm>
                <a:off x="1406128" y="188568"/>
                <a:ext cx="431208" cy="448029"/>
              </a:xfrm>
              <a:custGeom>
                <a:gdLst>
                  <a:gd name="T0" fmla="*/ 3 w 87"/>
                  <a:gd name="T1" fmla="*/ 77 h 90"/>
                  <a:gd name="T2" fmla="*/ 87 w 87"/>
                  <a:gd name="T3" fmla="*/ 12 h 90"/>
                  <a:gd name="T4" fmla="*/ 6 w 87"/>
                  <a:gd name="T5" fmla="*/ 80 h 90"/>
                  <a:gd name="T6" fmla="*/ 3 w 87"/>
                  <a:gd name="T7" fmla="*/ 77 h 9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7" h="90">
                    <a:moveTo>
                      <a:pt x="3" y="77"/>
                    </a:moveTo>
                    <a:cubicBezTo>
                      <a:pt x="0" y="54"/>
                      <a:pt x="8" y="0"/>
                      <a:pt x="87" y="12"/>
                    </a:cubicBezTo>
                    <a:cubicBezTo>
                      <a:pt x="81" y="90"/>
                      <a:pt x="29" y="88"/>
                      <a:pt x="6" y="80"/>
                    </a:cubicBezTo>
                    <a:lnTo>
                      <a:pt x="3" y="77"/>
                    </a:lnTo>
                    <a:close/>
                  </a:path>
                </a:pathLst>
              </a:custGeom>
              <a:solidFill>
                <a:srgbClr val="457A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" name="Freeform 192"/>
              <p:cNvSpPr/>
              <p:nvPr/>
            </p:nvSpPr>
            <p:spPr bwMode="auto">
              <a:xfrm>
                <a:off x="1406128" y="188568"/>
                <a:ext cx="431208" cy="448029"/>
              </a:xfrm>
              <a:custGeom>
                <a:gdLst>
                  <a:gd name="T0" fmla="*/ 3 w 87"/>
                  <a:gd name="T1" fmla="*/ 77 h 90"/>
                  <a:gd name="T2" fmla="*/ 87 w 87"/>
                  <a:gd name="T3" fmla="*/ 12 h 90"/>
                  <a:gd name="T4" fmla="*/ 6 w 87"/>
                  <a:gd name="T5" fmla="*/ 80 h 90"/>
                  <a:gd name="T6" fmla="*/ 26 w 87"/>
                  <a:gd name="T7" fmla="*/ 67 h 90"/>
                  <a:gd name="T8" fmla="*/ 51 w 87"/>
                  <a:gd name="T9" fmla="*/ 70 h 90"/>
                  <a:gd name="T10" fmla="*/ 28 w 87"/>
                  <a:gd name="T11" fmla="*/ 65 h 90"/>
                  <a:gd name="T12" fmla="*/ 39 w 87"/>
                  <a:gd name="T13" fmla="*/ 57 h 90"/>
                  <a:gd name="T14" fmla="*/ 64 w 87"/>
                  <a:gd name="T15" fmla="*/ 60 h 90"/>
                  <a:gd name="T16" fmla="*/ 41 w 87"/>
                  <a:gd name="T17" fmla="*/ 55 h 90"/>
                  <a:gd name="T18" fmla="*/ 50 w 87"/>
                  <a:gd name="T19" fmla="*/ 48 h 90"/>
                  <a:gd name="T20" fmla="*/ 72 w 87"/>
                  <a:gd name="T21" fmla="*/ 48 h 90"/>
                  <a:gd name="T22" fmla="*/ 52 w 87"/>
                  <a:gd name="T23" fmla="*/ 46 h 90"/>
                  <a:gd name="T24" fmla="*/ 77 w 87"/>
                  <a:gd name="T25" fmla="*/ 22 h 90"/>
                  <a:gd name="T26" fmla="*/ 48 w 87"/>
                  <a:gd name="T27" fmla="*/ 47 h 90"/>
                  <a:gd name="T28" fmla="*/ 50 w 87"/>
                  <a:gd name="T29" fmla="*/ 26 h 90"/>
                  <a:gd name="T30" fmla="*/ 46 w 87"/>
                  <a:gd name="T31" fmla="*/ 49 h 90"/>
                  <a:gd name="T32" fmla="*/ 36 w 87"/>
                  <a:gd name="T33" fmla="*/ 56 h 90"/>
                  <a:gd name="T34" fmla="*/ 36 w 87"/>
                  <a:gd name="T35" fmla="*/ 32 h 90"/>
                  <a:gd name="T36" fmla="*/ 34 w 87"/>
                  <a:gd name="T37" fmla="*/ 57 h 90"/>
                  <a:gd name="T38" fmla="*/ 23 w 87"/>
                  <a:gd name="T39" fmla="*/ 65 h 90"/>
                  <a:gd name="T40" fmla="*/ 23 w 87"/>
                  <a:gd name="T41" fmla="*/ 41 h 90"/>
                  <a:gd name="T42" fmla="*/ 21 w 87"/>
                  <a:gd name="T43" fmla="*/ 66 h 90"/>
                  <a:gd name="T44" fmla="*/ 3 w 87"/>
                  <a:gd name="T45" fmla="*/ 77 h 9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7" h="90">
                    <a:moveTo>
                      <a:pt x="3" y="77"/>
                    </a:moveTo>
                    <a:cubicBezTo>
                      <a:pt x="0" y="54"/>
                      <a:pt x="8" y="0"/>
                      <a:pt x="87" y="12"/>
                    </a:cubicBezTo>
                    <a:cubicBezTo>
                      <a:pt x="81" y="90"/>
                      <a:pt x="29" y="88"/>
                      <a:pt x="6" y="80"/>
                    </a:cubicBezTo>
                    <a:cubicBezTo>
                      <a:pt x="13" y="76"/>
                      <a:pt x="19" y="72"/>
                      <a:pt x="26" y="67"/>
                    </a:cubicBezTo>
                    <a:cubicBezTo>
                      <a:pt x="36" y="73"/>
                      <a:pt x="44" y="72"/>
                      <a:pt x="51" y="70"/>
                    </a:cubicBezTo>
                    <a:cubicBezTo>
                      <a:pt x="42" y="72"/>
                      <a:pt x="35" y="70"/>
                      <a:pt x="28" y="65"/>
                    </a:cubicBezTo>
                    <a:cubicBezTo>
                      <a:pt x="32" y="63"/>
                      <a:pt x="35" y="60"/>
                      <a:pt x="39" y="57"/>
                    </a:cubicBezTo>
                    <a:cubicBezTo>
                      <a:pt x="49" y="63"/>
                      <a:pt x="57" y="63"/>
                      <a:pt x="64" y="60"/>
                    </a:cubicBezTo>
                    <a:cubicBezTo>
                      <a:pt x="55" y="62"/>
                      <a:pt x="48" y="60"/>
                      <a:pt x="41" y="55"/>
                    </a:cubicBezTo>
                    <a:cubicBezTo>
                      <a:pt x="44" y="53"/>
                      <a:pt x="47" y="50"/>
                      <a:pt x="50" y="48"/>
                    </a:cubicBezTo>
                    <a:cubicBezTo>
                      <a:pt x="59" y="52"/>
                      <a:pt x="67" y="51"/>
                      <a:pt x="72" y="48"/>
                    </a:cubicBezTo>
                    <a:cubicBezTo>
                      <a:pt x="65" y="50"/>
                      <a:pt x="58" y="50"/>
                      <a:pt x="52" y="46"/>
                    </a:cubicBezTo>
                    <a:cubicBezTo>
                      <a:pt x="62" y="37"/>
                      <a:pt x="71" y="29"/>
                      <a:pt x="77" y="22"/>
                    </a:cubicBezTo>
                    <a:cubicBezTo>
                      <a:pt x="70" y="29"/>
                      <a:pt x="60" y="38"/>
                      <a:pt x="48" y="47"/>
                    </a:cubicBezTo>
                    <a:cubicBezTo>
                      <a:pt x="46" y="39"/>
                      <a:pt x="47" y="32"/>
                      <a:pt x="50" y="26"/>
                    </a:cubicBezTo>
                    <a:cubicBezTo>
                      <a:pt x="46" y="30"/>
                      <a:pt x="43" y="38"/>
                      <a:pt x="46" y="49"/>
                    </a:cubicBezTo>
                    <a:cubicBezTo>
                      <a:pt x="43" y="51"/>
                      <a:pt x="39" y="54"/>
                      <a:pt x="36" y="56"/>
                    </a:cubicBezTo>
                    <a:cubicBezTo>
                      <a:pt x="32" y="48"/>
                      <a:pt x="32" y="40"/>
                      <a:pt x="36" y="32"/>
                    </a:cubicBezTo>
                    <a:cubicBezTo>
                      <a:pt x="32" y="38"/>
                      <a:pt x="30" y="46"/>
                      <a:pt x="34" y="57"/>
                    </a:cubicBezTo>
                    <a:cubicBezTo>
                      <a:pt x="30" y="60"/>
                      <a:pt x="26" y="62"/>
                      <a:pt x="23" y="65"/>
                    </a:cubicBezTo>
                    <a:cubicBezTo>
                      <a:pt x="20" y="57"/>
                      <a:pt x="20" y="49"/>
                      <a:pt x="23" y="41"/>
                    </a:cubicBezTo>
                    <a:cubicBezTo>
                      <a:pt x="19" y="47"/>
                      <a:pt x="17" y="55"/>
                      <a:pt x="21" y="66"/>
                    </a:cubicBezTo>
                    <a:cubicBezTo>
                      <a:pt x="15" y="70"/>
                      <a:pt x="9" y="74"/>
                      <a:pt x="3" y="77"/>
                    </a:cubicBezTo>
                    <a:close/>
                  </a:path>
                </a:pathLst>
              </a:custGeom>
              <a:solidFill>
                <a:srgbClr val="8AC6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" name="Freeform 195"/>
              <p:cNvSpPr/>
              <p:nvPr/>
            </p:nvSpPr>
            <p:spPr bwMode="auto">
              <a:xfrm>
                <a:off x="1580446" y="1358334"/>
                <a:ext cx="574944" cy="498489"/>
              </a:xfrm>
              <a:custGeom>
                <a:gdLst>
                  <a:gd name="T0" fmla="*/ 63 w 116"/>
                  <a:gd name="T1" fmla="*/ 0 h 100"/>
                  <a:gd name="T2" fmla="*/ 55 w 116"/>
                  <a:gd name="T3" fmla="*/ 100 h 100"/>
                  <a:gd name="T4" fmla="*/ 58 w 116"/>
                  <a:gd name="T5" fmla="*/ 0 h 100"/>
                  <a:gd name="T6" fmla="*/ 63 w 116"/>
                  <a:gd name="T7" fmla="*/ 0 h 10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5" h="100">
                    <a:moveTo>
                      <a:pt x="63" y="0"/>
                    </a:moveTo>
                    <a:cubicBezTo>
                      <a:pt x="82" y="13"/>
                      <a:pt x="116" y="52"/>
                      <a:pt x="55" y="100"/>
                    </a:cubicBezTo>
                    <a:cubicBezTo>
                      <a:pt x="0" y="47"/>
                      <a:pt x="37" y="11"/>
                      <a:pt x="58" y="0"/>
                    </a:cubicBez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457A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" name="Freeform 196"/>
              <p:cNvSpPr/>
              <p:nvPr/>
            </p:nvSpPr>
            <p:spPr bwMode="auto">
              <a:xfrm>
                <a:off x="1580446" y="1358334"/>
                <a:ext cx="574944" cy="498489"/>
              </a:xfrm>
              <a:custGeom>
                <a:gdLst>
                  <a:gd name="T0" fmla="*/ 63 w 116"/>
                  <a:gd name="T1" fmla="*/ 0 h 100"/>
                  <a:gd name="T2" fmla="*/ 55 w 116"/>
                  <a:gd name="T3" fmla="*/ 100 h 100"/>
                  <a:gd name="T4" fmla="*/ 58 w 116"/>
                  <a:gd name="T5" fmla="*/ 0 h 100"/>
                  <a:gd name="T6" fmla="*/ 55 w 116"/>
                  <a:gd name="T7" fmla="*/ 22 h 100"/>
                  <a:gd name="T8" fmla="*/ 36 w 116"/>
                  <a:gd name="T9" fmla="*/ 38 h 100"/>
                  <a:gd name="T10" fmla="*/ 54 w 116"/>
                  <a:gd name="T11" fmla="*/ 25 h 100"/>
                  <a:gd name="T12" fmla="*/ 53 w 116"/>
                  <a:gd name="T13" fmla="*/ 38 h 100"/>
                  <a:gd name="T14" fmla="*/ 34 w 116"/>
                  <a:gd name="T15" fmla="*/ 53 h 100"/>
                  <a:gd name="T16" fmla="*/ 53 w 116"/>
                  <a:gd name="T17" fmla="*/ 40 h 100"/>
                  <a:gd name="T18" fmla="*/ 53 w 116"/>
                  <a:gd name="T19" fmla="*/ 51 h 100"/>
                  <a:gd name="T20" fmla="*/ 38 w 116"/>
                  <a:gd name="T21" fmla="*/ 66 h 100"/>
                  <a:gd name="T22" fmla="*/ 53 w 116"/>
                  <a:gd name="T23" fmla="*/ 54 h 100"/>
                  <a:gd name="T24" fmla="*/ 54 w 116"/>
                  <a:gd name="T25" fmla="*/ 87 h 100"/>
                  <a:gd name="T26" fmla="*/ 55 w 116"/>
                  <a:gd name="T27" fmla="*/ 51 h 100"/>
                  <a:gd name="T28" fmla="*/ 69 w 116"/>
                  <a:gd name="T29" fmla="*/ 65 h 100"/>
                  <a:gd name="T30" fmla="*/ 55 w 116"/>
                  <a:gd name="T31" fmla="*/ 48 h 100"/>
                  <a:gd name="T32" fmla="*/ 56 w 116"/>
                  <a:gd name="T33" fmla="*/ 36 h 100"/>
                  <a:gd name="T34" fmla="*/ 74 w 116"/>
                  <a:gd name="T35" fmla="*/ 51 h 100"/>
                  <a:gd name="T36" fmla="*/ 56 w 116"/>
                  <a:gd name="T37" fmla="*/ 34 h 100"/>
                  <a:gd name="T38" fmla="*/ 58 w 116"/>
                  <a:gd name="T39" fmla="*/ 22 h 100"/>
                  <a:gd name="T40" fmla="*/ 76 w 116"/>
                  <a:gd name="T41" fmla="*/ 37 h 100"/>
                  <a:gd name="T42" fmla="*/ 59 w 116"/>
                  <a:gd name="T43" fmla="*/ 19 h 100"/>
                  <a:gd name="T44" fmla="*/ 63 w 116"/>
                  <a:gd name="T45" fmla="*/ 0 h 10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15" h="100">
                    <a:moveTo>
                      <a:pt x="63" y="0"/>
                    </a:moveTo>
                    <a:cubicBezTo>
                      <a:pt x="82" y="13"/>
                      <a:pt x="116" y="52"/>
                      <a:pt x="55" y="100"/>
                    </a:cubicBezTo>
                    <a:cubicBezTo>
                      <a:pt x="0" y="47"/>
                      <a:pt x="37" y="11"/>
                      <a:pt x="58" y="0"/>
                    </a:cubicBezTo>
                    <a:cubicBezTo>
                      <a:pt x="57" y="7"/>
                      <a:pt x="55" y="15"/>
                      <a:pt x="55" y="22"/>
                    </a:cubicBezTo>
                    <a:cubicBezTo>
                      <a:pt x="43" y="26"/>
                      <a:pt x="39" y="31"/>
                      <a:pt x="36" y="38"/>
                    </a:cubicBezTo>
                    <a:cubicBezTo>
                      <a:pt x="40" y="31"/>
                      <a:pt x="46" y="27"/>
                      <a:pt x="54" y="25"/>
                    </a:cubicBezTo>
                    <a:cubicBezTo>
                      <a:pt x="54" y="29"/>
                      <a:pt x="54" y="33"/>
                      <a:pt x="53" y="38"/>
                    </a:cubicBezTo>
                    <a:cubicBezTo>
                      <a:pt x="42" y="41"/>
                      <a:pt x="37" y="47"/>
                      <a:pt x="34" y="53"/>
                    </a:cubicBezTo>
                    <a:cubicBezTo>
                      <a:pt x="39" y="46"/>
                      <a:pt x="45" y="42"/>
                      <a:pt x="53" y="40"/>
                    </a:cubicBezTo>
                    <a:cubicBezTo>
                      <a:pt x="53" y="44"/>
                      <a:pt x="53" y="47"/>
                      <a:pt x="53" y="51"/>
                    </a:cubicBezTo>
                    <a:cubicBezTo>
                      <a:pt x="43" y="55"/>
                      <a:pt x="39" y="61"/>
                      <a:pt x="38" y="66"/>
                    </a:cubicBezTo>
                    <a:cubicBezTo>
                      <a:pt x="41" y="61"/>
                      <a:pt x="46" y="56"/>
                      <a:pt x="53" y="54"/>
                    </a:cubicBezTo>
                    <a:cubicBezTo>
                      <a:pt x="52" y="66"/>
                      <a:pt x="53" y="78"/>
                      <a:pt x="54" y="87"/>
                    </a:cubicBezTo>
                    <a:cubicBezTo>
                      <a:pt x="53" y="77"/>
                      <a:pt x="54" y="65"/>
                      <a:pt x="55" y="51"/>
                    </a:cubicBezTo>
                    <a:cubicBezTo>
                      <a:pt x="62" y="54"/>
                      <a:pt x="66" y="59"/>
                      <a:pt x="69" y="65"/>
                    </a:cubicBezTo>
                    <a:cubicBezTo>
                      <a:pt x="68" y="60"/>
                      <a:pt x="65" y="53"/>
                      <a:pt x="55" y="48"/>
                    </a:cubicBezTo>
                    <a:cubicBezTo>
                      <a:pt x="55" y="44"/>
                      <a:pt x="56" y="40"/>
                      <a:pt x="56" y="36"/>
                    </a:cubicBezTo>
                    <a:cubicBezTo>
                      <a:pt x="64" y="39"/>
                      <a:pt x="70" y="44"/>
                      <a:pt x="74" y="51"/>
                    </a:cubicBezTo>
                    <a:cubicBezTo>
                      <a:pt x="72" y="45"/>
                      <a:pt x="68" y="38"/>
                      <a:pt x="56" y="34"/>
                    </a:cubicBezTo>
                    <a:cubicBezTo>
                      <a:pt x="57" y="30"/>
                      <a:pt x="58" y="26"/>
                      <a:pt x="58" y="22"/>
                    </a:cubicBezTo>
                    <a:cubicBezTo>
                      <a:pt x="66" y="24"/>
                      <a:pt x="72" y="29"/>
                      <a:pt x="76" y="37"/>
                    </a:cubicBezTo>
                    <a:cubicBezTo>
                      <a:pt x="74" y="30"/>
                      <a:pt x="69" y="24"/>
                      <a:pt x="59" y="19"/>
                    </a:cubicBezTo>
                    <a:cubicBezTo>
                      <a:pt x="60" y="13"/>
                      <a:pt x="61" y="6"/>
                      <a:pt x="63" y="0"/>
                    </a:cubicBezTo>
                    <a:close/>
                  </a:path>
                </a:pathLst>
              </a:custGeom>
              <a:solidFill>
                <a:srgbClr val="8AC6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" name="Freeform 207"/>
              <p:cNvSpPr/>
              <p:nvPr/>
            </p:nvSpPr>
            <p:spPr bwMode="auto">
              <a:xfrm>
                <a:off x="1311323" y="208447"/>
                <a:ext cx="501547" cy="458732"/>
              </a:xfrm>
              <a:custGeom>
                <a:gdLst>
                  <a:gd name="T0" fmla="*/ 51 w 101"/>
                  <a:gd name="T1" fmla="*/ 92 h 92"/>
                  <a:gd name="T2" fmla="*/ 10 w 101"/>
                  <a:gd name="T3" fmla="*/ 23 h 92"/>
                  <a:gd name="T4" fmla="*/ 50 w 101"/>
                  <a:gd name="T5" fmla="*/ 16 h 92"/>
                  <a:gd name="T6" fmla="*/ 91 w 101"/>
                  <a:gd name="T7" fmla="*/ 23 h 92"/>
                  <a:gd name="T8" fmla="*/ 51 w 101"/>
                  <a:gd name="T9" fmla="*/ 92 h 9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92">
                    <a:moveTo>
                      <a:pt x="51" y="92"/>
                    </a:moveTo>
                    <a:cubicBezTo>
                      <a:pt x="23" y="91"/>
                      <a:pt x="0" y="41"/>
                      <a:pt x="10" y="23"/>
                    </a:cubicBezTo>
                    <a:cubicBezTo>
                      <a:pt x="23" y="0"/>
                      <a:pt x="48" y="16"/>
                      <a:pt x="50" y="16"/>
                    </a:cubicBezTo>
                    <a:cubicBezTo>
                      <a:pt x="53" y="16"/>
                      <a:pt x="78" y="0"/>
                      <a:pt x="91" y="23"/>
                    </a:cubicBezTo>
                    <a:cubicBezTo>
                      <a:pt x="101" y="41"/>
                      <a:pt x="79" y="91"/>
                      <a:pt x="51" y="92"/>
                    </a:cubicBezTo>
                    <a:close/>
                  </a:path>
                </a:pathLst>
              </a:custGeom>
              <a:solidFill>
                <a:srgbClr val="BDCB8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" name="Freeform 208"/>
              <p:cNvSpPr/>
              <p:nvPr/>
            </p:nvSpPr>
            <p:spPr bwMode="auto">
              <a:xfrm>
                <a:off x="1569743" y="382765"/>
                <a:ext cx="521426" cy="483197"/>
              </a:xfrm>
              <a:custGeom>
                <a:gdLst>
                  <a:gd name="T0" fmla="*/ 8 w 105"/>
                  <a:gd name="T1" fmla="*/ 65 h 97"/>
                  <a:gd name="T2" fmla="*/ 61 w 105"/>
                  <a:gd name="T3" fmla="*/ 4 h 97"/>
                  <a:gd name="T4" fmla="*/ 81 w 105"/>
                  <a:gd name="T5" fmla="*/ 41 h 97"/>
                  <a:gd name="T6" fmla="*/ 86 w 105"/>
                  <a:gd name="T7" fmla="*/ 82 h 97"/>
                  <a:gd name="T8" fmla="*/ 8 w 105"/>
                  <a:gd name="T9" fmla="*/ 65 h 9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97">
                    <a:moveTo>
                      <a:pt x="8" y="65"/>
                    </a:moveTo>
                    <a:cubicBezTo>
                      <a:pt x="0" y="38"/>
                      <a:pt x="41" y="0"/>
                      <a:pt x="61" y="4"/>
                    </a:cubicBezTo>
                    <a:cubicBezTo>
                      <a:pt x="88" y="9"/>
                      <a:pt x="80" y="38"/>
                      <a:pt x="81" y="41"/>
                    </a:cubicBezTo>
                    <a:cubicBezTo>
                      <a:pt x="81" y="43"/>
                      <a:pt x="105" y="62"/>
                      <a:pt x="86" y="82"/>
                    </a:cubicBezTo>
                    <a:cubicBezTo>
                      <a:pt x="72" y="97"/>
                      <a:pt x="18" y="91"/>
                      <a:pt x="8" y="65"/>
                    </a:cubicBezTo>
                    <a:close/>
                  </a:path>
                </a:pathLst>
              </a:custGeom>
              <a:solidFill>
                <a:srgbClr val="BDCB8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" name="Freeform 209"/>
              <p:cNvSpPr/>
              <p:nvPr/>
            </p:nvSpPr>
            <p:spPr bwMode="auto">
              <a:xfrm>
                <a:off x="1481054" y="680940"/>
                <a:ext cx="490844" cy="529071"/>
              </a:xfrm>
              <a:custGeom>
                <a:gdLst>
                  <a:gd name="T0" fmla="*/ 22 w 99"/>
                  <a:gd name="T1" fmla="*/ 16 h 106"/>
                  <a:gd name="T2" fmla="*/ 96 w 99"/>
                  <a:gd name="T3" fmla="*/ 47 h 106"/>
                  <a:gd name="T4" fmla="*/ 67 w 99"/>
                  <a:gd name="T5" fmla="*/ 77 h 106"/>
                  <a:gd name="T6" fmla="*/ 30 w 99"/>
                  <a:gd name="T7" fmla="*/ 95 h 106"/>
                  <a:gd name="T8" fmla="*/ 22 w 99"/>
                  <a:gd name="T9" fmla="*/ 16 h 10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105">
                    <a:moveTo>
                      <a:pt x="22" y="16"/>
                    </a:moveTo>
                    <a:cubicBezTo>
                      <a:pt x="45" y="0"/>
                      <a:pt x="94" y="27"/>
                      <a:pt x="96" y="47"/>
                    </a:cubicBezTo>
                    <a:cubicBezTo>
                      <a:pt x="99" y="74"/>
                      <a:pt x="69" y="75"/>
                      <a:pt x="67" y="77"/>
                    </a:cubicBezTo>
                    <a:cubicBezTo>
                      <a:pt x="65" y="79"/>
                      <a:pt x="55" y="106"/>
                      <a:pt x="30" y="95"/>
                    </a:cubicBezTo>
                    <a:cubicBezTo>
                      <a:pt x="11" y="87"/>
                      <a:pt x="0" y="33"/>
                      <a:pt x="22" y="16"/>
                    </a:cubicBezTo>
                    <a:close/>
                  </a:path>
                </a:pathLst>
              </a:custGeom>
              <a:solidFill>
                <a:srgbClr val="BDCB8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" name="Freeform 210"/>
              <p:cNvSpPr/>
              <p:nvPr/>
            </p:nvSpPr>
            <p:spPr bwMode="auto">
              <a:xfrm>
                <a:off x="1152296" y="676353"/>
                <a:ext cx="487785" cy="533658"/>
              </a:xfrm>
              <a:custGeom>
                <a:gdLst>
                  <a:gd name="T0" fmla="*/ 76 w 98"/>
                  <a:gd name="T1" fmla="*/ 16 h 107"/>
                  <a:gd name="T2" fmla="*/ 69 w 98"/>
                  <a:gd name="T3" fmla="*/ 96 h 107"/>
                  <a:gd name="T4" fmla="*/ 32 w 98"/>
                  <a:gd name="T5" fmla="*/ 78 h 107"/>
                  <a:gd name="T6" fmla="*/ 3 w 98"/>
                  <a:gd name="T7" fmla="*/ 48 h 107"/>
                  <a:gd name="T8" fmla="*/ 76 w 98"/>
                  <a:gd name="T9" fmla="*/ 16 h 10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8" h="107">
                    <a:moveTo>
                      <a:pt x="76" y="16"/>
                    </a:moveTo>
                    <a:cubicBezTo>
                      <a:pt x="98" y="33"/>
                      <a:pt x="87" y="88"/>
                      <a:pt x="69" y="96"/>
                    </a:cubicBezTo>
                    <a:cubicBezTo>
                      <a:pt x="44" y="107"/>
                      <a:pt x="34" y="80"/>
                      <a:pt x="32" y="78"/>
                    </a:cubicBezTo>
                    <a:cubicBezTo>
                      <a:pt x="29" y="76"/>
                      <a:pt x="0" y="75"/>
                      <a:pt x="3" y="48"/>
                    </a:cubicBezTo>
                    <a:cubicBezTo>
                      <a:pt x="5" y="28"/>
                      <a:pt x="53" y="0"/>
                      <a:pt x="76" y="16"/>
                    </a:cubicBezTo>
                    <a:close/>
                  </a:path>
                </a:pathLst>
              </a:custGeom>
              <a:solidFill>
                <a:srgbClr val="BDCB8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" name="Freeform 211"/>
              <p:cNvSpPr/>
              <p:nvPr/>
            </p:nvSpPr>
            <p:spPr bwMode="auto">
              <a:xfrm>
                <a:off x="1033026" y="382765"/>
                <a:ext cx="521426" cy="478611"/>
              </a:xfrm>
              <a:custGeom>
                <a:gdLst>
                  <a:gd name="T0" fmla="*/ 97 w 105"/>
                  <a:gd name="T1" fmla="*/ 64 h 96"/>
                  <a:gd name="T2" fmla="*/ 19 w 105"/>
                  <a:gd name="T3" fmla="*/ 82 h 96"/>
                  <a:gd name="T4" fmla="*/ 24 w 105"/>
                  <a:gd name="T5" fmla="*/ 40 h 96"/>
                  <a:gd name="T6" fmla="*/ 44 w 105"/>
                  <a:gd name="T7" fmla="*/ 4 h 96"/>
                  <a:gd name="T8" fmla="*/ 97 w 105"/>
                  <a:gd name="T9" fmla="*/ 64 h 9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96">
                    <a:moveTo>
                      <a:pt x="97" y="64"/>
                    </a:moveTo>
                    <a:cubicBezTo>
                      <a:pt x="88" y="90"/>
                      <a:pt x="32" y="96"/>
                      <a:pt x="19" y="82"/>
                    </a:cubicBezTo>
                    <a:cubicBezTo>
                      <a:pt x="0" y="62"/>
                      <a:pt x="24" y="43"/>
                      <a:pt x="24" y="40"/>
                    </a:cubicBezTo>
                    <a:cubicBezTo>
                      <a:pt x="25" y="38"/>
                      <a:pt x="17" y="9"/>
                      <a:pt x="44" y="4"/>
                    </a:cubicBezTo>
                    <a:cubicBezTo>
                      <a:pt x="64" y="0"/>
                      <a:pt x="105" y="37"/>
                      <a:pt x="97" y="64"/>
                    </a:cubicBezTo>
                    <a:close/>
                  </a:path>
                </a:pathLst>
              </a:custGeom>
              <a:solidFill>
                <a:srgbClr val="BDCB8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" name="Freeform 212"/>
              <p:cNvSpPr/>
              <p:nvPr/>
            </p:nvSpPr>
            <p:spPr bwMode="auto">
              <a:xfrm>
                <a:off x="1286857" y="422521"/>
                <a:ext cx="565769" cy="593293"/>
              </a:xfrm>
              <a:custGeom>
                <a:gdLst>
                  <a:gd name="T0" fmla="*/ 60 w 114"/>
                  <a:gd name="T1" fmla="*/ 37 h 119"/>
                  <a:gd name="T2" fmla="*/ 65 w 114"/>
                  <a:gd name="T3" fmla="*/ 28 h 119"/>
                  <a:gd name="T4" fmla="*/ 64 w 114"/>
                  <a:gd name="T5" fmla="*/ 40 h 119"/>
                  <a:gd name="T6" fmla="*/ 90 w 114"/>
                  <a:gd name="T7" fmla="*/ 11 h 119"/>
                  <a:gd name="T8" fmla="*/ 70 w 114"/>
                  <a:gd name="T9" fmla="*/ 46 h 119"/>
                  <a:gd name="T10" fmla="*/ 83 w 114"/>
                  <a:gd name="T11" fmla="*/ 41 h 119"/>
                  <a:gd name="T12" fmla="*/ 75 w 114"/>
                  <a:gd name="T13" fmla="*/ 50 h 119"/>
                  <a:gd name="T14" fmla="*/ 114 w 114"/>
                  <a:gd name="T15" fmla="*/ 44 h 119"/>
                  <a:gd name="T16" fmla="*/ 79 w 114"/>
                  <a:gd name="T17" fmla="*/ 58 h 119"/>
                  <a:gd name="T18" fmla="*/ 89 w 114"/>
                  <a:gd name="T19" fmla="*/ 60 h 119"/>
                  <a:gd name="T20" fmla="*/ 81 w 114"/>
                  <a:gd name="T21" fmla="*/ 62 h 119"/>
                  <a:gd name="T22" fmla="*/ 112 w 114"/>
                  <a:gd name="T23" fmla="*/ 77 h 119"/>
                  <a:gd name="T24" fmla="*/ 72 w 114"/>
                  <a:gd name="T25" fmla="*/ 69 h 119"/>
                  <a:gd name="T26" fmla="*/ 82 w 114"/>
                  <a:gd name="T27" fmla="*/ 79 h 119"/>
                  <a:gd name="T28" fmla="*/ 69 w 114"/>
                  <a:gd name="T29" fmla="*/ 73 h 119"/>
                  <a:gd name="T30" fmla="*/ 88 w 114"/>
                  <a:gd name="T31" fmla="*/ 109 h 119"/>
                  <a:gd name="T32" fmla="*/ 65 w 114"/>
                  <a:gd name="T33" fmla="*/ 82 h 119"/>
                  <a:gd name="T34" fmla="*/ 65 w 114"/>
                  <a:gd name="T35" fmla="*/ 91 h 119"/>
                  <a:gd name="T36" fmla="*/ 60 w 114"/>
                  <a:gd name="T37" fmla="*/ 83 h 119"/>
                  <a:gd name="T38" fmla="*/ 56 w 114"/>
                  <a:gd name="T39" fmla="*/ 119 h 119"/>
                  <a:gd name="T40" fmla="*/ 52 w 114"/>
                  <a:gd name="T41" fmla="*/ 79 h 119"/>
                  <a:gd name="T42" fmla="*/ 45 w 114"/>
                  <a:gd name="T43" fmla="*/ 90 h 119"/>
                  <a:gd name="T44" fmla="*/ 46 w 114"/>
                  <a:gd name="T45" fmla="*/ 78 h 119"/>
                  <a:gd name="T46" fmla="*/ 19 w 114"/>
                  <a:gd name="T47" fmla="*/ 106 h 119"/>
                  <a:gd name="T48" fmla="*/ 37 w 114"/>
                  <a:gd name="T49" fmla="*/ 75 h 119"/>
                  <a:gd name="T50" fmla="*/ 29 w 114"/>
                  <a:gd name="T51" fmla="*/ 78 h 119"/>
                  <a:gd name="T52" fmla="*/ 34 w 114"/>
                  <a:gd name="T53" fmla="*/ 72 h 119"/>
                  <a:gd name="T54" fmla="*/ 0 w 114"/>
                  <a:gd name="T55" fmla="*/ 80 h 119"/>
                  <a:gd name="T56" fmla="*/ 36 w 114"/>
                  <a:gd name="T57" fmla="*/ 62 h 119"/>
                  <a:gd name="T58" fmla="*/ 23 w 114"/>
                  <a:gd name="T59" fmla="*/ 59 h 119"/>
                  <a:gd name="T60" fmla="*/ 37 w 114"/>
                  <a:gd name="T61" fmla="*/ 57 h 119"/>
                  <a:gd name="T62" fmla="*/ 0 w 114"/>
                  <a:gd name="T63" fmla="*/ 38 h 119"/>
                  <a:gd name="T64" fmla="*/ 37 w 114"/>
                  <a:gd name="T65" fmla="*/ 48 h 119"/>
                  <a:gd name="T66" fmla="*/ 30 w 114"/>
                  <a:gd name="T67" fmla="*/ 39 h 119"/>
                  <a:gd name="T68" fmla="*/ 38 w 114"/>
                  <a:gd name="T69" fmla="*/ 42 h 119"/>
                  <a:gd name="T70" fmla="*/ 22 w 114"/>
                  <a:gd name="T71" fmla="*/ 10 h 119"/>
                  <a:gd name="T72" fmla="*/ 47 w 114"/>
                  <a:gd name="T73" fmla="*/ 39 h 119"/>
                  <a:gd name="T74" fmla="*/ 46 w 114"/>
                  <a:gd name="T75" fmla="*/ 28 h 119"/>
                  <a:gd name="T76" fmla="*/ 51 w 114"/>
                  <a:gd name="T77" fmla="*/ 37 h 119"/>
                  <a:gd name="T78" fmla="*/ 56 w 114"/>
                  <a:gd name="T79" fmla="*/ 0 h 119"/>
                  <a:gd name="T80" fmla="*/ 60 w 114"/>
                  <a:gd name="T81" fmla="*/ 37 h 1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14" h="119">
                    <a:moveTo>
                      <a:pt x="60" y="37"/>
                    </a:moveTo>
                    <a:cubicBezTo>
                      <a:pt x="61" y="33"/>
                      <a:pt x="63" y="30"/>
                      <a:pt x="65" y="28"/>
                    </a:cubicBezTo>
                    <a:cubicBezTo>
                      <a:pt x="66" y="31"/>
                      <a:pt x="65" y="35"/>
                      <a:pt x="64" y="40"/>
                    </a:cubicBezTo>
                    <a:cubicBezTo>
                      <a:pt x="71" y="28"/>
                      <a:pt x="82" y="15"/>
                      <a:pt x="90" y="11"/>
                    </a:cubicBezTo>
                    <a:cubicBezTo>
                      <a:pt x="89" y="21"/>
                      <a:pt x="79" y="36"/>
                      <a:pt x="70" y="46"/>
                    </a:cubicBezTo>
                    <a:cubicBezTo>
                      <a:pt x="74" y="43"/>
                      <a:pt x="79" y="41"/>
                      <a:pt x="83" y="41"/>
                    </a:cubicBezTo>
                    <a:cubicBezTo>
                      <a:pt x="81" y="44"/>
                      <a:pt x="80" y="47"/>
                      <a:pt x="75" y="50"/>
                    </a:cubicBezTo>
                    <a:cubicBezTo>
                      <a:pt x="87" y="47"/>
                      <a:pt x="104" y="43"/>
                      <a:pt x="114" y="44"/>
                    </a:cubicBezTo>
                    <a:cubicBezTo>
                      <a:pt x="105" y="50"/>
                      <a:pt x="90" y="55"/>
                      <a:pt x="79" y="58"/>
                    </a:cubicBezTo>
                    <a:cubicBezTo>
                      <a:pt x="82" y="58"/>
                      <a:pt x="88" y="59"/>
                      <a:pt x="89" y="60"/>
                    </a:cubicBezTo>
                    <a:cubicBezTo>
                      <a:pt x="88" y="61"/>
                      <a:pt x="84" y="62"/>
                      <a:pt x="81" y="62"/>
                    </a:cubicBezTo>
                    <a:cubicBezTo>
                      <a:pt x="94" y="66"/>
                      <a:pt x="107" y="71"/>
                      <a:pt x="112" y="77"/>
                    </a:cubicBezTo>
                    <a:cubicBezTo>
                      <a:pt x="103" y="79"/>
                      <a:pt x="85" y="74"/>
                      <a:pt x="72" y="69"/>
                    </a:cubicBezTo>
                    <a:cubicBezTo>
                      <a:pt x="77" y="72"/>
                      <a:pt x="80" y="76"/>
                      <a:pt x="82" y="79"/>
                    </a:cubicBezTo>
                    <a:cubicBezTo>
                      <a:pt x="78" y="79"/>
                      <a:pt x="73" y="76"/>
                      <a:pt x="69" y="73"/>
                    </a:cubicBezTo>
                    <a:cubicBezTo>
                      <a:pt x="78" y="84"/>
                      <a:pt x="87" y="99"/>
                      <a:pt x="88" y="109"/>
                    </a:cubicBezTo>
                    <a:cubicBezTo>
                      <a:pt x="80" y="105"/>
                      <a:pt x="71" y="94"/>
                      <a:pt x="65" y="82"/>
                    </a:cubicBezTo>
                    <a:cubicBezTo>
                      <a:pt x="65" y="85"/>
                      <a:pt x="66" y="88"/>
                      <a:pt x="65" y="91"/>
                    </a:cubicBezTo>
                    <a:cubicBezTo>
                      <a:pt x="63" y="89"/>
                      <a:pt x="62" y="86"/>
                      <a:pt x="60" y="83"/>
                    </a:cubicBezTo>
                    <a:cubicBezTo>
                      <a:pt x="61" y="96"/>
                      <a:pt x="60" y="111"/>
                      <a:pt x="56" y="119"/>
                    </a:cubicBezTo>
                    <a:cubicBezTo>
                      <a:pt x="51" y="110"/>
                      <a:pt x="50" y="93"/>
                      <a:pt x="52" y="79"/>
                    </a:cubicBezTo>
                    <a:cubicBezTo>
                      <a:pt x="50" y="84"/>
                      <a:pt x="47" y="88"/>
                      <a:pt x="45" y="90"/>
                    </a:cubicBezTo>
                    <a:cubicBezTo>
                      <a:pt x="44" y="87"/>
                      <a:pt x="45" y="82"/>
                      <a:pt x="46" y="78"/>
                    </a:cubicBezTo>
                    <a:cubicBezTo>
                      <a:pt x="39" y="89"/>
                      <a:pt x="28" y="103"/>
                      <a:pt x="19" y="106"/>
                    </a:cubicBezTo>
                    <a:cubicBezTo>
                      <a:pt x="20" y="97"/>
                      <a:pt x="28" y="85"/>
                      <a:pt x="37" y="75"/>
                    </a:cubicBezTo>
                    <a:cubicBezTo>
                      <a:pt x="34" y="77"/>
                      <a:pt x="31" y="78"/>
                      <a:pt x="29" y="78"/>
                    </a:cubicBezTo>
                    <a:cubicBezTo>
                      <a:pt x="30" y="76"/>
                      <a:pt x="32" y="74"/>
                      <a:pt x="34" y="72"/>
                    </a:cubicBezTo>
                    <a:cubicBezTo>
                      <a:pt x="22" y="77"/>
                      <a:pt x="8" y="81"/>
                      <a:pt x="0" y="80"/>
                    </a:cubicBezTo>
                    <a:cubicBezTo>
                      <a:pt x="6" y="72"/>
                      <a:pt x="23" y="65"/>
                      <a:pt x="36" y="62"/>
                    </a:cubicBezTo>
                    <a:cubicBezTo>
                      <a:pt x="31" y="62"/>
                      <a:pt x="26" y="61"/>
                      <a:pt x="23" y="59"/>
                    </a:cubicBezTo>
                    <a:cubicBezTo>
                      <a:pt x="26" y="57"/>
                      <a:pt x="31" y="57"/>
                      <a:pt x="37" y="57"/>
                    </a:cubicBezTo>
                    <a:cubicBezTo>
                      <a:pt x="23" y="53"/>
                      <a:pt x="6" y="46"/>
                      <a:pt x="0" y="38"/>
                    </a:cubicBezTo>
                    <a:cubicBezTo>
                      <a:pt x="9" y="37"/>
                      <a:pt x="25" y="42"/>
                      <a:pt x="37" y="48"/>
                    </a:cubicBezTo>
                    <a:cubicBezTo>
                      <a:pt x="34" y="45"/>
                      <a:pt x="31" y="41"/>
                      <a:pt x="30" y="39"/>
                    </a:cubicBezTo>
                    <a:cubicBezTo>
                      <a:pt x="32" y="39"/>
                      <a:pt x="35" y="40"/>
                      <a:pt x="38" y="42"/>
                    </a:cubicBezTo>
                    <a:cubicBezTo>
                      <a:pt x="30" y="32"/>
                      <a:pt x="22" y="19"/>
                      <a:pt x="22" y="10"/>
                    </a:cubicBezTo>
                    <a:cubicBezTo>
                      <a:pt x="30" y="14"/>
                      <a:pt x="40" y="27"/>
                      <a:pt x="47" y="39"/>
                    </a:cubicBezTo>
                    <a:cubicBezTo>
                      <a:pt x="46" y="35"/>
                      <a:pt x="45" y="31"/>
                      <a:pt x="46" y="28"/>
                    </a:cubicBezTo>
                    <a:cubicBezTo>
                      <a:pt x="48" y="30"/>
                      <a:pt x="50" y="33"/>
                      <a:pt x="51" y="37"/>
                    </a:cubicBezTo>
                    <a:cubicBezTo>
                      <a:pt x="50" y="23"/>
                      <a:pt x="51" y="7"/>
                      <a:pt x="56" y="0"/>
                    </a:cubicBezTo>
                    <a:cubicBezTo>
                      <a:pt x="60" y="8"/>
                      <a:pt x="61" y="23"/>
                      <a:pt x="60" y="37"/>
                    </a:cubicBezTo>
                    <a:close/>
                  </a:path>
                </a:pathLst>
              </a:custGeom>
              <a:solidFill>
                <a:srgbClr val="C395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" name="Oval 213"/>
              <p:cNvSpPr>
                <a:spLocks noChangeArrowheads="1"/>
              </p:cNvSpPr>
              <p:nvPr/>
            </p:nvSpPr>
            <p:spPr bwMode="auto">
              <a:xfrm>
                <a:off x="1474938" y="632008"/>
                <a:ext cx="174318" cy="174318"/>
              </a:xfrm>
              <a:prstGeom prst="ellipse">
                <a:avLst/>
              </a:prstGeom>
              <a:solidFill>
                <a:srgbClr val="FDDF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" name="Freeform 228"/>
              <p:cNvSpPr/>
              <p:nvPr/>
            </p:nvSpPr>
            <p:spPr bwMode="auto">
              <a:xfrm>
                <a:off x="2294539" y="228324"/>
                <a:ext cx="218663" cy="253832"/>
              </a:xfrm>
              <a:custGeom>
                <a:gdLst>
                  <a:gd name="T0" fmla="*/ 12 w 44"/>
                  <a:gd name="T1" fmla="*/ 46 h 51"/>
                  <a:gd name="T2" fmla="*/ 8 w 44"/>
                  <a:gd name="T3" fmla="*/ 7 h 51"/>
                  <a:gd name="T4" fmla="*/ 27 w 44"/>
                  <a:gd name="T5" fmla="*/ 12 h 51"/>
                  <a:gd name="T6" fmla="*/ 43 w 44"/>
                  <a:gd name="T7" fmla="*/ 24 h 51"/>
                  <a:gd name="T8" fmla="*/ 12 w 44"/>
                  <a:gd name="T9" fmla="*/ 46 h 5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51">
                    <a:moveTo>
                      <a:pt x="12" y="46"/>
                    </a:moveTo>
                    <a:cubicBezTo>
                      <a:pt x="0" y="40"/>
                      <a:pt x="0" y="13"/>
                      <a:pt x="8" y="7"/>
                    </a:cubicBezTo>
                    <a:cubicBezTo>
                      <a:pt x="19" y="0"/>
                      <a:pt x="26" y="12"/>
                      <a:pt x="27" y="12"/>
                    </a:cubicBezTo>
                    <a:cubicBezTo>
                      <a:pt x="28" y="13"/>
                      <a:pt x="42" y="11"/>
                      <a:pt x="43" y="24"/>
                    </a:cubicBezTo>
                    <a:cubicBezTo>
                      <a:pt x="44" y="34"/>
                      <a:pt x="24" y="51"/>
                      <a:pt x="12" y="46"/>
                    </a:cubicBezTo>
                    <a:close/>
                  </a:path>
                </a:pathLst>
              </a:custGeom>
              <a:solidFill>
                <a:srgbClr val="8AC6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4" name="Freeform 229"/>
              <p:cNvSpPr/>
              <p:nvPr/>
            </p:nvSpPr>
            <p:spPr bwMode="auto">
              <a:xfrm>
                <a:off x="2360290" y="372060"/>
                <a:ext cx="232424" cy="244657"/>
              </a:xfrm>
              <a:custGeom>
                <a:gdLst>
                  <a:gd name="T0" fmla="*/ 1 w 47"/>
                  <a:gd name="T1" fmla="*/ 22 h 49"/>
                  <a:gd name="T2" fmla="*/ 37 w 47"/>
                  <a:gd name="T3" fmla="*/ 6 h 49"/>
                  <a:gd name="T4" fmla="*/ 38 w 47"/>
                  <a:gd name="T5" fmla="*/ 26 h 49"/>
                  <a:gd name="T6" fmla="*/ 32 w 47"/>
                  <a:gd name="T7" fmla="*/ 45 h 49"/>
                  <a:gd name="T8" fmla="*/ 1 w 47"/>
                  <a:gd name="T9" fmla="*/ 22 h 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49">
                    <a:moveTo>
                      <a:pt x="1" y="22"/>
                    </a:moveTo>
                    <a:cubicBezTo>
                      <a:pt x="3" y="8"/>
                      <a:pt x="29" y="0"/>
                      <a:pt x="37" y="6"/>
                    </a:cubicBezTo>
                    <a:cubicBezTo>
                      <a:pt x="47" y="14"/>
                      <a:pt x="38" y="25"/>
                      <a:pt x="38" y="26"/>
                    </a:cubicBezTo>
                    <a:cubicBezTo>
                      <a:pt x="38" y="27"/>
                      <a:pt x="44" y="40"/>
                      <a:pt x="32" y="45"/>
                    </a:cubicBezTo>
                    <a:cubicBezTo>
                      <a:pt x="23" y="49"/>
                      <a:pt x="0" y="35"/>
                      <a:pt x="1" y="22"/>
                    </a:cubicBezTo>
                    <a:close/>
                  </a:path>
                </a:pathLst>
              </a:custGeom>
              <a:solidFill>
                <a:srgbClr val="8AC6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5" name="Freeform 230"/>
              <p:cNvSpPr/>
              <p:nvPr/>
            </p:nvSpPr>
            <p:spPr bwMode="auto">
              <a:xfrm>
                <a:off x="2250194" y="492860"/>
                <a:ext cx="238541" cy="238541"/>
              </a:xfrm>
              <a:custGeom>
                <a:gdLst>
                  <a:gd name="T0" fmla="*/ 19 w 48"/>
                  <a:gd name="T1" fmla="*/ 2 h 48"/>
                  <a:gd name="T2" fmla="*/ 45 w 48"/>
                  <a:gd name="T3" fmla="*/ 30 h 48"/>
                  <a:gd name="T4" fmla="*/ 26 w 48"/>
                  <a:gd name="T5" fmla="*/ 38 h 48"/>
                  <a:gd name="T6" fmla="*/ 6 w 48"/>
                  <a:gd name="T7" fmla="*/ 38 h 48"/>
                  <a:gd name="T8" fmla="*/ 19 w 48"/>
                  <a:gd name="T9" fmla="*/ 2 h 4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19" y="2"/>
                    </a:moveTo>
                    <a:cubicBezTo>
                      <a:pt x="33" y="0"/>
                      <a:pt x="48" y="21"/>
                      <a:pt x="45" y="30"/>
                    </a:cubicBezTo>
                    <a:cubicBezTo>
                      <a:pt x="41" y="43"/>
                      <a:pt x="28" y="37"/>
                      <a:pt x="26" y="38"/>
                    </a:cubicBezTo>
                    <a:cubicBezTo>
                      <a:pt x="25" y="38"/>
                      <a:pt x="15" y="48"/>
                      <a:pt x="6" y="38"/>
                    </a:cubicBezTo>
                    <a:cubicBezTo>
                      <a:pt x="0" y="30"/>
                      <a:pt x="6" y="5"/>
                      <a:pt x="19" y="2"/>
                    </a:cubicBezTo>
                    <a:close/>
                  </a:path>
                </a:pathLst>
              </a:custGeom>
              <a:solidFill>
                <a:srgbClr val="8AC6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6" name="Freeform 231"/>
              <p:cNvSpPr/>
              <p:nvPr/>
            </p:nvSpPr>
            <p:spPr bwMode="auto">
              <a:xfrm>
                <a:off x="2095755" y="427108"/>
                <a:ext cx="253832" cy="229366"/>
              </a:xfrm>
              <a:custGeom>
                <a:gdLst>
                  <a:gd name="T0" fmla="*/ 45 w 51"/>
                  <a:gd name="T1" fmla="*/ 12 h 46"/>
                  <a:gd name="T2" fmla="*/ 26 w 51"/>
                  <a:gd name="T3" fmla="*/ 45 h 46"/>
                  <a:gd name="T4" fmla="*/ 13 w 51"/>
                  <a:gd name="T5" fmla="*/ 30 h 46"/>
                  <a:gd name="T6" fmla="*/ 7 w 51"/>
                  <a:gd name="T7" fmla="*/ 11 h 46"/>
                  <a:gd name="T8" fmla="*/ 45 w 51"/>
                  <a:gd name="T9" fmla="*/ 12 h 4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6">
                    <a:moveTo>
                      <a:pt x="45" y="12"/>
                    </a:moveTo>
                    <a:cubicBezTo>
                      <a:pt x="51" y="24"/>
                      <a:pt x="36" y="46"/>
                      <a:pt x="26" y="45"/>
                    </a:cubicBezTo>
                    <a:cubicBezTo>
                      <a:pt x="13" y="45"/>
                      <a:pt x="14" y="31"/>
                      <a:pt x="13" y="30"/>
                    </a:cubicBezTo>
                    <a:cubicBezTo>
                      <a:pt x="13" y="29"/>
                      <a:pt x="0" y="22"/>
                      <a:pt x="7" y="11"/>
                    </a:cubicBezTo>
                    <a:cubicBezTo>
                      <a:pt x="12" y="3"/>
                      <a:pt x="38" y="0"/>
                      <a:pt x="45" y="12"/>
                    </a:cubicBezTo>
                    <a:close/>
                  </a:path>
                </a:pathLst>
              </a:custGeom>
              <a:solidFill>
                <a:srgbClr val="8AC6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7" name="Freeform 232"/>
              <p:cNvSpPr/>
              <p:nvPr/>
            </p:nvSpPr>
            <p:spPr bwMode="auto">
              <a:xfrm>
                <a:off x="2121749" y="257378"/>
                <a:ext cx="247715" cy="249245"/>
              </a:xfrm>
              <a:custGeom>
                <a:gdLst>
                  <a:gd name="T0" fmla="*/ 41 w 50"/>
                  <a:gd name="T1" fmla="*/ 40 h 50"/>
                  <a:gd name="T2" fmla="*/ 3 w 50"/>
                  <a:gd name="T3" fmla="*/ 32 h 50"/>
                  <a:gd name="T4" fmla="*/ 14 w 50"/>
                  <a:gd name="T5" fmla="*/ 16 h 50"/>
                  <a:gd name="T6" fmla="*/ 30 w 50"/>
                  <a:gd name="T7" fmla="*/ 4 h 50"/>
                  <a:gd name="T8" fmla="*/ 41 w 50"/>
                  <a:gd name="T9" fmla="*/ 40 h 5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50">
                    <a:moveTo>
                      <a:pt x="41" y="40"/>
                    </a:moveTo>
                    <a:cubicBezTo>
                      <a:pt x="32" y="50"/>
                      <a:pt x="6" y="42"/>
                      <a:pt x="3" y="32"/>
                    </a:cubicBezTo>
                    <a:cubicBezTo>
                      <a:pt x="0" y="20"/>
                      <a:pt x="13" y="16"/>
                      <a:pt x="14" y="16"/>
                    </a:cubicBezTo>
                    <a:cubicBezTo>
                      <a:pt x="15" y="15"/>
                      <a:pt x="18" y="0"/>
                      <a:pt x="30" y="4"/>
                    </a:cubicBezTo>
                    <a:cubicBezTo>
                      <a:pt x="40" y="6"/>
                      <a:pt x="50" y="30"/>
                      <a:pt x="41" y="40"/>
                    </a:cubicBezTo>
                    <a:close/>
                  </a:path>
                </a:pathLst>
              </a:custGeom>
              <a:solidFill>
                <a:srgbClr val="8AC6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8" name="Freeform 233"/>
              <p:cNvSpPr/>
              <p:nvPr/>
            </p:nvSpPr>
            <p:spPr bwMode="auto">
              <a:xfrm>
                <a:off x="2201263" y="338420"/>
                <a:ext cx="282885" cy="278297"/>
              </a:xfrm>
              <a:custGeom>
                <a:gdLst>
                  <a:gd name="T0" fmla="*/ 35 w 57"/>
                  <a:gd name="T1" fmla="*/ 19 h 56"/>
                  <a:gd name="T2" fmla="*/ 39 w 57"/>
                  <a:gd name="T3" fmla="*/ 16 h 56"/>
                  <a:gd name="T4" fmla="*/ 36 w 57"/>
                  <a:gd name="T5" fmla="*/ 21 h 56"/>
                  <a:gd name="T6" fmla="*/ 54 w 57"/>
                  <a:gd name="T7" fmla="*/ 14 h 56"/>
                  <a:gd name="T8" fmla="*/ 37 w 57"/>
                  <a:gd name="T9" fmla="*/ 25 h 56"/>
                  <a:gd name="T10" fmla="*/ 44 w 57"/>
                  <a:gd name="T11" fmla="*/ 25 h 56"/>
                  <a:gd name="T12" fmla="*/ 39 w 57"/>
                  <a:gd name="T13" fmla="*/ 28 h 56"/>
                  <a:gd name="T14" fmla="*/ 57 w 57"/>
                  <a:gd name="T15" fmla="*/ 33 h 56"/>
                  <a:gd name="T16" fmla="*/ 39 w 57"/>
                  <a:gd name="T17" fmla="*/ 32 h 56"/>
                  <a:gd name="T18" fmla="*/ 43 w 57"/>
                  <a:gd name="T19" fmla="*/ 35 h 56"/>
                  <a:gd name="T20" fmla="*/ 39 w 57"/>
                  <a:gd name="T21" fmla="*/ 35 h 56"/>
                  <a:gd name="T22" fmla="*/ 50 w 57"/>
                  <a:gd name="T23" fmla="*/ 47 h 56"/>
                  <a:gd name="T24" fmla="*/ 34 w 57"/>
                  <a:gd name="T25" fmla="*/ 36 h 56"/>
                  <a:gd name="T26" fmla="*/ 36 w 57"/>
                  <a:gd name="T27" fmla="*/ 42 h 56"/>
                  <a:gd name="T28" fmla="*/ 32 w 57"/>
                  <a:gd name="T29" fmla="*/ 37 h 56"/>
                  <a:gd name="T30" fmla="*/ 32 w 57"/>
                  <a:gd name="T31" fmla="*/ 56 h 56"/>
                  <a:gd name="T32" fmla="*/ 28 w 57"/>
                  <a:gd name="T33" fmla="*/ 40 h 56"/>
                  <a:gd name="T34" fmla="*/ 26 w 57"/>
                  <a:gd name="T35" fmla="*/ 44 h 56"/>
                  <a:gd name="T36" fmla="*/ 26 w 57"/>
                  <a:gd name="T37" fmla="*/ 39 h 56"/>
                  <a:gd name="T38" fmla="*/ 17 w 57"/>
                  <a:gd name="T39" fmla="*/ 54 h 56"/>
                  <a:gd name="T40" fmla="*/ 23 w 57"/>
                  <a:gd name="T41" fmla="*/ 36 h 56"/>
                  <a:gd name="T42" fmla="*/ 18 w 57"/>
                  <a:gd name="T43" fmla="*/ 39 h 56"/>
                  <a:gd name="T44" fmla="*/ 21 w 57"/>
                  <a:gd name="T45" fmla="*/ 34 h 56"/>
                  <a:gd name="T46" fmla="*/ 3 w 57"/>
                  <a:gd name="T47" fmla="*/ 41 h 56"/>
                  <a:gd name="T48" fmla="*/ 17 w 57"/>
                  <a:gd name="T49" fmla="*/ 31 h 56"/>
                  <a:gd name="T50" fmla="*/ 13 w 57"/>
                  <a:gd name="T51" fmla="*/ 31 h 56"/>
                  <a:gd name="T52" fmla="*/ 17 w 57"/>
                  <a:gd name="T53" fmla="*/ 29 h 56"/>
                  <a:gd name="T54" fmla="*/ 0 w 57"/>
                  <a:gd name="T55" fmla="*/ 25 h 56"/>
                  <a:gd name="T56" fmla="*/ 20 w 57"/>
                  <a:gd name="T57" fmla="*/ 25 h 56"/>
                  <a:gd name="T58" fmla="*/ 14 w 57"/>
                  <a:gd name="T59" fmla="*/ 21 h 56"/>
                  <a:gd name="T60" fmla="*/ 21 w 57"/>
                  <a:gd name="T61" fmla="*/ 23 h 56"/>
                  <a:gd name="T62" fmla="*/ 9 w 57"/>
                  <a:gd name="T63" fmla="*/ 8 h 56"/>
                  <a:gd name="T64" fmla="*/ 23 w 57"/>
                  <a:gd name="T65" fmla="*/ 19 h 56"/>
                  <a:gd name="T66" fmla="*/ 22 w 57"/>
                  <a:gd name="T67" fmla="*/ 14 h 56"/>
                  <a:gd name="T68" fmla="*/ 25 w 57"/>
                  <a:gd name="T69" fmla="*/ 17 h 56"/>
                  <a:gd name="T70" fmla="*/ 24 w 57"/>
                  <a:gd name="T71" fmla="*/ 0 h 56"/>
                  <a:gd name="T72" fmla="*/ 29 w 57"/>
                  <a:gd name="T73" fmla="*/ 17 h 56"/>
                  <a:gd name="T74" fmla="*/ 31 w 57"/>
                  <a:gd name="T75" fmla="*/ 12 h 56"/>
                  <a:gd name="T76" fmla="*/ 31 w 57"/>
                  <a:gd name="T77" fmla="*/ 17 h 56"/>
                  <a:gd name="T78" fmla="*/ 41 w 57"/>
                  <a:gd name="T79" fmla="*/ 2 h 56"/>
                  <a:gd name="T80" fmla="*/ 35 w 57"/>
                  <a:gd name="T81" fmla="*/ 19 h 5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57" h="56">
                    <a:moveTo>
                      <a:pt x="35" y="19"/>
                    </a:moveTo>
                    <a:cubicBezTo>
                      <a:pt x="37" y="18"/>
                      <a:pt x="38" y="17"/>
                      <a:pt x="39" y="16"/>
                    </a:cubicBezTo>
                    <a:cubicBezTo>
                      <a:pt x="39" y="18"/>
                      <a:pt x="38" y="20"/>
                      <a:pt x="36" y="21"/>
                    </a:cubicBezTo>
                    <a:cubicBezTo>
                      <a:pt x="42" y="18"/>
                      <a:pt x="49" y="14"/>
                      <a:pt x="54" y="14"/>
                    </a:cubicBezTo>
                    <a:cubicBezTo>
                      <a:pt x="51" y="18"/>
                      <a:pt x="44" y="23"/>
                      <a:pt x="37" y="25"/>
                    </a:cubicBezTo>
                    <a:cubicBezTo>
                      <a:pt x="40" y="25"/>
                      <a:pt x="43" y="25"/>
                      <a:pt x="44" y="25"/>
                    </a:cubicBezTo>
                    <a:cubicBezTo>
                      <a:pt x="43" y="27"/>
                      <a:pt x="42" y="28"/>
                      <a:pt x="39" y="28"/>
                    </a:cubicBezTo>
                    <a:cubicBezTo>
                      <a:pt x="45" y="29"/>
                      <a:pt x="53" y="31"/>
                      <a:pt x="57" y="33"/>
                    </a:cubicBezTo>
                    <a:cubicBezTo>
                      <a:pt x="52" y="34"/>
                      <a:pt x="44" y="33"/>
                      <a:pt x="39" y="32"/>
                    </a:cubicBezTo>
                    <a:cubicBezTo>
                      <a:pt x="40" y="33"/>
                      <a:pt x="43" y="34"/>
                      <a:pt x="43" y="35"/>
                    </a:cubicBezTo>
                    <a:cubicBezTo>
                      <a:pt x="42" y="35"/>
                      <a:pt x="40" y="35"/>
                      <a:pt x="39" y="35"/>
                    </a:cubicBezTo>
                    <a:cubicBezTo>
                      <a:pt x="44" y="38"/>
                      <a:pt x="49" y="43"/>
                      <a:pt x="50" y="47"/>
                    </a:cubicBezTo>
                    <a:cubicBezTo>
                      <a:pt x="45" y="46"/>
                      <a:pt x="39" y="41"/>
                      <a:pt x="34" y="36"/>
                    </a:cubicBezTo>
                    <a:cubicBezTo>
                      <a:pt x="35" y="38"/>
                      <a:pt x="36" y="40"/>
                      <a:pt x="36" y="42"/>
                    </a:cubicBezTo>
                    <a:cubicBezTo>
                      <a:pt x="34" y="41"/>
                      <a:pt x="33" y="39"/>
                      <a:pt x="32" y="37"/>
                    </a:cubicBezTo>
                    <a:cubicBezTo>
                      <a:pt x="33" y="43"/>
                      <a:pt x="34" y="52"/>
                      <a:pt x="32" y="56"/>
                    </a:cubicBezTo>
                    <a:cubicBezTo>
                      <a:pt x="30" y="53"/>
                      <a:pt x="28" y="46"/>
                      <a:pt x="28" y="40"/>
                    </a:cubicBezTo>
                    <a:cubicBezTo>
                      <a:pt x="28" y="41"/>
                      <a:pt x="27" y="43"/>
                      <a:pt x="26" y="44"/>
                    </a:cubicBezTo>
                    <a:cubicBezTo>
                      <a:pt x="26" y="42"/>
                      <a:pt x="26" y="41"/>
                      <a:pt x="26" y="39"/>
                    </a:cubicBezTo>
                    <a:cubicBezTo>
                      <a:pt x="24" y="45"/>
                      <a:pt x="20" y="52"/>
                      <a:pt x="17" y="54"/>
                    </a:cubicBezTo>
                    <a:cubicBezTo>
                      <a:pt x="16" y="49"/>
                      <a:pt x="19" y="42"/>
                      <a:pt x="23" y="36"/>
                    </a:cubicBezTo>
                    <a:cubicBezTo>
                      <a:pt x="21" y="37"/>
                      <a:pt x="19" y="39"/>
                      <a:pt x="18" y="39"/>
                    </a:cubicBezTo>
                    <a:cubicBezTo>
                      <a:pt x="18" y="38"/>
                      <a:pt x="19" y="36"/>
                      <a:pt x="21" y="34"/>
                    </a:cubicBezTo>
                    <a:cubicBezTo>
                      <a:pt x="15" y="38"/>
                      <a:pt x="8" y="41"/>
                      <a:pt x="3" y="41"/>
                    </a:cubicBezTo>
                    <a:cubicBezTo>
                      <a:pt x="5" y="37"/>
                      <a:pt x="12" y="34"/>
                      <a:pt x="17" y="31"/>
                    </a:cubicBezTo>
                    <a:cubicBezTo>
                      <a:pt x="16" y="31"/>
                      <a:pt x="14" y="31"/>
                      <a:pt x="13" y="31"/>
                    </a:cubicBezTo>
                    <a:cubicBezTo>
                      <a:pt x="14" y="30"/>
                      <a:pt x="15" y="30"/>
                      <a:pt x="17" y="29"/>
                    </a:cubicBezTo>
                    <a:cubicBezTo>
                      <a:pt x="10" y="29"/>
                      <a:pt x="3" y="28"/>
                      <a:pt x="0" y="25"/>
                    </a:cubicBezTo>
                    <a:cubicBezTo>
                      <a:pt x="4" y="23"/>
                      <a:pt x="13" y="24"/>
                      <a:pt x="20" y="25"/>
                    </a:cubicBezTo>
                    <a:cubicBezTo>
                      <a:pt x="17" y="24"/>
                      <a:pt x="15" y="23"/>
                      <a:pt x="14" y="21"/>
                    </a:cubicBezTo>
                    <a:cubicBezTo>
                      <a:pt x="16" y="21"/>
                      <a:pt x="19" y="22"/>
                      <a:pt x="21" y="23"/>
                    </a:cubicBezTo>
                    <a:cubicBezTo>
                      <a:pt x="16" y="19"/>
                      <a:pt x="10" y="12"/>
                      <a:pt x="9" y="8"/>
                    </a:cubicBezTo>
                    <a:cubicBezTo>
                      <a:pt x="13" y="9"/>
                      <a:pt x="19" y="14"/>
                      <a:pt x="23" y="19"/>
                    </a:cubicBezTo>
                    <a:cubicBezTo>
                      <a:pt x="22" y="17"/>
                      <a:pt x="22" y="15"/>
                      <a:pt x="22" y="14"/>
                    </a:cubicBezTo>
                    <a:cubicBezTo>
                      <a:pt x="23" y="14"/>
                      <a:pt x="24" y="16"/>
                      <a:pt x="25" y="17"/>
                    </a:cubicBezTo>
                    <a:cubicBezTo>
                      <a:pt x="23" y="11"/>
                      <a:pt x="22" y="4"/>
                      <a:pt x="24" y="0"/>
                    </a:cubicBezTo>
                    <a:cubicBezTo>
                      <a:pt x="27" y="3"/>
                      <a:pt x="28" y="11"/>
                      <a:pt x="29" y="17"/>
                    </a:cubicBezTo>
                    <a:cubicBezTo>
                      <a:pt x="29" y="15"/>
                      <a:pt x="30" y="13"/>
                      <a:pt x="31" y="12"/>
                    </a:cubicBezTo>
                    <a:cubicBezTo>
                      <a:pt x="31" y="13"/>
                      <a:pt x="31" y="15"/>
                      <a:pt x="31" y="17"/>
                    </a:cubicBezTo>
                    <a:cubicBezTo>
                      <a:pt x="34" y="11"/>
                      <a:pt x="37" y="4"/>
                      <a:pt x="41" y="2"/>
                    </a:cubicBezTo>
                    <a:cubicBezTo>
                      <a:pt x="41" y="6"/>
                      <a:pt x="38" y="13"/>
                      <a:pt x="35" y="19"/>
                    </a:cubicBezTo>
                    <a:close/>
                  </a:path>
                </a:pathLst>
              </a:custGeom>
              <a:solidFill>
                <a:srgbClr val="457A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9" name="Freeform 234"/>
              <p:cNvSpPr/>
              <p:nvPr/>
            </p:nvSpPr>
            <p:spPr bwMode="auto">
              <a:xfrm>
                <a:off x="2294539" y="427108"/>
                <a:ext cx="94805" cy="99392"/>
              </a:xfrm>
              <a:custGeom>
                <a:gdLst>
                  <a:gd name="T0" fmla="*/ 13 w 19"/>
                  <a:gd name="T1" fmla="*/ 2 h 20"/>
                  <a:gd name="T2" fmla="*/ 17 w 19"/>
                  <a:gd name="T3" fmla="*/ 14 h 20"/>
                  <a:gd name="T4" fmla="*/ 6 w 19"/>
                  <a:gd name="T5" fmla="*/ 18 h 20"/>
                  <a:gd name="T6" fmla="*/ 2 w 19"/>
                  <a:gd name="T7" fmla="*/ 6 h 20"/>
                  <a:gd name="T8" fmla="*/ 13 w 19"/>
                  <a:gd name="T9" fmla="*/ 2 h 2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0">
                    <a:moveTo>
                      <a:pt x="13" y="2"/>
                    </a:moveTo>
                    <a:cubicBezTo>
                      <a:pt x="17" y="4"/>
                      <a:pt x="19" y="9"/>
                      <a:pt x="17" y="14"/>
                    </a:cubicBezTo>
                    <a:cubicBezTo>
                      <a:pt x="15" y="18"/>
                      <a:pt x="10" y="20"/>
                      <a:pt x="6" y="18"/>
                    </a:cubicBezTo>
                    <a:cubicBezTo>
                      <a:pt x="2" y="16"/>
                      <a:pt x="0" y="11"/>
                      <a:pt x="2" y="6"/>
                    </a:cubicBezTo>
                    <a:cubicBezTo>
                      <a:pt x="4" y="2"/>
                      <a:pt x="9" y="0"/>
                      <a:pt x="13" y="2"/>
                    </a:cubicBezTo>
                    <a:close/>
                  </a:path>
                </a:pathLst>
              </a:custGeom>
              <a:solidFill>
                <a:srgbClr val="FDDF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635" r="23201" b="71000"/>
            <a:stretch>
              <a:fillRect/>
            </a:stretch>
          </p:blipFill>
          <p:spPr>
            <a:xfrm rot="-1200000">
              <a:off x="319259" y="-229270"/>
              <a:ext cx="2348711" cy="1314947"/>
            </a:xfrm>
            <a:prstGeom prst="rect">
              <a:avLst/>
            </a:prstGeom>
          </p:spPr>
        </p:pic>
      </p:grp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3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4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4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5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60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61.xml><?xml version="1.0" encoding="utf-8"?>
<p:tagLst xmlns:p="http://schemas.openxmlformats.org/presentationml/2006/main">
  <p:tag name="AS_NET" val="4.0.30319.42000"/>
  <p:tag name="AS_OS" val="Microsoft Windows NT 6.2.9200.0"/>
  <p:tag name="AS_RELEASE_DATE" val="2023.04.14"/>
  <p:tag name="AS_TITLE" val="Aspose.Slides for .NET 4.0 Client Profile"/>
  <p:tag name="AS_VERSION" val="23.4"/>
</p:tagLst>
</file>

<file path=ppt/tags/tag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heme/theme1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PPT模板免费下载：PPT汇 www.ppthui.com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宽屏</PresentationFormat>
  <Paragraphs>197</Paragraphs>
  <Slides>27</Slides>
  <Notes>4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baseType="lpstr" size="36">
      <vt:lpstr>Arial</vt:lpstr>
      <vt:lpstr>微软雅黑</vt:lpstr>
      <vt:lpstr>Calibri Light</vt:lpstr>
      <vt:lpstr>Calibri</vt:lpstr>
      <vt:lpstr>宋体</vt:lpstr>
      <vt:lpstr>等线</vt:lpstr>
      <vt:lpstr>Meiryo</vt:lpstr>
      <vt:lpstr>Wingdings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23.0400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PPT汇_PPT模板免费下载_www.ppthui.com</dc:title>
  <dc:creator>PPT汇_www.ppthui.com</dc:creator>
  <cp:lastModifiedBy>xiaoke</cp:lastModifiedBy>
  <cp:revision>23</cp:revision>
  <dcterms:created xsi:type="dcterms:W3CDTF">2017-03-02T00:51:00Z</dcterms:created>
  <dcterms:modified xsi:type="dcterms:W3CDTF">2023-05-08T06:55:07Z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KSOProductBuildVer">
    <vt:lpwstr>2052-11.1.0.9740</vt:lpwstr>
  </property>
</Properties>
</file>