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91" r:id="rId3"/>
  </p:sldMasterIdLst>
  <p:notesMasterIdLst>
    <p:notesMasterId r:id="rId4"/>
  </p:notesMasterIdLst>
  <p:sldIdLst>
    <p:sldId id="256" r:id="rId5"/>
    <p:sldId id="257" r:id="rId6"/>
    <p:sldId id="258" r:id="rId7"/>
    <p:sldId id="260" r:id="rId8"/>
    <p:sldId id="290" r:id="rId9"/>
    <p:sldId id="261" r:id="rId10"/>
    <p:sldId id="262" r:id="rId11"/>
    <p:sldId id="295" r:id="rId12"/>
    <p:sldId id="263" r:id="rId13"/>
    <p:sldId id="265" r:id="rId14"/>
    <p:sldId id="292" r:id="rId15"/>
    <p:sldId id="266" r:id="rId16"/>
    <p:sldId id="267" r:id="rId17"/>
    <p:sldId id="29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3" r:id="rId33"/>
    <p:sldId id="299" r:id="rId34"/>
    <p:sldId id="284" r:id="rId35"/>
    <p:sldId id="288" r:id="rId36"/>
    <p:sldId id="286" r:id="rId37"/>
    <p:sldId id="321" r:id="rId38"/>
    <p:sldId id="351"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94660"/>
  </p:normalViewPr>
  <p:slideViewPr>
    <p:cSldViewPr snapToGrid="0">
      <p:cViewPr varScale="1">
        <p:scale>
          <a:sx n="61" d="100"/>
          <a:sy n="61" d="100"/>
        </p:scale>
        <p:origin x="108" y="330"/>
      </p:cViewPr>
      <p:guideLst>
        <p:guide orient="horz" pos="2160"/>
        <p:guide pos="3840"/>
        <p:guide orient="horz" pos="777"/>
        <p:guide pos="98"/>
        <p:guide pos="7559"/>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tags" Target="tags/tag67.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heme" Target="theme/theme1.xml" /><Relationship Id="rId44"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F96A9-C469-422C-8B7A-8CDA235800D0}"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C0A57-50A5-4C5F-B15C-5197DAA72A1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34</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35</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0C0A57-50A5-4C5F-B15C-5197DAA72A1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Image Layouts">
    <p:spTree>
      <p:nvGrpSpPr>
        <p:cNvPr id="1" name=""/>
        <p:cNvGrpSpPr/>
        <p:nvPr/>
      </p:nvGrpSpPr>
      <p:grpSpPr>
        <a:xfrm>
          <a:off x="0" y="0"/>
          <a: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5">
                <a:solidFill>
                  <a:schemeClr val="tx1">
                    <a:lumMod val="75000"/>
                    <a:lumOff val="25000"/>
                  </a:schemeClr>
                </a:solidFill>
              </a:defRPr>
            </a:lvl1pPr>
          </a:lstStyle>
          <a:p>
            <a:r>
              <a:rPr lang="en-US"/>
              <a:t>Image Holder</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Image Layouts">
    <p:spTree>
      <p:nvGrpSpPr>
        <p:cNvPr id="1" name=""/>
        <p:cNvGrpSpPr/>
        <p:nvPr/>
      </p:nvGrpSpPr>
      <p:grpSpPr>
        <a:xfrm>
          <a:off x="0" y="0"/>
          <a: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5">
                <a:solidFill>
                  <a:schemeClr val="tx1">
                    <a:lumMod val="75000"/>
                    <a:lumOff val="25000"/>
                  </a:schemeClr>
                </a:solidFill>
              </a:defRPr>
            </a:lvl1pPr>
          </a:lstStyle>
          <a:p>
            <a:r>
              <a:rPr lang="en-US"/>
              <a:t>Image Holder</a:t>
            </a:r>
            <a:endParaRPr lang="en-US"/>
          </a:p>
        </p:txBody>
      </p:sp>
      <p:sp>
        <p:nvSpPr>
          <p:cNvPr id="3" name="Picture Placeholder 7"/>
          <p:cNvSpPr>
            <a:spLocks noGrp="1"/>
          </p:cNvSpPr>
          <p:nvPr>
            <p:ph type="pic" sz="quarter" idx="11" hasCustomPrompt="1"/>
          </p:nvPr>
        </p:nvSpPr>
        <p:spPr>
          <a:xfrm>
            <a:off x="406400" y="0"/>
            <a:ext cx="5588000" cy="6858000"/>
          </a:xfrm>
          <a:prstGeom prst="rect">
            <a:avLst/>
          </a:prstGeom>
          <a:noFill/>
          <a:ln w="19050">
            <a:noFill/>
          </a:ln>
        </p:spPr>
        <p:txBody>
          <a:bodyPr lIns="0" tIns="91440" rIns="0" bIns="2194560" anchor="b"/>
          <a:lstStyle>
            <a:lvl1pPr algn="ctr" rtl="0">
              <a:buNone/>
              <a:defRPr sz="1865">
                <a:solidFill>
                  <a:schemeClr val="tx1">
                    <a:lumMod val="75000"/>
                    <a:lumOff val="25000"/>
                  </a:schemeClr>
                </a:solidFill>
              </a:defRPr>
            </a:lvl1pPr>
          </a:lstStyle>
          <a:p>
            <a:r>
              <a:rPr lang="en-US"/>
              <a:t>Image Holder</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Image Layouts">
    <p:spTree>
      <p:nvGrpSpPr>
        <p:cNvPr id="1" name=""/>
        <p:cNvGrpSpPr/>
        <p:nvPr/>
      </p:nvGrpSpPr>
      <p:grpSpPr>
        <a:xfrm>
          <a:off x="0" y="0"/>
          <a: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5">
                <a:solidFill>
                  <a:schemeClr val="tx1">
                    <a:lumMod val="75000"/>
                    <a:lumOff val="25000"/>
                  </a:schemeClr>
                </a:solidFill>
              </a:defRPr>
            </a:lvl1pPr>
          </a:lstStyle>
          <a:p>
            <a:r>
              <a:rPr lang="en-US"/>
              <a:t>Image Holder</a:t>
            </a:r>
            <a:endParaRPr lang="en-US"/>
          </a:p>
        </p:txBody>
      </p:sp>
      <p:sp>
        <p:nvSpPr>
          <p:cNvPr id="3" name="Picture Placeholder 7"/>
          <p:cNvSpPr>
            <a:spLocks noGrp="1"/>
          </p:cNvSpPr>
          <p:nvPr>
            <p:ph type="pic" sz="quarter" idx="11" hasCustomPrompt="1"/>
          </p:nvPr>
        </p:nvSpPr>
        <p:spPr>
          <a:xfrm>
            <a:off x="6598652" y="0"/>
            <a:ext cx="5588000" cy="6858000"/>
          </a:xfrm>
          <a:prstGeom prst="rect">
            <a:avLst/>
          </a:prstGeom>
          <a:noFill/>
          <a:ln w="19050">
            <a:noFill/>
          </a:ln>
        </p:spPr>
        <p:txBody>
          <a:bodyPr lIns="0" tIns="91440" rIns="0" bIns="2194560" anchor="b"/>
          <a:lstStyle>
            <a:lvl1pPr algn="ctr" rtl="0">
              <a:buNone/>
              <a:defRPr sz="1865">
                <a:solidFill>
                  <a:schemeClr val="tx1">
                    <a:lumMod val="75000"/>
                    <a:lumOff val="25000"/>
                  </a:schemeClr>
                </a:solidFill>
              </a:defRPr>
            </a:lvl1pPr>
          </a:lstStyle>
          <a:p>
            <a:r>
              <a:rPr lang="en-US"/>
              <a:t>Image Holder</a:t>
            </a:r>
            <a:endParaRPr lang="en-US"/>
          </a:p>
        </p:txBody>
      </p:sp>
      <p:sp>
        <p:nvSpPr>
          <p:cNvPr id="4" name="Title 1"/>
          <p:cNvSpPr>
            <a:spLocks noGrp="1"/>
          </p:cNvSpPr>
          <p:nvPr>
            <p:ph type="title"/>
          </p:nvPr>
        </p:nvSpPr>
        <p:spPr>
          <a:xfrm>
            <a:off x="529924" y="467784"/>
            <a:ext cx="11132152" cy="522816"/>
          </a:xfrm>
          <a:prstGeom prst="rect">
            <a:avLst/>
          </a:prstGeom>
        </p:spPr>
        <p:txBody>
          <a:bodyPr anchor="ctr"/>
          <a:lstStyle>
            <a:lvl1pPr algn="l">
              <a:defRPr sz="4800">
                <a:solidFill>
                  <a:schemeClr val="bg1">
                    <a:lumMod val="50000"/>
                  </a:schemeClr>
                </a:solidFill>
              </a:defRPr>
            </a:lvl1pPr>
          </a:lstStyle>
          <a:p>
            <a:r>
              <a:rPr lang="en-US"/>
              <a:t>Click to edit Master title style</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Image Layouts">
    <p:spTree>
      <p:nvGrpSpPr>
        <p:cNvPr id="1" name=""/>
        <p:cNvGrpSpPr/>
        <p:nvPr/>
      </p:nvGrpSpPr>
      <p:grpSpPr>
        <a:xfrm>
          <a:off x="0" y="0"/>
          <a:ext cx="0" cy="0"/>
        </a:xfrm>
      </p:grpSpPr>
      <p:sp>
        <p:nvSpPr>
          <p:cNvPr id="3" name="Picture Placeholder 7"/>
          <p:cNvSpPr>
            <a:spLocks noGrp="1"/>
          </p:cNvSpPr>
          <p:nvPr>
            <p:ph type="pic" sz="quarter" idx="11" hasCustomPrompt="1"/>
          </p:nvPr>
        </p:nvSpPr>
        <p:spPr>
          <a:xfrm>
            <a:off x="6096000" y="0"/>
            <a:ext cx="6096000" cy="6858000"/>
          </a:xfrm>
          <a:prstGeom prst="rect">
            <a:avLst/>
          </a:prstGeom>
          <a:noFill/>
          <a:ln w="19050">
            <a:noFill/>
          </a:ln>
        </p:spPr>
        <p:txBody>
          <a:bodyPr lIns="0" tIns="91440" rIns="0" bIns="2194560" anchor="b"/>
          <a:lstStyle>
            <a:lvl1pPr algn="ctr" rtl="0">
              <a:buNone/>
              <a:defRPr sz="1865">
                <a:solidFill>
                  <a:schemeClr val="tx1">
                    <a:lumMod val="75000"/>
                    <a:lumOff val="25000"/>
                  </a:schemeClr>
                </a:solidFill>
              </a:defRPr>
            </a:lvl1pPr>
          </a:lstStyle>
          <a:p>
            <a:r>
              <a:rPr lang="en-US"/>
              <a:t>Image Holder</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Image Layouts">
    <p:spTree>
      <p:nvGrpSpPr>
        <p:cNvPr id="1" name=""/>
        <p:cNvGrpSpPr/>
        <p:nvPr/>
      </p:nvGrpSpPr>
      <p:grpSpPr>
        <a:xfrm>
          <a:off x="0" y="0"/>
          <a:ext cx="0" cy="0"/>
        </a:xfrm>
      </p:grpSpPr>
      <p:sp>
        <p:nvSpPr>
          <p:cNvPr id="4" name="Picture Placeholder 7"/>
          <p:cNvSpPr>
            <a:spLocks noGrp="1"/>
          </p:cNvSpPr>
          <p:nvPr>
            <p:ph type="pic" sz="quarter" idx="12" hasCustomPrompt="1"/>
          </p:nvPr>
        </p:nvSpPr>
        <p:spPr>
          <a:xfrm>
            <a:off x="0" y="0"/>
            <a:ext cx="12192000" cy="1295400"/>
          </a:xfrm>
          <a:prstGeom prst="rect">
            <a:avLst/>
          </a:prstGeom>
          <a:noFill/>
          <a:ln w="19050">
            <a:noFill/>
          </a:ln>
        </p:spPr>
        <p:txBody>
          <a:bodyPr lIns="0" tIns="91440" rIns="0" bIns="2194560" anchor="b"/>
          <a:lstStyle>
            <a:lvl1pPr algn="ctr" rtl="0">
              <a:buNone/>
              <a:defRPr sz="1865">
                <a:solidFill>
                  <a:schemeClr val="tx1">
                    <a:lumMod val="75000"/>
                    <a:lumOff val="25000"/>
                  </a:schemeClr>
                </a:solidFill>
              </a:defRPr>
            </a:lvl1pPr>
          </a:lstStyle>
          <a:p>
            <a:r>
              <a:rPr lang="en-US"/>
              <a:t>Image Holder</a:t>
            </a:r>
            <a:endParaRPr lang="en-US"/>
          </a:p>
        </p:txBody>
      </p:sp>
      <p:sp>
        <p:nvSpPr>
          <p:cNvPr id="5" name="Picture Placeholder 7"/>
          <p:cNvSpPr>
            <a:spLocks noGrp="1"/>
          </p:cNvSpPr>
          <p:nvPr>
            <p:ph type="pic" sz="quarter" idx="13" hasCustomPrompt="1"/>
          </p:nvPr>
        </p:nvSpPr>
        <p:spPr>
          <a:xfrm>
            <a:off x="609601" y="482600"/>
            <a:ext cx="3838223" cy="4318000"/>
          </a:xfrm>
          <a:prstGeom prst="rect">
            <a:avLst/>
          </a:prstGeom>
          <a:solidFill>
            <a:schemeClr val="bg1">
              <a:lumMod val="95000"/>
            </a:schemeClr>
          </a:solidFill>
          <a:ln w="19050">
            <a:noFill/>
          </a:ln>
        </p:spPr>
        <p:txBody>
          <a:bodyPr lIns="0" tIns="91440" rIns="0" bIns="914400" anchor="b"/>
          <a:lstStyle>
            <a:lvl1pPr algn="ctr" rtl="0">
              <a:buNone/>
              <a:defRPr sz="1865">
                <a:solidFill>
                  <a:schemeClr val="tx1">
                    <a:lumMod val="75000"/>
                    <a:lumOff val="25000"/>
                  </a:schemeClr>
                </a:solidFill>
              </a:defRPr>
            </a:lvl1pPr>
          </a:lstStyle>
          <a:p>
            <a:r>
              <a:rPr lang="en-US"/>
              <a:t>Image Holder</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9_Image Layouts">
    <p:spTree>
      <p:nvGrpSpPr>
        <p:cNvPr id="1" name=""/>
        <p:cNvGrpSpPr/>
        <p:nvPr/>
      </p:nvGrpSpPr>
      <p:grpSpPr>
        <a:xfrm>
          <a:off x="0" y="0"/>
          <a:ext cx="0" cy="0"/>
        </a:xfrm>
      </p:grpSpPr>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3" name="Rectangle 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1_Image Layouts">
    <p:spTree>
      <p:nvGrpSpPr>
        <p:cNvPr id="1" name=""/>
        <p:cNvGrpSpPr/>
        <p:nvPr/>
      </p:nvGrpSpPr>
      <p:grpSpPr>
        <a:xfrm>
          <a:off x="0" y="0"/>
          <a:ext cx="0" cy="0"/>
        </a:xfrm>
      </p:grpSpPr>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3" name="Rectangle 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4" name="Picture Placeholder 7"/>
          <p:cNvSpPr>
            <a:spLocks noGrp="1"/>
          </p:cNvSpPr>
          <p:nvPr>
            <p:ph type="pic" sz="quarter" idx="29" hasCustomPrompt="1"/>
          </p:nvPr>
        </p:nvSpPr>
        <p:spPr>
          <a:xfrm>
            <a:off x="521368" y="1701800"/>
            <a:ext cx="5168232" cy="43688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2_Image Layouts">
    <p:spTree>
      <p:nvGrpSpPr>
        <p:cNvPr id="1" name=""/>
        <p:cNvGrpSpPr/>
        <p:nvPr/>
      </p:nvGrpSpPr>
      <p:grpSpPr>
        <a:xfrm>
          <a:off x="0" y="0"/>
          <a:ext cx="0" cy="0"/>
        </a:xfrm>
      </p:grpSpPr>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3" name="Rectangle 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4" name="Picture Placeholder 7"/>
          <p:cNvSpPr>
            <a:spLocks noGrp="1"/>
          </p:cNvSpPr>
          <p:nvPr>
            <p:ph type="pic" sz="quarter" idx="29" hasCustomPrompt="1"/>
          </p:nvPr>
        </p:nvSpPr>
        <p:spPr>
          <a:xfrm>
            <a:off x="6493844" y="1701800"/>
            <a:ext cx="5168232" cy="43688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Team09">
    <p:spTree>
      <p:nvGrpSpPr>
        <p:cNvPr id="1" name=""/>
        <p:cNvGrpSpPr/>
        <p:nvPr/>
      </p:nvGrpSpPr>
      <p:grpSpPr>
        <a:xfrm>
          <a:off x="0" y="0"/>
          <a:ext cx="0" cy="0"/>
        </a:xfrm>
      </p:grpSpPr>
      <p:sp>
        <p:nvSpPr>
          <p:cNvPr id="79" name="Picture Placeholder 7"/>
          <p:cNvSpPr>
            <a:spLocks noGrp="1"/>
          </p:cNvSpPr>
          <p:nvPr>
            <p:ph type="pic" sz="quarter" idx="29" hasCustomPrompt="1"/>
          </p:nvPr>
        </p:nvSpPr>
        <p:spPr>
          <a:xfrm>
            <a:off x="347223" y="1561700"/>
            <a:ext cx="2781957" cy="2826912"/>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53" name="Picture Placeholder 7"/>
          <p:cNvSpPr>
            <a:spLocks noGrp="1"/>
          </p:cNvSpPr>
          <p:nvPr>
            <p:ph type="pic" sz="quarter" idx="35" hasCustomPrompt="1"/>
          </p:nvPr>
        </p:nvSpPr>
        <p:spPr>
          <a:xfrm>
            <a:off x="3225890" y="1561700"/>
            <a:ext cx="2781957" cy="2826912"/>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65" name="Picture Placeholder 7"/>
          <p:cNvSpPr>
            <a:spLocks noGrp="1"/>
          </p:cNvSpPr>
          <p:nvPr>
            <p:ph type="pic" sz="quarter" idx="39" hasCustomPrompt="1"/>
          </p:nvPr>
        </p:nvSpPr>
        <p:spPr>
          <a:xfrm>
            <a:off x="6150287" y="1561700"/>
            <a:ext cx="2781957" cy="2826912"/>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77" name="Picture Placeholder 7"/>
          <p:cNvSpPr>
            <a:spLocks noGrp="1"/>
          </p:cNvSpPr>
          <p:nvPr>
            <p:ph type="pic" sz="quarter" idx="43" hasCustomPrompt="1"/>
          </p:nvPr>
        </p:nvSpPr>
        <p:spPr>
          <a:xfrm>
            <a:off x="9045887" y="1561700"/>
            <a:ext cx="2781957" cy="2826912"/>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4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46" name="Rectangle 45"/>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Team09">
    <p:spTree>
      <p:nvGrpSpPr>
        <p:cNvPr id="1" name=""/>
        <p:cNvGrpSpPr/>
        <p:nvPr/>
      </p:nvGrpSpPr>
      <p:grpSpPr>
        <a:xfrm>
          <a:off x="0" y="0"/>
          <a:ext cx="0" cy="0"/>
        </a:xfrm>
      </p:grpSpPr>
      <p:sp>
        <p:nvSpPr>
          <p:cNvPr id="4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46" name="Rectangle 45"/>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Picture Placeholder 7"/>
          <p:cNvSpPr>
            <a:spLocks noGrp="1"/>
          </p:cNvSpPr>
          <p:nvPr>
            <p:ph type="pic" sz="quarter" idx="29" hasCustomPrompt="1"/>
          </p:nvPr>
        </p:nvSpPr>
        <p:spPr>
          <a:xfrm>
            <a:off x="347223" y="15617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9" name="Picture Placeholder 7"/>
          <p:cNvSpPr>
            <a:spLocks noGrp="1"/>
          </p:cNvSpPr>
          <p:nvPr>
            <p:ph type="pic" sz="quarter" idx="30" hasCustomPrompt="1"/>
          </p:nvPr>
        </p:nvSpPr>
        <p:spPr>
          <a:xfrm>
            <a:off x="8883583" y="15617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0" name="Picture Placeholder 7"/>
          <p:cNvSpPr>
            <a:spLocks noGrp="1"/>
          </p:cNvSpPr>
          <p:nvPr>
            <p:ph type="pic" sz="quarter" idx="31" hasCustomPrompt="1"/>
          </p:nvPr>
        </p:nvSpPr>
        <p:spPr>
          <a:xfrm>
            <a:off x="347223" y="41402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1" name="Picture Placeholder 7"/>
          <p:cNvSpPr>
            <a:spLocks noGrp="1"/>
          </p:cNvSpPr>
          <p:nvPr>
            <p:ph type="pic" sz="quarter" idx="32" hasCustomPrompt="1"/>
          </p:nvPr>
        </p:nvSpPr>
        <p:spPr>
          <a:xfrm>
            <a:off x="8883583" y="41402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Team09">
    <p:spTree>
      <p:nvGrpSpPr>
        <p:cNvPr id="1" name=""/>
        <p:cNvGrpSpPr/>
        <p:nvPr/>
      </p:nvGrpSpPr>
      <p:grpSpPr>
        <a:xfrm>
          <a:off x="0" y="0"/>
          <a:ext cx="0" cy="0"/>
        </a:xfrm>
      </p:grpSpPr>
      <p:sp>
        <p:nvSpPr>
          <p:cNvPr id="4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46" name="Rectangle 45"/>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Picture Placeholder 7"/>
          <p:cNvSpPr>
            <a:spLocks noGrp="1"/>
          </p:cNvSpPr>
          <p:nvPr>
            <p:ph type="pic" sz="quarter" idx="29" hasCustomPrompt="1"/>
          </p:nvPr>
        </p:nvSpPr>
        <p:spPr>
          <a:xfrm>
            <a:off x="347223" y="15617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9" name="Picture Placeholder 7"/>
          <p:cNvSpPr>
            <a:spLocks noGrp="1"/>
          </p:cNvSpPr>
          <p:nvPr>
            <p:ph type="pic" sz="quarter" idx="30" hasCustomPrompt="1"/>
          </p:nvPr>
        </p:nvSpPr>
        <p:spPr>
          <a:xfrm>
            <a:off x="6263907" y="15617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0" name="Picture Placeholder 7"/>
          <p:cNvSpPr>
            <a:spLocks noGrp="1"/>
          </p:cNvSpPr>
          <p:nvPr>
            <p:ph type="pic" sz="quarter" idx="31" hasCustomPrompt="1"/>
          </p:nvPr>
        </p:nvSpPr>
        <p:spPr>
          <a:xfrm>
            <a:off x="347223" y="41402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1" name="Picture Placeholder 7"/>
          <p:cNvSpPr>
            <a:spLocks noGrp="1"/>
          </p:cNvSpPr>
          <p:nvPr>
            <p:ph type="pic" sz="quarter" idx="32" hasCustomPrompt="1"/>
          </p:nvPr>
        </p:nvSpPr>
        <p:spPr>
          <a:xfrm>
            <a:off x="6263907" y="4140201"/>
            <a:ext cx="2778493" cy="2172100"/>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Team09">
    <p:spTree>
      <p:nvGrpSpPr>
        <p:cNvPr id="1" name=""/>
        <p:cNvGrpSpPr/>
        <p:nvPr/>
      </p:nvGrpSpPr>
      <p:grpSpPr>
        <a:xfrm>
          <a:off x="0" y="0"/>
          <a:ext cx="0" cy="0"/>
        </a:xfrm>
      </p:grpSpPr>
      <p:sp>
        <p:nvSpPr>
          <p:cNvPr id="79" name="Picture Placeholder 7"/>
          <p:cNvSpPr>
            <a:spLocks noGrp="1"/>
          </p:cNvSpPr>
          <p:nvPr>
            <p:ph type="pic" sz="quarter" idx="29" hasCustomPrompt="1"/>
          </p:nvPr>
        </p:nvSpPr>
        <p:spPr>
          <a:xfrm>
            <a:off x="347223" y="1561701"/>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53" name="Picture Placeholder 7"/>
          <p:cNvSpPr>
            <a:spLocks noGrp="1"/>
          </p:cNvSpPr>
          <p:nvPr>
            <p:ph type="pic" sz="quarter" idx="35" hasCustomPrompt="1"/>
          </p:nvPr>
        </p:nvSpPr>
        <p:spPr>
          <a:xfrm>
            <a:off x="3225890" y="1561701"/>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65" name="Picture Placeholder 7"/>
          <p:cNvSpPr>
            <a:spLocks noGrp="1"/>
          </p:cNvSpPr>
          <p:nvPr>
            <p:ph type="pic" sz="quarter" idx="39" hasCustomPrompt="1"/>
          </p:nvPr>
        </p:nvSpPr>
        <p:spPr>
          <a:xfrm>
            <a:off x="6150287" y="1561701"/>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77" name="Picture Placeholder 7"/>
          <p:cNvSpPr>
            <a:spLocks noGrp="1"/>
          </p:cNvSpPr>
          <p:nvPr>
            <p:ph type="pic" sz="quarter" idx="43" hasCustomPrompt="1"/>
          </p:nvPr>
        </p:nvSpPr>
        <p:spPr>
          <a:xfrm>
            <a:off x="9045887" y="1561701"/>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4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46" name="Rectangle 45"/>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Picture Placeholder 7"/>
          <p:cNvSpPr>
            <a:spLocks noGrp="1"/>
          </p:cNvSpPr>
          <p:nvPr>
            <p:ph type="pic" sz="quarter" idx="44" hasCustomPrompt="1"/>
          </p:nvPr>
        </p:nvSpPr>
        <p:spPr>
          <a:xfrm>
            <a:off x="347223" y="4089545"/>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9" name="Picture Placeholder 7"/>
          <p:cNvSpPr>
            <a:spLocks noGrp="1"/>
          </p:cNvSpPr>
          <p:nvPr>
            <p:ph type="pic" sz="quarter" idx="45" hasCustomPrompt="1"/>
          </p:nvPr>
        </p:nvSpPr>
        <p:spPr>
          <a:xfrm>
            <a:off x="3225890" y="4089545"/>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0" name="Picture Placeholder 7"/>
          <p:cNvSpPr>
            <a:spLocks noGrp="1"/>
          </p:cNvSpPr>
          <p:nvPr>
            <p:ph type="pic" sz="quarter" idx="46" hasCustomPrompt="1"/>
          </p:nvPr>
        </p:nvSpPr>
        <p:spPr>
          <a:xfrm>
            <a:off x="6150287" y="4089545"/>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1" name="Picture Placeholder 7"/>
          <p:cNvSpPr>
            <a:spLocks noGrp="1"/>
          </p:cNvSpPr>
          <p:nvPr>
            <p:ph type="pic" sz="quarter" idx="47" hasCustomPrompt="1"/>
          </p:nvPr>
        </p:nvSpPr>
        <p:spPr>
          <a:xfrm>
            <a:off x="9045887" y="4089545"/>
            <a:ext cx="2781957" cy="1803256"/>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Team09">
    <p:spTree>
      <p:nvGrpSpPr>
        <p:cNvPr id="1" name=""/>
        <p:cNvGrpSpPr/>
        <p:nvPr/>
      </p:nvGrpSpPr>
      <p:grpSpPr>
        <a:xfrm>
          <a:off x="0" y="0"/>
          <a:ext cx="0" cy="0"/>
        </a:xfrm>
      </p:grpSpPr>
      <p:sp>
        <p:nvSpPr>
          <p:cNvPr id="79" name="Picture Placeholder 7"/>
          <p:cNvSpPr>
            <a:spLocks noGrp="1"/>
          </p:cNvSpPr>
          <p:nvPr>
            <p:ph type="pic" sz="quarter" idx="29" hasCustomPrompt="1"/>
          </p:nvPr>
        </p:nvSpPr>
        <p:spPr>
          <a:xfrm>
            <a:off x="529925" y="1701801"/>
            <a:ext cx="3692359" cy="3494772"/>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53" name="Picture Placeholder 7"/>
          <p:cNvSpPr>
            <a:spLocks noGrp="1"/>
          </p:cNvSpPr>
          <p:nvPr>
            <p:ph type="pic" sz="quarter" idx="35" hasCustomPrompt="1"/>
          </p:nvPr>
        </p:nvSpPr>
        <p:spPr>
          <a:xfrm>
            <a:off x="4355166" y="1701801"/>
            <a:ext cx="3496644" cy="3494772"/>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177" name="Picture Placeholder 7"/>
          <p:cNvSpPr>
            <a:spLocks noGrp="1"/>
          </p:cNvSpPr>
          <p:nvPr>
            <p:ph type="pic" sz="quarter" idx="43" hasCustomPrompt="1"/>
          </p:nvPr>
        </p:nvSpPr>
        <p:spPr>
          <a:xfrm>
            <a:off x="7984693" y="1701801"/>
            <a:ext cx="3692359" cy="3494772"/>
          </a:xfrm>
          <a:prstGeom prst="rect">
            <a:avLst/>
          </a:prstGeom>
          <a:solidFill>
            <a:schemeClr val="bg1">
              <a:lumMod val="85000"/>
            </a:schemeClr>
          </a:solidFill>
          <a:ln w="19050">
            <a:noFill/>
          </a:ln>
        </p:spPr>
        <p:txBody>
          <a:bodyPr tIns="0" bIns="182880" anchor="b"/>
          <a:lstStyle>
            <a:lvl1pPr algn="ctr">
              <a:buNone/>
              <a:defRPr sz="800" baseline="0">
                <a:solidFill>
                  <a:schemeClr val="tx1">
                    <a:lumMod val="50000"/>
                    <a:lumOff val="50000"/>
                  </a:schemeClr>
                </a:solidFill>
              </a:defRPr>
            </a:lvl1pPr>
          </a:lstStyle>
          <a:p>
            <a:r>
              <a:rPr lang="en-US"/>
              <a:t>Click Icon To Add Image</a:t>
            </a:r>
            <a:endParaRPr lang="en-US"/>
          </a:p>
        </p:txBody>
      </p:sp>
      <p:sp>
        <p:nvSpPr>
          <p:cNvPr id="4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46" name="Rectangle 45"/>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Pic">
    <p:spTree>
      <p:nvGrpSpPr>
        <p:cNvPr id="1" name=""/>
        <p:cNvGrpSpPr/>
        <p:nvPr/>
      </p:nvGrpSpPr>
      <p:grpSpPr>
        <a:xfrm>
          <a:off x="0" y="0"/>
          <a:ext cx="0" cy="0"/>
        </a:xfrm>
      </p:grpSpPr>
      <p:sp>
        <p:nvSpPr>
          <p:cNvPr id="2" name="Picture Placeholder 7"/>
          <p:cNvSpPr>
            <a:spLocks noGrp="1"/>
          </p:cNvSpPr>
          <p:nvPr>
            <p:ph type="pic" sz="quarter" idx="10" hasCustomPrompt="1"/>
          </p:nvPr>
        </p:nvSpPr>
        <p:spPr>
          <a:xfrm>
            <a:off x="0" y="1"/>
            <a:ext cx="12192000" cy="6857999"/>
          </a:xfrm>
          <a:prstGeom prst="rect">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r>
              <a:rPr lang="en-US"/>
              <a:t>Image Holder</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_Pic05">
    <p:spTree>
      <p:nvGrpSpPr>
        <p:cNvPr id="1" name=""/>
        <p:cNvGrpSpPr/>
        <p:nvPr/>
      </p:nvGrpSpPr>
      <p:grpSpPr>
        <a:xfrm>
          <a:off x="0" y="0"/>
          <a:ext cx="0" cy="0"/>
        </a:xfrm>
      </p:grpSpPr>
      <p:sp>
        <p:nvSpPr>
          <p:cNvPr id="9" name="Picture Placeholder 7"/>
          <p:cNvSpPr>
            <a:spLocks noGrp="1"/>
          </p:cNvSpPr>
          <p:nvPr>
            <p:ph type="pic" sz="quarter" idx="10" hasCustomPrompt="1"/>
          </p:nvPr>
        </p:nvSpPr>
        <p:spPr>
          <a:xfrm>
            <a:off x="0" y="-1"/>
            <a:ext cx="12192000" cy="4749801"/>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a:t>Click Icon To Add Image</a:t>
            </a:r>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Pic05">
    <p:spTree>
      <p:nvGrpSpPr>
        <p:cNvPr id="1" name=""/>
        <p:cNvGrpSpPr/>
        <p:nvPr/>
      </p:nvGrpSpPr>
      <p:grpSpPr>
        <a:xfrm>
          <a:off x="0" y="0"/>
          <a:ext cx="0" cy="0"/>
        </a:xfrm>
      </p:grpSpPr>
      <p:sp>
        <p:nvSpPr>
          <p:cNvPr id="7" name="Picture Placeholder 7"/>
          <p:cNvSpPr>
            <a:spLocks noGrp="1"/>
          </p:cNvSpPr>
          <p:nvPr>
            <p:ph type="pic" sz="quarter" idx="10" hasCustomPrompt="1"/>
          </p:nvPr>
        </p:nvSpPr>
        <p:spPr>
          <a:xfrm>
            <a:off x="541867" y="1515533"/>
            <a:ext cx="7382933" cy="45466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a:t>Click Icon To Add Image</a:t>
            </a:r>
            <a:endParaRPr lang="en-US"/>
          </a:p>
        </p:txBody>
      </p:sp>
      <p:sp>
        <p:nvSpPr>
          <p:cNvPr id="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6" name="Rectangle 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Pic05">
    <p:spTree>
      <p:nvGrpSpPr>
        <p:cNvPr id="1" name=""/>
        <p:cNvGrpSpPr/>
        <p:nvPr/>
      </p:nvGrpSpPr>
      <p:grpSpPr>
        <a:xfrm>
          <a:off x="0" y="0"/>
          <a:ext cx="0" cy="0"/>
        </a:xfrm>
      </p:grpSpPr>
      <p:sp>
        <p:nvSpPr>
          <p:cNvPr id="7" name="Picture Placeholder 7"/>
          <p:cNvSpPr>
            <a:spLocks noGrp="1"/>
          </p:cNvSpPr>
          <p:nvPr>
            <p:ph type="pic" sz="quarter" idx="10" hasCustomPrompt="1"/>
          </p:nvPr>
        </p:nvSpPr>
        <p:spPr>
          <a:xfrm>
            <a:off x="7107009" y="1515533"/>
            <a:ext cx="4555067" cy="45466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a:t>Click Icon To Add Image</a:t>
            </a:r>
            <a:endParaRPr lang="en-US"/>
          </a:p>
        </p:txBody>
      </p:sp>
      <p:sp>
        <p:nvSpPr>
          <p:cNvPr id="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a:t>Click to edit Master title style</a:t>
            </a:r>
            <a:endParaRPr lang="en-US"/>
          </a:p>
        </p:txBody>
      </p:sp>
      <p:sp>
        <p:nvSpPr>
          <p:cNvPr id="6" name="Rectangle 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
            </a:fld>
            <a:endParaRPr lang="zh-HK"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5169A91-FCEE-47F7-B439-579514D7A539}"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F82FC9-7C14-4325-B03D-552B2F3FD645}"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slideLayout" Target="../slideLayouts/slideLayout29.xml" /><Relationship Id="rId19" Type="http://schemas.openxmlformats.org/officeDocument/2006/relationships/slideLayout" Target="../slideLayouts/slideLayout30.xml" /><Relationship Id="rId2" Type="http://schemas.openxmlformats.org/officeDocument/2006/relationships/slideLayout" Target="../slideLayouts/slideLayout13.xml" /><Relationship Id="rId20" Type="http://schemas.openxmlformats.org/officeDocument/2006/relationships/image" Target="../media/image1.png" /><Relationship Id="rId21" Type="http://schemas.openxmlformats.org/officeDocument/2006/relationships/theme" Target="../theme/theme2.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slideLayout" Target="../slideLayouts/slideLayout40.xml" /><Relationship Id="rId11" Type="http://schemas.openxmlformats.org/officeDocument/2006/relationships/slideLayout" Target="../slideLayouts/slideLayout4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32.xml" /><Relationship Id="rId3" Type="http://schemas.openxmlformats.org/officeDocument/2006/relationships/slideLayout" Target="../slideLayouts/slideLayout33.xml" /><Relationship Id="rId4" Type="http://schemas.openxmlformats.org/officeDocument/2006/relationships/slideLayout" Target="../slideLayouts/slideLayout34.xml" /><Relationship Id="rId5" Type="http://schemas.openxmlformats.org/officeDocument/2006/relationships/slideLayout" Target="../slideLayouts/slideLayout35.xml" /><Relationship Id="rId6" Type="http://schemas.openxmlformats.org/officeDocument/2006/relationships/slideLayout" Target="../slideLayouts/slideLayout36.xml" /><Relationship Id="rId7" Type="http://schemas.openxmlformats.org/officeDocument/2006/relationships/slideLayout" Target="../slideLayouts/slideLayout37.xml" /><Relationship Id="rId8" Type="http://schemas.openxmlformats.org/officeDocument/2006/relationships/slideLayout" Target="../slideLayouts/slideLayout38.xml" /><Relationship Id="rId9" Type="http://schemas.openxmlformats.org/officeDocument/2006/relationships/slideLayout" Target="../slideLayouts/slideLayout3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b="14546"/>
          <a:stretch>
            <a:fillRect/>
          </a:stretch>
        </p:blipFill>
        <p:spPr>
          <a:xfrm>
            <a:off x="0" y="-1"/>
            <a:ext cx="12215650" cy="6931743"/>
          </a:xfrm>
          <a:prstGeom prst="rect">
            <a:avLst/>
          </a:prstGeom>
        </p:spPr>
      </p:pic>
      <p:sp>
        <p:nvSpPr>
          <p:cNvPr id="7" name="矩形 6"/>
          <p:cNvSpPr/>
          <p:nvPr userDrawn="1"/>
        </p:nvSpPr>
        <p:spPr>
          <a:xfrm>
            <a:off x="0" y="0"/>
            <a:ext cx="12192000" cy="6858000"/>
          </a:xfrm>
          <a:prstGeom prst="rect">
            <a:avLst/>
          </a:prstGeom>
          <a:solidFill>
            <a:srgbClr val="E7F5F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Tm="3000" p14:dur="2000"/>
    </mc:Choice>
    <mc:Fallback>
      <p:transition spd="slow" advTm="3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userDrawn="1"/>
        </p:nvPicPr>
        <p:blipFill>
          <a:blip r:embed="rId20">
            <a:duotone>
              <a:schemeClr val="bg2">
                <a:shade val="45000"/>
                <a:satMod val="135000"/>
              </a:schemeClr>
              <a:prstClr val="white"/>
            </a:duotone>
            <a:extLst>
              <a:ext uri="{28A0092B-C50C-407E-A947-70E740481C1C}">
                <a14:useLocalDpi xmlns:a14="http://schemas.microsoft.com/office/drawing/2010/main" val="0"/>
              </a:ext>
            </a:extLst>
          </a:blip>
          <a:srcRect b="14546"/>
          <a:stretch>
            <a:fillRect/>
          </a:stretch>
        </p:blipFill>
        <p:spPr>
          <a:xfrm>
            <a:off x="0" y="-1"/>
            <a:ext cx="12215650" cy="6931743"/>
          </a:xfrm>
          <a:prstGeom prst="rect">
            <a:avLst/>
          </a:prstGeom>
        </p:spPr>
      </p:pic>
      <p:sp>
        <p:nvSpPr>
          <p:cNvPr id="6" name="矩形 5"/>
          <p:cNvSpPr/>
          <p:nvPr userDrawn="1"/>
        </p:nvSpPr>
        <p:spPr>
          <a:xfrm>
            <a:off x="0" y="0"/>
            <a:ext cx="12192000" cy="6858000"/>
          </a:xfrm>
          <a:prstGeom prst="rect">
            <a:avLst/>
          </a:prstGeom>
          <a:solidFill>
            <a:srgbClr val="E7F5F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mc:Choice xmlns:p14="http://schemas.microsoft.com/office/powerpoint/2010/main" Requires="p14">
      <p:transition spd="slow" advTm="3000" p14:dur="2000"/>
    </mc:Choice>
    <mc:Fallback>
      <p:transition spd="slow" advTm="3000"/>
    </mc:Fallback>
  </mc:AlternateContent>
  <p:timing/>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9.png" /><Relationship Id="rId11" Type="http://schemas.openxmlformats.org/officeDocument/2006/relationships/image" Target="../media/image10.png" /><Relationship Id="rId12" Type="http://schemas.openxmlformats.org/officeDocument/2006/relationships/image" Target="../media/image11.png"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5.png" /><Relationship Id="rId4" Type="http://schemas.openxmlformats.org/officeDocument/2006/relationships/image" Target="../media/image16.em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3.xml" /><Relationship Id="rId3" Type="http://schemas.openxmlformats.org/officeDocument/2006/relationships/image" Target="../media/image18.em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4.xml" /><Relationship Id="rId3" Type="http://schemas.openxmlformats.org/officeDocument/2006/relationships/image" Target="../media/image18.e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5.png" /><Relationship Id="rId4" Type="http://schemas.openxmlformats.org/officeDocument/2006/relationships/image" Target="../media/image16.em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6.xml" /><Relationship Id="rId3" Type="http://schemas.openxmlformats.org/officeDocument/2006/relationships/image" Target="../media/image1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7.xml" /><Relationship Id="rId3" Type="http://schemas.openxmlformats.org/officeDocument/2006/relationships/image" Target="../media/image19.png" /><Relationship Id="rId4" Type="http://schemas.openxmlformats.org/officeDocument/2006/relationships/image" Target="../media/image2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8.xml" /><Relationship Id="rId3" Type="http://schemas.openxmlformats.org/officeDocument/2006/relationships/image" Target="../media/image2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9.xml" /><Relationship Id="rId3"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2.emf" /><Relationship Id="rId4" Type="http://schemas.openxmlformats.org/officeDocument/2006/relationships/image" Target="../media/image13.emf" /><Relationship Id="rId5" Type="http://schemas.openxmlformats.org/officeDocument/2006/relationships/image" Target="../media/image14.emf"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0.xml" /><Relationship Id="rId3" Type="http://schemas.openxmlformats.org/officeDocument/2006/relationships/image" Target="../media/image2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1.xml" /><Relationship Id="rId3" Type="http://schemas.openxmlformats.org/officeDocument/2006/relationships/image" Target="../media/image2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2.xml" /><Relationship Id="rId3" Type="http://schemas.openxmlformats.org/officeDocument/2006/relationships/image" Target="../media/image24.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3.xml" /><Relationship Id="rId3" Type="http://schemas.openxmlformats.org/officeDocument/2006/relationships/image" Target="../media/image25.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5.xml" /><Relationship Id="rId3" Type="http://schemas.openxmlformats.org/officeDocument/2006/relationships/image" Target="../media/image2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6.xml" /><Relationship Id="rId3" Type="http://schemas.openxmlformats.org/officeDocument/2006/relationships/image" Target="../media/image2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7.xml" /><Relationship Id="rId3" Type="http://schemas.openxmlformats.org/officeDocument/2006/relationships/image" Target="../media/image28.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28.xml" /><Relationship Id="rId3" Type="http://schemas.openxmlformats.org/officeDocument/2006/relationships/image" Target="../media/image15.png" /><Relationship Id="rId4" Type="http://schemas.openxmlformats.org/officeDocument/2006/relationships/image" Target="../media/image16.emf"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5.png" /><Relationship Id="rId4" Type="http://schemas.openxmlformats.org/officeDocument/2006/relationships/image" Target="../media/image16.emf"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31.xml" /><Relationship Id="rId3" Type="http://schemas.openxmlformats.org/officeDocument/2006/relationships/image" Target="../media/image15.png" /><Relationship Id="rId4" Type="http://schemas.openxmlformats.org/officeDocument/2006/relationships/image" Target="../media/image16.emf"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2.xml" /><Relationship Id="rId3" Type="http://schemas.openxmlformats.org/officeDocument/2006/relationships/tags" Target="../tags/tag61.xml" /><Relationship Id="rId4" Type="http://schemas.openxmlformats.org/officeDocument/2006/relationships/image" Target="../media/image29.png"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image" Target="../media/image9.png" /><Relationship Id="rId11" Type="http://schemas.openxmlformats.org/officeDocument/2006/relationships/image" Target="../media/image10.png" /><Relationship Id="rId12" Type="http://schemas.openxmlformats.org/officeDocument/2006/relationships/image" Target="../media/image11.png" /><Relationship Id="rId2" Type="http://schemas.openxmlformats.org/officeDocument/2006/relationships/notesSlide" Target="../notesSlides/notesSlide33.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3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0.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7.xml" /><Relationship Id="rId10" Type="http://schemas.openxmlformats.org/officeDocument/2006/relationships/image" Target="../media/image3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4.xml" /><Relationship Id="rId3" Type="http://schemas.openxmlformats.org/officeDocument/2006/relationships/image" Target="../media/image1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5.png" /><Relationship Id="rId4" Type="http://schemas.openxmlformats.org/officeDocument/2006/relationships/image" Target="../media/image16.e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5.png" /><Relationship Id="rId4" Type="http://schemas.openxmlformats.org/officeDocument/2006/relationships/image" Target="../media/image16.emf"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0"/>
            <a:ext cx="12192000" cy="4119154"/>
          </a:xfrm>
          <a:prstGeom prst="rect">
            <a:avLst/>
          </a:prstGeom>
          <a:solidFill>
            <a:srgbClr val="E7F5F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0" y="4119154"/>
            <a:ext cx="12192000" cy="2738846"/>
          </a:xfrm>
          <a:prstGeom prst="rect">
            <a:avLst/>
          </a:prstGeom>
          <a:solidFill>
            <a:srgbClr val="43B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240" y="0"/>
            <a:ext cx="2787485" cy="27856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843" y="3299210"/>
            <a:ext cx="962957" cy="819944"/>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0000">
            <a:off x="11187474" y="3368524"/>
            <a:ext cx="719120" cy="719120"/>
          </a:xfrm>
          <a:prstGeom prst="rect">
            <a:avLst/>
          </a:prstGeom>
        </p:spPr>
      </p:pic>
      <p:grpSp>
        <p:nvGrpSpPr>
          <p:cNvPr id="2" name="组合 1"/>
          <p:cNvGrpSpPr/>
          <p:nvPr/>
        </p:nvGrpSpPr>
        <p:grpSpPr>
          <a:xfrm>
            <a:off x="9146278" y="3263729"/>
            <a:ext cx="1561215" cy="916221"/>
            <a:chOff x="9146278" y="3263729"/>
            <a:chExt cx="1561215" cy="916221"/>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1781" y="3263730"/>
              <a:ext cx="955712" cy="916220"/>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278" y="3263729"/>
              <a:ext cx="605503" cy="916221"/>
            </a:xfrm>
            <a:prstGeom prst="rect">
              <a:avLst/>
            </a:prstGeom>
          </p:spPr>
        </p:pic>
      </p:grpSp>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035" y="3409305"/>
            <a:ext cx="1511644" cy="660550"/>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8585" y="3243577"/>
            <a:ext cx="885085" cy="885085"/>
          </a:xfrm>
          <a:prstGeom prst="rect">
            <a:avLst/>
          </a:prstGeom>
        </p:spPr>
      </p:pic>
      <p:pic>
        <p:nvPicPr>
          <p:cNvPr id="17" name="图片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3629" y="3253503"/>
            <a:ext cx="870809" cy="863170"/>
          </a:xfrm>
          <a:prstGeom prst="rect">
            <a:avLst/>
          </a:prstGeom>
        </p:spPr>
      </p:pic>
      <p:pic>
        <p:nvPicPr>
          <p:cNvPr id="18"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90206" y="3333031"/>
            <a:ext cx="1152014" cy="781160"/>
          </a:xfrm>
          <a:prstGeom prst="rect">
            <a:avLst/>
          </a:prstGeom>
        </p:spPr>
      </p:pic>
      <p:pic>
        <p:nvPicPr>
          <p:cNvPr id="19" name="图片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811" y="3251276"/>
            <a:ext cx="378324" cy="880331"/>
          </a:xfrm>
          <a:prstGeom prst="rect">
            <a:avLst/>
          </a:prstGeom>
        </p:spPr>
      </p:pic>
      <p:sp>
        <p:nvSpPr>
          <p:cNvPr id="21" name="文本框 20"/>
          <p:cNvSpPr txBox="1"/>
          <p:nvPr/>
        </p:nvSpPr>
        <p:spPr>
          <a:xfrm>
            <a:off x="4971240" y="4383008"/>
            <a:ext cx="3286069" cy="369332"/>
          </a:xfrm>
          <a:prstGeom prst="rect">
            <a:avLst/>
          </a:prstGeom>
          <a:noFill/>
        </p:spPr>
        <p:txBody>
          <a:bodyPr wrap="square" rtlCol="0">
            <a:spAutoFit/>
          </a:bodyPr>
          <a:lstStyle/>
          <a:p>
            <a:r>
              <a:rPr lang="zh-CN" altLang="en-US">
                <a:solidFill>
                  <a:srgbClr val="F7FCFC"/>
                </a:solidFill>
                <a:cs typeface="+mn-ea"/>
                <a:sym typeface="+mn-lt"/>
              </a:rPr>
              <a:t>检查护理质量、落实规章制度</a:t>
            </a:r>
            <a:endParaRPr lang="zh-CN" altLang="en-US">
              <a:solidFill>
                <a:srgbClr val="F7FCFC"/>
              </a:solidFill>
              <a:cs typeface="+mn-ea"/>
              <a:sym typeface="+mn-lt"/>
            </a:endParaRPr>
          </a:p>
        </p:txBody>
      </p:sp>
      <p:sp>
        <p:nvSpPr>
          <p:cNvPr id="22" name="文本框 21"/>
          <p:cNvSpPr txBox="1"/>
          <p:nvPr/>
        </p:nvSpPr>
        <p:spPr>
          <a:xfrm>
            <a:off x="4290330" y="4763523"/>
            <a:ext cx="4988581" cy="646331"/>
          </a:xfrm>
          <a:prstGeom prst="rect">
            <a:avLst/>
          </a:prstGeom>
          <a:noFill/>
        </p:spPr>
        <p:txBody>
          <a:bodyPr wrap="square" rtlCol="0">
            <a:spAutoFit/>
          </a:bodyPr>
          <a:lstStyle/>
          <a:p>
            <a:r>
              <a:rPr lang="zh-CN" altLang="en-US" sz="3600" b="1">
                <a:solidFill>
                  <a:srgbClr val="F7FCFC"/>
                </a:solidFill>
                <a:cs typeface="+mn-ea"/>
                <a:sym typeface="+mn-lt"/>
              </a:rPr>
              <a:t>医院护理查房培训模板</a:t>
            </a:r>
            <a:endParaRPr lang="zh-CN" altLang="en-US" sz="3600" b="1">
              <a:solidFill>
                <a:srgbClr val="F7FCFC"/>
              </a:solidFill>
              <a:cs typeface="+mn-ea"/>
              <a:sym typeface="+mn-lt"/>
            </a:endParaRPr>
          </a:p>
        </p:txBody>
      </p:sp>
      <p:sp>
        <p:nvSpPr>
          <p:cNvPr id="24" name="文本框 23"/>
          <p:cNvSpPr txBox="1"/>
          <p:nvPr/>
        </p:nvSpPr>
        <p:spPr>
          <a:xfrm>
            <a:off x="5594690" y="6229798"/>
            <a:ext cx="2039163" cy="368300"/>
          </a:xfrm>
          <a:prstGeom prst="rect">
            <a:avLst/>
          </a:prstGeom>
          <a:noFill/>
        </p:spPr>
        <p:txBody>
          <a:bodyPr wrap="square" rtlCol="0">
            <a:spAutoFit/>
          </a:bodyPr>
          <a:lstStyle/>
          <a:p>
            <a:r>
              <a:rPr lang="zh-CN" altLang="en-US">
                <a:solidFill>
                  <a:schemeClr val="bg1"/>
                </a:solidFill>
                <a:cs typeface="+mn-ea"/>
                <a:sym typeface="+mn-lt"/>
              </a:rPr>
              <a:t>培训人</a:t>
            </a:r>
            <a:r>
              <a:rPr lang="zh-CN" altLang="en-US" smtClean="0">
                <a:solidFill>
                  <a:schemeClr val="bg1"/>
                </a:solidFill>
                <a:cs typeface="+mn-ea"/>
                <a:sym typeface="+mn-lt"/>
              </a:rPr>
              <a:t>：</a:t>
            </a:r>
            <a:r>
              <a:rPr lang="en-US" altLang="zh-CN" smtClean="0">
                <a:solidFill>
                  <a:schemeClr val="bg1"/>
                </a:solidFill>
                <a:cs typeface="+mn-ea"/>
                <a:sym typeface="+mn-lt"/>
              </a:rPr>
              <a:t>PPT</a:t>
            </a:r>
            <a:r>
              <a:rPr lang="zh-CN" altLang="en-US" smtClean="0">
                <a:solidFill>
                  <a:schemeClr val="bg1"/>
                </a:solidFill>
                <a:cs typeface="+mn-ea"/>
                <a:sym typeface="+mn-lt"/>
              </a:rPr>
              <a:t>汇</a:t>
            </a:r>
            <a:endParaRPr lang="zh-CN" altLang="en-US" smtClean="0">
              <a:solidFill>
                <a:schemeClr val="bg1"/>
              </a:solidFill>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50" fill="hold"/>
                                        <p:tgtEl>
                                          <p:spTgt spid="19"/>
                                        </p:tgtEl>
                                        <p:attrNameLst>
                                          <p:attrName>ppt_w</p:attrName>
                                        </p:attrNameLst>
                                      </p:cBhvr>
                                      <p:tavLst>
                                        <p:tav tm="0">
                                          <p:val>
                                            <p:fltVal val="0"/>
                                          </p:val>
                                        </p:tav>
                                        <p:tav tm="100000">
                                          <p:val>
                                            <p:strVal val="#ppt_w"/>
                                          </p:val>
                                        </p:tav>
                                      </p:tavLst>
                                    </p:anim>
                                    <p:anim calcmode="lin" valueType="num">
                                      <p:cBhvr>
                                        <p:cTn id="13" dur="250" fill="hold"/>
                                        <p:tgtEl>
                                          <p:spTgt spid="19"/>
                                        </p:tgtEl>
                                        <p:attrNameLst>
                                          <p:attrName>ppt_h</p:attrName>
                                        </p:attrNameLst>
                                      </p:cBhvr>
                                      <p:tavLst>
                                        <p:tav tm="0">
                                          <p:val>
                                            <p:fltVal val="0"/>
                                          </p:val>
                                        </p:tav>
                                        <p:tav tm="100000">
                                          <p:val>
                                            <p:strVal val="#ppt_h"/>
                                          </p:val>
                                        </p:tav>
                                      </p:tavLst>
                                    </p:anim>
                                    <p:anim calcmode="lin" valueType="num">
                                      <p:cBhvr>
                                        <p:cTn id="14" dur="250" fill="hold"/>
                                        <p:tgtEl>
                                          <p:spTgt spid="19"/>
                                        </p:tgtEl>
                                        <p:attrNameLst>
                                          <p:attrName>ppt_x</p:attrName>
                                        </p:attrNameLst>
                                      </p:cBhvr>
                                      <p:tavLst>
                                        <p:tav tm="0">
                                          <p:val>
                                            <p:fltVal val="0.5"/>
                                          </p:val>
                                        </p:tav>
                                        <p:tav tm="100000">
                                          <p:val>
                                            <p:strVal val="#ppt_x"/>
                                          </p:val>
                                        </p:tav>
                                      </p:tavLst>
                                    </p:anim>
                                    <p:anim calcmode="lin" valueType="num">
                                      <p:cBhvr>
                                        <p:cTn id="15" dur="250" fill="hold"/>
                                        <p:tgtEl>
                                          <p:spTgt spid="19"/>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75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 calcmode="lin" valueType="num">
                                      <p:cBhvr>
                                        <p:cTn id="21" dur="250" fill="hold"/>
                                        <p:tgtEl>
                                          <p:spTgt spid="11"/>
                                        </p:tgtEl>
                                        <p:attrNameLst>
                                          <p:attrName>ppt_x</p:attrName>
                                        </p:attrNameLst>
                                      </p:cBhvr>
                                      <p:tavLst>
                                        <p:tav tm="0">
                                          <p:val>
                                            <p:fltVal val="0.5"/>
                                          </p:val>
                                        </p:tav>
                                        <p:tav tm="100000">
                                          <p:val>
                                            <p:strVal val="#ppt_x"/>
                                          </p:val>
                                        </p:tav>
                                      </p:tavLst>
                                    </p:anim>
                                    <p:anim calcmode="lin" valueType="num">
                                      <p:cBhvr>
                                        <p:cTn id="22" dur="250" fill="hold"/>
                                        <p:tgtEl>
                                          <p:spTgt spid="11"/>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000"/>
                            </p:stCondLst>
                            <p:childTnLst>
                              <p:par>
                                <p:cTn id="24" presetID="23" presetClass="entr" presetSubtype="52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250" fill="hold"/>
                                        <p:tgtEl>
                                          <p:spTgt spid="17"/>
                                        </p:tgtEl>
                                        <p:attrNameLst>
                                          <p:attrName>ppt_w</p:attrName>
                                        </p:attrNameLst>
                                      </p:cBhvr>
                                      <p:tavLst>
                                        <p:tav tm="0">
                                          <p:val>
                                            <p:fltVal val="0"/>
                                          </p:val>
                                        </p:tav>
                                        <p:tav tm="100000">
                                          <p:val>
                                            <p:strVal val="#ppt_w"/>
                                          </p:val>
                                        </p:tav>
                                      </p:tavLst>
                                    </p:anim>
                                    <p:anim calcmode="lin" valueType="num">
                                      <p:cBhvr>
                                        <p:cTn id="27" dur="250" fill="hold"/>
                                        <p:tgtEl>
                                          <p:spTgt spid="17"/>
                                        </p:tgtEl>
                                        <p:attrNameLst>
                                          <p:attrName>ppt_h</p:attrName>
                                        </p:attrNameLst>
                                      </p:cBhvr>
                                      <p:tavLst>
                                        <p:tav tm="0">
                                          <p:val>
                                            <p:fltVal val="0"/>
                                          </p:val>
                                        </p:tav>
                                        <p:tav tm="100000">
                                          <p:val>
                                            <p:strVal val="#ppt_h"/>
                                          </p:val>
                                        </p:tav>
                                      </p:tavLst>
                                    </p:anim>
                                    <p:anim calcmode="lin" valueType="num">
                                      <p:cBhvr>
                                        <p:cTn id="28" dur="250" fill="hold"/>
                                        <p:tgtEl>
                                          <p:spTgt spid="17"/>
                                        </p:tgtEl>
                                        <p:attrNameLst>
                                          <p:attrName>ppt_x</p:attrName>
                                        </p:attrNameLst>
                                      </p:cBhvr>
                                      <p:tavLst>
                                        <p:tav tm="0">
                                          <p:val>
                                            <p:fltVal val="0.5"/>
                                          </p:val>
                                        </p:tav>
                                        <p:tav tm="100000">
                                          <p:val>
                                            <p:strVal val="#ppt_x"/>
                                          </p:val>
                                        </p:tav>
                                      </p:tavLst>
                                    </p:anim>
                                    <p:anim calcmode="lin" valueType="num">
                                      <p:cBhvr>
                                        <p:cTn id="29" dur="250" fill="hold"/>
                                        <p:tgtEl>
                                          <p:spTgt spid="17"/>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250"/>
                            </p:stCondLst>
                            <p:childTnLst>
                              <p:par>
                                <p:cTn id="31" presetID="23" presetClass="entr" presetSubtype="52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 calcmode="lin" valueType="num">
                                      <p:cBhvr>
                                        <p:cTn id="35" dur="250" fill="hold"/>
                                        <p:tgtEl>
                                          <p:spTgt spid="18"/>
                                        </p:tgtEl>
                                        <p:attrNameLst>
                                          <p:attrName>ppt_x</p:attrName>
                                        </p:attrNameLst>
                                      </p:cBhvr>
                                      <p:tavLst>
                                        <p:tav tm="0">
                                          <p:val>
                                            <p:fltVal val="0.5"/>
                                          </p:val>
                                        </p:tav>
                                        <p:tav tm="100000">
                                          <p:val>
                                            <p:strVal val="#ppt_x"/>
                                          </p:val>
                                        </p:tav>
                                      </p:tavLst>
                                    </p:anim>
                                    <p:anim calcmode="lin" valueType="num">
                                      <p:cBhvr>
                                        <p:cTn id="36" dur="250" fill="hold"/>
                                        <p:tgtEl>
                                          <p:spTgt spid="18"/>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1500"/>
                            </p:stCondLst>
                            <p:childTnLst>
                              <p:par>
                                <p:cTn id="38" presetID="23" presetClass="entr" presetSubtype="52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250" fill="hold"/>
                                        <p:tgtEl>
                                          <p:spTgt spid="16"/>
                                        </p:tgtEl>
                                        <p:attrNameLst>
                                          <p:attrName>ppt_w</p:attrName>
                                        </p:attrNameLst>
                                      </p:cBhvr>
                                      <p:tavLst>
                                        <p:tav tm="0">
                                          <p:val>
                                            <p:fltVal val="0"/>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anim calcmode="lin" valueType="num">
                                      <p:cBhvr>
                                        <p:cTn id="42" dur="250" fill="hold"/>
                                        <p:tgtEl>
                                          <p:spTgt spid="16"/>
                                        </p:tgtEl>
                                        <p:attrNameLst>
                                          <p:attrName>ppt_x</p:attrName>
                                        </p:attrNameLst>
                                      </p:cBhvr>
                                      <p:tavLst>
                                        <p:tav tm="0">
                                          <p:val>
                                            <p:fltVal val="0.5"/>
                                          </p:val>
                                        </p:tav>
                                        <p:tav tm="100000">
                                          <p:val>
                                            <p:strVal val="#ppt_x"/>
                                          </p:val>
                                        </p:tav>
                                      </p:tavLst>
                                    </p:anim>
                                    <p:anim calcmode="lin" valueType="num">
                                      <p:cBhvr>
                                        <p:cTn id="43" dur="250" fill="hold"/>
                                        <p:tgtEl>
                                          <p:spTgt spid="16"/>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1750"/>
                            </p:stCondLst>
                            <p:childTnLst>
                              <p:par>
                                <p:cTn id="45" presetID="23" presetClass="entr" presetSubtype="52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250" fill="hold"/>
                                        <p:tgtEl>
                                          <p:spTgt spid="15"/>
                                        </p:tgtEl>
                                        <p:attrNameLst>
                                          <p:attrName>ppt_w</p:attrName>
                                        </p:attrNameLst>
                                      </p:cBhvr>
                                      <p:tavLst>
                                        <p:tav tm="0">
                                          <p:val>
                                            <p:fltVal val="0"/>
                                          </p:val>
                                        </p:tav>
                                        <p:tav tm="100000">
                                          <p:val>
                                            <p:strVal val="#ppt_w"/>
                                          </p:val>
                                        </p:tav>
                                      </p:tavLst>
                                    </p:anim>
                                    <p:anim calcmode="lin" valueType="num">
                                      <p:cBhvr>
                                        <p:cTn id="48" dur="250" fill="hold"/>
                                        <p:tgtEl>
                                          <p:spTgt spid="15"/>
                                        </p:tgtEl>
                                        <p:attrNameLst>
                                          <p:attrName>ppt_h</p:attrName>
                                        </p:attrNameLst>
                                      </p:cBhvr>
                                      <p:tavLst>
                                        <p:tav tm="0">
                                          <p:val>
                                            <p:fltVal val="0"/>
                                          </p:val>
                                        </p:tav>
                                        <p:tav tm="100000">
                                          <p:val>
                                            <p:strVal val="#ppt_h"/>
                                          </p:val>
                                        </p:tav>
                                      </p:tavLst>
                                    </p:anim>
                                    <p:anim calcmode="lin" valueType="num">
                                      <p:cBhvr>
                                        <p:cTn id="49" dur="250" fill="hold"/>
                                        <p:tgtEl>
                                          <p:spTgt spid="15"/>
                                        </p:tgtEl>
                                        <p:attrNameLst>
                                          <p:attrName>ppt_x</p:attrName>
                                        </p:attrNameLst>
                                      </p:cBhvr>
                                      <p:tavLst>
                                        <p:tav tm="0">
                                          <p:val>
                                            <p:fltVal val="0.5"/>
                                          </p:val>
                                        </p:tav>
                                        <p:tav tm="100000">
                                          <p:val>
                                            <p:strVal val="#ppt_x"/>
                                          </p:val>
                                        </p:tav>
                                      </p:tavLst>
                                    </p:anim>
                                    <p:anim calcmode="lin" valueType="num">
                                      <p:cBhvr>
                                        <p:cTn id="50" dur="250" fill="hold"/>
                                        <p:tgtEl>
                                          <p:spTgt spid="15"/>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2000"/>
                            </p:stCondLst>
                            <p:childTnLst>
                              <p:par>
                                <p:cTn id="52" presetID="23" presetClass="entr" presetSubtype="528"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250" fill="hold"/>
                                        <p:tgtEl>
                                          <p:spTgt spid="2"/>
                                        </p:tgtEl>
                                        <p:attrNameLst>
                                          <p:attrName>ppt_w</p:attrName>
                                        </p:attrNameLst>
                                      </p:cBhvr>
                                      <p:tavLst>
                                        <p:tav tm="0">
                                          <p:val>
                                            <p:fltVal val="0"/>
                                          </p:val>
                                        </p:tav>
                                        <p:tav tm="100000">
                                          <p:val>
                                            <p:strVal val="#ppt_w"/>
                                          </p:val>
                                        </p:tav>
                                      </p:tavLst>
                                    </p:anim>
                                    <p:anim calcmode="lin" valueType="num">
                                      <p:cBhvr>
                                        <p:cTn id="55" dur="250" fill="hold"/>
                                        <p:tgtEl>
                                          <p:spTgt spid="2"/>
                                        </p:tgtEl>
                                        <p:attrNameLst>
                                          <p:attrName>ppt_h</p:attrName>
                                        </p:attrNameLst>
                                      </p:cBhvr>
                                      <p:tavLst>
                                        <p:tav tm="0">
                                          <p:val>
                                            <p:fltVal val="0"/>
                                          </p:val>
                                        </p:tav>
                                        <p:tav tm="100000">
                                          <p:val>
                                            <p:strVal val="#ppt_h"/>
                                          </p:val>
                                        </p:tav>
                                      </p:tavLst>
                                    </p:anim>
                                    <p:anim calcmode="lin" valueType="num">
                                      <p:cBhvr>
                                        <p:cTn id="56" dur="250" fill="hold"/>
                                        <p:tgtEl>
                                          <p:spTgt spid="2"/>
                                        </p:tgtEl>
                                        <p:attrNameLst>
                                          <p:attrName>ppt_x</p:attrName>
                                        </p:attrNameLst>
                                      </p:cBhvr>
                                      <p:tavLst>
                                        <p:tav tm="0">
                                          <p:val>
                                            <p:fltVal val="0.5"/>
                                          </p:val>
                                        </p:tav>
                                        <p:tav tm="100000">
                                          <p:val>
                                            <p:strVal val="#ppt_x"/>
                                          </p:val>
                                        </p:tav>
                                      </p:tavLst>
                                    </p:anim>
                                    <p:anim calcmode="lin" valueType="num">
                                      <p:cBhvr>
                                        <p:cTn id="57" dur="250" fill="hold"/>
                                        <p:tgtEl>
                                          <p:spTgt spid="2"/>
                                        </p:tgtEl>
                                        <p:attrNameLst>
                                          <p:attrName>ppt_y</p:attrName>
                                        </p:attrNameLst>
                                      </p:cBhvr>
                                      <p:tavLst>
                                        <p:tav tm="0">
                                          <p:val>
                                            <p:fltVal val="0.5"/>
                                          </p:val>
                                        </p:tav>
                                        <p:tav tm="100000">
                                          <p:val>
                                            <p:strVal val="#ppt_y"/>
                                          </p:val>
                                        </p:tav>
                                      </p:tavLst>
                                    </p:anim>
                                  </p:childTnLst>
                                </p:cTn>
                              </p:par>
                            </p:childTnLst>
                          </p:cTn>
                        </p:par>
                        <p:par>
                          <p:cTn id="58" fill="hold" nodeType="afterGroup">
                            <p:stCondLst>
                              <p:cond delay="2250"/>
                            </p:stCondLst>
                            <p:childTnLst>
                              <p:par>
                                <p:cTn id="59" presetID="23" presetClass="entr" presetSubtype="528"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250" fill="hold"/>
                                        <p:tgtEl>
                                          <p:spTgt spid="12"/>
                                        </p:tgtEl>
                                        <p:attrNameLst>
                                          <p:attrName>ppt_w</p:attrName>
                                        </p:attrNameLst>
                                      </p:cBhvr>
                                      <p:tavLst>
                                        <p:tav tm="0">
                                          <p:val>
                                            <p:fltVal val="0"/>
                                          </p:val>
                                        </p:tav>
                                        <p:tav tm="100000">
                                          <p:val>
                                            <p:strVal val="#ppt_w"/>
                                          </p:val>
                                        </p:tav>
                                      </p:tavLst>
                                    </p:anim>
                                    <p:anim calcmode="lin" valueType="num">
                                      <p:cBhvr>
                                        <p:cTn id="62" dur="250" fill="hold"/>
                                        <p:tgtEl>
                                          <p:spTgt spid="12"/>
                                        </p:tgtEl>
                                        <p:attrNameLst>
                                          <p:attrName>ppt_h</p:attrName>
                                        </p:attrNameLst>
                                      </p:cBhvr>
                                      <p:tavLst>
                                        <p:tav tm="0">
                                          <p:val>
                                            <p:fltVal val="0"/>
                                          </p:val>
                                        </p:tav>
                                        <p:tav tm="100000">
                                          <p:val>
                                            <p:strVal val="#ppt_h"/>
                                          </p:val>
                                        </p:tav>
                                      </p:tavLst>
                                    </p:anim>
                                    <p:anim calcmode="lin" valueType="num">
                                      <p:cBhvr>
                                        <p:cTn id="63" dur="250" fill="hold"/>
                                        <p:tgtEl>
                                          <p:spTgt spid="12"/>
                                        </p:tgtEl>
                                        <p:attrNameLst>
                                          <p:attrName>ppt_x</p:attrName>
                                        </p:attrNameLst>
                                      </p:cBhvr>
                                      <p:tavLst>
                                        <p:tav tm="0">
                                          <p:val>
                                            <p:fltVal val="0.5"/>
                                          </p:val>
                                        </p:tav>
                                        <p:tav tm="100000">
                                          <p:val>
                                            <p:strVal val="#ppt_x"/>
                                          </p:val>
                                        </p:tav>
                                      </p:tavLst>
                                    </p:anim>
                                    <p:anim calcmode="lin" valueType="num">
                                      <p:cBhvr>
                                        <p:cTn id="64" dur="250" fill="hold"/>
                                        <p:tgtEl>
                                          <p:spTgt spid="12"/>
                                        </p:tgtEl>
                                        <p:attrNameLst>
                                          <p:attrName>ppt_y</p:attrName>
                                        </p:attrNameLst>
                                      </p:cBhvr>
                                      <p:tavLst>
                                        <p:tav tm="0">
                                          <p:val>
                                            <p:fltVal val="0.5"/>
                                          </p:val>
                                        </p:tav>
                                        <p:tav tm="100000">
                                          <p:val>
                                            <p:strVal val="#ppt_y"/>
                                          </p:val>
                                        </p:tav>
                                      </p:tavLst>
                                    </p:anim>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21"/>
                                        </p:tgtEl>
                                        <p:attrNameLst>
                                          <p:attrName>style.visibility</p:attrName>
                                        </p:attrNameLst>
                                      </p:cBhvr>
                                      <p:to>
                                        <p:strVal val="visible"/>
                                      </p:to>
                                    </p:set>
                                    <p:anim by="(-#ppt_w*2)" calcmode="lin" valueType="num">
                                      <p:cBhvr rctx="PPT">
                                        <p:cTn id="67" dur="500" autoRev="1" fill="hold">
                                          <p:stCondLst>
                                            <p:cond delay="0"/>
                                          </p:stCondLst>
                                        </p:cTn>
                                        <p:tgtEl>
                                          <p:spTgt spid="21"/>
                                        </p:tgtEl>
                                        <p:attrNameLst>
                                          <p:attrName>ppt_w</p:attrName>
                                        </p:attrNameLst>
                                      </p:cBhvr>
                                    </p:anim>
                                    <p:anim by="(#ppt_w*0.50)" calcmode="lin" valueType="num">
                                      <p:cBhvr>
                                        <p:cTn id="68" dur="500" decel="50000" autoRev="1" fill="hold">
                                          <p:stCondLst>
                                            <p:cond delay="0"/>
                                          </p:stCondLst>
                                        </p:cTn>
                                        <p:tgtEl>
                                          <p:spTgt spid="21"/>
                                        </p:tgtEl>
                                        <p:attrNameLst>
                                          <p:attrName>ppt_x</p:attrName>
                                        </p:attrNameLst>
                                      </p:cBhvr>
                                    </p:anim>
                                    <p:anim from="(-#ppt_h/2)" to="(#ppt_y)" calcmode="lin" valueType="num">
                                      <p:cBhvr>
                                        <p:cTn id="69" dur="1000" fill="hold">
                                          <p:stCondLst>
                                            <p:cond delay="0"/>
                                          </p:stCondLst>
                                        </p:cTn>
                                        <p:tgtEl>
                                          <p:spTgt spid="21"/>
                                        </p:tgtEl>
                                        <p:attrNameLst>
                                          <p:attrName>ppt_y</p:attrName>
                                        </p:attrNameLst>
                                      </p:cBhvr>
                                    </p:anim>
                                    <p:animRot by="21600000">
                                      <p:cBhvr>
                                        <p:cTn id="70" dur="1000" fill="hold">
                                          <p:stCondLst>
                                            <p:cond delay="0"/>
                                          </p:stCondLst>
                                        </p:cTn>
                                        <p:tgtEl>
                                          <p:spTgt spid="21"/>
                                        </p:tgtEl>
                                        <p:attrNameLst>
                                          <p:attrName>r</p:attrName>
                                        </p:attrNameLst>
                                      </p:cBhvr>
                                    </p:animRot>
                                  </p:childTnLst>
                                </p:cTn>
                              </p:par>
                              <p:par>
                                <p:cTn id="71" presetID="56" presetClass="entr" presetSubtype="0" fill="hold" grpId="0" nodeType="withEffect">
                                  <p:stCondLst>
                                    <p:cond delay="0"/>
                                  </p:stCondLst>
                                  <p:iterate type="lt">
                                    <p:tmPct val="10000"/>
                                  </p:iterate>
                                  <p:childTnLst>
                                    <p:set>
                                      <p:cBhvr>
                                        <p:cTn id="72" dur="1" fill="hold">
                                          <p:stCondLst>
                                            <p:cond delay="0"/>
                                          </p:stCondLst>
                                        </p:cTn>
                                        <p:tgtEl>
                                          <p:spTgt spid="22"/>
                                        </p:tgtEl>
                                        <p:attrNameLst>
                                          <p:attrName>style.visibility</p:attrName>
                                        </p:attrNameLst>
                                      </p:cBhvr>
                                      <p:to>
                                        <p:strVal val="visible"/>
                                      </p:to>
                                    </p:set>
                                    <p:anim by="(-#ppt_w*2)" calcmode="lin" valueType="num">
                                      <p:cBhvr rctx="PPT">
                                        <p:cTn id="73" dur="500" autoRev="1" fill="hold">
                                          <p:stCondLst>
                                            <p:cond delay="0"/>
                                          </p:stCondLst>
                                        </p:cTn>
                                        <p:tgtEl>
                                          <p:spTgt spid="22"/>
                                        </p:tgtEl>
                                        <p:attrNameLst>
                                          <p:attrName>ppt_w</p:attrName>
                                        </p:attrNameLst>
                                      </p:cBhvr>
                                    </p:anim>
                                    <p:anim by="(#ppt_w*0.50)" calcmode="lin" valueType="num">
                                      <p:cBhvr>
                                        <p:cTn id="74" dur="500" decel="50000" autoRev="1" fill="hold">
                                          <p:stCondLst>
                                            <p:cond delay="0"/>
                                          </p:stCondLst>
                                        </p:cTn>
                                        <p:tgtEl>
                                          <p:spTgt spid="22"/>
                                        </p:tgtEl>
                                        <p:attrNameLst>
                                          <p:attrName>ppt_x</p:attrName>
                                        </p:attrNameLst>
                                      </p:cBhvr>
                                    </p:anim>
                                    <p:anim from="(-#ppt_h/2)" to="(#ppt_y)" calcmode="lin" valueType="num">
                                      <p:cBhvr>
                                        <p:cTn id="75" dur="1000" fill="hold">
                                          <p:stCondLst>
                                            <p:cond delay="0"/>
                                          </p:stCondLst>
                                        </p:cTn>
                                        <p:tgtEl>
                                          <p:spTgt spid="22"/>
                                        </p:tgtEl>
                                        <p:attrNameLst>
                                          <p:attrName>ppt_y</p:attrName>
                                        </p:attrNameLst>
                                      </p:cBhvr>
                                    </p:anim>
                                    <p:animRot by="21600000">
                                      <p:cBhvr>
                                        <p:cTn id="76" dur="1000" fill="hold">
                                          <p:stCondLst>
                                            <p:cond delay="0"/>
                                          </p:stCondLst>
                                        </p:cTn>
                                        <p:tgtEl>
                                          <p:spTgt spid="22"/>
                                        </p:tgtEl>
                                        <p:attrNameLst>
                                          <p:attrName>r</p:attrName>
                                        </p:attrNameLst>
                                      </p:cBhvr>
                                    </p:animRot>
                                  </p:childTnLst>
                                </p:cTn>
                              </p:par>
                              <p:par>
                                <p:cTn id="77" presetID="56" presetClass="entr" presetSubtype="0" fill="hold" grpId="0" nodeType="withEffect">
                                  <p:stCondLst>
                                    <p:cond delay="0"/>
                                  </p:stCondLst>
                                  <p:iterate type="lt">
                                    <p:tmPct val="10000"/>
                                  </p:iterate>
                                  <p:childTnLst>
                                    <p:set>
                                      <p:cBhvr>
                                        <p:cTn id="78" dur="1" fill="hold">
                                          <p:stCondLst>
                                            <p:cond delay="0"/>
                                          </p:stCondLst>
                                        </p:cTn>
                                        <p:tgtEl>
                                          <p:spTgt spid="24"/>
                                        </p:tgtEl>
                                        <p:attrNameLst>
                                          <p:attrName>style.visibility</p:attrName>
                                        </p:attrNameLst>
                                      </p:cBhvr>
                                      <p:to>
                                        <p:strVal val="visible"/>
                                      </p:to>
                                    </p:set>
                                    <p:anim by="(-#ppt_w*2)" calcmode="lin" valueType="num">
                                      <p:cBhvr rctx="PPT">
                                        <p:cTn id="79" dur="500" autoRev="1" fill="hold">
                                          <p:stCondLst>
                                            <p:cond delay="0"/>
                                          </p:stCondLst>
                                        </p:cTn>
                                        <p:tgtEl>
                                          <p:spTgt spid="24"/>
                                        </p:tgtEl>
                                        <p:attrNameLst>
                                          <p:attrName>ppt_w</p:attrName>
                                        </p:attrNameLst>
                                      </p:cBhvr>
                                    </p:anim>
                                    <p:anim by="(#ppt_w*0.50)" calcmode="lin" valueType="num">
                                      <p:cBhvr>
                                        <p:cTn id="80" dur="500" decel="50000" autoRev="1" fill="hold">
                                          <p:stCondLst>
                                            <p:cond delay="0"/>
                                          </p:stCondLst>
                                        </p:cTn>
                                        <p:tgtEl>
                                          <p:spTgt spid="24"/>
                                        </p:tgtEl>
                                        <p:attrNameLst>
                                          <p:attrName>ppt_x</p:attrName>
                                        </p:attrNameLst>
                                      </p:cBhvr>
                                    </p:anim>
                                    <p:anim from="(-#ppt_h/2)" to="(#ppt_y)" calcmode="lin" valueType="num">
                                      <p:cBhvr>
                                        <p:cTn id="81" dur="1000" fill="hold">
                                          <p:stCondLst>
                                            <p:cond delay="0"/>
                                          </p:stCondLst>
                                        </p:cTn>
                                        <p:tgtEl>
                                          <p:spTgt spid="24"/>
                                        </p:tgtEl>
                                        <p:attrNameLst>
                                          <p:attrName>ppt_y</p:attrName>
                                        </p:attrNameLst>
                                      </p:cBhvr>
                                    </p:anim>
                                    <p:animRot by="21600000">
                                      <p:cBhvr>
                                        <p:cTn id="82"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诊断</a:t>
            </a:r>
            <a:endParaRPr lang="zh-CN" altLang="en-US" sz="3200">
              <a:latin typeface="+mn-lt"/>
              <a:ea typeface="+mn-ea"/>
              <a:cs typeface="+mn-ea"/>
              <a:sym typeface="+mn-lt"/>
            </a:endParaRPr>
          </a:p>
        </p:txBody>
      </p:sp>
      <p:grpSp>
        <p:nvGrpSpPr>
          <p:cNvPr id="47" name="Group 73"/>
          <p:cNvGrpSpPr/>
          <p:nvPr/>
        </p:nvGrpSpPr>
        <p:grpSpPr>
          <a:xfrm>
            <a:off x="3995752" y="2216355"/>
            <a:ext cx="620225" cy="290343"/>
            <a:chOff x="3366566" y="1459073"/>
            <a:chExt cx="465169" cy="221445"/>
          </a:xfrm>
        </p:grpSpPr>
        <p:cxnSp>
          <p:nvCxnSpPr>
            <p:cNvPr id="48" name="Straight Connector 61"/>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62"/>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74"/>
          <p:cNvGrpSpPr/>
          <p:nvPr/>
        </p:nvGrpSpPr>
        <p:grpSpPr>
          <a:xfrm flipH="1">
            <a:off x="7485585" y="2213951"/>
            <a:ext cx="684268" cy="295151"/>
            <a:chOff x="3318534" y="1459155"/>
            <a:chExt cx="513201" cy="221363"/>
          </a:xfrm>
        </p:grpSpPr>
        <p:cxnSp>
          <p:nvCxnSpPr>
            <p:cNvPr id="52" name="Straight Connector 64"/>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65"/>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54" name="Group 81"/>
          <p:cNvGrpSpPr/>
          <p:nvPr/>
        </p:nvGrpSpPr>
        <p:grpSpPr>
          <a:xfrm flipV="1">
            <a:off x="4002362" y="5442107"/>
            <a:ext cx="607004" cy="290343"/>
            <a:chOff x="3376482" y="1459073"/>
            <a:chExt cx="455253" cy="221445"/>
          </a:xfrm>
        </p:grpSpPr>
        <p:cxnSp>
          <p:nvCxnSpPr>
            <p:cNvPr id="56" name="Straight Connector 67"/>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68"/>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58" name="Group 84"/>
          <p:cNvGrpSpPr/>
          <p:nvPr/>
        </p:nvGrpSpPr>
        <p:grpSpPr>
          <a:xfrm flipH="1" flipV="1">
            <a:off x="7499485" y="5439703"/>
            <a:ext cx="656464" cy="295151"/>
            <a:chOff x="3339387" y="1459155"/>
            <a:chExt cx="492348" cy="221363"/>
          </a:xfrm>
        </p:grpSpPr>
        <p:cxnSp>
          <p:nvCxnSpPr>
            <p:cNvPr id="59" name="Straight Connector 70"/>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71"/>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grpSp>
        <p:nvGrpSpPr>
          <p:cNvPr id="62" name="Group 87"/>
          <p:cNvGrpSpPr/>
          <p:nvPr/>
        </p:nvGrpSpPr>
        <p:grpSpPr>
          <a:xfrm>
            <a:off x="5854157" y="1657351"/>
            <a:ext cx="2453760" cy="2690283"/>
            <a:chOff x="4390618" y="1243013"/>
            <a:chExt cx="1840320" cy="2017712"/>
          </a:xfrm>
        </p:grpSpPr>
        <p:sp>
          <p:nvSpPr>
            <p:cNvPr id="63" name="Freeform 38"/>
            <p:cNvSpPr/>
            <p:nvPr/>
          </p:nvSpPr>
          <p:spPr bwMode="auto">
            <a:xfrm>
              <a:off x="4390618" y="1257300"/>
              <a:ext cx="1795463" cy="2003425"/>
            </a:xfrm>
            <a:custGeom>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65" name="Freeform 38"/>
            <p:cNvSpPr/>
            <p:nvPr/>
          </p:nvSpPr>
          <p:spPr bwMode="auto">
            <a:xfrm>
              <a:off x="4435475" y="1243013"/>
              <a:ext cx="1795463" cy="2003425"/>
            </a:xfrm>
            <a:custGeom>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67" name="Group 90"/>
          <p:cNvGrpSpPr/>
          <p:nvPr/>
        </p:nvGrpSpPr>
        <p:grpSpPr>
          <a:xfrm>
            <a:off x="5609167" y="3701833"/>
            <a:ext cx="2702984" cy="2383584"/>
            <a:chOff x="4206875" y="2776375"/>
            <a:chExt cx="2027238" cy="1787688"/>
          </a:xfrm>
        </p:grpSpPr>
        <p:sp>
          <p:nvSpPr>
            <p:cNvPr id="69" name="Freeform 37"/>
            <p:cNvSpPr/>
            <p:nvPr/>
          </p:nvSpPr>
          <p:spPr bwMode="auto">
            <a:xfrm>
              <a:off x="4206875" y="2776375"/>
              <a:ext cx="2011363" cy="1746250"/>
            </a:xfrm>
            <a:custGeom>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70" name="Freeform 37"/>
            <p:cNvSpPr/>
            <p:nvPr/>
          </p:nvSpPr>
          <p:spPr bwMode="auto">
            <a:xfrm>
              <a:off x="4222750" y="2817813"/>
              <a:ext cx="2011363" cy="1746250"/>
            </a:xfrm>
            <a:custGeom>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72" name="Group 89"/>
          <p:cNvGrpSpPr/>
          <p:nvPr/>
        </p:nvGrpSpPr>
        <p:grpSpPr>
          <a:xfrm>
            <a:off x="3884085" y="3412735"/>
            <a:ext cx="2439716" cy="2679032"/>
            <a:chOff x="2913063" y="2559551"/>
            <a:chExt cx="1829787" cy="2009274"/>
          </a:xfrm>
        </p:grpSpPr>
        <p:sp>
          <p:nvSpPr>
            <p:cNvPr id="74" name="Freeform 40"/>
            <p:cNvSpPr/>
            <p:nvPr/>
          </p:nvSpPr>
          <p:spPr bwMode="auto">
            <a:xfrm>
              <a:off x="2955325" y="2559551"/>
              <a:ext cx="1787525" cy="2003425"/>
            </a:xfrm>
            <a:custGeom>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76" name="Freeform 40"/>
            <p:cNvSpPr/>
            <p:nvPr/>
          </p:nvSpPr>
          <p:spPr bwMode="auto">
            <a:xfrm>
              <a:off x="2913063" y="2565400"/>
              <a:ext cx="1787525" cy="2003425"/>
            </a:xfrm>
            <a:custGeom>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77" name="Group 88"/>
          <p:cNvGrpSpPr/>
          <p:nvPr/>
        </p:nvGrpSpPr>
        <p:grpSpPr>
          <a:xfrm>
            <a:off x="3877734" y="1663700"/>
            <a:ext cx="2676525" cy="2444043"/>
            <a:chOff x="2908300" y="1247775"/>
            <a:chExt cx="2007394" cy="1833032"/>
          </a:xfrm>
        </p:grpSpPr>
        <p:sp>
          <p:nvSpPr>
            <p:cNvPr id="79" name="Freeform 39"/>
            <p:cNvSpPr/>
            <p:nvPr/>
          </p:nvSpPr>
          <p:spPr bwMode="auto">
            <a:xfrm>
              <a:off x="2912269" y="1294870"/>
              <a:ext cx="2003425" cy="1785937"/>
            </a:xfrm>
            <a:custGeom>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81" name="Freeform 39"/>
            <p:cNvSpPr/>
            <p:nvPr/>
          </p:nvSpPr>
          <p:spPr bwMode="auto">
            <a:xfrm>
              <a:off x="2908300" y="1247775"/>
              <a:ext cx="2003425" cy="1785937"/>
            </a:xfrm>
            <a:custGeom>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sp>
        <p:nvSpPr>
          <p:cNvPr id="84" name="TextBox 49"/>
          <p:cNvSpPr txBox="1"/>
          <p:nvPr/>
        </p:nvSpPr>
        <p:spPr>
          <a:xfrm>
            <a:off x="8388148" y="5602842"/>
            <a:ext cx="3034926" cy="184666"/>
          </a:xfrm>
          <a:prstGeom prst="rect">
            <a:avLst/>
          </a:prstGeom>
          <a:noFill/>
        </p:spPr>
        <p:txBody>
          <a:bodyPr wrap="square" lIns="0" tIns="0" rIns="0" bIns="0" rtlCol="0">
            <a:spAutoFit/>
          </a:bodyPr>
          <a:lstStyle/>
          <a:p>
            <a:pPr defTabSz="1219200">
              <a:spcBef>
                <a:spcPct val="20000"/>
              </a:spcBef>
              <a:defRPr/>
            </a:pPr>
            <a:r>
              <a:rPr lang="zh-CN" altLang="en-US" sz="1200">
                <a:solidFill>
                  <a:srgbClr val="333333">
                    <a:lumMod val="50000"/>
                    <a:lumOff val="50000"/>
                  </a:srgbClr>
                </a:solidFill>
                <a:cs typeface="+mn-ea"/>
                <a:sym typeface="+mn-lt"/>
              </a:rPr>
              <a:t>肺部感染</a:t>
            </a:r>
            <a:endParaRPr lang="zh-CN" altLang="en-US" sz="1200">
              <a:solidFill>
                <a:srgbClr val="333333">
                  <a:lumMod val="50000"/>
                  <a:lumOff val="50000"/>
                </a:srgbClr>
              </a:solidFill>
              <a:cs typeface="+mn-ea"/>
              <a:sym typeface="+mn-lt"/>
            </a:endParaRPr>
          </a:p>
        </p:txBody>
      </p:sp>
      <p:sp>
        <p:nvSpPr>
          <p:cNvPr id="90" name="TextBox 52"/>
          <p:cNvSpPr txBox="1"/>
          <p:nvPr/>
        </p:nvSpPr>
        <p:spPr>
          <a:xfrm>
            <a:off x="8337346" y="2069606"/>
            <a:ext cx="3034927" cy="184666"/>
          </a:xfrm>
          <a:prstGeom prst="rect">
            <a:avLst/>
          </a:prstGeom>
          <a:noFill/>
        </p:spPr>
        <p:txBody>
          <a:bodyPr wrap="square" lIns="0" tIns="0" rIns="0" bIns="0" rtlCol="0">
            <a:spAutoFit/>
          </a:bodyPr>
          <a:lstStyle/>
          <a:p>
            <a:pPr defTabSz="1219200">
              <a:spcBef>
                <a:spcPct val="20000"/>
              </a:spcBef>
              <a:defRPr/>
            </a:pPr>
            <a:r>
              <a:rPr lang="zh-CN" altLang="en-US" sz="1200">
                <a:solidFill>
                  <a:srgbClr val="333333">
                    <a:lumMod val="50000"/>
                    <a:lumOff val="50000"/>
                  </a:srgbClr>
                </a:solidFill>
                <a:cs typeface="+mn-ea"/>
                <a:sym typeface="+mn-lt"/>
              </a:rPr>
              <a:t>陈旧性肺结核并左肺不张</a:t>
            </a:r>
            <a:r>
              <a:rPr lang="en-US" sz="1200">
                <a:solidFill>
                  <a:srgbClr val="333333">
                    <a:lumMod val="50000"/>
                    <a:lumOff val="50000"/>
                  </a:srgbClr>
                </a:solidFill>
                <a:cs typeface="+mn-ea"/>
                <a:sym typeface="+mn-lt"/>
              </a:rPr>
              <a:t>.</a:t>
            </a:r>
            <a:endParaRPr lang="en-US" sz="1200">
              <a:solidFill>
                <a:srgbClr val="333333">
                  <a:lumMod val="65000"/>
                  <a:lumOff val="35000"/>
                </a:srgbClr>
              </a:solidFill>
              <a:cs typeface="+mn-ea"/>
              <a:sym typeface="+mn-lt"/>
            </a:endParaRPr>
          </a:p>
        </p:txBody>
      </p:sp>
      <p:sp>
        <p:nvSpPr>
          <p:cNvPr id="95" name="TextBox 55"/>
          <p:cNvSpPr txBox="1"/>
          <p:nvPr/>
        </p:nvSpPr>
        <p:spPr>
          <a:xfrm>
            <a:off x="457200" y="2069601"/>
            <a:ext cx="3411375" cy="406265"/>
          </a:xfrm>
          <a:prstGeom prst="rect">
            <a:avLst/>
          </a:prstGeom>
          <a:noFill/>
        </p:spPr>
        <p:txBody>
          <a:bodyPr wrap="square" lIns="0" tIns="0" rIns="0" bIns="0" rtlCol="0">
            <a:spAutoFit/>
          </a:bodyPr>
          <a:lstStyle/>
          <a:p>
            <a:pPr algn="r" defTabSz="1219200">
              <a:spcBef>
                <a:spcPct val="20000"/>
              </a:spcBef>
              <a:defRPr/>
            </a:pPr>
            <a:r>
              <a:rPr lang="zh-CN" altLang="en-US" sz="1200">
                <a:solidFill>
                  <a:srgbClr val="333333">
                    <a:lumMod val="50000"/>
                    <a:lumOff val="50000"/>
                  </a:srgbClr>
                </a:solidFill>
                <a:cs typeface="+mn-ea"/>
                <a:sym typeface="+mn-lt"/>
              </a:rPr>
              <a:t>慢性肺源性心脏病    心功能</a:t>
            </a:r>
            <a:r>
              <a:rPr lang="en-US" altLang="zh-CN" sz="1200">
                <a:solidFill>
                  <a:srgbClr val="333333">
                    <a:lumMod val="50000"/>
                    <a:lumOff val="50000"/>
                  </a:srgbClr>
                </a:solidFill>
                <a:cs typeface="+mn-ea"/>
                <a:sym typeface="+mn-lt"/>
              </a:rPr>
              <a:t>4</a:t>
            </a:r>
            <a:r>
              <a:rPr lang="zh-CN" altLang="en-US" sz="1200">
                <a:solidFill>
                  <a:srgbClr val="333333">
                    <a:lumMod val="50000"/>
                    <a:lumOff val="50000"/>
                  </a:srgbClr>
                </a:solidFill>
                <a:cs typeface="+mn-ea"/>
                <a:sym typeface="+mn-lt"/>
              </a:rPr>
              <a:t>级</a:t>
            </a:r>
            <a:endParaRPr lang="zh-CN" altLang="en-US" sz="1200">
              <a:solidFill>
                <a:srgbClr val="333333">
                  <a:lumMod val="50000"/>
                  <a:lumOff val="50000"/>
                </a:srgbClr>
              </a:solidFill>
              <a:cs typeface="+mn-ea"/>
              <a:sym typeface="+mn-lt"/>
            </a:endParaRPr>
          </a:p>
          <a:p>
            <a:pPr algn="r" defTabSz="1219200">
              <a:spcBef>
                <a:spcPct val="20000"/>
              </a:spcBef>
              <a:defRPr/>
            </a:pPr>
            <a:endParaRPr lang="en-US" sz="1200">
              <a:solidFill>
                <a:srgbClr val="333333">
                  <a:lumMod val="65000"/>
                  <a:lumOff val="35000"/>
                </a:srgbClr>
              </a:solidFill>
              <a:cs typeface="+mn-ea"/>
              <a:sym typeface="+mn-lt"/>
            </a:endParaRPr>
          </a:p>
        </p:txBody>
      </p:sp>
      <p:sp>
        <p:nvSpPr>
          <p:cNvPr id="101" name="TextBox 58"/>
          <p:cNvSpPr txBox="1"/>
          <p:nvPr/>
        </p:nvSpPr>
        <p:spPr>
          <a:xfrm>
            <a:off x="346364" y="5578585"/>
            <a:ext cx="3484111" cy="406265"/>
          </a:xfrm>
          <a:prstGeom prst="rect">
            <a:avLst/>
          </a:prstGeom>
          <a:noFill/>
        </p:spPr>
        <p:txBody>
          <a:bodyPr wrap="square" lIns="0" tIns="0" rIns="0" bIns="0" rtlCol="0">
            <a:spAutoFit/>
          </a:bodyPr>
          <a:lstStyle/>
          <a:p>
            <a:pPr algn="r" defTabSz="1219200">
              <a:spcBef>
                <a:spcPct val="20000"/>
              </a:spcBef>
              <a:defRPr/>
            </a:pPr>
            <a:r>
              <a:rPr lang="zh-CN" altLang="en-US" sz="1200">
                <a:solidFill>
                  <a:srgbClr val="333333">
                    <a:lumMod val="50000"/>
                    <a:lumOff val="50000"/>
                  </a:srgbClr>
                </a:solidFill>
                <a:cs typeface="+mn-ea"/>
                <a:sym typeface="+mn-lt"/>
              </a:rPr>
              <a:t>慢性阻塞性肺疾病急性加重期    </a:t>
            </a:r>
            <a:r>
              <a:rPr lang="en-US" altLang="zh-CN" sz="1200">
                <a:solidFill>
                  <a:srgbClr val="333333">
                    <a:lumMod val="50000"/>
                    <a:lumOff val="50000"/>
                  </a:srgbClr>
                </a:solidFill>
                <a:cs typeface="+mn-ea"/>
                <a:sym typeface="+mn-lt"/>
              </a:rPr>
              <a:t>2</a:t>
            </a:r>
            <a:r>
              <a:rPr lang="zh-CN" altLang="en-US" sz="1200">
                <a:solidFill>
                  <a:srgbClr val="333333">
                    <a:lumMod val="50000"/>
                    <a:lumOff val="50000"/>
                  </a:srgbClr>
                </a:solidFill>
                <a:cs typeface="+mn-ea"/>
                <a:sym typeface="+mn-lt"/>
              </a:rPr>
              <a:t>型呼吸衰竭</a:t>
            </a:r>
            <a:endParaRPr lang="zh-CN" altLang="en-US" sz="1200">
              <a:solidFill>
                <a:srgbClr val="333333">
                  <a:lumMod val="50000"/>
                  <a:lumOff val="50000"/>
                </a:srgbClr>
              </a:solidFill>
              <a:cs typeface="+mn-ea"/>
              <a:sym typeface="+mn-lt"/>
            </a:endParaRPr>
          </a:p>
          <a:p>
            <a:pPr algn="r" defTabSz="1219200">
              <a:spcBef>
                <a:spcPct val="20000"/>
              </a:spcBef>
              <a:defRPr/>
            </a:pPr>
            <a:endParaRPr lang="en-US" sz="1200">
              <a:solidFill>
                <a:srgbClr val="333333">
                  <a:lumMod val="65000"/>
                  <a:lumOff val="35000"/>
                </a:srgbClr>
              </a:solidFill>
              <a:cs typeface="+mn-ea"/>
              <a:sym typeface="+mn-lt"/>
            </a:endParaRPr>
          </a:p>
        </p:txBody>
      </p:sp>
      <p:grpSp>
        <p:nvGrpSpPr>
          <p:cNvPr id="106" name="Group 30"/>
          <p:cNvGrpSpPr/>
          <p:nvPr/>
        </p:nvGrpSpPr>
        <p:grpSpPr>
          <a:xfrm>
            <a:off x="4629105" y="4476363"/>
            <a:ext cx="817335" cy="815403"/>
            <a:chOff x="1081088" y="2138363"/>
            <a:chExt cx="671512" cy="669925"/>
          </a:xfrm>
          <a:solidFill>
            <a:schemeClr val="bg1"/>
          </a:solidFill>
        </p:grpSpPr>
        <p:sp>
          <p:nvSpPr>
            <p:cNvPr id="108" name="Freeform 16"/>
            <p:cNvSpPr>
              <a:spLocks noEditPoints="1"/>
            </p:cNvSpPr>
            <p:nvPr/>
          </p:nvSpPr>
          <p:spPr bwMode="auto">
            <a:xfrm>
              <a:off x="1165225" y="2516188"/>
              <a:ext cx="125412" cy="125413"/>
            </a:xfrm>
            <a:custGeom>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11" name="Freeform 17"/>
            <p:cNvSpPr>
              <a:spLocks noEditPoints="1"/>
            </p:cNvSpPr>
            <p:nvPr/>
          </p:nvSpPr>
          <p:spPr bwMode="auto">
            <a:xfrm>
              <a:off x="1165225" y="2516188"/>
              <a:ext cx="125412" cy="125413"/>
            </a:xfrm>
            <a:custGeom>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13" name="Freeform 18"/>
            <p:cNvSpPr>
              <a:spLocks noEditPoints="1"/>
            </p:cNvSpPr>
            <p:nvPr/>
          </p:nvSpPr>
          <p:spPr bwMode="auto">
            <a:xfrm>
              <a:off x="1081088" y="2181226"/>
              <a:ext cx="250825" cy="250825"/>
            </a:xfrm>
            <a:custGeom>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16" name="Freeform 19"/>
            <p:cNvSpPr>
              <a:spLocks noEditPoints="1"/>
            </p:cNvSpPr>
            <p:nvPr/>
          </p:nvSpPr>
          <p:spPr bwMode="auto">
            <a:xfrm>
              <a:off x="1081088" y="2181226"/>
              <a:ext cx="250825" cy="250825"/>
            </a:xfrm>
            <a:custGeom>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18" name="Freeform 20"/>
            <p:cNvSpPr>
              <a:spLocks noEditPoints="1"/>
            </p:cNvSpPr>
            <p:nvPr/>
          </p:nvSpPr>
          <p:spPr bwMode="auto">
            <a:xfrm>
              <a:off x="1331913" y="2138363"/>
              <a:ext cx="295275" cy="669925"/>
            </a:xfrm>
            <a:custGeom>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1" name="Freeform 21"/>
            <p:cNvSpPr>
              <a:spLocks noEditPoints="1"/>
            </p:cNvSpPr>
            <p:nvPr/>
          </p:nvSpPr>
          <p:spPr bwMode="auto">
            <a:xfrm>
              <a:off x="1416050" y="2306638"/>
              <a:ext cx="127000" cy="417513"/>
            </a:xfrm>
            <a:custGeom>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3" name="Freeform 22"/>
            <p:cNvSpPr>
              <a:spLocks noEditPoints="1"/>
            </p:cNvSpPr>
            <p:nvPr/>
          </p:nvSpPr>
          <p:spPr bwMode="auto">
            <a:xfrm>
              <a:off x="1627188" y="2222501"/>
              <a:ext cx="125412" cy="125413"/>
            </a:xfrm>
            <a:custGeom>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6" name="Freeform 23"/>
            <p:cNvSpPr>
              <a:spLocks noEditPoints="1"/>
            </p:cNvSpPr>
            <p:nvPr/>
          </p:nvSpPr>
          <p:spPr bwMode="auto">
            <a:xfrm>
              <a:off x="1627188" y="2222501"/>
              <a:ext cx="125412" cy="125413"/>
            </a:xfrm>
            <a:custGeom>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sp>
        <p:nvSpPr>
          <p:cNvPr id="128" name="Freeform 35"/>
          <p:cNvSpPr>
            <a:spLocks noEditPoints="1"/>
          </p:cNvSpPr>
          <p:nvPr/>
        </p:nvSpPr>
        <p:spPr bwMode="auto">
          <a:xfrm>
            <a:off x="6641290" y="2409507"/>
            <a:ext cx="742305" cy="891312"/>
          </a:xfrm>
          <a:custGeom>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31" name="Freeform 27"/>
          <p:cNvSpPr>
            <a:spLocks noEditPoints="1"/>
          </p:cNvSpPr>
          <p:nvPr/>
        </p:nvSpPr>
        <p:spPr bwMode="auto">
          <a:xfrm>
            <a:off x="4785324" y="2545901"/>
            <a:ext cx="750625" cy="753428"/>
          </a:xfrm>
          <a:custGeom>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nvGrpSpPr>
          <p:cNvPr id="133" name="Group 42"/>
          <p:cNvGrpSpPr/>
          <p:nvPr/>
        </p:nvGrpSpPr>
        <p:grpSpPr>
          <a:xfrm>
            <a:off x="6671005" y="4419206"/>
            <a:ext cx="630399" cy="937685"/>
            <a:chOff x="990600" y="1889126"/>
            <a:chExt cx="758825" cy="1128713"/>
          </a:xfrm>
          <a:solidFill>
            <a:schemeClr val="bg1"/>
          </a:solidFill>
        </p:grpSpPr>
        <p:sp>
          <p:nvSpPr>
            <p:cNvPr id="134" name="Freeform 31"/>
            <p:cNvSpPr>
              <a:spLocks noEditPoints="1"/>
            </p:cNvSpPr>
            <p:nvPr/>
          </p:nvSpPr>
          <p:spPr bwMode="auto">
            <a:xfrm>
              <a:off x="990600" y="1889126"/>
              <a:ext cx="758825" cy="1128713"/>
            </a:xfrm>
            <a:custGeom>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35" name="Freeform 32"/>
            <p:cNvSpPr>
              <a:spLocks noEditPoints="1"/>
            </p:cNvSpPr>
            <p:nvPr/>
          </p:nvSpPr>
          <p:spPr bwMode="auto">
            <a:xfrm>
              <a:off x="1212850" y="2105026"/>
              <a:ext cx="315913" cy="309563"/>
            </a:xfrm>
            <a:custGeom>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36" name="Freeform 33"/>
            <p:cNvSpPr>
              <a:spLocks noEditPoints="1"/>
            </p:cNvSpPr>
            <p:nvPr/>
          </p:nvSpPr>
          <p:spPr bwMode="auto">
            <a:xfrm>
              <a:off x="1212850" y="2105026"/>
              <a:ext cx="315913" cy="309563"/>
            </a:xfrm>
            <a:custGeom>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sp>
        <p:nvSpPr>
          <p:cNvPr id="137" name="Text Placeholder 3"/>
          <p:cNvSpPr txBox="1"/>
          <p:nvPr/>
        </p:nvSpPr>
        <p:spPr>
          <a:xfrm>
            <a:off x="4179233" y="3774948"/>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3200">
                <a:solidFill>
                  <a:srgbClr val="FFFFFF"/>
                </a:solidFill>
                <a:cs typeface="+mn-ea"/>
                <a:sym typeface="+mn-lt"/>
              </a:rPr>
              <a:t>01</a:t>
            </a:r>
            <a:endParaRPr lang="en-US" sz="3200">
              <a:solidFill>
                <a:srgbClr val="FFFFFF"/>
              </a:solidFill>
              <a:cs typeface="+mn-ea"/>
              <a:sym typeface="+mn-lt"/>
            </a:endParaRPr>
          </a:p>
        </p:txBody>
      </p:sp>
      <p:sp>
        <p:nvSpPr>
          <p:cNvPr id="138" name="Text Placeholder 3"/>
          <p:cNvSpPr txBox="1"/>
          <p:nvPr/>
        </p:nvSpPr>
        <p:spPr>
          <a:xfrm>
            <a:off x="5726449" y="1921893"/>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3200">
                <a:solidFill>
                  <a:srgbClr val="FFFFFF"/>
                </a:solidFill>
                <a:cs typeface="+mn-ea"/>
                <a:sym typeface="+mn-lt"/>
              </a:rPr>
              <a:t>02</a:t>
            </a:r>
            <a:endParaRPr lang="en-US" sz="3200">
              <a:solidFill>
                <a:srgbClr val="FFFFFF"/>
              </a:solidFill>
              <a:cs typeface="+mn-ea"/>
              <a:sym typeface="+mn-lt"/>
            </a:endParaRPr>
          </a:p>
        </p:txBody>
      </p:sp>
      <p:sp>
        <p:nvSpPr>
          <p:cNvPr id="139" name="Text Placeholder 3"/>
          <p:cNvSpPr txBox="1"/>
          <p:nvPr/>
        </p:nvSpPr>
        <p:spPr>
          <a:xfrm>
            <a:off x="7573434" y="3553463"/>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3200">
                <a:solidFill>
                  <a:srgbClr val="FFFFFF"/>
                </a:solidFill>
                <a:cs typeface="+mn-ea"/>
                <a:sym typeface="+mn-lt"/>
              </a:rPr>
              <a:t>03</a:t>
            </a:r>
            <a:endParaRPr lang="en-US" sz="3200">
              <a:solidFill>
                <a:srgbClr val="FFFFFF"/>
              </a:solidFill>
              <a:cs typeface="+mn-ea"/>
              <a:sym typeface="+mn-lt"/>
            </a:endParaRPr>
          </a:p>
        </p:txBody>
      </p:sp>
      <p:sp>
        <p:nvSpPr>
          <p:cNvPr id="140" name="Text Placeholder 3"/>
          <p:cNvSpPr txBox="1"/>
          <p:nvPr/>
        </p:nvSpPr>
        <p:spPr>
          <a:xfrm>
            <a:off x="5963949" y="5347633"/>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3200">
                <a:solidFill>
                  <a:srgbClr val="FFFFFF"/>
                </a:solidFill>
                <a:cs typeface="+mn-ea"/>
                <a:sym typeface="+mn-lt"/>
              </a:rPr>
              <a:t>04</a:t>
            </a:r>
            <a:endParaRPr lang="en-US" sz="3200">
              <a:solidFill>
                <a:srgbClr val="FFFFFF"/>
              </a:solidFill>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0-#ppt_w/2"/>
                                          </p:val>
                                        </p:tav>
                                        <p:tav tm="100000">
                                          <p:val>
                                            <p:strVal val="#ppt_x"/>
                                          </p:val>
                                        </p:tav>
                                      </p:tavLst>
                                    </p:anim>
                                    <p:anim calcmode="lin" valueType="num">
                                      <p:cBhvr additive="base">
                                        <p:cTn id="8" dur="10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1000" fill="hold"/>
                                        <p:tgtEl>
                                          <p:spTgt spid="77"/>
                                        </p:tgtEl>
                                        <p:attrNameLst>
                                          <p:attrName>ppt_x</p:attrName>
                                        </p:attrNameLst>
                                      </p:cBhvr>
                                      <p:tavLst>
                                        <p:tav tm="0">
                                          <p:val>
                                            <p:strVal val="#ppt_x"/>
                                          </p:val>
                                        </p:tav>
                                        <p:tav tm="100000">
                                          <p:val>
                                            <p:strVal val="#ppt_x"/>
                                          </p:val>
                                        </p:tav>
                                      </p:tavLst>
                                    </p:anim>
                                    <p:anim calcmode="lin" valueType="num">
                                      <p:cBhvr additive="base">
                                        <p:cTn id="12" dur="1000" fill="hold"/>
                                        <p:tgtEl>
                                          <p:spTgt spid="77"/>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1000" fill="hold"/>
                                        <p:tgtEl>
                                          <p:spTgt spid="62"/>
                                        </p:tgtEl>
                                        <p:attrNameLst>
                                          <p:attrName>ppt_x</p:attrName>
                                        </p:attrNameLst>
                                      </p:cBhvr>
                                      <p:tavLst>
                                        <p:tav tm="0">
                                          <p:val>
                                            <p:strVal val="1+#ppt_w/2"/>
                                          </p:val>
                                        </p:tav>
                                        <p:tav tm="100000">
                                          <p:val>
                                            <p:strVal val="#ppt_x"/>
                                          </p:val>
                                        </p:tav>
                                      </p:tavLst>
                                    </p:anim>
                                    <p:anim calcmode="lin" valueType="num">
                                      <p:cBhvr additive="base">
                                        <p:cTn id="17" dur="1000" fill="hold"/>
                                        <p:tgtEl>
                                          <p:spTgt spid="62"/>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1000" fill="hold"/>
                                        <p:tgtEl>
                                          <p:spTgt spid="67"/>
                                        </p:tgtEl>
                                        <p:attrNameLst>
                                          <p:attrName>ppt_x</p:attrName>
                                        </p:attrNameLst>
                                      </p:cBhvr>
                                      <p:tavLst>
                                        <p:tav tm="0">
                                          <p:val>
                                            <p:strVal val="#ppt_x"/>
                                          </p:val>
                                        </p:tav>
                                        <p:tav tm="100000">
                                          <p:val>
                                            <p:strVal val="#ppt_x"/>
                                          </p:val>
                                        </p:tav>
                                      </p:tavLst>
                                    </p:anim>
                                    <p:anim calcmode="lin" valueType="num">
                                      <p:cBhvr additive="base">
                                        <p:cTn id="21" dur="1000" fill="hold"/>
                                        <p:tgtEl>
                                          <p:spTgt spid="67"/>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p:cTn id="25" dur="500" fill="hold"/>
                                        <p:tgtEl>
                                          <p:spTgt spid="106"/>
                                        </p:tgtEl>
                                        <p:attrNameLst>
                                          <p:attrName>ppt_w</p:attrName>
                                        </p:attrNameLst>
                                      </p:cBhvr>
                                      <p:tavLst>
                                        <p:tav tm="0">
                                          <p:val>
                                            <p:fltVal val="0"/>
                                          </p:val>
                                        </p:tav>
                                        <p:tav tm="100000">
                                          <p:val>
                                            <p:strVal val="#ppt_w"/>
                                          </p:val>
                                        </p:tav>
                                      </p:tavLst>
                                    </p:anim>
                                    <p:anim calcmode="lin" valueType="num">
                                      <p:cBhvr>
                                        <p:cTn id="26" dur="500" fill="hold"/>
                                        <p:tgtEl>
                                          <p:spTgt spid="106"/>
                                        </p:tgtEl>
                                        <p:attrNameLst>
                                          <p:attrName>ppt_h</p:attrName>
                                        </p:attrNameLst>
                                      </p:cBhvr>
                                      <p:tavLst>
                                        <p:tav tm="0">
                                          <p:val>
                                            <p:fltVal val="0"/>
                                          </p:val>
                                        </p:tav>
                                        <p:tav tm="100000">
                                          <p:val>
                                            <p:strVal val="#ppt_h"/>
                                          </p:val>
                                        </p:tav>
                                      </p:tavLst>
                                    </p:anim>
                                    <p:animEffect transition="in" filter="fade">
                                      <p:cBhvr>
                                        <p:cTn id="27" dur="500"/>
                                        <p:tgtEl>
                                          <p:spTgt spid="106"/>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37"/>
                                        </p:tgtEl>
                                        <p:attrNameLst>
                                          <p:attrName>style.visibility</p:attrName>
                                        </p:attrNameLst>
                                      </p:cBhvr>
                                      <p:to>
                                        <p:strVal val="visible"/>
                                      </p:to>
                                    </p:set>
                                    <p:anim calcmode="lin" valueType="num">
                                      <p:cBhvr>
                                        <p:cTn id="31" dur="500" fill="hold"/>
                                        <p:tgtEl>
                                          <p:spTgt spid="137"/>
                                        </p:tgtEl>
                                        <p:attrNameLst>
                                          <p:attrName>ppt_w</p:attrName>
                                        </p:attrNameLst>
                                      </p:cBhvr>
                                      <p:tavLst>
                                        <p:tav tm="0">
                                          <p:val>
                                            <p:fltVal val="0"/>
                                          </p:val>
                                        </p:tav>
                                        <p:tav tm="100000">
                                          <p:val>
                                            <p:strVal val="#ppt_w"/>
                                          </p:val>
                                        </p:tav>
                                      </p:tavLst>
                                    </p:anim>
                                    <p:anim calcmode="lin" valueType="num">
                                      <p:cBhvr>
                                        <p:cTn id="32" dur="500" fill="hold"/>
                                        <p:tgtEl>
                                          <p:spTgt spid="137"/>
                                        </p:tgtEl>
                                        <p:attrNameLst>
                                          <p:attrName>ppt_h</p:attrName>
                                        </p:attrNameLst>
                                      </p:cBhvr>
                                      <p:tavLst>
                                        <p:tav tm="0">
                                          <p:val>
                                            <p:fltVal val="0"/>
                                          </p:val>
                                        </p:tav>
                                        <p:tav tm="100000">
                                          <p:val>
                                            <p:strVal val="#ppt_h"/>
                                          </p:val>
                                        </p:tav>
                                      </p:tavLst>
                                    </p:anim>
                                    <p:animEffect transition="in" filter="fade">
                                      <p:cBhvr>
                                        <p:cTn id="33" dur="500"/>
                                        <p:tgtEl>
                                          <p:spTgt spid="137"/>
                                        </p:tgtEl>
                                      </p:cBhvr>
                                    </p:animEffect>
                                  </p:childTnLst>
                                </p:cTn>
                              </p:par>
                            </p:childTnLst>
                          </p:cTn>
                        </p:par>
                        <p:par>
                          <p:cTn id="34" fill="hold" nodeType="afterGroup">
                            <p:stCondLst>
                              <p:cond delay="3000"/>
                            </p:stCondLst>
                            <p:childTnLst>
                              <p:par>
                                <p:cTn id="35" presetID="18" presetClass="entr" presetSubtype="1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strips(downLeft)">
                                      <p:cBhvr>
                                        <p:cTn id="37" dur="500"/>
                                        <p:tgtEl>
                                          <p:spTgt spid="54"/>
                                        </p:tgtEl>
                                      </p:cBhvr>
                                    </p:animEffect>
                                  </p:childTnLst>
                                </p:cTn>
                              </p:par>
                            </p:childTnLst>
                          </p:cTn>
                        </p:par>
                        <p:par>
                          <p:cTn id="38" fill="hold" nodeType="afterGroup">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childTnLst>
                          </p:cTn>
                        </p:par>
                        <p:par>
                          <p:cTn id="42" fill="hold" nodeType="afterGroup">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31"/>
                                        </p:tgtEl>
                                        <p:attrNameLst>
                                          <p:attrName>style.visibility</p:attrName>
                                        </p:attrNameLst>
                                      </p:cBhvr>
                                      <p:to>
                                        <p:strVal val="visible"/>
                                      </p:to>
                                    </p:set>
                                    <p:anim calcmode="lin" valueType="num">
                                      <p:cBhvr>
                                        <p:cTn id="45" dur="500" fill="hold"/>
                                        <p:tgtEl>
                                          <p:spTgt spid="131"/>
                                        </p:tgtEl>
                                        <p:attrNameLst>
                                          <p:attrName>ppt_w</p:attrName>
                                        </p:attrNameLst>
                                      </p:cBhvr>
                                      <p:tavLst>
                                        <p:tav tm="0">
                                          <p:val>
                                            <p:fltVal val="0"/>
                                          </p:val>
                                        </p:tav>
                                        <p:tav tm="100000">
                                          <p:val>
                                            <p:strVal val="#ppt_w"/>
                                          </p:val>
                                        </p:tav>
                                      </p:tavLst>
                                    </p:anim>
                                    <p:anim calcmode="lin" valueType="num">
                                      <p:cBhvr>
                                        <p:cTn id="46" dur="500" fill="hold"/>
                                        <p:tgtEl>
                                          <p:spTgt spid="131"/>
                                        </p:tgtEl>
                                        <p:attrNameLst>
                                          <p:attrName>ppt_h</p:attrName>
                                        </p:attrNameLst>
                                      </p:cBhvr>
                                      <p:tavLst>
                                        <p:tav tm="0">
                                          <p:val>
                                            <p:fltVal val="0"/>
                                          </p:val>
                                        </p:tav>
                                        <p:tav tm="100000">
                                          <p:val>
                                            <p:strVal val="#ppt_h"/>
                                          </p:val>
                                        </p:tav>
                                      </p:tavLst>
                                    </p:anim>
                                    <p:animEffect transition="in" filter="fade">
                                      <p:cBhvr>
                                        <p:cTn id="47" dur="500"/>
                                        <p:tgtEl>
                                          <p:spTgt spid="131"/>
                                        </p:tgtEl>
                                      </p:cBhvr>
                                    </p:animEffect>
                                  </p:childTnLst>
                                </p:cTn>
                              </p:par>
                            </p:childTnLst>
                          </p:cTn>
                        </p:par>
                        <p:par>
                          <p:cTn id="48" fill="hold" nodeType="afterGroup">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38"/>
                                        </p:tgtEl>
                                        <p:attrNameLst>
                                          <p:attrName>style.visibility</p:attrName>
                                        </p:attrNameLst>
                                      </p:cBhvr>
                                      <p:to>
                                        <p:strVal val="visible"/>
                                      </p:to>
                                    </p:set>
                                    <p:anim calcmode="lin" valueType="num">
                                      <p:cBhvr>
                                        <p:cTn id="51" dur="500" fill="hold"/>
                                        <p:tgtEl>
                                          <p:spTgt spid="138"/>
                                        </p:tgtEl>
                                        <p:attrNameLst>
                                          <p:attrName>ppt_w</p:attrName>
                                        </p:attrNameLst>
                                      </p:cBhvr>
                                      <p:tavLst>
                                        <p:tav tm="0">
                                          <p:val>
                                            <p:fltVal val="0"/>
                                          </p:val>
                                        </p:tav>
                                        <p:tav tm="100000">
                                          <p:val>
                                            <p:strVal val="#ppt_w"/>
                                          </p:val>
                                        </p:tav>
                                      </p:tavLst>
                                    </p:anim>
                                    <p:anim calcmode="lin" valueType="num">
                                      <p:cBhvr>
                                        <p:cTn id="52" dur="500" fill="hold"/>
                                        <p:tgtEl>
                                          <p:spTgt spid="138"/>
                                        </p:tgtEl>
                                        <p:attrNameLst>
                                          <p:attrName>ppt_h</p:attrName>
                                        </p:attrNameLst>
                                      </p:cBhvr>
                                      <p:tavLst>
                                        <p:tav tm="0">
                                          <p:val>
                                            <p:fltVal val="0"/>
                                          </p:val>
                                        </p:tav>
                                        <p:tav tm="100000">
                                          <p:val>
                                            <p:strVal val="#ppt_h"/>
                                          </p:val>
                                        </p:tav>
                                      </p:tavLst>
                                    </p:anim>
                                    <p:animEffect transition="in" filter="fade">
                                      <p:cBhvr>
                                        <p:cTn id="53" dur="500"/>
                                        <p:tgtEl>
                                          <p:spTgt spid="138"/>
                                        </p:tgtEl>
                                      </p:cBhvr>
                                    </p:animEffect>
                                  </p:childTnLst>
                                </p:cTn>
                              </p:par>
                            </p:childTnLst>
                          </p:cTn>
                        </p:par>
                        <p:par>
                          <p:cTn id="54" fill="hold" nodeType="afterGroup">
                            <p:stCondLst>
                              <p:cond delay="5000"/>
                            </p:stCondLst>
                            <p:childTnLst>
                              <p:par>
                                <p:cTn id="55" presetID="18" presetClass="entr" presetSubtype="12"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strips(downLeft)">
                                      <p:cBhvr>
                                        <p:cTn id="57" dur="500"/>
                                        <p:tgtEl>
                                          <p:spTgt spid="47"/>
                                        </p:tgtEl>
                                      </p:cBhvr>
                                    </p:animEffect>
                                  </p:childTnLst>
                                </p:cTn>
                              </p:par>
                            </p:childTnLst>
                          </p:cTn>
                        </p:par>
                        <p:par>
                          <p:cTn id="58" fill="hold" nodeType="afterGroup">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nodeType="afterGroup">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28"/>
                                        </p:tgtEl>
                                        <p:attrNameLst>
                                          <p:attrName>style.visibility</p:attrName>
                                        </p:attrNameLst>
                                      </p:cBhvr>
                                      <p:to>
                                        <p:strVal val="visible"/>
                                      </p:to>
                                    </p:set>
                                    <p:anim calcmode="lin" valueType="num">
                                      <p:cBhvr>
                                        <p:cTn id="65" dur="500" fill="hold"/>
                                        <p:tgtEl>
                                          <p:spTgt spid="128"/>
                                        </p:tgtEl>
                                        <p:attrNameLst>
                                          <p:attrName>ppt_w</p:attrName>
                                        </p:attrNameLst>
                                      </p:cBhvr>
                                      <p:tavLst>
                                        <p:tav tm="0">
                                          <p:val>
                                            <p:fltVal val="0"/>
                                          </p:val>
                                        </p:tav>
                                        <p:tav tm="100000">
                                          <p:val>
                                            <p:strVal val="#ppt_w"/>
                                          </p:val>
                                        </p:tav>
                                      </p:tavLst>
                                    </p:anim>
                                    <p:anim calcmode="lin" valueType="num">
                                      <p:cBhvr>
                                        <p:cTn id="66" dur="500" fill="hold"/>
                                        <p:tgtEl>
                                          <p:spTgt spid="128"/>
                                        </p:tgtEl>
                                        <p:attrNameLst>
                                          <p:attrName>ppt_h</p:attrName>
                                        </p:attrNameLst>
                                      </p:cBhvr>
                                      <p:tavLst>
                                        <p:tav tm="0">
                                          <p:val>
                                            <p:fltVal val="0"/>
                                          </p:val>
                                        </p:tav>
                                        <p:tav tm="100000">
                                          <p:val>
                                            <p:strVal val="#ppt_h"/>
                                          </p:val>
                                        </p:tav>
                                      </p:tavLst>
                                    </p:anim>
                                    <p:animEffect transition="in" filter="fade">
                                      <p:cBhvr>
                                        <p:cTn id="67" dur="500"/>
                                        <p:tgtEl>
                                          <p:spTgt spid="128"/>
                                        </p:tgtEl>
                                      </p:cBhvr>
                                    </p:animEffect>
                                  </p:childTnLst>
                                </p:cTn>
                              </p:par>
                            </p:childTnLst>
                          </p:cTn>
                        </p:par>
                        <p:par>
                          <p:cTn id="68" fill="hold" nodeType="afterGroup">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139"/>
                                        </p:tgtEl>
                                        <p:attrNameLst>
                                          <p:attrName>style.visibility</p:attrName>
                                        </p:attrNameLst>
                                      </p:cBhvr>
                                      <p:to>
                                        <p:strVal val="visible"/>
                                      </p:to>
                                    </p:set>
                                    <p:anim calcmode="lin" valueType="num">
                                      <p:cBhvr>
                                        <p:cTn id="71" dur="500" fill="hold"/>
                                        <p:tgtEl>
                                          <p:spTgt spid="139"/>
                                        </p:tgtEl>
                                        <p:attrNameLst>
                                          <p:attrName>ppt_w</p:attrName>
                                        </p:attrNameLst>
                                      </p:cBhvr>
                                      <p:tavLst>
                                        <p:tav tm="0">
                                          <p:val>
                                            <p:fltVal val="0"/>
                                          </p:val>
                                        </p:tav>
                                        <p:tav tm="100000">
                                          <p:val>
                                            <p:strVal val="#ppt_w"/>
                                          </p:val>
                                        </p:tav>
                                      </p:tavLst>
                                    </p:anim>
                                    <p:anim calcmode="lin" valueType="num">
                                      <p:cBhvr>
                                        <p:cTn id="72" dur="500" fill="hold"/>
                                        <p:tgtEl>
                                          <p:spTgt spid="139"/>
                                        </p:tgtEl>
                                        <p:attrNameLst>
                                          <p:attrName>ppt_h</p:attrName>
                                        </p:attrNameLst>
                                      </p:cBhvr>
                                      <p:tavLst>
                                        <p:tav tm="0">
                                          <p:val>
                                            <p:fltVal val="0"/>
                                          </p:val>
                                        </p:tav>
                                        <p:tav tm="100000">
                                          <p:val>
                                            <p:strVal val="#ppt_h"/>
                                          </p:val>
                                        </p:tav>
                                      </p:tavLst>
                                    </p:anim>
                                    <p:animEffect transition="in" filter="fade">
                                      <p:cBhvr>
                                        <p:cTn id="73" dur="500"/>
                                        <p:tgtEl>
                                          <p:spTgt spid="139"/>
                                        </p:tgtEl>
                                      </p:cBhvr>
                                    </p:animEffect>
                                  </p:childTnLst>
                                </p:cTn>
                              </p:par>
                            </p:childTnLst>
                          </p:cTn>
                        </p:par>
                        <p:par>
                          <p:cTn id="74" fill="hold" nodeType="afterGroup">
                            <p:stCondLst>
                              <p:cond delay="7000"/>
                            </p:stCondLst>
                            <p:childTnLst>
                              <p:par>
                                <p:cTn id="75" presetID="18" presetClass="entr" presetSubtype="6"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strips(downRight)">
                                      <p:cBhvr>
                                        <p:cTn id="77" dur="500"/>
                                        <p:tgtEl>
                                          <p:spTgt spid="50"/>
                                        </p:tgtEl>
                                      </p:cBhvr>
                                    </p:animEffect>
                                  </p:childTnLst>
                                </p:cTn>
                              </p:par>
                            </p:childTnLst>
                          </p:cTn>
                        </p:par>
                        <p:par>
                          <p:cTn id="78" fill="hold" nodeType="afterGroup">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wipe(left)">
                                      <p:cBhvr>
                                        <p:cTn id="81" dur="500"/>
                                        <p:tgtEl>
                                          <p:spTgt spid="90"/>
                                        </p:tgtEl>
                                      </p:cBhvr>
                                    </p:animEffect>
                                  </p:childTnLst>
                                </p:cTn>
                              </p:par>
                            </p:childTnLst>
                          </p:cTn>
                        </p:par>
                        <p:par>
                          <p:cTn id="82" fill="hold" nodeType="afterGroup">
                            <p:stCondLst>
                              <p:cond delay="8000"/>
                            </p:stCondLst>
                            <p:childTnLst>
                              <p:par>
                                <p:cTn id="83" presetID="53" presetClass="entr" presetSubtype="16" fill="hold" nodeType="afterEffect">
                                  <p:stCondLst>
                                    <p:cond delay="0"/>
                                  </p:stCondLst>
                                  <p:childTnLst>
                                    <p:set>
                                      <p:cBhvr>
                                        <p:cTn id="84" dur="1" fill="hold">
                                          <p:stCondLst>
                                            <p:cond delay="0"/>
                                          </p:stCondLst>
                                        </p:cTn>
                                        <p:tgtEl>
                                          <p:spTgt spid="133"/>
                                        </p:tgtEl>
                                        <p:attrNameLst>
                                          <p:attrName>style.visibility</p:attrName>
                                        </p:attrNameLst>
                                      </p:cBhvr>
                                      <p:to>
                                        <p:strVal val="visible"/>
                                      </p:to>
                                    </p:set>
                                    <p:anim calcmode="lin" valueType="num">
                                      <p:cBhvr>
                                        <p:cTn id="85" dur="500" fill="hold"/>
                                        <p:tgtEl>
                                          <p:spTgt spid="133"/>
                                        </p:tgtEl>
                                        <p:attrNameLst>
                                          <p:attrName>ppt_w</p:attrName>
                                        </p:attrNameLst>
                                      </p:cBhvr>
                                      <p:tavLst>
                                        <p:tav tm="0">
                                          <p:val>
                                            <p:fltVal val="0"/>
                                          </p:val>
                                        </p:tav>
                                        <p:tav tm="100000">
                                          <p:val>
                                            <p:strVal val="#ppt_w"/>
                                          </p:val>
                                        </p:tav>
                                      </p:tavLst>
                                    </p:anim>
                                    <p:anim calcmode="lin" valueType="num">
                                      <p:cBhvr>
                                        <p:cTn id="86" dur="500" fill="hold"/>
                                        <p:tgtEl>
                                          <p:spTgt spid="133"/>
                                        </p:tgtEl>
                                        <p:attrNameLst>
                                          <p:attrName>ppt_h</p:attrName>
                                        </p:attrNameLst>
                                      </p:cBhvr>
                                      <p:tavLst>
                                        <p:tav tm="0">
                                          <p:val>
                                            <p:fltVal val="0"/>
                                          </p:val>
                                        </p:tav>
                                        <p:tav tm="100000">
                                          <p:val>
                                            <p:strVal val="#ppt_h"/>
                                          </p:val>
                                        </p:tav>
                                      </p:tavLst>
                                    </p:anim>
                                    <p:animEffect transition="in" filter="fade">
                                      <p:cBhvr>
                                        <p:cTn id="87" dur="500"/>
                                        <p:tgtEl>
                                          <p:spTgt spid="133"/>
                                        </p:tgtEl>
                                      </p:cBhvr>
                                    </p:animEffect>
                                  </p:childTnLst>
                                </p:cTn>
                              </p:par>
                            </p:childTnLst>
                          </p:cTn>
                        </p:par>
                        <p:par>
                          <p:cTn id="88" fill="hold" nodeType="afterGroup">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140"/>
                                        </p:tgtEl>
                                        <p:attrNameLst>
                                          <p:attrName>style.visibility</p:attrName>
                                        </p:attrNameLst>
                                      </p:cBhvr>
                                      <p:to>
                                        <p:strVal val="visible"/>
                                      </p:to>
                                    </p:set>
                                    <p:anim calcmode="lin" valueType="num">
                                      <p:cBhvr>
                                        <p:cTn id="91" dur="500" fill="hold"/>
                                        <p:tgtEl>
                                          <p:spTgt spid="140"/>
                                        </p:tgtEl>
                                        <p:attrNameLst>
                                          <p:attrName>ppt_w</p:attrName>
                                        </p:attrNameLst>
                                      </p:cBhvr>
                                      <p:tavLst>
                                        <p:tav tm="0">
                                          <p:val>
                                            <p:fltVal val="0"/>
                                          </p:val>
                                        </p:tav>
                                        <p:tav tm="100000">
                                          <p:val>
                                            <p:strVal val="#ppt_w"/>
                                          </p:val>
                                        </p:tav>
                                      </p:tavLst>
                                    </p:anim>
                                    <p:anim calcmode="lin" valueType="num">
                                      <p:cBhvr>
                                        <p:cTn id="92" dur="500" fill="hold"/>
                                        <p:tgtEl>
                                          <p:spTgt spid="140"/>
                                        </p:tgtEl>
                                        <p:attrNameLst>
                                          <p:attrName>ppt_h</p:attrName>
                                        </p:attrNameLst>
                                      </p:cBhvr>
                                      <p:tavLst>
                                        <p:tav tm="0">
                                          <p:val>
                                            <p:fltVal val="0"/>
                                          </p:val>
                                        </p:tav>
                                        <p:tav tm="100000">
                                          <p:val>
                                            <p:strVal val="#ppt_h"/>
                                          </p:val>
                                        </p:tav>
                                      </p:tavLst>
                                    </p:anim>
                                    <p:animEffect transition="in" filter="fade">
                                      <p:cBhvr>
                                        <p:cTn id="93" dur="500"/>
                                        <p:tgtEl>
                                          <p:spTgt spid="140"/>
                                        </p:tgtEl>
                                      </p:cBhvr>
                                    </p:animEffect>
                                  </p:childTnLst>
                                </p:cTn>
                              </p:par>
                            </p:childTnLst>
                          </p:cTn>
                        </p:par>
                        <p:par>
                          <p:cTn id="94" fill="hold" nodeType="afterGroup">
                            <p:stCondLst>
                              <p:cond delay="9000"/>
                            </p:stCondLst>
                            <p:childTnLst>
                              <p:par>
                                <p:cTn id="95" presetID="18" presetClass="entr" presetSubtype="3" fill="hold"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strips(upRight)">
                                      <p:cBhvr>
                                        <p:cTn id="97" dur="500"/>
                                        <p:tgtEl>
                                          <p:spTgt spid="58"/>
                                        </p:tgtEl>
                                      </p:cBhvr>
                                    </p:animEffect>
                                  </p:childTnLst>
                                </p:cTn>
                              </p:par>
                            </p:childTnLst>
                          </p:cTn>
                        </p:par>
                        <p:par>
                          <p:cTn id="98" fill="hold" nodeType="afterGroup">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left)">
                                      <p:cBhvr>
                                        <p:cTn id="10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0" grpId="0"/>
      <p:bldP spid="95" grpId="0"/>
      <p:bldP spid="101" grpId="0"/>
      <p:bldP spid="128" grpId="0" animBg="1"/>
      <p:bldP spid="131" grpId="0" animBg="1"/>
      <p:bldP spid="137" grpId="0"/>
      <p:bldP spid="138" grpId="0"/>
      <p:bldP spid="139" grpId="0"/>
      <p:bldP spid="14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ea"/>
                <a:ea typeface="+mn-ea"/>
                <a:cs typeface="+mn-ea"/>
                <a:sym typeface="+mn-lt"/>
              </a:rPr>
              <a:t>诊断</a:t>
            </a:r>
            <a:endParaRPr lang="zh-CN" altLang="en-US" sz="3200">
              <a:latin typeface="+mn-ea"/>
              <a:ea typeface="+mn-ea"/>
              <a:cs typeface="+mn-ea"/>
              <a:sym typeface="+mn-lt"/>
            </a:endParaRPr>
          </a:p>
        </p:txBody>
      </p:sp>
      <p:sp>
        <p:nvSpPr>
          <p:cNvPr id="51" name="Rounded Rectangle 122"/>
          <p:cNvSpPr/>
          <p:nvPr/>
        </p:nvSpPr>
        <p:spPr>
          <a:xfrm>
            <a:off x="872966" y="1633159"/>
            <a:ext cx="5185588" cy="1942707"/>
          </a:xfrm>
          <a:prstGeom prst="roundRect">
            <a:avLst>
              <a:gd name="adj" fmla="val 57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n-ea"/>
            </a:endParaRPr>
          </a:p>
        </p:txBody>
      </p:sp>
      <p:grpSp>
        <p:nvGrpSpPr>
          <p:cNvPr id="55" name="Group 121"/>
          <p:cNvGrpSpPr/>
          <p:nvPr/>
        </p:nvGrpSpPr>
        <p:grpSpPr>
          <a:xfrm>
            <a:off x="979772" y="1964159"/>
            <a:ext cx="1566851" cy="1378828"/>
            <a:chOff x="3592681" y="1822859"/>
            <a:chExt cx="1440175" cy="1267354"/>
          </a:xfrm>
          <a:solidFill>
            <a:schemeClr val="bg1"/>
          </a:solidFill>
        </p:grpSpPr>
        <p:sp>
          <p:nvSpPr>
            <p:cNvPr id="61" name="Heart 97"/>
            <p:cNvSpPr/>
            <p:nvPr/>
          </p:nvSpPr>
          <p:spPr>
            <a:xfrm>
              <a:off x="3592681" y="1822859"/>
              <a:ext cx="1440175" cy="1267354"/>
            </a:xfrm>
            <a:prstGeom prst="hear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latin typeface="+mn-ea"/>
              </a:endParaRPr>
            </a:p>
          </p:txBody>
        </p:sp>
        <p:grpSp>
          <p:nvGrpSpPr>
            <p:cNvPr id="64" name="Group 119"/>
            <p:cNvGrpSpPr/>
            <p:nvPr/>
          </p:nvGrpSpPr>
          <p:grpSpPr>
            <a:xfrm>
              <a:off x="3719009" y="2089802"/>
              <a:ext cx="1110985" cy="806498"/>
              <a:chOff x="1403615" y="1822859"/>
              <a:chExt cx="1110985" cy="806498"/>
            </a:xfrm>
            <a:grpFill/>
          </p:grpSpPr>
          <p:cxnSp>
            <p:nvCxnSpPr>
              <p:cNvPr id="66" name="Straight Connector 100"/>
              <p:cNvCxnSpPr/>
              <p:nvPr/>
            </p:nvCxnSpPr>
            <p:spPr>
              <a:xfrm>
                <a:off x="1403615" y="2283715"/>
                <a:ext cx="172821" cy="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102"/>
              <p:cNvCxnSpPr/>
              <p:nvPr/>
            </p:nvCxnSpPr>
            <p:spPr>
              <a:xfrm flipH="1" flipV="1">
                <a:off x="1576436" y="1822859"/>
                <a:ext cx="0" cy="460856"/>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104"/>
              <p:cNvCxnSpPr/>
              <p:nvPr/>
            </p:nvCxnSpPr>
            <p:spPr>
              <a:xfrm>
                <a:off x="1576436" y="1822859"/>
                <a:ext cx="345642" cy="80649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108"/>
              <p:cNvCxnSpPr/>
              <p:nvPr/>
            </p:nvCxnSpPr>
            <p:spPr>
              <a:xfrm flipV="1">
                <a:off x="1922078" y="2053287"/>
                <a:ext cx="115214" cy="57607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110"/>
              <p:cNvCxnSpPr/>
              <p:nvPr/>
            </p:nvCxnSpPr>
            <p:spPr>
              <a:xfrm>
                <a:off x="2037292" y="2053287"/>
                <a:ext cx="115214" cy="345642"/>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112"/>
              <p:cNvCxnSpPr/>
              <p:nvPr/>
            </p:nvCxnSpPr>
            <p:spPr>
              <a:xfrm flipV="1">
                <a:off x="2152506" y="2168501"/>
                <a:ext cx="115214" cy="23042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114"/>
              <p:cNvCxnSpPr/>
              <p:nvPr/>
            </p:nvCxnSpPr>
            <p:spPr>
              <a:xfrm>
                <a:off x="2267720" y="2168501"/>
                <a:ext cx="57607" cy="57607"/>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116"/>
              <p:cNvCxnSpPr/>
              <p:nvPr/>
            </p:nvCxnSpPr>
            <p:spPr>
              <a:xfrm>
                <a:off x="2325327" y="2226108"/>
                <a:ext cx="189273" cy="0"/>
              </a:xfrm>
              <a:prstGeom prst="line">
                <a:avLst/>
              </a:prstGeom>
              <a:grpFill/>
              <a:ln w="38100"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83" name="Group 58"/>
          <p:cNvGrpSpPr/>
          <p:nvPr/>
        </p:nvGrpSpPr>
        <p:grpSpPr>
          <a:xfrm>
            <a:off x="2612666" y="1966634"/>
            <a:ext cx="2657833" cy="884401"/>
            <a:chOff x="7174424" y="1352592"/>
            <a:chExt cx="1993375" cy="663302"/>
          </a:xfrm>
        </p:grpSpPr>
        <p:sp>
          <p:nvSpPr>
            <p:cNvPr id="85" name="TextBox 124"/>
            <p:cNvSpPr txBox="1"/>
            <p:nvPr/>
          </p:nvSpPr>
          <p:spPr>
            <a:xfrm>
              <a:off x="7174424" y="1600395"/>
              <a:ext cx="1993375" cy="415499"/>
            </a:xfrm>
            <a:prstGeom prst="rect">
              <a:avLst/>
            </a:prstGeom>
            <a:noFill/>
          </p:spPr>
          <p:txBody>
            <a:bodyPr wrap="square" lIns="0" tIns="0" rIns="0" bIns="0" rtlCol="0">
              <a:spAutoFit/>
            </a:bodyPr>
            <a:lstStyle/>
            <a:p>
              <a:pPr defTabSz="1219200">
                <a:spcBef>
                  <a:spcPct val="20000"/>
                </a:spcBef>
                <a:defRPr/>
              </a:pPr>
              <a:r>
                <a:rPr lang="zh-CN" altLang="en-US" sz="1200">
                  <a:solidFill>
                    <a:schemeClr val="bg1"/>
                  </a:solidFill>
                  <a:latin typeface="+mn-ea"/>
                </a:rPr>
                <a:t>请插入您的文本内容请插入您的文本内容请插入您的文本内容请插入您的文本内容</a:t>
              </a:r>
              <a:endParaRPr lang="en-US" sz="1200">
                <a:solidFill>
                  <a:schemeClr val="bg1"/>
                </a:solidFill>
                <a:latin typeface="+mn-ea"/>
              </a:endParaRPr>
            </a:p>
          </p:txBody>
        </p:sp>
        <p:sp>
          <p:nvSpPr>
            <p:cNvPr id="86" name="Rectangle 125"/>
            <p:cNvSpPr/>
            <p:nvPr/>
          </p:nvSpPr>
          <p:spPr>
            <a:xfrm>
              <a:off x="7174424" y="1352592"/>
              <a:ext cx="1395815" cy="184666"/>
            </a:xfrm>
            <a:prstGeom prst="rect">
              <a:avLst/>
            </a:prstGeom>
          </p:spPr>
          <p:txBody>
            <a:bodyPr wrap="none" lIns="0" tIns="0" rIns="0" bIns="0">
              <a:spAutoFit/>
            </a:bodyPr>
            <a:lstStyle/>
            <a:p>
              <a:r>
                <a:rPr lang="zh-CN" altLang="en-US" sz="1600" b="1">
                  <a:solidFill>
                    <a:schemeClr val="bg1"/>
                  </a:solidFill>
                  <a:latin typeface="+mn-ea"/>
                </a:rPr>
                <a:t>请插入您的文本内容</a:t>
              </a:r>
              <a:endParaRPr lang="en-US" sz="1600" b="1">
                <a:solidFill>
                  <a:schemeClr val="bg1"/>
                </a:solidFill>
                <a:latin typeface="+mn-ea"/>
              </a:endParaRPr>
            </a:p>
          </p:txBody>
        </p:sp>
      </p:grpSp>
      <p:sp>
        <p:nvSpPr>
          <p:cNvPr id="87" name="TextBox 127"/>
          <p:cNvSpPr txBox="1"/>
          <p:nvPr/>
        </p:nvSpPr>
        <p:spPr>
          <a:xfrm>
            <a:off x="6259352" y="2055399"/>
            <a:ext cx="5122517" cy="1333378"/>
          </a:xfrm>
          <a:prstGeom prst="rect">
            <a:avLst/>
          </a:prstGeom>
          <a:noFill/>
        </p:spPr>
        <p:txBody>
          <a:bodyPr wrap="square" lIns="0" tIns="0" rIns="0" bIns="0" rtlCol="0" anchor="t">
            <a:spAutoFit/>
          </a:bodyPr>
          <a:lstStyle/>
          <a:p>
            <a:pPr algn="just">
              <a:lnSpc>
                <a:spcPct val="130000"/>
              </a:lnSpc>
            </a:pPr>
            <a:r>
              <a:rPr lang="zh-CN" altLang="en-US" sz="1335">
                <a:solidFill>
                  <a:schemeClr val="tx1">
                    <a:lumMod val="50000"/>
                    <a:lumOff val="50000"/>
                  </a:schemeClr>
                </a:solidFill>
                <a:latin typeface="+mn-ea"/>
              </a:rPr>
              <a:t>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a:t>
            </a:r>
            <a:endParaRPr lang="en-US" sz="1335">
              <a:solidFill>
                <a:schemeClr val="tx1">
                  <a:lumMod val="65000"/>
                  <a:lumOff val="35000"/>
                </a:schemeClr>
              </a:solidFill>
              <a:latin typeface="+mn-ea"/>
            </a:endParaRPr>
          </a:p>
        </p:txBody>
      </p:sp>
      <p:sp>
        <p:nvSpPr>
          <p:cNvPr id="88" name="Rectangle 128"/>
          <p:cNvSpPr/>
          <p:nvPr/>
        </p:nvSpPr>
        <p:spPr>
          <a:xfrm>
            <a:off x="6259352" y="1655601"/>
            <a:ext cx="2164054" cy="287323"/>
          </a:xfrm>
          <a:prstGeom prst="rect">
            <a:avLst/>
          </a:prstGeom>
        </p:spPr>
        <p:txBody>
          <a:bodyPr wrap="none" lIns="0" tIns="0" rIns="0" bIns="0" anchor="ctr">
            <a:spAutoFit/>
          </a:bodyPr>
          <a:lstStyle/>
          <a:p>
            <a:r>
              <a:rPr lang="zh-CN" altLang="en-US" sz="1865" b="1">
                <a:solidFill>
                  <a:schemeClr val="bg1">
                    <a:lumMod val="65000"/>
                  </a:schemeClr>
                </a:solidFill>
                <a:latin typeface="+mn-ea"/>
              </a:rPr>
              <a:t>请插入您的文本内容</a:t>
            </a:r>
            <a:endParaRPr lang="en-US" sz="1865" b="1">
              <a:solidFill>
                <a:schemeClr val="bg1">
                  <a:lumMod val="65000"/>
                </a:schemeClr>
              </a:solidFill>
              <a:latin typeface="+mn-ea"/>
            </a:endParaRPr>
          </a:p>
        </p:txBody>
      </p:sp>
      <p:grpSp>
        <p:nvGrpSpPr>
          <p:cNvPr id="89" name="Group 145"/>
          <p:cNvGrpSpPr/>
          <p:nvPr/>
        </p:nvGrpSpPr>
        <p:grpSpPr>
          <a:xfrm>
            <a:off x="3560825" y="4035226"/>
            <a:ext cx="809931" cy="782751"/>
            <a:chOff x="8048625" y="3005138"/>
            <a:chExt cx="473076" cy="457200"/>
          </a:xfrm>
          <a:solidFill>
            <a:schemeClr val="accent2"/>
          </a:solidFill>
        </p:grpSpPr>
        <p:sp>
          <p:nvSpPr>
            <p:cNvPr id="91" name="Freeform 81"/>
            <p:cNvSpPr>
              <a:spLocks noEditPoints="1"/>
            </p:cNvSpPr>
            <p:nvPr/>
          </p:nvSpPr>
          <p:spPr bwMode="auto">
            <a:xfrm>
              <a:off x="8148638" y="3338513"/>
              <a:ext cx="373063" cy="123825"/>
            </a:xfrm>
            <a:custGeom>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92" name="Freeform 82"/>
            <p:cNvSpPr>
              <a:spLocks noEditPoints="1"/>
            </p:cNvSpPr>
            <p:nvPr/>
          </p:nvSpPr>
          <p:spPr bwMode="auto">
            <a:xfrm>
              <a:off x="8229600" y="3268663"/>
              <a:ext cx="290513" cy="127000"/>
            </a:xfrm>
            <a:custGeom>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93" name="Freeform 83"/>
            <p:cNvSpPr>
              <a:spLocks noEditPoints="1"/>
            </p:cNvSpPr>
            <p:nvPr/>
          </p:nvSpPr>
          <p:spPr bwMode="auto">
            <a:xfrm>
              <a:off x="8151813" y="3241675"/>
              <a:ext cx="284163" cy="125413"/>
            </a:xfrm>
            <a:custGeom>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94" name="Freeform 84"/>
            <p:cNvSpPr>
              <a:spLocks noEditPoints="1"/>
            </p:cNvSpPr>
            <p:nvPr/>
          </p:nvSpPr>
          <p:spPr bwMode="auto">
            <a:xfrm>
              <a:off x="8228013" y="3005138"/>
              <a:ext cx="155575" cy="236538"/>
            </a:xfrm>
            <a:custGeom>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96" name="Freeform 85"/>
            <p:cNvSpPr>
              <a:spLocks noEditPoints="1"/>
            </p:cNvSpPr>
            <p:nvPr/>
          </p:nvSpPr>
          <p:spPr bwMode="auto">
            <a:xfrm>
              <a:off x="8048625" y="3005138"/>
              <a:ext cx="155575" cy="312738"/>
            </a:xfrm>
            <a:custGeom>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grpSp>
      <p:grpSp>
        <p:nvGrpSpPr>
          <p:cNvPr id="97" name="Group 151"/>
          <p:cNvGrpSpPr/>
          <p:nvPr/>
        </p:nvGrpSpPr>
        <p:grpSpPr>
          <a:xfrm>
            <a:off x="5639046" y="3971576"/>
            <a:ext cx="941180" cy="910048"/>
            <a:chOff x="5659438" y="2249488"/>
            <a:chExt cx="623887" cy="603250"/>
          </a:xfrm>
          <a:solidFill>
            <a:schemeClr val="accent3"/>
          </a:solidFill>
        </p:grpSpPr>
        <p:sp>
          <p:nvSpPr>
            <p:cNvPr id="98" name="Freeform 67"/>
            <p:cNvSpPr>
              <a:spLocks noEditPoints="1"/>
            </p:cNvSpPr>
            <p:nvPr/>
          </p:nvSpPr>
          <p:spPr bwMode="auto">
            <a:xfrm>
              <a:off x="5988050" y="2249488"/>
              <a:ext cx="295275" cy="585788"/>
            </a:xfrm>
            <a:custGeom>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0"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99" name="Freeform 68"/>
            <p:cNvSpPr/>
            <p:nvPr/>
          </p:nvSpPr>
          <p:spPr bwMode="auto">
            <a:xfrm>
              <a:off x="6027738" y="2559050"/>
              <a:ext cx="214313" cy="222250"/>
            </a:xfrm>
            <a:custGeom>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100" name="Freeform 69"/>
            <p:cNvSpPr/>
            <p:nvPr/>
          </p:nvSpPr>
          <p:spPr bwMode="auto">
            <a:xfrm>
              <a:off x="5708650" y="2543175"/>
              <a:ext cx="252413" cy="258763"/>
            </a:xfrm>
            <a:custGeom>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102" name="Freeform 70"/>
            <p:cNvSpPr/>
            <p:nvPr/>
          </p:nvSpPr>
          <p:spPr bwMode="auto">
            <a:xfrm>
              <a:off x="5659438" y="2320925"/>
              <a:ext cx="312738" cy="531813"/>
            </a:xfrm>
            <a:custGeom>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grpSp>
      <p:sp>
        <p:nvSpPr>
          <p:cNvPr id="103" name="Freeform 14"/>
          <p:cNvSpPr>
            <a:spLocks noEditPoints="1"/>
          </p:cNvSpPr>
          <p:nvPr/>
        </p:nvSpPr>
        <p:spPr bwMode="auto">
          <a:xfrm>
            <a:off x="1508518" y="3991243"/>
            <a:ext cx="626860" cy="870715"/>
          </a:xfrm>
          <a:custGeom>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chemeClr val="accent1"/>
          </a:solidFill>
          <a:ln w="9525">
            <a:noFill/>
            <a:round/>
          </a:ln>
        </p:spPr>
        <p:txBody>
          <a:bodyPr vert="horz" wrap="square" lIns="121920" tIns="60960" rIns="121920" bIns="60960" numCol="1" anchor="t" anchorCtr="0" compatLnSpc="1"/>
          <a:lstStyle/>
          <a:p>
            <a:endParaRPr lang="en-US" sz="2400">
              <a:latin typeface="+mn-ea"/>
            </a:endParaRPr>
          </a:p>
        </p:txBody>
      </p:sp>
      <p:sp>
        <p:nvSpPr>
          <p:cNvPr id="104" name="Freeform 18"/>
          <p:cNvSpPr>
            <a:spLocks noEditPoints="1"/>
          </p:cNvSpPr>
          <p:nvPr/>
        </p:nvSpPr>
        <p:spPr bwMode="auto">
          <a:xfrm>
            <a:off x="7771510" y="4058300"/>
            <a:ext cx="963940" cy="900133"/>
          </a:xfrm>
          <a:custGeom>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chemeClr val="accent4"/>
          </a:solidFill>
          <a:ln w="9525">
            <a:noFill/>
            <a:round/>
          </a:ln>
        </p:spPr>
        <p:txBody>
          <a:bodyPr vert="horz" wrap="square" lIns="121920" tIns="60960" rIns="121920" bIns="60960" numCol="1" anchor="t" anchorCtr="0" compatLnSpc="1"/>
          <a:lstStyle/>
          <a:p>
            <a:endParaRPr lang="en-US" sz="2400">
              <a:latin typeface="+mn-ea"/>
            </a:endParaRPr>
          </a:p>
        </p:txBody>
      </p:sp>
      <p:sp>
        <p:nvSpPr>
          <p:cNvPr id="105" name="TextBox 160"/>
          <p:cNvSpPr txBox="1"/>
          <p:nvPr/>
        </p:nvSpPr>
        <p:spPr>
          <a:xfrm>
            <a:off x="746618" y="5023635"/>
            <a:ext cx="2150660" cy="707886"/>
          </a:xfrm>
          <a:prstGeom prst="rect">
            <a:avLst/>
          </a:prstGeom>
          <a:noFill/>
        </p:spPr>
        <p:txBody>
          <a:bodyPr wrap="square" rtlCol="0">
            <a:spAutoFit/>
          </a:bodyPr>
          <a:lstStyle/>
          <a:p>
            <a:pPr algn="ctr"/>
            <a:r>
              <a:rPr lang="zh-CN" altLang="en-US" sz="1600" b="1">
                <a:solidFill>
                  <a:schemeClr val="accent1"/>
                </a:solidFill>
                <a:latin typeface="+mn-ea"/>
              </a:rPr>
              <a:t>请插入您的文本内容</a:t>
            </a:r>
            <a:r>
              <a:rPr lang="zh-CN" altLang="en-US" sz="1200">
                <a:solidFill>
                  <a:schemeClr val="tx1">
                    <a:lumMod val="50000"/>
                    <a:lumOff val="50000"/>
                  </a:schemeClr>
                </a:solidFill>
                <a:latin typeface="+mn-ea"/>
              </a:rPr>
              <a:t>请插入您的文本内容请插入您的文本内容</a:t>
            </a:r>
            <a:endParaRPr lang="en-US" sz="1200">
              <a:solidFill>
                <a:schemeClr val="tx1">
                  <a:lumMod val="50000"/>
                  <a:lumOff val="50000"/>
                </a:schemeClr>
              </a:solidFill>
              <a:latin typeface="+mn-ea"/>
            </a:endParaRPr>
          </a:p>
        </p:txBody>
      </p:sp>
      <p:sp>
        <p:nvSpPr>
          <p:cNvPr id="107" name="TextBox 161"/>
          <p:cNvSpPr txBox="1"/>
          <p:nvPr/>
        </p:nvSpPr>
        <p:spPr>
          <a:xfrm>
            <a:off x="2890462" y="5023635"/>
            <a:ext cx="2150660" cy="744819"/>
          </a:xfrm>
          <a:prstGeom prst="rect">
            <a:avLst/>
          </a:prstGeom>
          <a:noFill/>
        </p:spPr>
        <p:txBody>
          <a:bodyPr wrap="square" rtlCol="0">
            <a:spAutoFit/>
          </a:bodyPr>
          <a:lstStyle/>
          <a:p>
            <a:pPr algn="ctr"/>
            <a:r>
              <a:rPr lang="zh-CN" altLang="en-US" sz="1600" b="1">
                <a:solidFill>
                  <a:schemeClr val="accent2"/>
                </a:solidFill>
                <a:latin typeface="+mn-ea"/>
              </a:rPr>
              <a:t>请插入您的文本内容</a:t>
            </a:r>
            <a:endParaRPr lang="en-US" sz="1600" b="1">
              <a:solidFill>
                <a:schemeClr val="accent2"/>
              </a:solidFill>
              <a:latin typeface="+mn-ea"/>
            </a:endParaRPr>
          </a:p>
          <a:p>
            <a:pPr algn="ctr" defTabSz="1219200">
              <a:spcBef>
                <a:spcPct val="20000"/>
              </a:spcBef>
              <a:defRPr/>
            </a:pPr>
            <a:r>
              <a:rPr lang="zh-CN" altLang="en-US" sz="1200">
                <a:solidFill>
                  <a:schemeClr val="tx1">
                    <a:lumMod val="50000"/>
                    <a:lumOff val="50000"/>
                  </a:schemeClr>
                </a:solidFill>
                <a:latin typeface="+mn-ea"/>
              </a:rPr>
              <a:t>请插入您的文本内容请插入您的文本内容</a:t>
            </a:r>
            <a:endParaRPr lang="en-US" sz="1200">
              <a:solidFill>
                <a:schemeClr val="tx1">
                  <a:lumMod val="50000"/>
                  <a:lumOff val="50000"/>
                </a:schemeClr>
              </a:solidFill>
              <a:latin typeface="+mn-ea"/>
            </a:endParaRPr>
          </a:p>
        </p:txBody>
      </p:sp>
      <p:sp>
        <p:nvSpPr>
          <p:cNvPr id="109" name="TextBox 164"/>
          <p:cNvSpPr txBox="1"/>
          <p:nvPr/>
        </p:nvSpPr>
        <p:spPr>
          <a:xfrm>
            <a:off x="5034306" y="5023635"/>
            <a:ext cx="2150660" cy="707886"/>
          </a:xfrm>
          <a:prstGeom prst="rect">
            <a:avLst/>
          </a:prstGeom>
          <a:noFill/>
        </p:spPr>
        <p:txBody>
          <a:bodyPr wrap="square" rtlCol="0">
            <a:spAutoFit/>
          </a:bodyPr>
          <a:lstStyle/>
          <a:p>
            <a:pPr algn="ctr"/>
            <a:r>
              <a:rPr lang="zh-CN" altLang="en-US" sz="1600" b="1">
                <a:solidFill>
                  <a:schemeClr val="accent3"/>
                </a:solidFill>
                <a:latin typeface="+mn-ea"/>
              </a:rPr>
              <a:t>请插入您的文本内容</a:t>
            </a:r>
            <a:endParaRPr lang="en-US" altLang="zh-CN" sz="1600" b="1">
              <a:solidFill>
                <a:schemeClr val="accent3"/>
              </a:solidFill>
              <a:latin typeface="+mn-ea"/>
            </a:endParaRPr>
          </a:p>
          <a:p>
            <a:pPr algn="ctr"/>
            <a:r>
              <a:rPr lang="zh-CN" altLang="en-US" sz="1200">
                <a:solidFill>
                  <a:schemeClr val="tx1">
                    <a:lumMod val="50000"/>
                    <a:lumOff val="50000"/>
                  </a:schemeClr>
                </a:solidFill>
                <a:latin typeface="+mn-ea"/>
              </a:rPr>
              <a:t>请插入您的文本内容请插入您的文本内容</a:t>
            </a:r>
            <a:endParaRPr lang="en-US" sz="1200">
              <a:solidFill>
                <a:schemeClr val="tx1">
                  <a:lumMod val="50000"/>
                  <a:lumOff val="50000"/>
                </a:schemeClr>
              </a:solidFill>
              <a:latin typeface="+mn-ea"/>
            </a:endParaRPr>
          </a:p>
        </p:txBody>
      </p:sp>
      <p:sp>
        <p:nvSpPr>
          <p:cNvPr id="110" name="TextBox 165"/>
          <p:cNvSpPr txBox="1"/>
          <p:nvPr/>
        </p:nvSpPr>
        <p:spPr>
          <a:xfrm>
            <a:off x="7178150" y="5023635"/>
            <a:ext cx="2150660" cy="707886"/>
          </a:xfrm>
          <a:prstGeom prst="rect">
            <a:avLst/>
          </a:prstGeom>
          <a:noFill/>
        </p:spPr>
        <p:txBody>
          <a:bodyPr wrap="square" rtlCol="0">
            <a:spAutoFit/>
          </a:bodyPr>
          <a:lstStyle/>
          <a:p>
            <a:pPr algn="ctr"/>
            <a:r>
              <a:rPr lang="zh-CN" altLang="en-US" sz="1600" b="1">
                <a:solidFill>
                  <a:schemeClr val="accent4"/>
                </a:solidFill>
                <a:latin typeface="+mn-ea"/>
              </a:rPr>
              <a:t>请插入您的文本内容</a:t>
            </a:r>
            <a:r>
              <a:rPr lang="zh-CN" altLang="en-US" sz="1200">
                <a:solidFill>
                  <a:schemeClr val="tx1">
                    <a:lumMod val="50000"/>
                    <a:lumOff val="50000"/>
                  </a:schemeClr>
                </a:solidFill>
                <a:latin typeface="+mn-ea"/>
              </a:rPr>
              <a:t>请插入您的文本内容请插入您的文本内容</a:t>
            </a:r>
            <a:endParaRPr lang="en-US" sz="1200">
              <a:solidFill>
                <a:schemeClr val="tx1">
                  <a:lumMod val="50000"/>
                  <a:lumOff val="50000"/>
                </a:schemeClr>
              </a:solidFill>
              <a:latin typeface="+mn-ea"/>
            </a:endParaRPr>
          </a:p>
        </p:txBody>
      </p:sp>
      <p:sp>
        <p:nvSpPr>
          <p:cNvPr id="112" name="TextBox 47"/>
          <p:cNvSpPr txBox="1"/>
          <p:nvPr/>
        </p:nvSpPr>
        <p:spPr>
          <a:xfrm>
            <a:off x="9321994" y="5044679"/>
            <a:ext cx="2150660" cy="707886"/>
          </a:xfrm>
          <a:prstGeom prst="rect">
            <a:avLst/>
          </a:prstGeom>
          <a:noFill/>
        </p:spPr>
        <p:txBody>
          <a:bodyPr wrap="square" rtlCol="0">
            <a:spAutoFit/>
          </a:bodyPr>
          <a:lstStyle/>
          <a:p>
            <a:pPr algn="ctr"/>
            <a:r>
              <a:rPr lang="zh-CN" altLang="en-US" sz="1600" b="1">
                <a:solidFill>
                  <a:schemeClr val="accent6"/>
                </a:solidFill>
                <a:latin typeface="+mn-ea"/>
              </a:rPr>
              <a:t>请插入您的文本内容</a:t>
            </a:r>
            <a:r>
              <a:rPr lang="zh-CN" altLang="en-US" sz="1200">
                <a:solidFill>
                  <a:schemeClr val="tx1">
                    <a:lumMod val="50000"/>
                    <a:lumOff val="50000"/>
                  </a:schemeClr>
                </a:solidFill>
                <a:latin typeface="+mn-ea"/>
              </a:rPr>
              <a:t>请插入您的文本内容请插入您的文本内容</a:t>
            </a:r>
            <a:endParaRPr lang="en-US" sz="1200">
              <a:solidFill>
                <a:schemeClr val="tx1">
                  <a:lumMod val="50000"/>
                  <a:lumOff val="50000"/>
                </a:schemeClr>
              </a:solidFill>
              <a:latin typeface="+mn-ea"/>
            </a:endParaRPr>
          </a:p>
        </p:txBody>
      </p:sp>
      <p:grpSp>
        <p:nvGrpSpPr>
          <p:cNvPr id="114" name="Group 49"/>
          <p:cNvGrpSpPr/>
          <p:nvPr/>
        </p:nvGrpSpPr>
        <p:grpSpPr>
          <a:xfrm>
            <a:off x="9996488" y="4190340"/>
            <a:ext cx="801669" cy="793003"/>
            <a:chOff x="1504950" y="3868738"/>
            <a:chExt cx="293688" cy="290513"/>
          </a:xfrm>
          <a:solidFill>
            <a:schemeClr val="accent6"/>
          </a:solidFill>
        </p:grpSpPr>
        <p:sp>
          <p:nvSpPr>
            <p:cNvPr id="115" name="Freeform 33"/>
            <p:cNvSpPr/>
            <p:nvPr/>
          </p:nvSpPr>
          <p:spPr bwMode="auto">
            <a:xfrm>
              <a:off x="1504950" y="3868738"/>
              <a:ext cx="138113" cy="134938"/>
            </a:xfrm>
            <a:custGeom>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117" name="Freeform 34"/>
            <p:cNvSpPr/>
            <p:nvPr/>
          </p:nvSpPr>
          <p:spPr bwMode="auto">
            <a:xfrm>
              <a:off x="1654175" y="4021138"/>
              <a:ext cx="131763" cy="138113"/>
            </a:xfrm>
            <a:custGeom>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121920" tIns="60960" rIns="121920" bIns="60960" numCol="1" anchor="t" anchorCtr="0" compatLnSpc="1"/>
            <a:lstStyle/>
            <a:p>
              <a:endParaRPr lang="en-US" sz="2400">
                <a:latin typeface="+mn-ea"/>
              </a:endParaRPr>
            </a:p>
          </p:txBody>
        </p:sp>
        <p:sp>
          <p:nvSpPr>
            <p:cNvPr id="119" name="Freeform 35"/>
            <p:cNvSpPr>
              <a:spLocks noEditPoints="1"/>
            </p:cNvSpPr>
            <p:nvPr/>
          </p:nvSpPr>
          <p:spPr bwMode="auto">
            <a:xfrm>
              <a:off x="1504950" y="3868738"/>
              <a:ext cx="293688" cy="279400"/>
            </a:xfrm>
            <a:custGeom>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121920" tIns="60960" rIns="121920" bIns="60960" numCol="1" anchor="t" anchorCtr="0" compatLnSpc="1"/>
            <a:lstStyle/>
            <a:p>
              <a:endParaRPr lang="en-US" sz="2400">
                <a:latin typeface="+mn-ea"/>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0-#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500" fill="hold"/>
                                        <p:tgtEl>
                                          <p:spTgt spid="83"/>
                                        </p:tgtEl>
                                        <p:attrNameLst>
                                          <p:attrName>ppt_x</p:attrName>
                                        </p:attrNameLst>
                                      </p:cBhvr>
                                      <p:tavLst>
                                        <p:tav tm="0">
                                          <p:val>
                                            <p:strVal val="1+#ppt_w/2"/>
                                          </p:val>
                                        </p:tav>
                                        <p:tav tm="100000">
                                          <p:val>
                                            <p:strVal val="#ppt_x"/>
                                          </p:val>
                                        </p:tav>
                                      </p:tavLst>
                                    </p:anim>
                                    <p:anim calcmode="lin" valueType="num">
                                      <p:cBhvr additive="base">
                                        <p:cTn id="17" dur="500" fill="hold"/>
                                        <p:tgtEl>
                                          <p:spTgt spid="8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p:cTn id="31" dur="500" fill="hold"/>
                                        <p:tgtEl>
                                          <p:spTgt spid="103"/>
                                        </p:tgtEl>
                                        <p:attrNameLst>
                                          <p:attrName>ppt_w</p:attrName>
                                        </p:attrNameLst>
                                      </p:cBhvr>
                                      <p:tavLst>
                                        <p:tav tm="0">
                                          <p:val>
                                            <p:fltVal val="0"/>
                                          </p:val>
                                        </p:tav>
                                        <p:tav tm="100000">
                                          <p:val>
                                            <p:strVal val="#ppt_w"/>
                                          </p:val>
                                        </p:tav>
                                      </p:tavLst>
                                    </p:anim>
                                    <p:anim calcmode="lin" valueType="num">
                                      <p:cBhvr>
                                        <p:cTn id="32" dur="500" fill="hold"/>
                                        <p:tgtEl>
                                          <p:spTgt spid="103"/>
                                        </p:tgtEl>
                                        <p:attrNameLst>
                                          <p:attrName>ppt_h</p:attrName>
                                        </p:attrNameLst>
                                      </p:cBhvr>
                                      <p:tavLst>
                                        <p:tav tm="0">
                                          <p:val>
                                            <p:fltVal val="0"/>
                                          </p:val>
                                        </p:tav>
                                        <p:tav tm="100000">
                                          <p:val>
                                            <p:strVal val="#ppt_h"/>
                                          </p:val>
                                        </p:tav>
                                      </p:tavLst>
                                    </p:anim>
                                    <p:animEffect transition="in" filter="fade">
                                      <p:cBhvr>
                                        <p:cTn id="33" dur="500"/>
                                        <p:tgtEl>
                                          <p:spTgt spid="103"/>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500"/>
                            </p:stCondLst>
                            <p:childTnLst>
                              <p:par>
                                <p:cTn id="39" presetID="53" presetClass="entr" presetSubtype="16" fill="hold" nodeType="after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p:cTn id="41" dur="500" fill="hold"/>
                                        <p:tgtEl>
                                          <p:spTgt spid="89"/>
                                        </p:tgtEl>
                                        <p:attrNameLst>
                                          <p:attrName>ppt_w</p:attrName>
                                        </p:attrNameLst>
                                      </p:cBhvr>
                                      <p:tavLst>
                                        <p:tav tm="0">
                                          <p:val>
                                            <p:fltVal val="0"/>
                                          </p:val>
                                        </p:tav>
                                        <p:tav tm="100000">
                                          <p:val>
                                            <p:strVal val="#ppt_w"/>
                                          </p:val>
                                        </p:tav>
                                      </p:tavLst>
                                    </p:anim>
                                    <p:anim calcmode="lin" valueType="num">
                                      <p:cBhvr>
                                        <p:cTn id="42" dur="500" fill="hold"/>
                                        <p:tgtEl>
                                          <p:spTgt spid="89"/>
                                        </p:tgtEl>
                                        <p:attrNameLst>
                                          <p:attrName>ppt_h</p:attrName>
                                        </p:attrNameLst>
                                      </p:cBhvr>
                                      <p:tavLst>
                                        <p:tav tm="0">
                                          <p:val>
                                            <p:fltVal val="0"/>
                                          </p:val>
                                        </p:tav>
                                        <p:tav tm="100000">
                                          <p:val>
                                            <p:strVal val="#ppt_h"/>
                                          </p:val>
                                        </p:tav>
                                      </p:tavLst>
                                    </p:anim>
                                    <p:animEffect transition="in" filter="fade">
                                      <p:cBhvr>
                                        <p:cTn id="43" dur="500"/>
                                        <p:tgtEl>
                                          <p:spTgt spid="89"/>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000"/>
                            </p:stCondLst>
                            <p:childTnLst>
                              <p:par>
                                <p:cTn id="49" presetID="53" presetClass="entr" presetSubtype="16"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fltVal val="0"/>
                                          </p:val>
                                        </p:tav>
                                        <p:tav tm="100000">
                                          <p:val>
                                            <p:strVal val="#ppt_h"/>
                                          </p:val>
                                        </p:tav>
                                      </p:tavLst>
                                    </p:anim>
                                    <p:animEffect transition="in" filter="fade">
                                      <p:cBhvr>
                                        <p:cTn id="53" dur="500"/>
                                        <p:tgtEl>
                                          <p:spTgt spid="97"/>
                                        </p:tgtEl>
                                      </p:cBhvr>
                                    </p:animEffect>
                                  </p:childTnLst>
                                </p:cTn>
                              </p:par>
                              <p:par>
                                <p:cTn id="54" presetID="2" presetClass="entr" presetSubtype="4" accel="50000" decel="50000" fill="hold" grpId="0" nodeType="withEffect">
                                  <p:stCondLst>
                                    <p:cond delay="0"/>
                                  </p:stCondLst>
                                  <p:childTnLst>
                                    <p:set>
                                      <p:cBhvr>
                                        <p:cTn id="55" dur="1" fill="hold">
                                          <p:stCondLst>
                                            <p:cond delay="0"/>
                                          </p:stCondLst>
                                        </p:cTn>
                                        <p:tgtEl>
                                          <p:spTgt spid="109"/>
                                        </p:tgtEl>
                                        <p:attrNameLst>
                                          <p:attrName>style.visibility</p:attrName>
                                        </p:attrNameLst>
                                      </p:cBhvr>
                                      <p:to>
                                        <p:strVal val="visible"/>
                                      </p:to>
                                    </p:set>
                                    <p:anim calcmode="lin" valueType="num">
                                      <p:cBhvr additive="base">
                                        <p:cTn id="56" dur="500" fill="hold"/>
                                        <p:tgtEl>
                                          <p:spTgt spid="109"/>
                                        </p:tgtEl>
                                        <p:attrNameLst>
                                          <p:attrName>ppt_x</p:attrName>
                                        </p:attrNameLst>
                                      </p:cBhvr>
                                      <p:tavLst>
                                        <p:tav tm="0">
                                          <p:val>
                                            <p:strVal val="#ppt_x"/>
                                          </p:val>
                                        </p:tav>
                                        <p:tav tm="100000">
                                          <p:val>
                                            <p:strVal val="#ppt_x"/>
                                          </p:val>
                                        </p:tav>
                                      </p:tavLst>
                                    </p:anim>
                                    <p:anim calcmode="lin" valueType="num">
                                      <p:cBhvr additive="base">
                                        <p:cTn id="57" dur="500" fill="hold"/>
                                        <p:tgtEl>
                                          <p:spTgt spid="109"/>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04"/>
                                        </p:tgtEl>
                                        <p:attrNameLst>
                                          <p:attrName>style.visibility</p:attrName>
                                        </p:attrNameLst>
                                      </p:cBhvr>
                                      <p:to>
                                        <p:strVal val="visible"/>
                                      </p:to>
                                    </p:set>
                                    <p:anim calcmode="lin" valueType="num">
                                      <p:cBhvr>
                                        <p:cTn id="61" dur="500" fill="hold"/>
                                        <p:tgtEl>
                                          <p:spTgt spid="104"/>
                                        </p:tgtEl>
                                        <p:attrNameLst>
                                          <p:attrName>ppt_w</p:attrName>
                                        </p:attrNameLst>
                                      </p:cBhvr>
                                      <p:tavLst>
                                        <p:tav tm="0">
                                          <p:val>
                                            <p:fltVal val="0"/>
                                          </p:val>
                                        </p:tav>
                                        <p:tav tm="100000">
                                          <p:val>
                                            <p:strVal val="#ppt_w"/>
                                          </p:val>
                                        </p:tav>
                                      </p:tavLst>
                                    </p:anim>
                                    <p:anim calcmode="lin" valueType="num">
                                      <p:cBhvr>
                                        <p:cTn id="62" dur="500" fill="hold"/>
                                        <p:tgtEl>
                                          <p:spTgt spid="104"/>
                                        </p:tgtEl>
                                        <p:attrNameLst>
                                          <p:attrName>ppt_h</p:attrName>
                                        </p:attrNameLst>
                                      </p:cBhvr>
                                      <p:tavLst>
                                        <p:tav tm="0">
                                          <p:val>
                                            <p:fltVal val="0"/>
                                          </p:val>
                                        </p:tav>
                                        <p:tav tm="100000">
                                          <p:val>
                                            <p:strVal val="#ppt_h"/>
                                          </p:val>
                                        </p:tav>
                                      </p:tavLst>
                                    </p:anim>
                                    <p:animEffect transition="in" filter="fade">
                                      <p:cBhvr>
                                        <p:cTn id="63" dur="500"/>
                                        <p:tgtEl>
                                          <p:spTgt spid="104"/>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110"/>
                                        </p:tgtEl>
                                        <p:attrNameLst>
                                          <p:attrName>style.visibility</p:attrName>
                                        </p:attrNameLst>
                                      </p:cBhvr>
                                      <p:to>
                                        <p:strVal val="visible"/>
                                      </p:to>
                                    </p:set>
                                    <p:anim calcmode="lin" valueType="num">
                                      <p:cBhvr additive="base">
                                        <p:cTn id="66" dur="500" fill="hold"/>
                                        <p:tgtEl>
                                          <p:spTgt spid="110"/>
                                        </p:tgtEl>
                                        <p:attrNameLst>
                                          <p:attrName>ppt_x</p:attrName>
                                        </p:attrNameLst>
                                      </p:cBhvr>
                                      <p:tavLst>
                                        <p:tav tm="0">
                                          <p:val>
                                            <p:strVal val="#ppt_x"/>
                                          </p:val>
                                        </p:tav>
                                        <p:tav tm="100000">
                                          <p:val>
                                            <p:strVal val="#ppt_x"/>
                                          </p:val>
                                        </p:tav>
                                      </p:tavLst>
                                    </p:anim>
                                    <p:anim calcmode="lin" valueType="num">
                                      <p:cBhvr additive="base">
                                        <p:cTn id="67" dur="500" fill="hold"/>
                                        <p:tgtEl>
                                          <p:spTgt spid="110"/>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4000"/>
                            </p:stCondLst>
                            <p:childTnLst>
                              <p:par>
                                <p:cTn id="69" presetID="53" presetClass="entr" presetSubtype="16" fill="hold" nodeType="afterEffect">
                                  <p:stCondLst>
                                    <p:cond delay="0"/>
                                  </p:stCondLst>
                                  <p:childTnLst>
                                    <p:set>
                                      <p:cBhvr>
                                        <p:cTn id="70" dur="1" fill="hold">
                                          <p:stCondLst>
                                            <p:cond delay="0"/>
                                          </p:stCondLst>
                                        </p:cTn>
                                        <p:tgtEl>
                                          <p:spTgt spid="114"/>
                                        </p:tgtEl>
                                        <p:attrNameLst>
                                          <p:attrName>style.visibility</p:attrName>
                                        </p:attrNameLst>
                                      </p:cBhvr>
                                      <p:to>
                                        <p:strVal val="visible"/>
                                      </p:to>
                                    </p:set>
                                    <p:anim calcmode="lin" valueType="num">
                                      <p:cBhvr>
                                        <p:cTn id="71" dur="500" fill="hold"/>
                                        <p:tgtEl>
                                          <p:spTgt spid="114"/>
                                        </p:tgtEl>
                                        <p:attrNameLst>
                                          <p:attrName>ppt_w</p:attrName>
                                        </p:attrNameLst>
                                      </p:cBhvr>
                                      <p:tavLst>
                                        <p:tav tm="0">
                                          <p:val>
                                            <p:fltVal val="0"/>
                                          </p:val>
                                        </p:tav>
                                        <p:tav tm="100000">
                                          <p:val>
                                            <p:strVal val="#ppt_w"/>
                                          </p:val>
                                        </p:tav>
                                      </p:tavLst>
                                    </p:anim>
                                    <p:anim calcmode="lin" valueType="num">
                                      <p:cBhvr>
                                        <p:cTn id="72" dur="500" fill="hold"/>
                                        <p:tgtEl>
                                          <p:spTgt spid="114"/>
                                        </p:tgtEl>
                                        <p:attrNameLst>
                                          <p:attrName>ppt_h</p:attrName>
                                        </p:attrNameLst>
                                      </p:cBhvr>
                                      <p:tavLst>
                                        <p:tav tm="0">
                                          <p:val>
                                            <p:fltVal val="0"/>
                                          </p:val>
                                        </p:tav>
                                        <p:tav tm="100000">
                                          <p:val>
                                            <p:strVal val="#ppt_h"/>
                                          </p:val>
                                        </p:tav>
                                      </p:tavLst>
                                    </p:anim>
                                    <p:animEffect transition="in" filter="fade">
                                      <p:cBhvr>
                                        <p:cTn id="73" dur="500"/>
                                        <p:tgtEl>
                                          <p:spTgt spid="114"/>
                                        </p:tgtEl>
                                      </p:cBhvr>
                                    </p:animEffect>
                                  </p:childTnLst>
                                </p:cTn>
                              </p:par>
                              <p:par>
                                <p:cTn id="74" presetID="2" presetClass="entr" presetSubtype="4" accel="50000" decel="50000" fill="hold" grpId="0" nodeType="withEffect">
                                  <p:stCondLst>
                                    <p:cond delay="0"/>
                                  </p:stCondLst>
                                  <p:childTnLst>
                                    <p:set>
                                      <p:cBhvr>
                                        <p:cTn id="75" dur="1" fill="hold">
                                          <p:stCondLst>
                                            <p:cond delay="0"/>
                                          </p:stCondLst>
                                        </p:cTn>
                                        <p:tgtEl>
                                          <p:spTgt spid="112"/>
                                        </p:tgtEl>
                                        <p:attrNameLst>
                                          <p:attrName>style.visibility</p:attrName>
                                        </p:attrNameLst>
                                      </p:cBhvr>
                                      <p:to>
                                        <p:strVal val="visible"/>
                                      </p:to>
                                    </p:set>
                                    <p:anim calcmode="lin" valueType="num">
                                      <p:cBhvr additive="base">
                                        <p:cTn id="76" dur="500" fill="hold"/>
                                        <p:tgtEl>
                                          <p:spTgt spid="112"/>
                                        </p:tgtEl>
                                        <p:attrNameLst>
                                          <p:attrName>ppt_x</p:attrName>
                                        </p:attrNameLst>
                                      </p:cBhvr>
                                      <p:tavLst>
                                        <p:tav tm="0">
                                          <p:val>
                                            <p:strVal val="#ppt_x"/>
                                          </p:val>
                                        </p:tav>
                                        <p:tav tm="100000">
                                          <p:val>
                                            <p:strVal val="#ppt_x"/>
                                          </p:val>
                                        </p:tav>
                                      </p:tavLst>
                                    </p:anim>
                                    <p:anim calcmode="lin" valueType="num">
                                      <p:cBhvr additive="base">
                                        <p:cTn id="77"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7" grpId="0"/>
      <p:bldP spid="88" grpId="0"/>
      <p:bldP spid="103" grpId="0" animBg="1"/>
      <p:bldP spid="104" grpId="0" animBg="1"/>
      <p:bldP spid="105" grpId="0"/>
      <p:bldP spid="107" grpId="0"/>
      <p:bldP spid="109" grpId="0"/>
      <p:bldP spid="110" grpId="0"/>
      <p:bldP spid="11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1" name="组合 40"/>
          <p:cNvGrpSpPr/>
          <p:nvPr/>
        </p:nvGrpSpPr>
        <p:grpSpPr>
          <a:xfrm>
            <a:off x="1520851" y="2243719"/>
            <a:ext cx="3180075" cy="3285088"/>
            <a:chOff x="1934311" y="2214683"/>
            <a:chExt cx="3180075" cy="3285088"/>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1" y="3324703"/>
              <a:ext cx="2836932" cy="1780797"/>
            </a:xfrm>
            <a:prstGeom prst="rect">
              <a:avLst/>
            </a:prstGeom>
          </p:spPr>
        </p:pic>
        <p:sp>
          <p:nvSpPr>
            <p:cNvPr id="43" name="Freeform 12"/>
            <p:cNvSpPr/>
            <p:nvPr/>
          </p:nvSpPr>
          <p:spPr bwMode="auto">
            <a:xfrm>
              <a:off x="4341279" y="2469689"/>
              <a:ext cx="767032" cy="1249535"/>
            </a:xfrm>
            <a:custGeom>
              <a:gdLst>
                <a:gd name="T0" fmla="*/ 554 w 554"/>
                <a:gd name="T1" fmla="*/ 915 h 915"/>
                <a:gd name="T2" fmla="*/ 0 w 554"/>
                <a:gd name="T3" fmla="*/ 0 h 915"/>
              </a:gd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4" name="Freeform 13"/>
            <p:cNvSpPr/>
            <p:nvPr/>
          </p:nvSpPr>
          <p:spPr bwMode="auto">
            <a:xfrm>
              <a:off x="2990999" y="2214683"/>
              <a:ext cx="1350279" cy="255007"/>
            </a:xfrm>
            <a:custGeom>
              <a:gdLst>
                <a:gd name="T0" fmla="*/ 976 w 976"/>
                <a:gd name="T1" fmla="*/ 187 h 187"/>
                <a:gd name="T2" fmla="*/ 332 w 976"/>
                <a:gd name="T3" fmla="*/ 0 h 187"/>
                <a:gd name="T4" fmla="*/ 0 w 976"/>
                <a:gd name="T5" fmla="*/ 46 h 187"/>
              </a:gd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5" name="Freeform 14"/>
            <p:cNvSpPr/>
            <p:nvPr/>
          </p:nvSpPr>
          <p:spPr bwMode="auto">
            <a:xfrm>
              <a:off x="4569110" y="3719223"/>
              <a:ext cx="545276" cy="1353037"/>
            </a:xfrm>
            <a:custGeom>
              <a:gdLst>
                <a:gd name="T0" fmla="*/ 0 w 394"/>
                <a:gd name="T1" fmla="*/ 991 h 991"/>
                <a:gd name="T2" fmla="*/ 394 w 394"/>
                <a:gd name="T3" fmla="*/ 101 h 991"/>
                <a:gd name="T4" fmla="*/ 389 w 394"/>
                <a:gd name="T5" fmla="*/ 0 h 991"/>
              </a:gd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6" name="Freeform 15"/>
            <p:cNvSpPr/>
            <p:nvPr/>
          </p:nvSpPr>
          <p:spPr bwMode="auto">
            <a:xfrm>
              <a:off x="2779876" y="5072259"/>
              <a:ext cx="1789233" cy="427512"/>
            </a:xfrm>
            <a:custGeom>
              <a:gdLst>
                <a:gd name="T0" fmla="*/ 0 w 1294"/>
                <a:gd name="T1" fmla="*/ 211 h 313"/>
                <a:gd name="T2" fmla="*/ 485 w 1294"/>
                <a:gd name="T3" fmla="*/ 313 h 313"/>
                <a:gd name="T4" fmla="*/ 1294 w 1294"/>
                <a:gd name="T5" fmla="*/ 0 h 313"/>
              </a:gd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grpSp>
      <p:sp>
        <p:nvSpPr>
          <p:cNvPr id="20" name="TextBox 40"/>
          <p:cNvSpPr txBox="1"/>
          <p:nvPr/>
        </p:nvSpPr>
        <p:spPr>
          <a:xfrm>
            <a:off x="6485926" y="2941190"/>
            <a:ext cx="2037737" cy="646331"/>
          </a:xfrm>
          <a:prstGeom prst="rect">
            <a:avLst/>
          </a:prstGeom>
          <a:noFill/>
        </p:spPr>
        <p:txBody>
          <a:bodyPr wrap="none" rtlCol="0">
            <a:spAutoFit/>
          </a:bodyPr>
          <a:lstStyle/>
          <a:p>
            <a:pPr lvl="0" algn="ctr"/>
            <a:r>
              <a:rPr lang="zh-CN" altLang="en-US" sz="3600" b="1">
                <a:solidFill>
                  <a:srgbClr val="999999"/>
                </a:solidFill>
                <a:cs typeface="+mn-ea"/>
                <a:sym typeface="+mn-lt"/>
              </a:rPr>
              <a:t>护理问题</a:t>
            </a:r>
            <a:endParaRPr lang="zh-CN" altLang="en-US" sz="3600" b="1">
              <a:solidFill>
                <a:srgbClr val="999999"/>
              </a:solidFill>
              <a:cs typeface="+mn-ea"/>
              <a:sym typeface="+mn-lt"/>
            </a:endParaRPr>
          </a:p>
        </p:txBody>
      </p:sp>
      <p:cxnSp>
        <p:nvCxnSpPr>
          <p:cNvPr id="25" name="直接连接符 24"/>
          <p:cNvCxnSpPr/>
          <p:nvPr/>
        </p:nvCxnSpPr>
        <p:spPr>
          <a:xfrm flipH="1" flipV="1">
            <a:off x="6096000" y="2113099"/>
            <a:ext cx="0" cy="1924424"/>
          </a:xfrm>
          <a:prstGeom prst="line">
            <a:avLst/>
          </a:prstGeom>
          <a:ln w="12700">
            <a:solidFill>
              <a:srgbClr val="999999"/>
            </a:solidFill>
            <a:prstDash val="dash"/>
          </a:ln>
        </p:spPr>
        <p:style>
          <a:lnRef idx="1">
            <a:schemeClr val="accent1"/>
          </a:lnRef>
          <a:fillRef idx="0">
            <a:schemeClr val="accent1"/>
          </a:fillRef>
          <a:effectRef idx="0">
            <a:schemeClr val="accent1"/>
          </a:effectRef>
          <a:fontRef idx="minor">
            <a:schemeClr val="tx1"/>
          </a:fontRef>
        </p:style>
      </p:cxnSp>
      <p:sp>
        <p:nvSpPr>
          <p:cNvPr id="26" name="TextBox 40"/>
          <p:cNvSpPr txBox="1"/>
          <p:nvPr/>
        </p:nvSpPr>
        <p:spPr>
          <a:xfrm>
            <a:off x="6485926" y="2540404"/>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999999"/>
                </a:solidFill>
                <a:effectLst/>
                <a:uLnTx/>
                <a:uFillTx/>
                <a:cs typeface="+mn-ea"/>
                <a:sym typeface="+mn-lt"/>
              </a:rPr>
              <a:t>第</a:t>
            </a:r>
            <a:r>
              <a:rPr lang="zh-CN" altLang="en-US" sz="1600">
                <a:solidFill>
                  <a:srgbClr val="999999"/>
                </a:solidFill>
                <a:cs typeface="+mn-ea"/>
                <a:sym typeface="+mn-lt"/>
              </a:rPr>
              <a:t>四</a:t>
            </a:r>
            <a:r>
              <a:rPr kumimoji="0" lang="zh-CN" altLang="en-US" sz="1600" b="0" i="0" u="none" strike="noStrike" kern="1200" cap="none" spc="0" normalizeH="0" baseline="0" noProof="0">
                <a:ln>
                  <a:noFill/>
                </a:ln>
                <a:solidFill>
                  <a:srgbClr val="999999"/>
                </a:solidFill>
                <a:effectLst/>
                <a:uLnTx/>
                <a:uFillTx/>
                <a:cs typeface="+mn-ea"/>
                <a:sym typeface="+mn-lt"/>
              </a:rPr>
              <a:t>部分</a:t>
            </a:r>
            <a:endParaRPr kumimoji="0" lang="en-US" sz="1600" b="0" i="0" u="none" strike="noStrike" kern="1200" cap="none" spc="0" normalizeH="0" baseline="0" noProof="0">
              <a:ln>
                <a:noFill/>
              </a:ln>
              <a:solidFill>
                <a:srgbClr val="999999"/>
              </a:solidFill>
              <a:effectLst/>
              <a:uLnTx/>
              <a:uFillTx/>
              <a:cs typeface="+mn-ea"/>
              <a:sym typeface="+mn-lt"/>
            </a:endParaRPr>
          </a:p>
        </p:txBody>
      </p:sp>
      <p:grpSp>
        <p:nvGrpSpPr>
          <p:cNvPr id="4" name="组合 3"/>
          <p:cNvGrpSpPr/>
          <p:nvPr/>
        </p:nvGrpSpPr>
        <p:grpSpPr>
          <a:xfrm>
            <a:off x="4049964" y="2328253"/>
            <a:ext cx="1494000" cy="1494115"/>
            <a:chOff x="4049964" y="2328253"/>
            <a:chExt cx="1494000" cy="1494115"/>
          </a:xfrm>
        </p:grpSpPr>
        <p:grpSp>
          <p:nvGrpSpPr>
            <p:cNvPr id="2" name="组合 1"/>
            <p:cNvGrpSpPr/>
            <p:nvPr/>
          </p:nvGrpSpPr>
          <p:grpSpPr>
            <a:xfrm>
              <a:off x="4049964" y="2328253"/>
              <a:ext cx="1494000" cy="1494115"/>
              <a:chOff x="4049964" y="2328253"/>
              <a:chExt cx="1494000" cy="1494115"/>
            </a:xfrm>
          </p:grpSpPr>
          <p:sp>
            <p:nvSpPr>
              <p:cNvPr id="29" name="Oval 33"/>
              <p:cNvSpPr/>
              <p:nvPr/>
            </p:nvSpPr>
            <p:spPr>
              <a:xfrm>
                <a:off x="4049964" y="2328253"/>
                <a:ext cx="1494000" cy="1494115"/>
              </a:xfrm>
              <a:prstGeom prst="ellipse">
                <a:avLst/>
              </a:prstGeom>
              <a:solidFill>
                <a:srgbClr val="43BB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FFFFFF"/>
                  </a:solidFill>
                  <a:effectLst/>
                  <a:uLnTx/>
                  <a:uFillTx/>
                  <a:cs typeface="+mn-ea"/>
                  <a:sym typeface="+mn-lt"/>
                </a:endParaRPr>
              </a:p>
            </p:txBody>
          </p:sp>
          <p:grpSp>
            <p:nvGrpSpPr>
              <p:cNvPr id="13" name="Group 74"/>
              <p:cNvGrpSpPr/>
              <p:nvPr/>
            </p:nvGrpSpPr>
            <p:grpSpPr>
              <a:xfrm>
                <a:off x="4282075" y="2654717"/>
                <a:ext cx="1017434" cy="841185"/>
                <a:chOff x="7309384" y="1676401"/>
                <a:chExt cx="752687" cy="622300"/>
              </a:xfrm>
              <a:solidFill>
                <a:schemeClr val="bg1"/>
              </a:solidFill>
            </p:grpSpPr>
            <p:sp>
              <p:nvSpPr>
                <p:cNvPr id="14" name="Freeform 32"/>
                <p:cNvSpPr>
                  <a:spLocks noEditPoints="1"/>
                </p:cNvSpPr>
                <p:nvPr/>
              </p:nvSpPr>
              <p:spPr bwMode="auto">
                <a:xfrm>
                  <a:off x="7309384" y="1834050"/>
                  <a:ext cx="361527" cy="464651"/>
                </a:xfrm>
                <a:custGeom>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5" name="Freeform 33"/>
                <p:cNvSpPr>
                  <a:spLocks noEditPoints="1"/>
                </p:cNvSpPr>
                <p:nvPr/>
              </p:nvSpPr>
              <p:spPr bwMode="auto">
                <a:xfrm>
                  <a:off x="7700544" y="1834050"/>
                  <a:ext cx="361527" cy="464651"/>
                </a:xfrm>
                <a:custGeom>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6" name="Freeform 34"/>
                <p:cNvSpPr>
                  <a:spLocks noEditPoints="1"/>
                </p:cNvSpPr>
                <p:nvPr/>
              </p:nvSpPr>
              <p:spPr bwMode="auto">
                <a:xfrm>
                  <a:off x="7457551" y="1676401"/>
                  <a:ext cx="456354" cy="403013"/>
                </a:xfrm>
                <a:custGeom>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sp>
          <p:nvSpPr>
            <p:cNvPr id="3" name="文本框 2"/>
            <p:cNvSpPr txBox="1"/>
            <p:nvPr/>
          </p:nvSpPr>
          <p:spPr>
            <a:xfrm>
              <a:off x="4528787" y="2676264"/>
              <a:ext cx="309563" cy="523220"/>
            </a:xfrm>
            <a:prstGeom prst="rect">
              <a:avLst/>
            </a:prstGeom>
            <a:noFill/>
          </p:spPr>
          <p:txBody>
            <a:bodyPr wrap="square" rtlCol="0">
              <a:spAutoFit/>
            </a:bodyPr>
            <a:lstStyle/>
            <a:p>
              <a:r>
                <a:rPr lang="zh-CN" altLang="en-US" sz="2800" b="1">
                  <a:solidFill>
                    <a:srgbClr val="43BBA0"/>
                  </a:solidFill>
                  <a:cs typeface="+mn-ea"/>
                  <a:sym typeface="+mn-lt"/>
                </a:rPr>
                <a:t>？</a:t>
              </a:r>
              <a:endParaRPr lang="zh-CN" altLang="en-US" sz="2800" b="1">
                <a:solidFill>
                  <a:srgbClr val="43BBA0"/>
                </a:solidFill>
                <a:cs typeface="+mn-ea"/>
                <a:sym typeface="+mn-lt"/>
              </a:endParaRPr>
            </a:p>
          </p:txBody>
        </p:sp>
      </p:grpSp>
      <p:pic>
        <p:nvPicPr>
          <p:cNvPr id="31" name="图片 30"/>
          <p:cNvPicPr>
            <a:picLocks noChangeAspect="1"/>
          </p:cNvPicPr>
          <p:nvPr/>
        </p:nvPicPr>
        <p:blipFill>
          <a:blip r:embed="rId4"/>
          <a:stretch>
            <a:fillRect/>
          </a:stretch>
        </p:blipFill>
        <p:spPr>
          <a:xfrm flipH="1">
            <a:off x="8468480" y="3429000"/>
            <a:ext cx="3531433" cy="3429000"/>
          </a:xfrm>
          <a:prstGeom prst="rect">
            <a:avLst/>
          </a:prstGeom>
        </p:spPr>
      </p:pic>
      <p:grpSp>
        <p:nvGrpSpPr>
          <p:cNvPr id="32" name="组合 31"/>
          <p:cNvGrpSpPr/>
          <p:nvPr/>
        </p:nvGrpSpPr>
        <p:grpSpPr>
          <a:xfrm>
            <a:off x="319213" y="172248"/>
            <a:ext cx="522412" cy="1061240"/>
            <a:chOff x="11333163" y="-246063"/>
            <a:chExt cx="858838" cy="1744663"/>
          </a:xfrm>
        </p:grpSpPr>
        <p:sp>
          <p:nvSpPr>
            <p:cNvPr id="33" name="Freeform 38"/>
            <p:cNvSpPr>
              <a:spLocks noEditPoints="1"/>
            </p:cNvSpPr>
            <p:nvPr/>
          </p:nvSpPr>
          <p:spPr bwMode="auto">
            <a:xfrm>
              <a:off x="11333163" y="-246063"/>
              <a:ext cx="858838" cy="1536700"/>
            </a:xfrm>
            <a:custGeom>
              <a:gdLst>
                <a:gd name="T0" fmla="*/ 0 w 541"/>
                <a:gd name="T1" fmla="*/ 381 h 966"/>
                <a:gd name="T2" fmla="*/ 0 w 541"/>
                <a:gd name="T3" fmla="*/ 678 h 966"/>
                <a:gd name="T4" fmla="*/ 193 w 541"/>
                <a:gd name="T5" fmla="*/ 893 h 966"/>
                <a:gd name="T6" fmla="*/ 228 w 541"/>
                <a:gd name="T7" fmla="*/ 893 h 966"/>
                <a:gd name="T8" fmla="*/ 228 w 541"/>
                <a:gd name="T9" fmla="*/ 916 h 966"/>
                <a:gd name="T10" fmla="*/ 273 w 541"/>
                <a:gd name="T11" fmla="*/ 966 h 966"/>
                <a:gd name="T12" fmla="*/ 317 w 541"/>
                <a:gd name="T13" fmla="*/ 916 h 966"/>
                <a:gd name="T14" fmla="*/ 317 w 541"/>
                <a:gd name="T15" fmla="*/ 893 h 966"/>
                <a:gd name="T16" fmla="*/ 348 w 541"/>
                <a:gd name="T17" fmla="*/ 893 h 966"/>
                <a:gd name="T18" fmla="*/ 541 w 541"/>
                <a:gd name="T19" fmla="*/ 678 h 966"/>
                <a:gd name="T20" fmla="*/ 541 w 541"/>
                <a:gd name="T21" fmla="*/ 381 h 966"/>
                <a:gd name="T22" fmla="*/ 348 w 541"/>
                <a:gd name="T23" fmla="*/ 166 h 966"/>
                <a:gd name="T24" fmla="*/ 347 w 541"/>
                <a:gd name="T25" fmla="*/ 166 h 966"/>
                <a:gd name="T26" fmla="*/ 347 w 541"/>
                <a:gd name="T27" fmla="*/ 83 h 966"/>
                <a:gd name="T28" fmla="*/ 272 w 541"/>
                <a:gd name="T29" fmla="*/ 0 h 966"/>
                <a:gd name="T30" fmla="*/ 197 w 541"/>
                <a:gd name="T31" fmla="*/ 83 h 966"/>
                <a:gd name="T32" fmla="*/ 197 w 541"/>
                <a:gd name="T33" fmla="*/ 166 h 966"/>
                <a:gd name="T34" fmla="*/ 193 w 541"/>
                <a:gd name="T35" fmla="*/ 166 h 966"/>
                <a:gd name="T36" fmla="*/ 0 w 541"/>
                <a:gd name="T37" fmla="*/ 381 h 966"/>
                <a:gd name="T38" fmla="*/ 301 w 541"/>
                <a:gd name="T39" fmla="*/ 83 h 966"/>
                <a:gd name="T40" fmla="*/ 272 w 541"/>
                <a:gd name="T41" fmla="*/ 116 h 966"/>
                <a:gd name="T42" fmla="*/ 242 w 541"/>
                <a:gd name="T43" fmla="*/ 83 h 966"/>
                <a:gd name="T44" fmla="*/ 272 w 541"/>
                <a:gd name="T45" fmla="*/ 50 h 966"/>
                <a:gd name="T46" fmla="*/ 301 w 541"/>
                <a:gd name="T47" fmla="*/ 83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965">
                  <a:moveTo>
                    <a:pt x="0" y="381"/>
                  </a:moveTo>
                  <a:cubicBezTo>
                    <a:pt x="0" y="678"/>
                    <a:pt x="0" y="678"/>
                    <a:pt x="0" y="678"/>
                  </a:cubicBezTo>
                  <a:cubicBezTo>
                    <a:pt x="0" y="797"/>
                    <a:pt x="86" y="893"/>
                    <a:pt x="193" y="893"/>
                  </a:cubicBezTo>
                  <a:cubicBezTo>
                    <a:pt x="228" y="893"/>
                    <a:pt x="228" y="893"/>
                    <a:pt x="228" y="893"/>
                  </a:cubicBezTo>
                  <a:cubicBezTo>
                    <a:pt x="228" y="916"/>
                    <a:pt x="228" y="916"/>
                    <a:pt x="228" y="916"/>
                  </a:cubicBezTo>
                  <a:cubicBezTo>
                    <a:pt x="228" y="944"/>
                    <a:pt x="248" y="966"/>
                    <a:pt x="273" y="966"/>
                  </a:cubicBezTo>
                  <a:cubicBezTo>
                    <a:pt x="297" y="966"/>
                    <a:pt x="317" y="944"/>
                    <a:pt x="317" y="916"/>
                  </a:cubicBezTo>
                  <a:cubicBezTo>
                    <a:pt x="317" y="893"/>
                    <a:pt x="317" y="893"/>
                    <a:pt x="317" y="893"/>
                  </a:cubicBezTo>
                  <a:cubicBezTo>
                    <a:pt x="348" y="893"/>
                    <a:pt x="348" y="893"/>
                    <a:pt x="348" y="893"/>
                  </a:cubicBezTo>
                  <a:cubicBezTo>
                    <a:pt x="455" y="893"/>
                    <a:pt x="541" y="797"/>
                    <a:pt x="541" y="678"/>
                  </a:cubicBezTo>
                  <a:cubicBezTo>
                    <a:pt x="541" y="381"/>
                    <a:pt x="541" y="381"/>
                    <a:pt x="541" y="381"/>
                  </a:cubicBezTo>
                  <a:cubicBezTo>
                    <a:pt x="541" y="262"/>
                    <a:pt x="455" y="166"/>
                    <a:pt x="348" y="166"/>
                  </a:cubicBezTo>
                  <a:cubicBezTo>
                    <a:pt x="347" y="166"/>
                    <a:pt x="347" y="166"/>
                    <a:pt x="347" y="166"/>
                  </a:cubicBezTo>
                  <a:cubicBezTo>
                    <a:pt x="347" y="83"/>
                    <a:pt x="347" y="83"/>
                    <a:pt x="347" y="83"/>
                  </a:cubicBezTo>
                  <a:cubicBezTo>
                    <a:pt x="347" y="37"/>
                    <a:pt x="313" y="0"/>
                    <a:pt x="272" y="0"/>
                  </a:cubicBezTo>
                  <a:cubicBezTo>
                    <a:pt x="230" y="0"/>
                    <a:pt x="197" y="37"/>
                    <a:pt x="197" y="83"/>
                  </a:cubicBezTo>
                  <a:cubicBezTo>
                    <a:pt x="197" y="166"/>
                    <a:pt x="197" y="166"/>
                    <a:pt x="197" y="166"/>
                  </a:cubicBezTo>
                  <a:cubicBezTo>
                    <a:pt x="193" y="166"/>
                    <a:pt x="193" y="166"/>
                    <a:pt x="193" y="166"/>
                  </a:cubicBezTo>
                  <a:cubicBezTo>
                    <a:pt x="86" y="166"/>
                    <a:pt x="0" y="262"/>
                    <a:pt x="0" y="381"/>
                  </a:cubicBezTo>
                  <a:close/>
                  <a:moveTo>
                    <a:pt x="301" y="83"/>
                  </a:moveTo>
                  <a:cubicBezTo>
                    <a:pt x="301" y="101"/>
                    <a:pt x="288" y="116"/>
                    <a:pt x="272" y="116"/>
                  </a:cubicBezTo>
                  <a:cubicBezTo>
                    <a:pt x="255" y="116"/>
                    <a:pt x="242" y="101"/>
                    <a:pt x="242" y="83"/>
                  </a:cubicBezTo>
                  <a:cubicBezTo>
                    <a:pt x="242" y="65"/>
                    <a:pt x="255" y="50"/>
                    <a:pt x="272" y="50"/>
                  </a:cubicBezTo>
                  <a:cubicBezTo>
                    <a:pt x="288" y="50"/>
                    <a:pt x="301" y="65"/>
                    <a:pt x="3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Freeform 39"/>
            <p:cNvSpPr/>
            <p:nvPr/>
          </p:nvSpPr>
          <p:spPr bwMode="auto">
            <a:xfrm>
              <a:off x="11383963" y="-246063"/>
              <a:ext cx="381000" cy="1536700"/>
            </a:xfrm>
            <a:custGeom>
              <a:gdLst>
                <a:gd name="T0" fmla="*/ 170 w 240"/>
                <a:gd name="T1" fmla="*/ 166 h 966"/>
                <a:gd name="T2" fmla="*/ 174 w 240"/>
                <a:gd name="T3" fmla="*/ 166 h 966"/>
                <a:gd name="T4" fmla="*/ 174 w 240"/>
                <a:gd name="T5" fmla="*/ 83 h 966"/>
                <a:gd name="T6" fmla="*/ 240 w 240"/>
                <a:gd name="T7" fmla="*/ 0 h 966"/>
                <a:gd name="T8" fmla="*/ 240 w 240"/>
                <a:gd name="T9" fmla="*/ 50 h 966"/>
                <a:gd name="T10" fmla="*/ 210 w 240"/>
                <a:gd name="T11" fmla="*/ 83 h 966"/>
                <a:gd name="T12" fmla="*/ 240 w 240"/>
                <a:gd name="T13" fmla="*/ 116 h 966"/>
                <a:gd name="T14" fmla="*/ 240 w 240"/>
                <a:gd name="T15" fmla="*/ 966 h 966"/>
                <a:gd name="T16" fmla="*/ 201 w 240"/>
                <a:gd name="T17" fmla="*/ 916 h 966"/>
                <a:gd name="T18" fmla="*/ 201 w 240"/>
                <a:gd name="T19" fmla="*/ 893 h 966"/>
                <a:gd name="T20" fmla="*/ 170 w 240"/>
                <a:gd name="T21" fmla="*/ 893 h 966"/>
                <a:gd name="T22" fmla="*/ 0 w 240"/>
                <a:gd name="T23" fmla="*/ 678 h 966"/>
                <a:gd name="T24" fmla="*/ 0 w 240"/>
                <a:gd name="T25" fmla="*/ 381 h 966"/>
                <a:gd name="T26" fmla="*/ 170 w 240"/>
                <a:gd name="T27" fmla="*/ 166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65">
                  <a:moveTo>
                    <a:pt x="170" y="166"/>
                  </a:moveTo>
                  <a:cubicBezTo>
                    <a:pt x="174" y="166"/>
                    <a:pt x="174" y="166"/>
                    <a:pt x="174" y="166"/>
                  </a:cubicBezTo>
                  <a:cubicBezTo>
                    <a:pt x="174" y="83"/>
                    <a:pt x="174" y="83"/>
                    <a:pt x="174" y="83"/>
                  </a:cubicBezTo>
                  <a:cubicBezTo>
                    <a:pt x="174" y="37"/>
                    <a:pt x="203" y="0"/>
                    <a:pt x="240" y="0"/>
                  </a:cubicBezTo>
                  <a:cubicBezTo>
                    <a:pt x="240" y="50"/>
                    <a:pt x="240" y="50"/>
                    <a:pt x="240" y="50"/>
                  </a:cubicBezTo>
                  <a:cubicBezTo>
                    <a:pt x="225" y="50"/>
                    <a:pt x="210" y="61"/>
                    <a:pt x="210" y="83"/>
                  </a:cubicBezTo>
                  <a:cubicBezTo>
                    <a:pt x="210" y="104"/>
                    <a:pt x="225" y="116"/>
                    <a:pt x="240" y="116"/>
                  </a:cubicBezTo>
                  <a:cubicBezTo>
                    <a:pt x="240" y="966"/>
                    <a:pt x="240" y="966"/>
                    <a:pt x="240" y="966"/>
                  </a:cubicBezTo>
                  <a:cubicBezTo>
                    <a:pt x="218" y="965"/>
                    <a:pt x="201" y="943"/>
                    <a:pt x="201" y="916"/>
                  </a:cubicBezTo>
                  <a:cubicBezTo>
                    <a:pt x="201" y="893"/>
                    <a:pt x="201" y="893"/>
                    <a:pt x="201" y="893"/>
                  </a:cubicBezTo>
                  <a:cubicBezTo>
                    <a:pt x="170" y="893"/>
                    <a:pt x="170" y="893"/>
                    <a:pt x="170" y="893"/>
                  </a:cubicBezTo>
                  <a:cubicBezTo>
                    <a:pt x="76" y="893"/>
                    <a:pt x="0" y="797"/>
                    <a:pt x="0" y="678"/>
                  </a:cubicBezTo>
                  <a:cubicBezTo>
                    <a:pt x="0" y="381"/>
                    <a:pt x="0" y="381"/>
                    <a:pt x="0" y="381"/>
                  </a:cubicBezTo>
                  <a:cubicBezTo>
                    <a:pt x="0" y="262"/>
                    <a:pt x="76" y="166"/>
                    <a:pt x="170" y="166"/>
                  </a:cubicBezTo>
                  <a:close/>
                </a:path>
              </a:pathLst>
            </a:custGeom>
            <a:solidFill>
              <a:srgbClr val="B6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5" name="Freeform 40"/>
            <p:cNvSpPr/>
            <p:nvPr/>
          </p:nvSpPr>
          <p:spPr bwMode="auto">
            <a:xfrm>
              <a:off x="11383963" y="76200"/>
              <a:ext cx="757238" cy="1041400"/>
            </a:xfrm>
            <a:custGeom>
              <a:gdLst>
                <a:gd name="T0" fmla="*/ 316 w 477"/>
                <a:gd name="T1" fmla="*/ 655 h 655"/>
                <a:gd name="T2" fmla="*/ 477 w 477"/>
                <a:gd name="T3" fmla="*/ 476 h 655"/>
                <a:gd name="T4" fmla="*/ 477 w 477"/>
                <a:gd name="T5" fmla="*/ 179 h 655"/>
                <a:gd name="T6" fmla="*/ 316 w 477"/>
                <a:gd name="T7" fmla="*/ 0 h 655"/>
                <a:gd name="T8" fmla="*/ 161 w 477"/>
                <a:gd name="T9" fmla="*/ 0 h 655"/>
                <a:gd name="T10" fmla="*/ 0 w 477"/>
                <a:gd name="T11" fmla="*/ 179 h 655"/>
                <a:gd name="T12" fmla="*/ 0 w 477"/>
                <a:gd name="T13" fmla="*/ 476 h 655"/>
                <a:gd name="T14" fmla="*/ 161 w 477"/>
                <a:gd name="T15" fmla="*/ 655 h 655"/>
                <a:gd name="T16" fmla="*/ 316 w 477"/>
                <a:gd name="T17" fmla="*/ 655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655">
                  <a:moveTo>
                    <a:pt x="316" y="655"/>
                  </a:moveTo>
                  <a:cubicBezTo>
                    <a:pt x="405" y="655"/>
                    <a:pt x="477" y="575"/>
                    <a:pt x="477" y="476"/>
                  </a:cubicBezTo>
                  <a:cubicBezTo>
                    <a:pt x="477" y="179"/>
                    <a:pt x="477" y="179"/>
                    <a:pt x="477" y="179"/>
                  </a:cubicBezTo>
                  <a:cubicBezTo>
                    <a:pt x="477" y="80"/>
                    <a:pt x="405" y="0"/>
                    <a:pt x="316" y="0"/>
                  </a:cubicBezTo>
                  <a:cubicBezTo>
                    <a:pt x="161" y="0"/>
                    <a:pt x="161" y="0"/>
                    <a:pt x="161" y="0"/>
                  </a:cubicBezTo>
                  <a:cubicBezTo>
                    <a:pt x="72" y="0"/>
                    <a:pt x="0" y="80"/>
                    <a:pt x="0" y="179"/>
                  </a:cubicBezTo>
                  <a:cubicBezTo>
                    <a:pt x="0" y="476"/>
                    <a:pt x="0" y="476"/>
                    <a:pt x="0" y="476"/>
                  </a:cubicBezTo>
                  <a:cubicBezTo>
                    <a:pt x="0" y="575"/>
                    <a:pt x="72" y="655"/>
                    <a:pt x="161" y="655"/>
                  </a:cubicBezTo>
                  <a:lnTo>
                    <a:pt x="316" y="655"/>
                  </a:lnTo>
                  <a:close/>
                </a:path>
              </a:pathLst>
            </a:custGeom>
            <a:solidFill>
              <a:srgbClr val="43B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6" name="Freeform 41"/>
            <p:cNvSpPr/>
            <p:nvPr/>
          </p:nvSpPr>
          <p:spPr bwMode="auto">
            <a:xfrm>
              <a:off x="11383963" y="357187"/>
              <a:ext cx="757238" cy="760413"/>
            </a:xfrm>
            <a:custGeom>
              <a:gdLst>
                <a:gd name="T0" fmla="*/ 477 w 477"/>
                <a:gd name="T1" fmla="*/ 0 h 478"/>
                <a:gd name="T2" fmla="*/ 477 w 477"/>
                <a:gd name="T3" fmla="*/ 2 h 478"/>
                <a:gd name="T4" fmla="*/ 477 w 477"/>
                <a:gd name="T5" fmla="*/ 299 h 478"/>
                <a:gd name="T6" fmla="*/ 316 w 477"/>
                <a:gd name="T7" fmla="*/ 478 h 478"/>
                <a:gd name="T8" fmla="*/ 161 w 477"/>
                <a:gd name="T9" fmla="*/ 478 h 478"/>
                <a:gd name="T10" fmla="*/ 0 w 477"/>
                <a:gd name="T11" fmla="*/ 299 h 478"/>
                <a:gd name="T12" fmla="*/ 0 w 477"/>
                <a:gd name="T13" fmla="*/ 2 h 478"/>
                <a:gd name="T14" fmla="*/ 0 w 477"/>
                <a:gd name="T15" fmla="*/ 0 h 478"/>
                <a:gd name="T16" fmla="*/ 477 w 477"/>
                <a:gd name="T17" fmla="*/ 0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78">
                  <a:moveTo>
                    <a:pt x="477" y="0"/>
                  </a:moveTo>
                  <a:cubicBezTo>
                    <a:pt x="477" y="1"/>
                    <a:pt x="477" y="1"/>
                    <a:pt x="477" y="2"/>
                  </a:cubicBezTo>
                  <a:cubicBezTo>
                    <a:pt x="477" y="299"/>
                    <a:pt x="477" y="299"/>
                    <a:pt x="477" y="299"/>
                  </a:cubicBezTo>
                  <a:cubicBezTo>
                    <a:pt x="477" y="398"/>
                    <a:pt x="405" y="478"/>
                    <a:pt x="316" y="478"/>
                  </a:cubicBezTo>
                  <a:cubicBezTo>
                    <a:pt x="161" y="478"/>
                    <a:pt x="161" y="478"/>
                    <a:pt x="161" y="478"/>
                  </a:cubicBezTo>
                  <a:cubicBezTo>
                    <a:pt x="72" y="478"/>
                    <a:pt x="0" y="398"/>
                    <a:pt x="0" y="299"/>
                  </a:cubicBezTo>
                  <a:cubicBezTo>
                    <a:pt x="0" y="2"/>
                    <a:pt x="0" y="2"/>
                    <a:pt x="0" y="2"/>
                  </a:cubicBezTo>
                  <a:cubicBezTo>
                    <a:pt x="0" y="1"/>
                    <a:pt x="0" y="1"/>
                    <a:pt x="0" y="0"/>
                  </a:cubicBezTo>
                  <a:lnTo>
                    <a:pt x="477" y="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Freeform 42"/>
            <p:cNvSpPr/>
            <p:nvPr/>
          </p:nvSpPr>
          <p:spPr bwMode="auto">
            <a:xfrm>
              <a:off x="11437938" y="357187"/>
              <a:ext cx="327025" cy="760413"/>
            </a:xfrm>
            <a:custGeom>
              <a:gdLst>
                <a:gd name="T0" fmla="*/ 0 w 206"/>
                <a:gd name="T1" fmla="*/ 0 h 478"/>
                <a:gd name="T2" fmla="*/ 206 w 206"/>
                <a:gd name="T3" fmla="*/ 0 h 478"/>
                <a:gd name="T4" fmla="*/ 206 w 206"/>
                <a:gd name="T5" fmla="*/ 478 h 478"/>
                <a:gd name="T6" fmla="*/ 138 w 206"/>
                <a:gd name="T7" fmla="*/ 478 h 478"/>
                <a:gd name="T8" fmla="*/ 0 w 206"/>
                <a:gd name="T9" fmla="*/ 299 h 478"/>
                <a:gd name="T10" fmla="*/ 0 w 206"/>
                <a:gd name="T11" fmla="*/ 2 h 478"/>
                <a:gd name="T12" fmla="*/ 0 w 206"/>
                <a:gd name="T13" fmla="*/ 0 h 478"/>
              </a:gdLst>
              <a:cxnLst>
                <a:cxn ang="0">
                  <a:pos x="T0" y="T1"/>
                </a:cxn>
                <a:cxn ang="0">
                  <a:pos x="T2" y="T3"/>
                </a:cxn>
                <a:cxn ang="0">
                  <a:pos x="T4" y="T5"/>
                </a:cxn>
                <a:cxn ang="0">
                  <a:pos x="T6" y="T7"/>
                </a:cxn>
                <a:cxn ang="0">
                  <a:pos x="T8" y="T9"/>
                </a:cxn>
                <a:cxn ang="0">
                  <a:pos x="T10" y="T11"/>
                </a:cxn>
                <a:cxn ang="0">
                  <a:pos x="T12" y="T13"/>
                </a:cxn>
              </a:cxnLst>
              <a:rect l="0" t="0" r="r" b="b"/>
              <a:pathLst>
                <a:path w="206" h="478">
                  <a:moveTo>
                    <a:pt x="0" y="0"/>
                  </a:moveTo>
                  <a:cubicBezTo>
                    <a:pt x="206" y="0"/>
                    <a:pt x="206" y="0"/>
                    <a:pt x="206" y="0"/>
                  </a:cubicBezTo>
                  <a:cubicBezTo>
                    <a:pt x="206" y="478"/>
                    <a:pt x="206" y="478"/>
                    <a:pt x="206" y="478"/>
                  </a:cubicBezTo>
                  <a:cubicBezTo>
                    <a:pt x="138" y="478"/>
                    <a:pt x="138" y="478"/>
                    <a:pt x="138" y="478"/>
                  </a:cubicBezTo>
                  <a:cubicBezTo>
                    <a:pt x="62" y="478"/>
                    <a:pt x="0" y="398"/>
                    <a:pt x="0" y="299"/>
                  </a:cubicBezTo>
                  <a:cubicBezTo>
                    <a:pt x="0" y="2"/>
                    <a:pt x="0" y="2"/>
                    <a:pt x="0" y="2"/>
                  </a:cubicBezTo>
                  <a:cubicBezTo>
                    <a:pt x="0" y="1"/>
                    <a:pt x="0" y="1"/>
                    <a:pt x="0"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Freeform 43"/>
            <p:cNvSpPr>
              <a:spLocks noEditPoints="1"/>
            </p:cNvSpPr>
            <p:nvPr/>
          </p:nvSpPr>
          <p:spPr bwMode="auto">
            <a:xfrm>
              <a:off x="11941175" y="415925"/>
              <a:ext cx="100013" cy="554038"/>
            </a:xfrm>
            <a:custGeom>
              <a:gdLst>
                <a:gd name="T0" fmla="*/ 63 w 63"/>
                <a:gd name="T1" fmla="*/ 248 h 349"/>
                <a:gd name="T2" fmla="*/ 0 w 63"/>
                <a:gd name="T3" fmla="*/ 248 h 349"/>
                <a:gd name="T4" fmla="*/ 0 w 63"/>
                <a:gd name="T5" fmla="*/ 267 h 349"/>
                <a:gd name="T6" fmla="*/ 63 w 63"/>
                <a:gd name="T7" fmla="*/ 267 h 349"/>
                <a:gd name="T8" fmla="*/ 63 w 63"/>
                <a:gd name="T9" fmla="*/ 248 h 349"/>
                <a:gd name="T10" fmla="*/ 63 w 63"/>
                <a:gd name="T11" fmla="*/ 330 h 349"/>
                <a:gd name="T12" fmla="*/ 0 w 63"/>
                <a:gd name="T13" fmla="*/ 330 h 349"/>
                <a:gd name="T14" fmla="*/ 0 w 63"/>
                <a:gd name="T15" fmla="*/ 349 h 349"/>
                <a:gd name="T16" fmla="*/ 63 w 63"/>
                <a:gd name="T17" fmla="*/ 349 h 349"/>
                <a:gd name="T18" fmla="*/ 63 w 63"/>
                <a:gd name="T19" fmla="*/ 330 h 349"/>
                <a:gd name="T20" fmla="*/ 63 w 63"/>
                <a:gd name="T21" fmla="*/ 165 h 349"/>
                <a:gd name="T22" fmla="*/ 0 w 63"/>
                <a:gd name="T23" fmla="*/ 165 h 349"/>
                <a:gd name="T24" fmla="*/ 0 w 63"/>
                <a:gd name="T25" fmla="*/ 185 h 349"/>
                <a:gd name="T26" fmla="*/ 63 w 63"/>
                <a:gd name="T27" fmla="*/ 185 h 349"/>
                <a:gd name="T28" fmla="*/ 63 w 63"/>
                <a:gd name="T29" fmla="*/ 165 h 349"/>
                <a:gd name="T30" fmla="*/ 63 w 63"/>
                <a:gd name="T31" fmla="*/ 82 h 349"/>
                <a:gd name="T32" fmla="*/ 0 w 63"/>
                <a:gd name="T33" fmla="*/ 82 h 349"/>
                <a:gd name="T34" fmla="*/ 0 w 63"/>
                <a:gd name="T35" fmla="*/ 101 h 349"/>
                <a:gd name="T36" fmla="*/ 63 w 63"/>
                <a:gd name="T37" fmla="*/ 101 h 349"/>
                <a:gd name="T38" fmla="*/ 63 w 63"/>
                <a:gd name="T39" fmla="*/ 82 h 349"/>
                <a:gd name="T40" fmla="*/ 0 w 63"/>
                <a:gd name="T41" fmla="*/ 0 h 349"/>
                <a:gd name="T42" fmla="*/ 0 w 63"/>
                <a:gd name="T43" fmla="*/ 19 h 349"/>
                <a:gd name="T44" fmla="*/ 63 w 63"/>
                <a:gd name="T45" fmla="*/ 19 h 349"/>
                <a:gd name="T46" fmla="*/ 63 w 63"/>
                <a:gd name="T47" fmla="*/ 0 h 349"/>
                <a:gd name="T48" fmla="*/ 0 w 63"/>
                <a:gd name="T49" fmla="*/ 0 h 349"/>
                <a:gd name="T50" fmla="*/ 32 w 63"/>
                <a:gd name="T51" fmla="*/ 59 h 349"/>
                <a:gd name="T52" fmla="*/ 63 w 63"/>
                <a:gd name="T53" fmla="*/ 59 h 349"/>
                <a:gd name="T54" fmla="*/ 63 w 63"/>
                <a:gd name="T55" fmla="*/ 40 h 349"/>
                <a:gd name="T56" fmla="*/ 32 w 63"/>
                <a:gd name="T57" fmla="*/ 40 h 349"/>
                <a:gd name="T58" fmla="*/ 32 w 63"/>
                <a:gd name="T59" fmla="*/ 59 h 349"/>
                <a:gd name="T60" fmla="*/ 32 w 63"/>
                <a:gd name="T61" fmla="*/ 307 h 349"/>
                <a:gd name="T62" fmla="*/ 63 w 63"/>
                <a:gd name="T63" fmla="*/ 307 h 349"/>
                <a:gd name="T64" fmla="*/ 63 w 63"/>
                <a:gd name="T65" fmla="*/ 287 h 349"/>
                <a:gd name="T66" fmla="*/ 32 w 63"/>
                <a:gd name="T67" fmla="*/ 287 h 349"/>
                <a:gd name="T68" fmla="*/ 32 w 63"/>
                <a:gd name="T69" fmla="*/ 307 h 349"/>
                <a:gd name="T70" fmla="*/ 32 w 63"/>
                <a:gd name="T71" fmla="*/ 224 h 349"/>
                <a:gd name="T72" fmla="*/ 63 w 63"/>
                <a:gd name="T73" fmla="*/ 224 h 349"/>
                <a:gd name="T74" fmla="*/ 63 w 63"/>
                <a:gd name="T75" fmla="*/ 205 h 349"/>
                <a:gd name="T76" fmla="*/ 32 w 63"/>
                <a:gd name="T77" fmla="*/ 205 h 349"/>
                <a:gd name="T78" fmla="*/ 32 w 63"/>
                <a:gd name="T79" fmla="*/ 224 h 349"/>
                <a:gd name="T80" fmla="*/ 32 w 63"/>
                <a:gd name="T81" fmla="*/ 141 h 349"/>
                <a:gd name="T82" fmla="*/ 63 w 63"/>
                <a:gd name="T83" fmla="*/ 141 h 349"/>
                <a:gd name="T84" fmla="*/ 63 w 63"/>
                <a:gd name="T85" fmla="*/ 122 h 349"/>
                <a:gd name="T86" fmla="*/ 32 w 63"/>
                <a:gd name="T87" fmla="*/ 122 h 349"/>
                <a:gd name="T88" fmla="*/ 32 w 63"/>
                <a:gd name="T89" fmla="*/ 141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349">
                  <a:moveTo>
                    <a:pt x="63" y="248"/>
                  </a:moveTo>
                  <a:lnTo>
                    <a:pt x="0" y="248"/>
                  </a:lnTo>
                  <a:lnTo>
                    <a:pt x="0" y="267"/>
                  </a:lnTo>
                  <a:lnTo>
                    <a:pt x="63" y="267"/>
                  </a:lnTo>
                  <a:lnTo>
                    <a:pt x="63" y="248"/>
                  </a:lnTo>
                  <a:close/>
                  <a:moveTo>
                    <a:pt x="63" y="330"/>
                  </a:moveTo>
                  <a:lnTo>
                    <a:pt x="0" y="330"/>
                  </a:lnTo>
                  <a:lnTo>
                    <a:pt x="0" y="349"/>
                  </a:lnTo>
                  <a:lnTo>
                    <a:pt x="63" y="349"/>
                  </a:lnTo>
                  <a:lnTo>
                    <a:pt x="63" y="330"/>
                  </a:lnTo>
                  <a:close/>
                  <a:moveTo>
                    <a:pt x="63" y="165"/>
                  </a:moveTo>
                  <a:lnTo>
                    <a:pt x="0" y="165"/>
                  </a:lnTo>
                  <a:lnTo>
                    <a:pt x="0" y="185"/>
                  </a:lnTo>
                  <a:lnTo>
                    <a:pt x="63" y="185"/>
                  </a:lnTo>
                  <a:lnTo>
                    <a:pt x="63" y="165"/>
                  </a:lnTo>
                  <a:close/>
                  <a:moveTo>
                    <a:pt x="63" y="82"/>
                  </a:moveTo>
                  <a:lnTo>
                    <a:pt x="0" y="82"/>
                  </a:lnTo>
                  <a:lnTo>
                    <a:pt x="0" y="101"/>
                  </a:lnTo>
                  <a:lnTo>
                    <a:pt x="63" y="101"/>
                  </a:lnTo>
                  <a:lnTo>
                    <a:pt x="63" y="82"/>
                  </a:lnTo>
                  <a:close/>
                  <a:moveTo>
                    <a:pt x="0" y="0"/>
                  </a:moveTo>
                  <a:lnTo>
                    <a:pt x="0" y="19"/>
                  </a:lnTo>
                  <a:lnTo>
                    <a:pt x="63" y="19"/>
                  </a:lnTo>
                  <a:lnTo>
                    <a:pt x="63" y="0"/>
                  </a:lnTo>
                  <a:lnTo>
                    <a:pt x="0" y="0"/>
                  </a:lnTo>
                  <a:close/>
                  <a:moveTo>
                    <a:pt x="32" y="59"/>
                  </a:moveTo>
                  <a:lnTo>
                    <a:pt x="63" y="59"/>
                  </a:lnTo>
                  <a:lnTo>
                    <a:pt x="63" y="40"/>
                  </a:lnTo>
                  <a:lnTo>
                    <a:pt x="32" y="40"/>
                  </a:lnTo>
                  <a:lnTo>
                    <a:pt x="32" y="59"/>
                  </a:lnTo>
                  <a:close/>
                  <a:moveTo>
                    <a:pt x="32" y="307"/>
                  </a:moveTo>
                  <a:lnTo>
                    <a:pt x="63" y="307"/>
                  </a:lnTo>
                  <a:lnTo>
                    <a:pt x="63" y="287"/>
                  </a:lnTo>
                  <a:lnTo>
                    <a:pt x="32" y="287"/>
                  </a:lnTo>
                  <a:lnTo>
                    <a:pt x="32" y="307"/>
                  </a:lnTo>
                  <a:close/>
                  <a:moveTo>
                    <a:pt x="32" y="224"/>
                  </a:moveTo>
                  <a:lnTo>
                    <a:pt x="63" y="224"/>
                  </a:lnTo>
                  <a:lnTo>
                    <a:pt x="63" y="205"/>
                  </a:lnTo>
                  <a:lnTo>
                    <a:pt x="32" y="205"/>
                  </a:lnTo>
                  <a:lnTo>
                    <a:pt x="32" y="224"/>
                  </a:lnTo>
                  <a:close/>
                  <a:moveTo>
                    <a:pt x="32" y="141"/>
                  </a:moveTo>
                  <a:lnTo>
                    <a:pt x="63" y="141"/>
                  </a:lnTo>
                  <a:lnTo>
                    <a:pt x="63" y="122"/>
                  </a:lnTo>
                  <a:lnTo>
                    <a:pt x="32" y="122"/>
                  </a:lnTo>
                  <a:lnTo>
                    <a:pt x="32"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Freeform 44"/>
            <p:cNvSpPr/>
            <p:nvPr/>
          </p:nvSpPr>
          <p:spPr bwMode="auto">
            <a:xfrm>
              <a:off x="11707813" y="1314450"/>
              <a:ext cx="114300" cy="184150"/>
            </a:xfrm>
            <a:custGeom>
              <a:gdLst>
                <a:gd name="T0" fmla="*/ 0 w 72"/>
                <a:gd name="T1" fmla="*/ 75 h 115"/>
                <a:gd name="T2" fmla="*/ 36 w 72"/>
                <a:gd name="T3" fmla="*/ 115 h 115"/>
                <a:gd name="T4" fmla="*/ 72 w 72"/>
                <a:gd name="T5" fmla="*/ 75 h 115"/>
                <a:gd name="T6" fmla="*/ 36 w 72"/>
                <a:gd name="T7" fmla="*/ 0 h 115"/>
                <a:gd name="T8" fmla="*/ 0 w 72"/>
                <a:gd name="T9" fmla="*/ 75 h 115"/>
              </a:gdLst>
              <a:cxnLst>
                <a:cxn ang="0">
                  <a:pos x="T0" y="T1"/>
                </a:cxn>
                <a:cxn ang="0">
                  <a:pos x="T2" y="T3"/>
                </a:cxn>
                <a:cxn ang="0">
                  <a:pos x="T4" y="T5"/>
                </a:cxn>
                <a:cxn ang="0">
                  <a:pos x="T6" y="T7"/>
                </a:cxn>
                <a:cxn ang="0">
                  <a:pos x="T8" y="T9"/>
                </a:cxn>
              </a:cxnLst>
              <a:rect l="0" t="0" r="r" b="b"/>
              <a:pathLst>
                <a:path w="72" h="115">
                  <a:moveTo>
                    <a:pt x="0" y="75"/>
                  </a:moveTo>
                  <a:cubicBezTo>
                    <a:pt x="0" y="97"/>
                    <a:pt x="16" y="115"/>
                    <a:pt x="36" y="115"/>
                  </a:cubicBezTo>
                  <a:cubicBezTo>
                    <a:pt x="56" y="115"/>
                    <a:pt x="72" y="97"/>
                    <a:pt x="72" y="75"/>
                  </a:cubicBezTo>
                  <a:cubicBezTo>
                    <a:pt x="72" y="53"/>
                    <a:pt x="36" y="0"/>
                    <a:pt x="36" y="0"/>
                  </a:cubicBezTo>
                  <a:cubicBezTo>
                    <a:pt x="36" y="0"/>
                    <a:pt x="0" y="53"/>
                    <a:pt x="0" y="75"/>
                  </a:cubicBez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0" name="Freeform 45"/>
            <p:cNvSpPr/>
            <p:nvPr/>
          </p:nvSpPr>
          <p:spPr bwMode="auto">
            <a:xfrm>
              <a:off x="11720513" y="1314450"/>
              <a:ext cx="44450" cy="184150"/>
            </a:xfrm>
            <a:custGeom>
              <a:gdLst>
                <a:gd name="T0" fmla="*/ 28 w 28"/>
                <a:gd name="T1" fmla="*/ 0 h 115"/>
                <a:gd name="T2" fmla="*/ 28 w 28"/>
                <a:gd name="T3" fmla="*/ 115 h 115"/>
                <a:gd name="T4" fmla="*/ 0 w 28"/>
                <a:gd name="T5" fmla="*/ 75 h 115"/>
                <a:gd name="T6" fmla="*/ 28 w 28"/>
                <a:gd name="T7" fmla="*/ 0 h 115"/>
              </a:gdLst>
              <a:cxnLst>
                <a:cxn ang="0">
                  <a:pos x="T0" y="T1"/>
                </a:cxn>
                <a:cxn ang="0">
                  <a:pos x="T2" y="T3"/>
                </a:cxn>
                <a:cxn ang="0">
                  <a:pos x="T4" y="T5"/>
                </a:cxn>
                <a:cxn ang="0">
                  <a:pos x="T6" y="T7"/>
                </a:cxn>
              </a:cxnLst>
              <a:rect l="0" t="0" r="r" b="b"/>
              <a:pathLst>
                <a:path w="28" h="115">
                  <a:moveTo>
                    <a:pt x="28" y="0"/>
                  </a:moveTo>
                  <a:cubicBezTo>
                    <a:pt x="28" y="115"/>
                    <a:pt x="28" y="115"/>
                    <a:pt x="28" y="115"/>
                  </a:cubicBezTo>
                  <a:cubicBezTo>
                    <a:pt x="13" y="115"/>
                    <a:pt x="0" y="97"/>
                    <a:pt x="0" y="75"/>
                  </a:cubicBezTo>
                  <a:cubicBezTo>
                    <a:pt x="0" y="53"/>
                    <a:pt x="28" y="0"/>
                    <a:pt x="28"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护理问题</a:t>
            </a:r>
            <a:endParaRPr lang="zh-CN" altLang="en-US" sz="3200">
              <a:latin typeface="+mn-lt"/>
              <a:ea typeface="+mn-ea"/>
              <a:cs typeface="+mn-ea"/>
              <a:sym typeface="+mn-lt"/>
            </a:endParaRPr>
          </a:p>
        </p:txBody>
      </p:sp>
      <p:sp>
        <p:nvSpPr>
          <p:cNvPr id="73" name="TextBox 60"/>
          <p:cNvSpPr txBox="1"/>
          <p:nvPr/>
        </p:nvSpPr>
        <p:spPr>
          <a:xfrm>
            <a:off x="1083767" y="2818439"/>
            <a:ext cx="1612995"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清理呼吸道无效：与呼吸道分泌物过多、痰液粘稠有关</a:t>
            </a:r>
            <a:endParaRPr lang="zh-CN" altLang="en-US" sz="1200">
              <a:latin typeface="+mn-lt"/>
              <a:ea typeface="+mn-ea"/>
              <a:cs typeface="+mn-ea"/>
              <a:sym typeface="+mn-lt"/>
            </a:endParaRPr>
          </a:p>
        </p:txBody>
      </p:sp>
      <p:sp>
        <p:nvSpPr>
          <p:cNvPr id="111" name="TextBox 60"/>
          <p:cNvSpPr txBox="1"/>
          <p:nvPr/>
        </p:nvSpPr>
        <p:spPr>
          <a:xfrm>
            <a:off x="3895548" y="2818439"/>
            <a:ext cx="1612995"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气体交换受损：与呼吸衰竭有关 </a:t>
            </a:r>
            <a:endParaRPr lang="zh-CN" altLang="en-US" sz="1200">
              <a:latin typeface="+mn-lt"/>
              <a:ea typeface="+mn-ea"/>
              <a:cs typeface="+mn-ea"/>
              <a:sym typeface="+mn-lt"/>
            </a:endParaRPr>
          </a:p>
        </p:txBody>
      </p:sp>
      <p:sp>
        <p:nvSpPr>
          <p:cNvPr id="116" name="TextBox 60"/>
          <p:cNvSpPr txBox="1"/>
          <p:nvPr/>
        </p:nvSpPr>
        <p:spPr>
          <a:xfrm>
            <a:off x="6707329" y="2818439"/>
            <a:ext cx="1725471"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体温过高：与感染</a:t>
            </a:r>
            <a:endParaRPr lang="en-US" altLang="zh-CN" sz="1200">
              <a:latin typeface="+mn-lt"/>
              <a:ea typeface="+mn-ea"/>
              <a:cs typeface="+mn-ea"/>
              <a:sym typeface="+mn-lt"/>
            </a:endParaRPr>
          </a:p>
          <a:p>
            <a:r>
              <a:rPr lang="zh-CN" altLang="en-US" sz="1200">
                <a:latin typeface="+mn-lt"/>
                <a:ea typeface="+mn-ea"/>
                <a:cs typeface="+mn-ea"/>
                <a:sym typeface="+mn-lt"/>
              </a:rPr>
              <a:t>有关</a:t>
            </a:r>
            <a:endParaRPr lang="zh-CN" altLang="en-US" sz="1200">
              <a:latin typeface="+mn-lt"/>
              <a:ea typeface="+mn-ea"/>
              <a:cs typeface="+mn-ea"/>
              <a:sym typeface="+mn-lt"/>
            </a:endParaRPr>
          </a:p>
        </p:txBody>
      </p:sp>
      <p:sp>
        <p:nvSpPr>
          <p:cNvPr id="121" name="TextBox 60"/>
          <p:cNvSpPr txBox="1"/>
          <p:nvPr/>
        </p:nvSpPr>
        <p:spPr>
          <a:xfrm>
            <a:off x="9519110" y="2818439"/>
            <a:ext cx="1612995"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有感染的危险：与使用呼吸机有关</a:t>
            </a:r>
            <a:endParaRPr lang="zh-CN" altLang="en-US" sz="1200">
              <a:latin typeface="+mn-lt"/>
              <a:ea typeface="+mn-ea"/>
              <a:cs typeface="+mn-ea"/>
              <a:sym typeface="+mn-lt"/>
            </a:endParaRPr>
          </a:p>
          <a:p>
            <a:endParaRPr lang="zh-CN" altLang="en-US" sz="1200">
              <a:latin typeface="+mn-lt"/>
              <a:ea typeface="+mn-ea"/>
              <a:cs typeface="+mn-ea"/>
              <a:sym typeface="+mn-lt"/>
            </a:endParaRPr>
          </a:p>
        </p:txBody>
      </p:sp>
      <p:sp>
        <p:nvSpPr>
          <p:cNvPr id="126" name="TextBox 60"/>
          <p:cNvSpPr txBox="1"/>
          <p:nvPr/>
        </p:nvSpPr>
        <p:spPr>
          <a:xfrm>
            <a:off x="1083767" y="4965517"/>
            <a:ext cx="1612995"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营养失调：低于机体需要量   与摄入不足、</a:t>
            </a:r>
            <a:endParaRPr lang="zh-CN" altLang="en-US" sz="1200">
              <a:latin typeface="+mn-lt"/>
              <a:ea typeface="+mn-ea"/>
              <a:cs typeface="+mn-ea"/>
              <a:sym typeface="+mn-lt"/>
            </a:endParaRPr>
          </a:p>
          <a:p>
            <a:r>
              <a:rPr lang="zh-CN" altLang="en-US" sz="1200">
                <a:latin typeface="+mn-lt"/>
                <a:ea typeface="+mn-ea"/>
                <a:cs typeface="+mn-ea"/>
                <a:sym typeface="+mn-lt"/>
              </a:rPr>
              <a:t>   消耗增加有关</a:t>
            </a:r>
            <a:endParaRPr lang="zh-CN" altLang="en-US" sz="1200">
              <a:latin typeface="+mn-lt"/>
              <a:ea typeface="+mn-ea"/>
              <a:cs typeface="+mn-ea"/>
              <a:sym typeface="+mn-lt"/>
            </a:endParaRPr>
          </a:p>
        </p:txBody>
      </p:sp>
      <p:sp>
        <p:nvSpPr>
          <p:cNvPr id="131" name="TextBox 60"/>
          <p:cNvSpPr txBox="1"/>
          <p:nvPr/>
        </p:nvSpPr>
        <p:spPr>
          <a:xfrm>
            <a:off x="3895548" y="4965517"/>
            <a:ext cx="1612995"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生活自理能力缺陷：与气管插管、意识障碍有关</a:t>
            </a:r>
            <a:endParaRPr lang="zh-CN" altLang="en-US" sz="1200">
              <a:latin typeface="+mn-lt"/>
              <a:ea typeface="+mn-ea"/>
              <a:cs typeface="+mn-ea"/>
              <a:sym typeface="+mn-lt"/>
            </a:endParaRPr>
          </a:p>
        </p:txBody>
      </p:sp>
      <p:sp>
        <p:nvSpPr>
          <p:cNvPr id="134" name="TextBox 60"/>
          <p:cNvSpPr txBox="1"/>
          <p:nvPr/>
        </p:nvSpPr>
        <p:spPr>
          <a:xfrm>
            <a:off x="6707329" y="4965517"/>
            <a:ext cx="1612995"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皮肤完整性受损：与长期卧床、营养不良有关</a:t>
            </a:r>
            <a:endParaRPr lang="zh-CN" altLang="en-US" sz="1200">
              <a:latin typeface="+mn-lt"/>
              <a:ea typeface="+mn-ea"/>
              <a:cs typeface="+mn-ea"/>
              <a:sym typeface="+mn-lt"/>
            </a:endParaRPr>
          </a:p>
        </p:txBody>
      </p:sp>
      <p:sp>
        <p:nvSpPr>
          <p:cNvPr id="136" name="TextBox 60"/>
          <p:cNvSpPr txBox="1"/>
          <p:nvPr/>
        </p:nvSpPr>
        <p:spPr>
          <a:xfrm>
            <a:off x="9519110" y="4965517"/>
            <a:ext cx="1612995" cy="638478"/>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r>
              <a:rPr lang="zh-CN" altLang="en-US" sz="1200">
                <a:latin typeface="+mn-lt"/>
                <a:ea typeface="+mn-ea"/>
                <a:cs typeface="+mn-ea"/>
                <a:sym typeface="+mn-lt"/>
              </a:rPr>
              <a:t>潜在并发症：水、电解质紊乱，肺性</a:t>
            </a:r>
            <a:endParaRPr lang="zh-CN" altLang="en-US" sz="1200">
              <a:latin typeface="+mn-lt"/>
              <a:ea typeface="+mn-ea"/>
              <a:cs typeface="+mn-ea"/>
              <a:sym typeface="+mn-lt"/>
            </a:endParaRPr>
          </a:p>
          <a:p>
            <a:r>
              <a:rPr lang="zh-CN" altLang="en-US" sz="1200">
                <a:latin typeface="+mn-lt"/>
                <a:ea typeface="+mn-ea"/>
                <a:cs typeface="+mn-ea"/>
                <a:sym typeface="+mn-lt"/>
              </a:rPr>
              <a:t>  脑病，多脏器功能衰竭</a:t>
            </a:r>
            <a:endParaRPr lang="zh-CN" altLang="en-US" sz="1200">
              <a:latin typeface="+mn-lt"/>
              <a:ea typeface="+mn-ea"/>
              <a:cs typeface="+mn-ea"/>
              <a:sym typeface="+mn-lt"/>
            </a:endParaRPr>
          </a:p>
        </p:txBody>
      </p:sp>
      <p:grpSp>
        <p:nvGrpSpPr>
          <p:cNvPr id="137" name="Group 149"/>
          <p:cNvGrpSpPr>
            <a:grpSpLocks noChangeAspect="1"/>
          </p:cNvGrpSpPr>
          <p:nvPr/>
        </p:nvGrpSpPr>
        <p:grpSpPr>
          <a:xfrm>
            <a:off x="1330065" y="1624341"/>
            <a:ext cx="1120397" cy="1120397"/>
            <a:chOff x="5757178" y="2414326"/>
            <a:chExt cx="566163" cy="566163"/>
          </a:xfrm>
        </p:grpSpPr>
        <p:sp>
          <p:nvSpPr>
            <p:cNvPr id="138" name="Sev01"/>
            <p:cNvSpPr>
              <a:spLocks noChangeAspect="1"/>
            </p:cNvSpPr>
            <p:nvPr/>
          </p:nvSpPr>
          <p:spPr>
            <a:xfrm>
              <a:off x="5757178" y="2414326"/>
              <a:ext cx="566163" cy="566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grpSp>
          <p:nvGrpSpPr>
            <p:cNvPr id="139" name="Group 10"/>
            <p:cNvGrpSpPr/>
            <p:nvPr/>
          </p:nvGrpSpPr>
          <p:grpSpPr>
            <a:xfrm>
              <a:off x="5820428" y="2519017"/>
              <a:ext cx="456173" cy="340272"/>
              <a:chOff x="1320094" y="1424694"/>
              <a:chExt cx="487363" cy="363538"/>
            </a:xfrm>
            <a:solidFill>
              <a:schemeClr val="accent3">
                <a:lumMod val="50000"/>
              </a:schemeClr>
            </a:solidFill>
          </p:grpSpPr>
          <p:sp>
            <p:nvSpPr>
              <p:cNvPr id="140" name="Freeform 13"/>
              <p:cNvSpPr/>
              <p:nvPr/>
            </p:nvSpPr>
            <p:spPr bwMode="auto">
              <a:xfrm>
                <a:off x="1320094" y="1424694"/>
                <a:ext cx="487363" cy="363538"/>
              </a:xfrm>
              <a:custGeom>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58" name="Rectangle 14"/>
              <p:cNvSpPr>
                <a:spLocks noChangeArrowheads="1"/>
              </p:cNvSpPr>
              <p:nvPr/>
            </p:nvSpPr>
            <p:spPr bwMode="auto">
              <a:xfrm>
                <a:off x="1548355" y="1450975"/>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59" name="Rectangle 15"/>
              <p:cNvSpPr>
                <a:spLocks noChangeArrowheads="1"/>
              </p:cNvSpPr>
              <p:nvPr/>
            </p:nvSpPr>
            <p:spPr bwMode="auto">
              <a:xfrm>
                <a:off x="1548355" y="1481138"/>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60" name="Rectangle 16"/>
              <p:cNvSpPr>
                <a:spLocks noChangeArrowheads="1"/>
              </p:cNvSpPr>
              <p:nvPr/>
            </p:nvSpPr>
            <p:spPr bwMode="auto">
              <a:xfrm>
                <a:off x="1548355" y="1509713"/>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grpSp>
      </p:grpSp>
      <p:grpSp>
        <p:nvGrpSpPr>
          <p:cNvPr id="9" name="组合 8"/>
          <p:cNvGrpSpPr/>
          <p:nvPr/>
        </p:nvGrpSpPr>
        <p:grpSpPr>
          <a:xfrm>
            <a:off x="4142245" y="1624341"/>
            <a:ext cx="1119600" cy="1119600"/>
            <a:chOff x="4277422" y="1767898"/>
            <a:chExt cx="849245" cy="849245"/>
          </a:xfrm>
        </p:grpSpPr>
        <p:sp>
          <p:nvSpPr>
            <p:cNvPr id="162" name="Sev01"/>
            <p:cNvSpPr>
              <a:spLocks noChangeAspect="1"/>
            </p:cNvSpPr>
            <p:nvPr/>
          </p:nvSpPr>
          <p:spPr>
            <a:xfrm>
              <a:off x="4277422" y="1767898"/>
              <a:ext cx="849245" cy="84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sp>
          <p:nvSpPr>
            <p:cNvPr id="135" name="Freeform 5"/>
            <p:cNvSpPr/>
            <p:nvPr/>
          </p:nvSpPr>
          <p:spPr bwMode="auto">
            <a:xfrm>
              <a:off x="4476558" y="1924935"/>
              <a:ext cx="450972" cy="502593"/>
            </a:xfrm>
            <a:custGeom>
              <a:gdLst>
                <a:gd name="T0" fmla="*/ 1553 w 2843"/>
                <a:gd name="T1" fmla="*/ 0 h 3167"/>
                <a:gd name="T2" fmla="*/ 1553 w 2843"/>
                <a:gd name="T3" fmla="*/ 0 h 3167"/>
                <a:gd name="T4" fmla="*/ 1280 w 2843"/>
                <a:gd name="T5" fmla="*/ 0 h 3167"/>
                <a:gd name="T6" fmla="*/ 1279 w 2843"/>
                <a:gd name="T7" fmla="*/ 0 h 3167"/>
                <a:gd name="T8" fmla="*/ 1279 w 2843"/>
                <a:gd name="T9" fmla="*/ 1212 h 3167"/>
                <a:gd name="T10" fmla="*/ 1109 w 2843"/>
                <a:gd name="T11" fmla="*/ 1584 h 3167"/>
                <a:gd name="T12" fmla="*/ 579 w 2843"/>
                <a:gd name="T13" fmla="*/ 863 h 3167"/>
                <a:gd name="T14" fmla="*/ 48 w 2843"/>
                <a:gd name="T15" fmla="*/ 2152 h 3167"/>
                <a:gd name="T16" fmla="*/ 48 w 2843"/>
                <a:gd name="T17" fmla="*/ 2636 h 3167"/>
                <a:gd name="T18" fmla="*/ 322 w 2843"/>
                <a:gd name="T19" fmla="*/ 3167 h 3167"/>
                <a:gd name="T20" fmla="*/ 1111 w 2843"/>
                <a:gd name="T21" fmla="*/ 2194 h 3167"/>
                <a:gd name="T22" fmla="*/ 1111 w 2843"/>
                <a:gd name="T23" fmla="*/ 1893 h 3167"/>
                <a:gd name="T24" fmla="*/ 1416 w 2843"/>
                <a:gd name="T25" fmla="*/ 1656 h 3167"/>
                <a:gd name="T26" fmla="*/ 1716 w 2843"/>
                <a:gd name="T27" fmla="*/ 1891 h 3167"/>
                <a:gd name="T28" fmla="*/ 1716 w 2843"/>
                <a:gd name="T29" fmla="*/ 2194 h 3167"/>
                <a:gd name="T30" fmla="*/ 2506 w 2843"/>
                <a:gd name="T31" fmla="*/ 3167 h 3167"/>
                <a:gd name="T32" fmla="*/ 2779 w 2843"/>
                <a:gd name="T33" fmla="*/ 2636 h 3167"/>
                <a:gd name="T34" fmla="*/ 2779 w 2843"/>
                <a:gd name="T35" fmla="*/ 2152 h 3167"/>
                <a:gd name="T36" fmla="*/ 2248 w 2843"/>
                <a:gd name="T37" fmla="*/ 863 h 3167"/>
                <a:gd name="T38" fmla="*/ 1719 w 2843"/>
                <a:gd name="T39" fmla="*/ 1580 h 3167"/>
                <a:gd name="T40" fmla="*/ 1553 w 2843"/>
                <a:gd name="T41" fmla="*/ 1212 h 3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3" h="3167">
                  <a:moveTo>
                    <a:pt x="1553" y="0"/>
                  </a:moveTo>
                  <a:cubicBezTo>
                    <a:pt x="1553" y="0"/>
                    <a:pt x="1553" y="0"/>
                    <a:pt x="1553" y="0"/>
                  </a:cubicBezTo>
                  <a:cubicBezTo>
                    <a:pt x="1280" y="0"/>
                    <a:pt x="1280" y="0"/>
                    <a:pt x="1280" y="0"/>
                  </a:cubicBezTo>
                  <a:cubicBezTo>
                    <a:pt x="1279" y="0"/>
                    <a:pt x="1279" y="0"/>
                    <a:pt x="1279" y="0"/>
                  </a:cubicBezTo>
                  <a:cubicBezTo>
                    <a:pt x="1279" y="0"/>
                    <a:pt x="1279" y="1202"/>
                    <a:pt x="1279" y="1212"/>
                  </a:cubicBezTo>
                  <a:cubicBezTo>
                    <a:pt x="1277" y="1299"/>
                    <a:pt x="1253" y="1475"/>
                    <a:pt x="1109" y="1584"/>
                  </a:cubicBezTo>
                  <a:cubicBezTo>
                    <a:pt x="1087" y="527"/>
                    <a:pt x="921" y="685"/>
                    <a:pt x="579" y="863"/>
                  </a:cubicBezTo>
                  <a:cubicBezTo>
                    <a:pt x="0" y="1146"/>
                    <a:pt x="48" y="2124"/>
                    <a:pt x="48" y="2152"/>
                  </a:cubicBezTo>
                  <a:cubicBezTo>
                    <a:pt x="48" y="2636"/>
                    <a:pt x="48" y="2636"/>
                    <a:pt x="48" y="2636"/>
                  </a:cubicBezTo>
                  <a:cubicBezTo>
                    <a:pt x="48" y="2929"/>
                    <a:pt x="28" y="3167"/>
                    <a:pt x="322" y="3167"/>
                  </a:cubicBezTo>
                  <a:cubicBezTo>
                    <a:pt x="615" y="3167"/>
                    <a:pt x="1111" y="2488"/>
                    <a:pt x="1111" y="2194"/>
                  </a:cubicBezTo>
                  <a:cubicBezTo>
                    <a:pt x="1111" y="1893"/>
                    <a:pt x="1111" y="1893"/>
                    <a:pt x="1111" y="1893"/>
                  </a:cubicBezTo>
                  <a:cubicBezTo>
                    <a:pt x="1249" y="1841"/>
                    <a:pt x="1348" y="1755"/>
                    <a:pt x="1416" y="1656"/>
                  </a:cubicBezTo>
                  <a:cubicBezTo>
                    <a:pt x="1484" y="1753"/>
                    <a:pt x="1581" y="1838"/>
                    <a:pt x="1716" y="1891"/>
                  </a:cubicBezTo>
                  <a:cubicBezTo>
                    <a:pt x="1716" y="2194"/>
                    <a:pt x="1716" y="2194"/>
                    <a:pt x="1716" y="2194"/>
                  </a:cubicBezTo>
                  <a:cubicBezTo>
                    <a:pt x="1716" y="2488"/>
                    <a:pt x="2212" y="3167"/>
                    <a:pt x="2506" y="3167"/>
                  </a:cubicBezTo>
                  <a:cubicBezTo>
                    <a:pt x="2799" y="3167"/>
                    <a:pt x="2779" y="2929"/>
                    <a:pt x="2779" y="2636"/>
                  </a:cubicBezTo>
                  <a:cubicBezTo>
                    <a:pt x="2779" y="2152"/>
                    <a:pt x="2779" y="2152"/>
                    <a:pt x="2779" y="2152"/>
                  </a:cubicBezTo>
                  <a:cubicBezTo>
                    <a:pt x="2779" y="2124"/>
                    <a:pt x="2843" y="1172"/>
                    <a:pt x="2248" y="863"/>
                  </a:cubicBezTo>
                  <a:cubicBezTo>
                    <a:pt x="1906" y="686"/>
                    <a:pt x="1741" y="527"/>
                    <a:pt x="1719" y="1580"/>
                  </a:cubicBezTo>
                  <a:cubicBezTo>
                    <a:pt x="1578" y="1471"/>
                    <a:pt x="1555" y="1298"/>
                    <a:pt x="1553" y="1212"/>
                  </a:cubicBezTo>
                </a:path>
              </a:pathLst>
            </a:custGeom>
            <a:solidFill>
              <a:schemeClr val="bg1"/>
            </a:solidFill>
            <a:ln w="9525">
              <a:noFill/>
              <a:round/>
            </a:ln>
          </p:spPr>
          <p:txBody>
            <a:bodyPr vert="horz" wrap="square" lIns="91440" tIns="45720" rIns="91440" bIns="45720" numCol="1" anchor="t" anchorCtr="0" compatLnSpc="1"/>
            <a:lstStyle/>
            <a:p>
              <a:endParaRPr lang="zh-CN" altLang="en-US">
                <a:cs typeface="+mn-ea"/>
                <a:sym typeface="+mn-lt"/>
              </a:endParaRPr>
            </a:p>
          </p:txBody>
        </p:sp>
      </p:grpSp>
      <p:pic>
        <p:nvPicPr>
          <p:cNvPr id="168" name="图片 167"/>
          <p:cNvPicPr>
            <a:picLocks noChangeAspect="1"/>
          </p:cNvPicPr>
          <p:nvPr/>
        </p:nvPicPr>
        <p:blipFill>
          <a:blip r:embed="rId3"/>
          <a:stretch>
            <a:fillRect/>
          </a:stretch>
        </p:blipFill>
        <p:spPr>
          <a:xfrm>
            <a:off x="-220198479" y="-151649894"/>
            <a:ext cx="87204066" cy="59797528"/>
          </a:xfrm>
          <a:prstGeom prst="rect">
            <a:avLst/>
          </a:prstGeom>
        </p:spPr>
      </p:pic>
      <p:grpSp>
        <p:nvGrpSpPr>
          <p:cNvPr id="16" name="组合 15"/>
          <p:cNvGrpSpPr/>
          <p:nvPr/>
        </p:nvGrpSpPr>
        <p:grpSpPr>
          <a:xfrm>
            <a:off x="7010264" y="1624341"/>
            <a:ext cx="1119600" cy="1119600"/>
            <a:chOff x="7010264" y="1624341"/>
            <a:chExt cx="1119600" cy="1119600"/>
          </a:xfrm>
        </p:grpSpPr>
        <p:sp>
          <p:nvSpPr>
            <p:cNvPr id="174" name="Sev01"/>
            <p:cNvSpPr>
              <a:spLocks noChangeAspect="1"/>
            </p:cNvSpPr>
            <p:nvPr/>
          </p:nvSpPr>
          <p:spPr>
            <a:xfrm>
              <a:off x="7010264" y="1624341"/>
              <a:ext cx="1119600" cy="111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grpSp>
          <p:nvGrpSpPr>
            <p:cNvPr id="15" name="组合 14"/>
            <p:cNvGrpSpPr/>
            <p:nvPr/>
          </p:nvGrpSpPr>
          <p:grpSpPr>
            <a:xfrm>
              <a:off x="7183019" y="1780305"/>
              <a:ext cx="774089" cy="764721"/>
              <a:chOff x="9076244" y="1204237"/>
              <a:chExt cx="2492375" cy="2462212"/>
            </a:xfrm>
          </p:grpSpPr>
          <p:sp>
            <p:nvSpPr>
              <p:cNvPr id="13" name="Freeform 9"/>
              <p:cNvSpPr>
                <a:spLocks noEditPoints="1"/>
              </p:cNvSpPr>
              <p:nvPr/>
            </p:nvSpPr>
            <p:spPr bwMode="auto">
              <a:xfrm>
                <a:off x="9076244" y="1204237"/>
                <a:ext cx="2492375" cy="2462212"/>
              </a:xfrm>
              <a:custGeom>
                <a:gdLst>
                  <a:gd name="T0" fmla="*/ 7456 w 7610"/>
                  <a:gd name="T1" fmla="*/ 1232 h 7513"/>
                  <a:gd name="T2" fmla="*/ 6340 w 7610"/>
                  <a:gd name="T3" fmla="*/ 116 h 7513"/>
                  <a:gd name="T4" fmla="*/ 6062 w 7610"/>
                  <a:gd name="T5" fmla="*/ 0 h 7513"/>
                  <a:gd name="T6" fmla="*/ 5783 w 7610"/>
                  <a:gd name="T7" fmla="*/ 116 h 7513"/>
                  <a:gd name="T8" fmla="*/ 1879 w 7610"/>
                  <a:gd name="T9" fmla="*/ 4020 h 7513"/>
                  <a:gd name="T10" fmla="*/ 1571 w 7610"/>
                  <a:gd name="T11" fmla="*/ 5154 h 7513"/>
                  <a:gd name="T12" fmla="*/ 229 w 7610"/>
                  <a:gd name="T13" fmla="*/ 6496 h 7513"/>
                  <a:gd name="T14" fmla="*/ 229 w 7610"/>
                  <a:gd name="T15" fmla="*/ 6496 h 7513"/>
                  <a:gd name="T16" fmla="*/ 234 w 7610"/>
                  <a:gd name="T17" fmla="*/ 7338 h 7513"/>
                  <a:gd name="T18" fmla="*/ 658 w 7610"/>
                  <a:gd name="T19" fmla="*/ 7513 h 7513"/>
                  <a:gd name="T20" fmla="*/ 1076 w 7610"/>
                  <a:gd name="T21" fmla="*/ 7343 h 7513"/>
                  <a:gd name="T22" fmla="*/ 1076 w 7610"/>
                  <a:gd name="T23" fmla="*/ 7343 h 7513"/>
                  <a:gd name="T24" fmla="*/ 2418 w 7610"/>
                  <a:gd name="T25" fmla="*/ 6001 h 7513"/>
                  <a:gd name="T26" fmla="*/ 2715 w 7610"/>
                  <a:gd name="T27" fmla="*/ 6040 h 7513"/>
                  <a:gd name="T28" fmla="*/ 3552 w 7610"/>
                  <a:gd name="T29" fmla="*/ 5693 h 7513"/>
                  <a:gd name="T30" fmla="*/ 7456 w 7610"/>
                  <a:gd name="T31" fmla="*/ 1789 h 7513"/>
                  <a:gd name="T32" fmla="*/ 7456 w 7610"/>
                  <a:gd name="T33" fmla="*/ 1232 h 7513"/>
                  <a:gd name="T34" fmla="*/ 4946 w 7610"/>
                  <a:gd name="T35" fmla="*/ 1510 h 7513"/>
                  <a:gd name="T36" fmla="*/ 6062 w 7610"/>
                  <a:gd name="T37" fmla="*/ 2626 h 7513"/>
                  <a:gd name="T38" fmla="*/ 4388 w 7610"/>
                  <a:gd name="T39" fmla="*/ 4299 h 7513"/>
                  <a:gd name="T40" fmla="*/ 3273 w 7610"/>
                  <a:gd name="T41" fmla="*/ 3183 h 7513"/>
                  <a:gd name="T42" fmla="*/ 4946 w 7610"/>
                  <a:gd name="T43" fmla="*/ 1510 h 7513"/>
                  <a:gd name="T44" fmla="*/ 810 w 7610"/>
                  <a:gd name="T45" fmla="*/ 7051 h 7513"/>
                  <a:gd name="T46" fmla="*/ 800 w 7610"/>
                  <a:gd name="T47" fmla="*/ 7061 h 7513"/>
                  <a:gd name="T48" fmla="*/ 658 w 7610"/>
                  <a:gd name="T49" fmla="*/ 7119 h 7513"/>
                  <a:gd name="T50" fmla="*/ 513 w 7610"/>
                  <a:gd name="T51" fmla="*/ 7059 h 7513"/>
                  <a:gd name="T52" fmla="*/ 511 w 7610"/>
                  <a:gd name="T53" fmla="*/ 6771 h 7513"/>
                  <a:gd name="T54" fmla="*/ 520 w 7610"/>
                  <a:gd name="T55" fmla="*/ 6762 h 7513"/>
                  <a:gd name="T56" fmla="*/ 1747 w 7610"/>
                  <a:gd name="T57" fmla="*/ 5535 h 7513"/>
                  <a:gd name="T58" fmla="*/ 1879 w 7610"/>
                  <a:gd name="T59" fmla="*/ 5693 h 7513"/>
                  <a:gd name="T60" fmla="*/ 2036 w 7610"/>
                  <a:gd name="T61" fmla="*/ 5825 h 7513"/>
                  <a:gd name="T62" fmla="*/ 810 w 7610"/>
                  <a:gd name="T63" fmla="*/ 7051 h 7513"/>
                  <a:gd name="T64" fmla="*/ 3273 w 7610"/>
                  <a:gd name="T65" fmla="*/ 5414 h 7513"/>
                  <a:gd name="T66" fmla="*/ 2715 w 7610"/>
                  <a:gd name="T67" fmla="*/ 5645 h 7513"/>
                  <a:gd name="T68" fmla="*/ 2158 w 7610"/>
                  <a:gd name="T69" fmla="*/ 5414 h 7513"/>
                  <a:gd name="T70" fmla="*/ 2158 w 7610"/>
                  <a:gd name="T71" fmla="*/ 4299 h 7513"/>
                  <a:gd name="T72" fmla="*/ 2994 w 7610"/>
                  <a:gd name="T73" fmla="*/ 3462 h 7513"/>
                  <a:gd name="T74" fmla="*/ 4110 w 7610"/>
                  <a:gd name="T75" fmla="*/ 4578 h 7513"/>
                  <a:gd name="T76" fmla="*/ 3273 w 7610"/>
                  <a:gd name="T77" fmla="*/ 5414 h 7513"/>
                  <a:gd name="T78" fmla="*/ 6340 w 7610"/>
                  <a:gd name="T79" fmla="*/ 2347 h 7513"/>
                  <a:gd name="T80" fmla="*/ 5225 w 7610"/>
                  <a:gd name="T81" fmla="*/ 1232 h 7513"/>
                  <a:gd name="T82" fmla="*/ 6062 w 7610"/>
                  <a:gd name="T83" fmla="*/ 395 h 7513"/>
                  <a:gd name="T84" fmla="*/ 6062 w 7610"/>
                  <a:gd name="T85" fmla="*/ 395 h 7513"/>
                  <a:gd name="T86" fmla="*/ 7177 w 7610"/>
                  <a:gd name="T87" fmla="*/ 1510 h 7513"/>
                  <a:gd name="T88" fmla="*/ 6340 w 7610"/>
                  <a:gd name="T89" fmla="*/ 2347 h 75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09" h="7513">
                    <a:moveTo>
                      <a:pt x="7456" y="1232"/>
                    </a:moveTo>
                    <a:cubicBezTo>
                      <a:pt x="6340" y="116"/>
                      <a:pt x="6340" y="116"/>
                      <a:pt x="6340" y="116"/>
                    </a:cubicBezTo>
                    <a:cubicBezTo>
                      <a:pt x="6263" y="39"/>
                      <a:pt x="6163" y="0"/>
                      <a:pt x="6062" y="0"/>
                    </a:cubicBezTo>
                    <a:cubicBezTo>
                      <a:pt x="5961" y="0"/>
                      <a:pt x="5860" y="39"/>
                      <a:pt x="5783" y="116"/>
                    </a:cubicBezTo>
                    <a:cubicBezTo>
                      <a:pt x="1879" y="4020"/>
                      <a:pt x="1879" y="4020"/>
                      <a:pt x="1879" y="4020"/>
                    </a:cubicBezTo>
                    <a:cubicBezTo>
                      <a:pt x="1571" y="4327"/>
                      <a:pt x="1469" y="4762"/>
                      <a:pt x="1571" y="5154"/>
                    </a:cubicBezTo>
                    <a:cubicBezTo>
                      <a:pt x="229" y="6496"/>
                      <a:pt x="229" y="6496"/>
                      <a:pt x="229" y="6496"/>
                    </a:cubicBezTo>
                    <a:cubicBezTo>
                      <a:pt x="229" y="6496"/>
                      <a:pt x="229" y="6496"/>
                      <a:pt x="229" y="6496"/>
                    </a:cubicBezTo>
                    <a:cubicBezTo>
                      <a:pt x="0" y="6730"/>
                      <a:pt x="2" y="7106"/>
                      <a:pt x="234" y="7338"/>
                    </a:cubicBezTo>
                    <a:cubicBezTo>
                      <a:pt x="351" y="7455"/>
                      <a:pt x="504" y="7513"/>
                      <a:pt x="658" y="7513"/>
                    </a:cubicBezTo>
                    <a:cubicBezTo>
                      <a:pt x="809" y="7513"/>
                      <a:pt x="960" y="7456"/>
                      <a:pt x="1076" y="7343"/>
                    </a:cubicBezTo>
                    <a:cubicBezTo>
                      <a:pt x="1076" y="7343"/>
                      <a:pt x="1076" y="7343"/>
                      <a:pt x="1076" y="7343"/>
                    </a:cubicBezTo>
                    <a:cubicBezTo>
                      <a:pt x="2418" y="6001"/>
                      <a:pt x="2418" y="6001"/>
                      <a:pt x="2418" y="6001"/>
                    </a:cubicBezTo>
                    <a:cubicBezTo>
                      <a:pt x="2515" y="6027"/>
                      <a:pt x="2615" y="6040"/>
                      <a:pt x="2715" y="6040"/>
                    </a:cubicBezTo>
                    <a:cubicBezTo>
                      <a:pt x="3018" y="6040"/>
                      <a:pt x="3321" y="5924"/>
                      <a:pt x="3552" y="5693"/>
                    </a:cubicBezTo>
                    <a:cubicBezTo>
                      <a:pt x="7456" y="1789"/>
                      <a:pt x="7456" y="1789"/>
                      <a:pt x="7456" y="1789"/>
                    </a:cubicBezTo>
                    <a:cubicBezTo>
                      <a:pt x="7610" y="1635"/>
                      <a:pt x="7610" y="1385"/>
                      <a:pt x="7456" y="1232"/>
                    </a:cubicBezTo>
                    <a:close/>
                    <a:moveTo>
                      <a:pt x="4946" y="1510"/>
                    </a:moveTo>
                    <a:cubicBezTo>
                      <a:pt x="6062" y="2626"/>
                      <a:pt x="6062" y="2626"/>
                      <a:pt x="6062" y="2626"/>
                    </a:cubicBezTo>
                    <a:cubicBezTo>
                      <a:pt x="4388" y="4299"/>
                      <a:pt x="4388" y="4299"/>
                      <a:pt x="4388" y="4299"/>
                    </a:cubicBezTo>
                    <a:cubicBezTo>
                      <a:pt x="3273" y="3183"/>
                      <a:pt x="3273" y="3183"/>
                      <a:pt x="3273" y="3183"/>
                    </a:cubicBezTo>
                    <a:lnTo>
                      <a:pt x="4946" y="1510"/>
                    </a:lnTo>
                    <a:close/>
                    <a:moveTo>
                      <a:pt x="810" y="7051"/>
                    </a:moveTo>
                    <a:cubicBezTo>
                      <a:pt x="800" y="7061"/>
                      <a:pt x="800" y="7061"/>
                      <a:pt x="800" y="7061"/>
                    </a:cubicBezTo>
                    <a:cubicBezTo>
                      <a:pt x="762" y="7098"/>
                      <a:pt x="711" y="7119"/>
                      <a:pt x="658" y="7119"/>
                    </a:cubicBezTo>
                    <a:cubicBezTo>
                      <a:pt x="603" y="7119"/>
                      <a:pt x="552" y="7098"/>
                      <a:pt x="513" y="7059"/>
                    </a:cubicBezTo>
                    <a:cubicBezTo>
                      <a:pt x="434" y="6980"/>
                      <a:pt x="433" y="6851"/>
                      <a:pt x="511" y="6771"/>
                    </a:cubicBezTo>
                    <a:cubicBezTo>
                      <a:pt x="520" y="6762"/>
                      <a:pt x="520" y="6762"/>
                      <a:pt x="520" y="6762"/>
                    </a:cubicBezTo>
                    <a:cubicBezTo>
                      <a:pt x="1747" y="5535"/>
                      <a:pt x="1747" y="5535"/>
                      <a:pt x="1747" y="5535"/>
                    </a:cubicBezTo>
                    <a:cubicBezTo>
                      <a:pt x="1786" y="5591"/>
                      <a:pt x="1830" y="5644"/>
                      <a:pt x="1879" y="5693"/>
                    </a:cubicBezTo>
                    <a:cubicBezTo>
                      <a:pt x="1928" y="5742"/>
                      <a:pt x="1981" y="5786"/>
                      <a:pt x="2036" y="5825"/>
                    </a:cubicBezTo>
                    <a:lnTo>
                      <a:pt x="810" y="7051"/>
                    </a:lnTo>
                    <a:close/>
                    <a:moveTo>
                      <a:pt x="3273" y="5414"/>
                    </a:moveTo>
                    <a:cubicBezTo>
                      <a:pt x="3124" y="5563"/>
                      <a:pt x="2926" y="5645"/>
                      <a:pt x="2715" y="5645"/>
                    </a:cubicBezTo>
                    <a:cubicBezTo>
                      <a:pt x="2505" y="5645"/>
                      <a:pt x="2307" y="5563"/>
                      <a:pt x="2158" y="5414"/>
                    </a:cubicBezTo>
                    <a:cubicBezTo>
                      <a:pt x="1850" y="5107"/>
                      <a:pt x="1850" y="4606"/>
                      <a:pt x="2158" y="4299"/>
                    </a:cubicBezTo>
                    <a:cubicBezTo>
                      <a:pt x="2994" y="3462"/>
                      <a:pt x="2994" y="3462"/>
                      <a:pt x="2994" y="3462"/>
                    </a:cubicBezTo>
                    <a:cubicBezTo>
                      <a:pt x="4110" y="4578"/>
                      <a:pt x="4110" y="4578"/>
                      <a:pt x="4110" y="4578"/>
                    </a:cubicBezTo>
                    <a:lnTo>
                      <a:pt x="3273" y="5414"/>
                    </a:lnTo>
                    <a:close/>
                    <a:moveTo>
                      <a:pt x="6340" y="2347"/>
                    </a:moveTo>
                    <a:cubicBezTo>
                      <a:pt x="5225" y="1232"/>
                      <a:pt x="5225" y="1232"/>
                      <a:pt x="5225" y="1232"/>
                    </a:cubicBezTo>
                    <a:cubicBezTo>
                      <a:pt x="6062" y="395"/>
                      <a:pt x="6062" y="395"/>
                      <a:pt x="6062" y="395"/>
                    </a:cubicBezTo>
                    <a:cubicBezTo>
                      <a:pt x="6062" y="395"/>
                      <a:pt x="6062" y="395"/>
                      <a:pt x="6062" y="395"/>
                    </a:cubicBezTo>
                    <a:cubicBezTo>
                      <a:pt x="7177" y="1510"/>
                      <a:pt x="7177" y="1510"/>
                      <a:pt x="7177" y="1510"/>
                    </a:cubicBezTo>
                    <a:lnTo>
                      <a:pt x="6340" y="234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0"/>
              <p:cNvSpPr/>
              <p:nvPr/>
            </p:nvSpPr>
            <p:spPr bwMode="auto">
              <a:xfrm>
                <a:off x="10533569" y="1902737"/>
                <a:ext cx="325438" cy="323850"/>
              </a:xfrm>
              <a:custGeom>
                <a:gdLst>
                  <a:gd name="T0" fmla="*/ 77 w 991"/>
                  <a:gd name="T1" fmla="*/ 356 h 991"/>
                  <a:gd name="T2" fmla="*/ 635 w 991"/>
                  <a:gd name="T3" fmla="*/ 914 h 991"/>
                  <a:gd name="T4" fmla="*/ 913 w 991"/>
                  <a:gd name="T5" fmla="*/ 914 h 991"/>
                  <a:gd name="T6" fmla="*/ 913 w 991"/>
                  <a:gd name="T7" fmla="*/ 635 h 991"/>
                  <a:gd name="T8" fmla="*/ 356 w 991"/>
                  <a:gd name="T9" fmla="*/ 77 h 991"/>
                  <a:gd name="T10" fmla="*/ 77 w 991"/>
                  <a:gd name="T11" fmla="*/ 77 h 991"/>
                  <a:gd name="T12" fmla="*/ 77 w 991"/>
                  <a:gd name="T13" fmla="*/ 356 h 991"/>
                </a:gdLst>
                <a:cxnLst>
                  <a:cxn ang="0">
                    <a:pos x="T0" y="T1"/>
                  </a:cxn>
                  <a:cxn ang="0">
                    <a:pos x="T2" y="T3"/>
                  </a:cxn>
                  <a:cxn ang="0">
                    <a:pos x="T4" y="T5"/>
                  </a:cxn>
                  <a:cxn ang="0">
                    <a:pos x="T6" y="T7"/>
                  </a:cxn>
                  <a:cxn ang="0">
                    <a:pos x="T8" y="T9"/>
                  </a:cxn>
                  <a:cxn ang="0">
                    <a:pos x="T10" y="T11"/>
                  </a:cxn>
                  <a:cxn ang="0">
                    <a:pos x="T12" y="T13"/>
                  </a:cxn>
                </a:cxnLst>
                <a:rect l="0" t="0" r="r" b="b"/>
                <a:pathLst>
                  <a:path w="991" h="991">
                    <a:moveTo>
                      <a:pt x="77" y="356"/>
                    </a:moveTo>
                    <a:cubicBezTo>
                      <a:pt x="635" y="914"/>
                      <a:pt x="635" y="914"/>
                      <a:pt x="635" y="914"/>
                    </a:cubicBezTo>
                    <a:cubicBezTo>
                      <a:pt x="712" y="991"/>
                      <a:pt x="837" y="991"/>
                      <a:pt x="913" y="914"/>
                    </a:cubicBezTo>
                    <a:cubicBezTo>
                      <a:pt x="991" y="837"/>
                      <a:pt x="991" y="712"/>
                      <a:pt x="913" y="635"/>
                    </a:cubicBezTo>
                    <a:cubicBezTo>
                      <a:pt x="356" y="77"/>
                      <a:pt x="356" y="77"/>
                      <a:pt x="356" y="77"/>
                    </a:cubicBezTo>
                    <a:cubicBezTo>
                      <a:pt x="279" y="0"/>
                      <a:pt x="154" y="0"/>
                      <a:pt x="77" y="77"/>
                    </a:cubicBezTo>
                    <a:cubicBezTo>
                      <a:pt x="0" y="154"/>
                      <a:pt x="0" y="279"/>
                      <a:pt x="77"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7" name="组合 16"/>
          <p:cNvGrpSpPr/>
          <p:nvPr/>
        </p:nvGrpSpPr>
        <p:grpSpPr>
          <a:xfrm>
            <a:off x="9765807" y="1624341"/>
            <a:ext cx="1119600" cy="1119600"/>
            <a:chOff x="9765807" y="1624341"/>
            <a:chExt cx="1119600" cy="1119600"/>
          </a:xfrm>
        </p:grpSpPr>
        <p:sp>
          <p:nvSpPr>
            <p:cNvPr id="177" name="Sev01"/>
            <p:cNvSpPr>
              <a:spLocks noChangeAspect="1"/>
            </p:cNvSpPr>
            <p:nvPr/>
          </p:nvSpPr>
          <p:spPr>
            <a:xfrm>
              <a:off x="9765807" y="1624341"/>
              <a:ext cx="1119600" cy="111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sp>
          <p:nvSpPr>
            <p:cNvPr id="181" name="Freeform 30"/>
            <p:cNvSpPr/>
            <p:nvPr/>
          </p:nvSpPr>
          <p:spPr bwMode="auto">
            <a:xfrm>
              <a:off x="9765807" y="1861015"/>
              <a:ext cx="1105494" cy="613450"/>
            </a:xfrm>
            <a:custGeom>
              <a:cxnLst>
                <a:cxn ang="0">
                  <a:pos x="153" y="248"/>
                </a:cxn>
                <a:cxn ang="0">
                  <a:pos x="153" y="248"/>
                </a:cxn>
                <a:cxn ang="0">
                  <a:pos x="148" y="244"/>
                </a:cxn>
                <a:cxn ang="0">
                  <a:pos x="139" y="61"/>
                </a:cxn>
                <a:cxn ang="0">
                  <a:pos x="130" y="146"/>
                </a:cxn>
                <a:cxn ang="0">
                  <a:pos x="125" y="150"/>
                </a:cxn>
                <a:cxn ang="0">
                  <a:pos x="4" y="150"/>
                </a:cxn>
                <a:cxn ang="0">
                  <a:pos x="0" y="145"/>
                </a:cxn>
                <a:cxn ang="0">
                  <a:pos x="4" y="141"/>
                </a:cxn>
                <a:cxn ang="0">
                  <a:pos x="121" y="141"/>
                </a:cxn>
                <a:cxn ang="0">
                  <a:pos x="136" y="4"/>
                </a:cxn>
                <a:cxn ang="0">
                  <a:pos x="141" y="0"/>
                </a:cxn>
                <a:cxn ang="0">
                  <a:pos x="145" y="5"/>
                </a:cxn>
                <a:cxn ang="0">
                  <a:pos x="155" y="198"/>
                </a:cxn>
                <a:cxn ang="0">
                  <a:pos x="168" y="114"/>
                </a:cxn>
                <a:cxn ang="0">
                  <a:pos x="172" y="110"/>
                </a:cxn>
                <a:cxn ang="0">
                  <a:pos x="176" y="113"/>
                </a:cxn>
                <a:cxn ang="0">
                  <a:pos x="188" y="160"/>
                </a:cxn>
                <a:cxn ang="0">
                  <a:pos x="200" y="48"/>
                </a:cxn>
                <a:cxn ang="0">
                  <a:pos x="204" y="44"/>
                </a:cxn>
                <a:cxn ang="0">
                  <a:pos x="209" y="47"/>
                </a:cxn>
                <a:cxn ang="0">
                  <a:pos x="225" y="155"/>
                </a:cxn>
                <a:cxn ang="0">
                  <a:pos x="241" y="95"/>
                </a:cxn>
                <a:cxn ang="0">
                  <a:pos x="246" y="91"/>
                </a:cxn>
                <a:cxn ang="0">
                  <a:pos x="250" y="95"/>
                </a:cxn>
                <a:cxn ang="0">
                  <a:pos x="255" y="153"/>
                </a:cxn>
                <a:cxn ang="0">
                  <a:pos x="263" y="77"/>
                </a:cxn>
                <a:cxn ang="0">
                  <a:pos x="267" y="73"/>
                </a:cxn>
                <a:cxn ang="0">
                  <a:pos x="272" y="77"/>
                </a:cxn>
                <a:cxn ang="0">
                  <a:pos x="285" y="145"/>
                </a:cxn>
                <a:cxn ang="0">
                  <a:pos x="397" y="145"/>
                </a:cxn>
                <a:cxn ang="0">
                  <a:pos x="402" y="149"/>
                </a:cxn>
                <a:cxn ang="0">
                  <a:pos x="397" y="154"/>
                </a:cxn>
                <a:cxn ang="0">
                  <a:pos x="282" y="154"/>
                </a:cxn>
                <a:cxn ang="0">
                  <a:pos x="277" y="150"/>
                </a:cxn>
                <a:cxn ang="0">
                  <a:pos x="269" y="107"/>
                </a:cxn>
                <a:cxn ang="0">
                  <a:pos x="259" y="198"/>
                </a:cxn>
                <a:cxn ang="0">
                  <a:pos x="254" y="202"/>
                </a:cxn>
                <a:cxn ang="0">
                  <a:pos x="254" y="202"/>
                </a:cxn>
                <a:cxn ang="0">
                  <a:pos x="250" y="198"/>
                </a:cxn>
                <a:cxn ang="0">
                  <a:pos x="243" y="122"/>
                </a:cxn>
                <a:cxn ang="0">
                  <a:pos x="228" y="179"/>
                </a:cxn>
                <a:cxn ang="0">
                  <a:pos x="224" y="182"/>
                </a:cxn>
                <a:cxn ang="0">
                  <a:pos x="219" y="178"/>
                </a:cxn>
                <a:cxn ang="0">
                  <a:pos x="205" y="84"/>
                </a:cxn>
                <a:cxn ang="0">
                  <a:pos x="194" y="187"/>
                </a:cxn>
                <a:cxn ang="0">
                  <a:pos x="190" y="191"/>
                </a:cxn>
                <a:cxn ang="0">
                  <a:pos x="185" y="187"/>
                </a:cxn>
                <a:cxn ang="0">
                  <a:pos x="173" y="137"/>
                </a:cxn>
                <a:cxn ang="0">
                  <a:pos x="157" y="244"/>
                </a:cxn>
                <a:cxn ang="0">
                  <a:pos x="153" y="248"/>
                </a:cxn>
              </a:cxnLst>
              <a:rect l="0" t="0" r="r" b="b"/>
              <a:pathLst>
                <a:path w="402" h="248">
                  <a:moveTo>
                    <a:pt x="153" y="248"/>
                  </a:moveTo>
                  <a:cubicBezTo>
                    <a:pt x="153" y="248"/>
                    <a:pt x="153" y="248"/>
                    <a:pt x="153" y="248"/>
                  </a:cubicBezTo>
                  <a:cubicBezTo>
                    <a:pt x="150" y="248"/>
                    <a:pt x="149" y="246"/>
                    <a:pt x="148" y="244"/>
                  </a:cubicBezTo>
                  <a:cubicBezTo>
                    <a:pt x="139" y="61"/>
                    <a:pt x="139" y="61"/>
                    <a:pt x="139" y="61"/>
                  </a:cubicBezTo>
                  <a:cubicBezTo>
                    <a:pt x="130" y="146"/>
                    <a:pt x="130" y="146"/>
                    <a:pt x="130" y="146"/>
                  </a:cubicBezTo>
                  <a:cubicBezTo>
                    <a:pt x="130" y="148"/>
                    <a:pt x="128" y="150"/>
                    <a:pt x="125" y="150"/>
                  </a:cubicBezTo>
                  <a:cubicBezTo>
                    <a:pt x="4" y="150"/>
                    <a:pt x="4" y="150"/>
                    <a:pt x="4" y="150"/>
                  </a:cubicBezTo>
                  <a:cubicBezTo>
                    <a:pt x="2" y="150"/>
                    <a:pt x="0" y="148"/>
                    <a:pt x="0" y="145"/>
                  </a:cubicBezTo>
                  <a:cubicBezTo>
                    <a:pt x="0" y="143"/>
                    <a:pt x="2" y="141"/>
                    <a:pt x="4" y="141"/>
                  </a:cubicBezTo>
                  <a:cubicBezTo>
                    <a:pt x="121" y="141"/>
                    <a:pt x="121" y="141"/>
                    <a:pt x="121" y="141"/>
                  </a:cubicBezTo>
                  <a:cubicBezTo>
                    <a:pt x="136" y="4"/>
                    <a:pt x="136" y="4"/>
                    <a:pt x="136" y="4"/>
                  </a:cubicBezTo>
                  <a:cubicBezTo>
                    <a:pt x="137" y="2"/>
                    <a:pt x="139" y="0"/>
                    <a:pt x="141" y="0"/>
                  </a:cubicBezTo>
                  <a:cubicBezTo>
                    <a:pt x="143" y="1"/>
                    <a:pt x="145" y="2"/>
                    <a:pt x="145" y="5"/>
                  </a:cubicBezTo>
                  <a:cubicBezTo>
                    <a:pt x="155" y="198"/>
                    <a:pt x="155" y="198"/>
                    <a:pt x="155" y="198"/>
                  </a:cubicBezTo>
                  <a:cubicBezTo>
                    <a:pt x="168" y="114"/>
                    <a:pt x="168" y="114"/>
                    <a:pt x="168" y="114"/>
                  </a:cubicBezTo>
                  <a:cubicBezTo>
                    <a:pt x="168" y="111"/>
                    <a:pt x="170" y="110"/>
                    <a:pt x="172" y="110"/>
                  </a:cubicBezTo>
                  <a:cubicBezTo>
                    <a:pt x="174" y="110"/>
                    <a:pt x="176" y="111"/>
                    <a:pt x="176" y="113"/>
                  </a:cubicBezTo>
                  <a:cubicBezTo>
                    <a:pt x="188" y="160"/>
                    <a:pt x="188" y="160"/>
                    <a:pt x="188" y="160"/>
                  </a:cubicBezTo>
                  <a:cubicBezTo>
                    <a:pt x="200" y="48"/>
                    <a:pt x="200" y="48"/>
                    <a:pt x="200" y="48"/>
                  </a:cubicBezTo>
                  <a:cubicBezTo>
                    <a:pt x="200" y="45"/>
                    <a:pt x="202" y="44"/>
                    <a:pt x="204" y="44"/>
                  </a:cubicBezTo>
                  <a:cubicBezTo>
                    <a:pt x="206" y="44"/>
                    <a:pt x="208" y="45"/>
                    <a:pt x="209" y="47"/>
                  </a:cubicBezTo>
                  <a:cubicBezTo>
                    <a:pt x="225" y="155"/>
                    <a:pt x="225" y="155"/>
                    <a:pt x="225" y="155"/>
                  </a:cubicBezTo>
                  <a:cubicBezTo>
                    <a:pt x="241" y="95"/>
                    <a:pt x="241" y="95"/>
                    <a:pt x="241" y="95"/>
                  </a:cubicBezTo>
                  <a:cubicBezTo>
                    <a:pt x="241" y="93"/>
                    <a:pt x="243" y="91"/>
                    <a:pt x="246" y="91"/>
                  </a:cubicBezTo>
                  <a:cubicBezTo>
                    <a:pt x="248" y="91"/>
                    <a:pt x="249" y="93"/>
                    <a:pt x="250" y="95"/>
                  </a:cubicBezTo>
                  <a:cubicBezTo>
                    <a:pt x="255" y="153"/>
                    <a:pt x="255" y="153"/>
                    <a:pt x="255" y="153"/>
                  </a:cubicBezTo>
                  <a:cubicBezTo>
                    <a:pt x="263" y="77"/>
                    <a:pt x="263" y="77"/>
                    <a:pt x="263" y="77"/>
                  </a:cubicBezTo>
                  <a:cubicBezTo>
                    <a:pt x="263" y="75"/>
                    <a:pt x="265" y="73"/>
                    <a:pt x="267" y="73"/>
                  </a:cubicBezTo>
                  <a:cubicBezTo>
                    <a:pt x="270" y="73"/>
                    <a:pt x="271" y="75"/>
                    <a:pt x="272" y="77"/>
                  </a:cubicBezTo>
                  <a:cubicBezTo>
                    <a:pt x="285" y="145"/>
                    <a:pt x="285" y="145"/>
                    <a:pt x="285" y="145"/>
                  </a:cubicBezTo>
                  <a:cubicBezTo>
                    <a:pt x="397" y="145"/>
                    <a:pt x="397" y="145"/>
                    <a:pt x="397" y="145"/>
                  </a:cubicBezTo>
                  <a:cubicBezTo>
                    <a:pt x="400" y="145"/>
                    <a:pt x="402" y="147"/>
                    <a:pt x="402" y="149"/>
                  </a:cubicBezTo>
                  <a:cubicBezTo>
                    <a:pt x="402" y="152"/>
                    <a:pt x="400" y="154"/>
                    <a:pt x="397" y="154"/>
                  </a:cubicBezTo>
                  <a:cubicBezTo>
                    <a:pt x="282" y="154"/>
                    <a:pt x="282" y="154"/>
                    <a:pt x="282" y="154"/>
                  </a:cubicBezTo>
                  <a:cubicBezTo>
                    <a:pt x="280" y="154"/>
                    <a:pt x="278" y="152"/>
                    <a:pt x="277" y="150"/>
                  </a:cubicBezTo>
                  <a:cubicBezTo>
                    <a:pt x="269" y="107"/>
                    <a:pt x="269" y="107"/>
                    <a:pt x="269" y="107"/>
                  </a:cubicBezTo>
                  <a:cubicBezTo>
                    <a:pt x="259" y="198"/>
                    <a:pt x="259" y="198"/>
                    <a:pt x="259" y="198"/>
                  </a:cubicBezTo>
                  <a:cubicBezTo>
                    <a:pt x="258" y="201"/>
                    <a:pt x="257" y="202"/>
                    <a:pt x="254" y="202"/>
                  </a:cubicBezTo>
                  <a:cubicBezTo>
                    <a:pt x="254" y="202"/>
                    <a:pt x="254" y="202"/>
                    <a:pt x="254" y="202"/>
                  </a:cubicBezTo>
                  <a:cubicBezTo>
                    <a:pt x="252" y="202"/>
                    <a:pt x="250" y="201"/>
                    <a:pt x="250" y="198"/>
                  </a:cubicBezTo>
                  <a:cubicBezTo>
                    <a:pt x="243" y="122"/>
                    <a:pt x="243" y="122"/>
                    <a:pt x="243" y="122"/>
                  </a:cubicBezTo>
                  <a:cubicBezTo>
                    <a:pt x="228" y="179"/>
                    <a:pt x="228" y="179"/>
                    <a:pt x="228" y="179"/>
                  </a:cubicBezTo>
                  <a:cubicBezTo>
                    <a:pt x="228" y="181"/>
                    <a:pt x="226" y="182"/>
                    <a:pt x="224" y="182"/>
                  </a:cubicBezTo>
                  <a:cubicBezTo>
                    <a:pt x="221" y="182"/>
                    <a:pt x="220" y="180"/>
                    <a:pt x="219" y="178"/>
                  </a:cubicBezTo>
                  <a:cubicBezTo>
                    <a:pt x="205" y="84"/>
                    <a:pt x="205" y="84"/>
                    <a:pt x="205" y="84"/>
                  </a:cubicBezTo>
                  <a:cubicBezTo>
                    <a:pt x="194" y="187"/>
                    <a:pt x="194" y="187"/>
                    <a:pt x="194" y="187"/>
                  </a:cubicBezTo>
                  <a:cubicBezTo>
                    <a:pt x="194" y="189"/>
                    <a:pt x="192" y="191"/>
                    <a:pt x="190" y="191"/>
                  </a:cubicBezTo>
                  <a:cubicBezTo>
                    <a:pt x="188" y="191"/>
                    <a:pt x="186" y="190"/>
                    <a:pt x="185" y="187"/>
                  </a:cubicBezTo>
                  <a:cubicBezTo>
                    <a:pt x="173" y="137"/>
                    <a:pt x="173" y="137"/>
                    <a:pt x="173" y="137"/>
                  </a:cubicBezTo>
                  <a:cubicBezTo>
                    <a:pt x="157" y="244"/>
                    <a:pt x="157" y="244"/>
                    <a:pt x="157" y="244"/>
                  </a:cubicBezTo>
                  <a:cubicBezTo>
                    <a:pt x="157" y="246"/>
                    <a:pt x="155" y="248"/>
                    <a:pt x="153" y="248"/>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18" name="组合 17"/>
          <p:cNvGrpSpPr/>
          <p:nvPr/>
        </p:nvGrpSpPr>
        <p:grpSpPr>
          <a:xfrm>
            <a:off x="1330065" y="3708170"/>
            <a:ext cx="1120397" cy="1120397"/>
            <a:chOff x="1330065" y="3708170"/>
            <a:chExt cx="1120397" cy="1120397"/>
          </a:xfrm>
        </p:grpSpPr>
        <p:sp>
          <p:nvSpPr>
            <p:cNvPr id="183" name="Sev01"/>
            <p:cNvSpPr>
              <a:spLocks noChangeAspect="1"/>
            </p:cNvSpPr>
            <p:nvPr/>
          </p:nvSpPr>
          <p:spPr>
            <a:xfrm>
              <a:off x="1330065" y="3708170"/>
              <a:ext cx="1120397" cy="11203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grpSp>
          <p:nvGrpSpPr>
            <p:cNvPr id="200" name="Group 46"/>
            <p:cNvGrpSpPr/>
            <p:nvPr/>
          </p:nvGrpSpPr>
          <p:grpSpPr>
            <a:xfrm>
              <a:off x="1572105" y="3864134"/>
              <a:ext cx="636315" cy="769325"/>
              <a:chOff x="5676900" y="2346325"/>
              <a:chExt cx="949325" cy="1147763"/>
            </a:xfrm>
            <a:solidFill>
              <a:schemeClr val="accent5"/>
            </a:solidFill>
          </p:grpSpPr>
          <p:sp>
            <p:nvSpPr>
              <p:cNvPr id="201" name="Freeform 30"/>
              <p:cNvSpPr>
                <a:spLocks noEditPoints="1"/>
              </p:cNvSpPr>
              <p:nvPr/>
            </p:nvSpPr>
            <p:spPr bwMode="auto">
              <a:xfrm>
                <a:off x="5676900" y="2554288"/>
                <a:ext cx="949325" cy="939800"/>
              </a:xfrm>
              <a:custGeom>
                <a:cxnLst>
                  <a:cxn ang="0">
                    <a:pos x="125" y="27"/>
                  </a:cxn>
                  <a:cxn ang="0">
                    <a:pos x="0" y="104"/>
                  </a:cxn>
                  <a:cxn ang="0">
                    <a:pos x="83" y="248"/>
                  </a:cxn>
                  <a:cxn ang="0">
                    <a:pos x="125" y="235"/>
                  </a:cxn>
                  <a:cxn ang="0">
                    <a:pos x="167" y="248"/>
                  </a:cxn>
                  <a:cxn ang="0">
                    <a:pos x="250" y="104"/>
                  </a:cxn>
                  <a:cxn ang="0">
                    <a:pos x="125" y="27"/>
                  </a:cxn>
                  <a:cxn ang="0">
                    <a:pos x="125" y="27"/>
                  </a:cxn>
                  <a:cxn ang="0">
                    <a:pos x="125" y="27"/>
                  </a:cxn>
                </a:cxnLst>
                <a:rect l="0" t="0" r="r" b="b"/>
                <a:pathLst>
                  <a:path w="250" h="248">
                    <a:moveTo>
                      <a:pt x="125" y="27"/>
                    </a:moveTo>
                    <a:cubicBezTo>
                      <a:pt x="76" y="0"/>
                      <a:pt x="0" y="26"/>
                      <a:pt x="0" y="104"/>
                    </a:cubicBezTo>
                    <a:cubicBezTo>
                      <a:pt x="0" y="165"/>
                      <a:pt x="37" y="248"/>
                      <a:pt x="83" y="248"/>
                    </a:cubicBezTo>
                    <a:cubicBezTo>
                      <a:pt x="101" y="248"/>
                      <a:pt x="114" y="243"/>
                      <a:pt x="125" y="235"/>
                    </a:cubicBezTo>
                    <a:cubicBezTo>
                      <a:pt x="136" y="243"/>
                      <a:pt x="150" y="248"/>
                      <a:pt x="167" y="248"/>
                    </a:cubicBezTo>
                    <a:cubicBezTo>
                      <a:pt x="213" y="248"/>
                      <a:pt x="250" y="165"/>
                      <a:pt x="250" y="104"/>
                    </a:cubicBezTo>
                    <a:cubicBezTo>
                      <a:pt x="250" y="26"/>
                      <a:pt x="175" y="0"/>
                      <a:pt x="125" y="27"/>
                    </a:cubicBezTo>
                    <a:close/>
                    <a:moveTo>
                      <a:pt x="125" y="27"/>
                    </a:moveTo>
                    <a:cubicBezTo>
                      <a:pt x="125" y="27"/>
                      <a:pt x="125" y="27"/>
                      <a:pt x="125" y="27"/>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02" name="Freeform 31"/>
              <p:cNvSpPr>
                <a:spLocks noEditPoints="1"/>
              </p:cNvSpPr>
              <p:nvPr/>
            </p:nvSpPr>
            <p:spPr bwMode="auto">
              <a:xfrm>
                <a:off x="6129338" y="2452688"/>
                <a:ext cx="139700" cy="185738"/>
              </a:xfrm>
              <a:custGeom>
                <a:cxnLst>
                  <a:cxn ang="0">
                    <a:pos x="6" y="49"/>
                  </a:cxn>
                  <a:cxn ang="0">
                    <a:pos x="21" y="42"/>
                  </a:cxn>
                  <a:cxn ang="0">
                    <a:pos x="37" y="14"/>
                  </a:cxn>
                  <a:cxn ang="0">
                    <a:pos x="34" y="0"/>
                  </a:cxn>
                  <a:cxn ang="0">
                    <a:pos x="6" y="49"/>
                  </a:cxn>
                  <a:cxn ang="0">
                    <a:pos x="6" y="49"/>
                  </a:cxn>
                  <a:cxn ang="0">
                    <a:pos x="6" y="49"/>
                  </a:cxn>
                </a:cxnLst>
                <a:rect l="0" t="0" r="r" b="b"/>
                <a:pathLst>
                  <a:path w="37" h="49">
                    <a:moveTo>
                      <a:pt x="6" y="49"/>
                    </a:moveTo>
                    <a:cubicBezTo>
                      <a:pt x="21" y="42"/>
                      <a:pt x="21" y="42"/>
                      <a:pt x="21" y="42"/>
                    </a:cubicBezTo>
                    <a:cubicBezTo>
                      <a:pt x="21" y="42"/>
                      <a:pt x="21" y="18"/>
                      <a:pt x="37" y="14"/>
                    </a:cubicBezTo>
                    <a:cubicBezTo>
                      <a:pt x="34" y="0"/>
                      <a:pt x="34" y="0"/>
                      <a:pt x="34" y="0"/>
                    </a:cubicBezTo>
                    <a:cubicBezTo>
                      <a:pt x="0" y="11"/>
                      <a:pt x="6" y="47"/>
                      <a:pt x="6" y="49"/>
                    </a:cubicBezTo>
                    <a:close/>
                    <a:moveTo>
                      <a:pt x="6" y="49"/>
                    </a:moveTo>
                    <a:cubicBezTo>
                      <a:pt x="6" y="49"/>
                      <a:pt x="6" y="49"/>
                      <a:pt x="6" y="49"/>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03" name="Freeform 32"/>
              <p:cNvSpPr>
                <a:spLocks noEditPoints="1"/>
              </p:cNvSpPr>
              <p:nvPr/>
            </p:nvSpPr>
            <p:spPr bwMode="auto">
              <a:xfrm>
                <a:off x="5813425" y="2346325"/>
                <a:ext cx="387350" cy="303213"/>
              </a:xfrm>
              <a:custGeom>
                <a:cxnLst>
                  <a:cxn ang="0">
                    <a:pos x="91" y="46"/>
                  </a:cxn>
                  <a:cxn ang="0">
                    <a:pos x="30" y="0"/>
                  </a:cxn>
                  <a:cxn ang="0">
                    <a:pos x="91" y="46"/>
                  </a:cxn>
                  <a:cxn ang="0">
                    <a:pos x="91" y="46"/>
                  </a:cxn>
                  <a:cxn ang="0">
                    <a:pos x="91" y="46"/>
                  </a:cxn>
                </a:cxnLst>
                <a:rect l="0" t="0" r="r" b="b"/>
                <a:pathLst>
                  <a:path w="102" h="80">
                    <a:moveTo>
                      <a:pt x="91" y="46"/>
                    </a:moveTo>
                    <a:cubicBezTo>
                      <a:pt x="102" y="11"/>
                      <a:pt x="28" y="11"/>
                      <a:pt x="30" y="0"/>
                    </a:cubicBezTo>
                    <a:cubicBezTo>
                      <a:pt x="0" y="50"/>
                      <a:pt x="79" y="80"/>
                      <a:pt x="91" y="46"/>
                    </a:cubicBezTo>
                    <a:close/>
                    <a:moveTo>
                      <a:pt x="91" y="46"/>
                    </a:moveTo>
                    <a:cubicBezTo>
                      <a:pt x="91" y="46"/>
                      <a:pt x="91" y="46"/>
                      <a:pt x="91" y="4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grpSp>
      </p:grpSp>
      <p:grpSp>
        <p:nvGrpSpPr>
          <p:cNvPr id="19" name="组合 18"/>
          <p:cNvGrpSpPr/>
          <p:nvPr/>
        </p:nvGrpSpPr>
        <p:grpSpPr>
          <a:xfrm>
            <a:off x="4142245" y="3708170"/>
            <a:ext cx="1119600" cy="1119600"/>
            <a:chOff x="4142245" y="3708170"/>
            <a:chExt cx="1119600" cy="1119600"/>
          </a:xfrm>
        </p:grpSpPr>
        <p:sp>
          <p:nvSpPr>
            <p:cNvPr id="190" name="Sev01"/>
            <p:cNvSpPr>
              <a:spLocks noChangeAspect="1"/>
            </p:cNvSpPr>
            <p:nvPr/>
          </p:nvSpPr>
          <p:spPr>
            <a:xfrm>
              <a:off x="4142245" y="3708170"/>
              <a:ext cx="1119600" cy="111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grpSp>
          <p:nvGrpSpPr>
            <p:cNvPr id="204" name="Group 47"/>
            <p:cNvGrpSpPr/>
            <p:nvPr/>
          </p:nvGrpSpPr>
          <p:grpSpPr>
            <a:xfrm>
              <a:off x="4356335" y="3808527"/>
              <a:ext cx="748055" cy="875934"/>
              <a:chOff x="1116013" y="1550988"/>
              <a:chExt cx="1606550" cy="1881187"/>
            </a:xfrm>
            <a:solidFill>
              <a:schemeClr val="bg1"/>
            </a:solidFill>
          </p:grpSpPr>
          <p:sp>
            <p:nvSpPr>
              <p:cNvPr id="205" name="Freeform 5"/>
              <p:cNvSpPr>
                <a:spLocks noEditPoints="1"/>
              </p:cNvSpPr>
              <p:nvPr/>
            </p:nvSpPr>
            <p:spPr bwMode="auto">
              <a:xfrm>
                <a:off x="1890713" y="1714500"/>
                <a:ext cx="176213" cy="233362"/>
              </a:xfrm>
              <a:custGeom>
                <a:cxnLst>
                  <a:cxn ang="0">
                    <a:pos x="4" y="35"/>
                  </a:cxn>
                  <a:cxn ang="0">
                    <a:pos x="14" y="33"/>
                  </a:cxn>
                  <a:cxn ang="0">
                    <a:pos x="15" y="27"/>
                  </a:cxn>
                  <a:cxn ang="0">
                    <a:pos x="28" y="0"/>
                  </a:cxn>
                  <a:cxn ang="0">
                    <a:pos x="7" y="22"/>
                  </a:cxn>
                  <a:cxn ang="0">
                    <a:pos x="2" y="25"/>
                  </a:cxn>
                  <a:cxn ang="0">
                    <a:pos x="4" y="35"/>
                  </a:cxn>
                  <a:cxn ang="0">
                    <a:pos x="4" y="35"/>
                  </a:cxn>
                  <a:cxn ang="0">
                    <a:pos x="4" y="35"/>
                  </a:cxn>
                </a:cxnLst>
                <a:rect l="0" t="0" r="r" b="b"/>
                <a:pathLst>
                  <a:path w="28" h="37">
                    <a:moveTo>
                      <a:pt x="4" y="35"/>
                    </a:moveTo>
                    <a:cubicBezTo>
                      <a:pt x="7" y="37"/>
                      <a:pt x="11" y="36"/>
                      <a:pt x="14" y="33"/>
                    </a:cubicBezTo>
                    <a:cubicBezTo>
                      <a:pt x="15" y="31"/>
                      <a:pt x="15" y="29"/>
                      <a:pt x="15" y="27"/>
                    </a:cubicBezTo>
                    <a:cubicBezTo>
                      <a:pt x="28" y="0"/>
                      <a:pt x="28" y="0"/>
                      <a:pt x="28" y="0"/>
                    </a:cubicBezTo>
                    <a:cubicBezTo>
                      <a:pt x="7" y="22"/>
                      <a:pt x="7" y="22"/>
                      <a:pt x="7" y="22"/>
                    </a:cubicBezTo>
                    <a:cubicBezTo>
                      <a:pt x="5" y="22"/>
                      <a:pt x="3" y="23"/>
                      <a:pt x="2" y="25"/>
                    </a:cubicBezTo>
                    <a:cubicBezTo>
                      <a:pt x="0" y="28"/>
                      <a:pt x="0" y="33"/>
                      <a:pt x="4" y="35"/>
                    </a:cubicBezTo>
                    <a:close/>
                    <a:moveTo>
                      <a:pt x="4" y="35"/>
                    </a:moveTo>
                    <a:cubicBezTo>
                      <a:pt x="4" y="35"/>
                      <a:pt x="4" y="35"/>
                      <a:pt x="4" y="35"/>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6" name="Freeform 6"/>
              <p:cNvSpPr>
                <a:spLocks noEditPoints="1"/>
              </p:cNvSpPr>
              <p:nvPr/>
            </p:nvSpPr>
            <p:spPr bwMode="auto">
              <a:xfrm>
                <a:off x="1116013" y="1550988"/>
                <a:ext cx="1606550" cy="1881187"/>
              </a:xfrm>
              <a:custGeom>
                <a:cxnLst>
                  <a:cxn ang="0">
                    <a:pos x="69" y="210"/>
                  </a:cxn>
                  <a:cxn ang="0">
                    <a:pos x="208" y="210"/>
                  </a:cxn>
                  <a:cxn ang="0">
                    <a:pos x="255" y="163"/>
                  </a:cxn>
                  <a:cxn ang="0">
                    <a:pos x="208" y="115"/>
                  </a:cxn>
                  <a:cxn ang="0">
                    <a:pos x="195" y="115"/>
                  </a:cxn>
                  <a:cxn ang="0">
                    <a:pos x="195" y="69"/>
                  </a:cxn>
                  <a:cxn ang="0">
                    <a:pos x="183" y="54"/>
                  </a:cxn>
                  <a:cxn ang="0">
                    <a:pos x="183" y="53"/>
                  </a:cxn>
                  <a:cxn ang="0">
                    <a:pos x="131" y="0"/>
                  </a:cxn>
                  <a:cxn ang="0">
                    <a:pos x="78" y="53"/>
                  </a:cxn>
                  <a:cxn ang="0">
                    <a:pos x="16" y="53"/>
                  </a:cxn>
                  <a:cxn ang="0">
                    <a:pos x="0" y="69"/>
                  </a:cxn>
                  <a:cxn ang="0">
                    <a:pos x="0" y="152"/>
                  </a:cxn>
                  <a:cxn ang="0">
                    <a:pos x="16" y="168"/>
                  </a:cxn>
                  <a:cxn ang="0">
                    <a:pos x="179" y="168"/>
                  </a:cxn>
                  <a:cxn ang="0">
                    <a:pos x="195" y="152"/>
                  </a:cxn>
                  <a:cxn ang="0">
                    <a:pos x="195" y="137"/>
                  </a:cxn>
                  <a:cxn ang="0">
                    <a:pos x="208" y="137"/>
                  </a:cxn>
                  <a:cxn ang="0">
                    <a:pos x="233" y="163"/>
                  </a:cxn>
                  <a:cxn ang="0">
                    <a:pos x="208" y="188"/>
                  </a:cxn>
                  <a:cxn ang="0">
                    <a:pos x="69" y="188"/>
                  </a:cxn>
                  <a:cxn ang="0">
                    <a:pos x="21" y="236"/>
                  </a:cxn>
                  <a:cxn ang="0">
                    <a:pos x="69" y="283"/>
                  </a:cxn>
                  <a:cxn ang="0">
                    <a:pos x="148" y="283"/>
                  </a:cxn>
                  <a:cxn ang="0">
                    <a:pos x="172" y="299"/>
                  </a:cxn>
                  <a:cxn ang="0">
                    <a:pos x="191" y="299"/>
                  </a:cxn>
                  <a:cxn ang="0">
                    <a:pos x="219" y="271"/>
                  </a:cxn>
                  <a:cxn ang="0">
                    <a:pos x="191" y="244"/>
                  </a:cxn>
                  <a:cxn ang="0">
                    <a:pos x="172" y="244"/>
                  </a:cxn>
                  <a:cxn ang="0">
                    <a:pos x="147" y="261"/>
                  </a:cxn>
                  <a:cxn ang="0">
                    <a:pos x="69" y="261"/>
                  </a:cxn>
                  <a:cxn ang="0">
                    <a:pos x="44" y="236"/>
                  </a:cxn>
                  <a:cxn ang="0">
                    <a:pos x="69" y="210"/>
                  </a:cxn>
                  <a:cxn ang="0">
                    <a:pos x="131" y="16"/>
                  </a:cxn>
                  <a:cxn ang="0">
                    <a:pos x="169" y="54"/>
                  </a:cxn>
                  <a:cxn ang="0">
                    <a:pos x="131" y="93"/>
                  </a:cxn>
                  <a:cxn ang="0">
                    <a:pos x="92" y="54"/>
                  </a:cxn>
                  <a:cxn ang="0">
                    <a:pos x="131" y="16"/>
                  </a:cxn>
                  <a:cxn ang="0">
                    <a:pos x="131" y="16"/>
                  </a:cxn>
                  <a:cxn ang="0">
                    <a:pos x="131" y="16"/>
                  </a:cxn>
                </a:cxnLst>
                <a:rect l="0" t="0" r="r" b="b"/>
                <a:pathLst>
                  <a:path w="255" h="299">
                    <a:moveTo>
                      <a:pt x="69" y="210"/>
                    </a:moveTo>
                    <a:cubicBezTo>
                      <a:pt x="208" y="210"/>
                      <a:pt x="208" y="210"/>
                      <a:pt x="208" y="210"/>
                    </a:cubicBezTo>
                    <a:cubicBezTo>
                      <a:pt x="234" y="210"/>
                      <a:pt x="255" y="189"/>
                      <a:pt x="255" y="163"/>
                    </a:cubicBezTo>
                    <a:cubicBezTo>
                      <a:pt x="255" y="136"/>
                      <a:pt x="234" y="115"/>
                      <a:pt x="208" y="115"/>
                    </a:cubicBezTo>
                    <a:cubicBezTo>
                      <a:pt x="195" y="115"/>
                      <a:pt x="195" y="115"/>
                      <a:pt x="195" y="115"/>
                    </a:cubicBezTo>
                    <a:cubicBezTo>
                      <a:pt x="195" y="69"/>
                      <a:pt x="195" y="69"/>
                      <a:pt x="195" y="69"/>
                    </a:cubicBezTo>
                    <a:cubicBezTo>
                      <a:pt x="195" y="62"/>
                      <a:pt x="190" y="56"/>
                      <a:pt x="183" y="54"/>
                    </a:cubicBezTo>
                    <a:cubicBezTo>
                      <a:pt x="183" y="53"/>
                      <a:pt x="183" y="53"/>
                      <a:pt x="183" y="53"/>
                    </a:cubicBezTo>
                    <a:cubicBezTo>
                      <a:pt x="183" y="24"/>
                      <a:pt x="160" y="0"/>
                      <a:pt x="131" y="0"/>
                    </a:cubicBezTo>
                    <a:cubicBezTo>
                      <a:pt x="101" y="0"/>
                      <a:pt x="78" y="24"/>
                      <a:pt x="78" y="53"/>
                    </a:cubicBezTo>
                    <a:cubicBezTo>
                      <a:pt x="16" y="53"/>
                      <a:pt x="16" y="53"/>
                      <a:pt x="16" y="53"/>
                    </a:cubicBezTo>
                    <a:cubicBezTo>
                      <a:pt x="7" y="53"/>
                      <a:pt x="0" y="60"/>
                      <a:pt x="0" y="69"/>
                    </a:cubicBezTo>
                    <a:cubicBezTo>
                      <a:pt x="0" y="152"/>
                      <a:pt x="0" y="152"/>
                      <a:pt x="0" y="152"/>
                    </a:cubicBezTo>
                    <a:cubicBezTo>
                      <a:pt x="0" y="161"/>
                      <a:pt x="7" y="168"/>
                      <a:pt x="16" y="168"/>
                    </a:cubicBezTo>
                    <a:cubicBezTo>
                      <a:pt x="179" y="168"/>
                      <a:pt x="179" y="168"/>
                      <a:pt x="179" y="168"/>
                    </a:cubicBezTo>
                    <a:cubicBezTo>
                      <a:pt x="188" y="168"/>
                      <a:pt x="195" y="161"/>
                      <a:pt x="195" y="152"/>
                    </a:cubicBezTo>
                    <a:cubicBezTo>
                      <a:pt x="195" y="137"/>
                      <a:pt x="195" y="137"/>
                      <a:pt x="195" y="137"/>
                    </a:cubicBezTo>
                    <a:cubicBezTo>
                      <a:pt x="208" y="137"/>
                      <a:pt x="208" y="137"/>
                      <a:pt x="208" y="137"/>
                    </a:cubicBezTo>
                    <a:cubicBezTo>
                      <a:pt x="222" y="137"/>
                      <a:pt x="233" y="149"/>
                      <a:pt x="233" y="163"/>
                    </a:cubicBezTo>
                    <a:cubicBezTo>
                      <a:pt x="233" y="177"/>
                      <a:pt x="222" y="188"/>
                      <a:pt x="208" y="188"/>
                    </a:cubicBezTo>
                    <a:cubicBezTo>
                      <a:pt x="69" y="188"/>
                      <a:pt x="69" y="188"/>
                      <a:pt x="69" y="188"/>
                    </a:cubicBezTo>
                    <a:cubicBezTo>
                      <a:pt x="43" y="188"/>
                      <a:pt x="21" y="209"/>
                      <a:pt x="21" y="236"/>
                    </a:cubicBezTo>
                    <a:cubicBezTo>
                      <a:pt x="21" y="262"/>
                      <a:pt x="43" y="283"/>
                      <a:pt x="69" y="283"/>
                    </a:cubicBezTo>
                    <a:cubicBezTo>
                      <a:pt x="148" y="283"/>
                      <a:pt x="148" y="283"/>
                      <a:pt x="148" y="283"/>
                    </a:cubicBezTo>
                    <a:cubicBezTo>
                      <a:pt x="152" y="292"/>
                      <a:pt x="161" y="299"/>
                      <a:pt x="172" y="299"/>
                    </a:cubicBezTo>
                    <a:cubicBezTo>
                      <a:pt x="191" y="299"/>
                      <a:pt x="191" y="299"/>
                      <a:pt x="191" y="299"/>
                    </a:cubicBezTo>
                    <a:cubicBezTo>
                      <a:pt x="206" y="299"/>
                      <a:pt x="219" y="286"/>
                      <a:pt x="219" y="271"/>
                    </a:cubicBezTo>
                    <a:cubicBezTo>
                      <a:pt x="219" y="256"/>
                      <a:pt x="206" y="244"/>
                      <a:pt x="191" y="244"/>
                    </a:cubicBezTo>
                    <a:cubicBezTo>
                      <a:pt x="172" y="244"/>
                      <a:pt x="172" y="244"/>
                      <a:pt x="172" y="244"/>
                    </a:cubicBezTo>
                    <a:cubicBezTo>
                      <a:pt x="161" y="244"/>
                      <a:pt x="151" y="251"/>
                      <a:pt x="147" y="261"/>
                    </a:cubicBezTo>
                    <a:cubicBezTo>
                      <a:pt x="69" y="261"/>
                      <a:pt x="69" y="261"/>
                      <a:pt x="69" y="261"/>
                    </a:cubicBezTo>
                    <a:cubicBezTo>
                      <a:pt x="55" y="261"/>
                      <a:pt x="44" y="250"/>
                      <a:pt x="44" y="236"/>
                    </a:cubicBezTo>
                    <a:cubicBezTo>
                      <a:pt x="44" y="222"/>
                      <a:pt x="55" y="210"/>
                      <a:pt x="69" y="210"/>
                    </a:cubicBezTo>
                    <a:close/>
                    <a:moveTo>
                      <a:pt x="131" y="16"/>
                    </a:moveTo>
                    <a:cubicBezTo>
                      <a:pt x="152" y="16"/>
                      <a:pt x="169" y="33"/>
                      <a:pt x="169" y="54"/>
                    </a:cubicBezTo>
                    <a:cubicBezTo>
                      <a:pt x="169" y="76"/>
                      <a:pt x="152" y="93"/>
                      <a:pt x="131" y="93"/>
                    </a:cubicBezTo>
                    <a:cubicBezTo>
                      <a:pt x="109" y="93"/>
                      <a:pt x="92" y="76"/>
                      <a:pt x="92" y="54"/>
                    </a:cubicBezTo>
                    <a:cubicBezTo>
                      <a:pt x="92" y="33"/>
                      <a:pt x="109" y="16"/>
                      <a:pt x="131" y="16"/>
                    </a:cubicBezTo>
                    <a:close/>
                    <a:moveTo>
                      <a:pt x="131" y="16"/>
                    </a:moveTo>
                    <a:cubicBezTo>
                      <a:pt x="131" y="16"/>
                      <a:pt x="131" y="16"/>
                      <a:pt x="131" y="16"/>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grpSp>
        <p:nvGrpSpPr>
          <p:cNvPr id="20" name="组合 19"/>
          <p:cNvGrpSpPr/>
          <p:nvPr/>
        </p:nvGrpSpPr>
        <p:grpSpPr>
          <a:xfrm>
            <a:off x="7010264" y="3708170"/>
            <a:ext cx="1119600" cy="1119600"/>
            <a:chOff x="7010264" y="3708170"/>
            <a:chExt cx="1119600" cy="1119600"/>
          </a:xfrm>
        </p:grpSpPr>
        <p:sp>
          <p:nvSpPr>
            <p:cNvPr id="193" name="Sev01"/>
            <p:cNvSpPr>
              <a:spLocks noChangeAspect="1"/>
            </p:cNvSpPr>
            <p:nvPr/>
          </p:nvSpPr>
          <p:spPr>
            <a:xfrm>
              <a:off x="7010264" y="3708170"/>
              <a:ext cx="1119600" cy="111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grpSp>
          <p:nvGrpSpPr>
            <p:cNvPr id="207" name="Group 34"/>
            <p:cNvGrpSpPr/>
            <p:nvPr/>
          </p:nvGrpSpPr>
          <p:grpSpPr>
            <a:xfrm>
              <a:off x="7146377" y="4008171"/>
              <a:ext cx="847371" cy="476646"/>
              <a:chOff x="3806825" y="2801938"/>
              <a:chExt cx="1117601" cy="628650"/>
            </a:xfrm>
            <a:solidFill>
              <a:schemeClr val="bg1"/>
            </a:solidFill>
          </p:grpSpPr>
          <p:sp>
            <p:nvSpPr>
              <p:cNvPr id="208" name="Freeform 17"/>
              <p:cNvSpPr>
                <a:spLocks noEditPoints="1"/>
              </p:cNvSpPr>
              <p:nvPr/>
            </p:nvSpPr>
            <p:spPr bwMode="auto">
              <a:xfrm>
                <a:off x="3806825" y="2801938"/>
                <a:ext cx="1117601" cy="628650"/>
              </a:xfrm>
              <a:custGeom>
                <a:cxnLst>
                  <a:cxn ang="0">
                    <a:pos x="771" y="377"/>
                  </a:cxn>
                  <a:cxn ang="0">
                    <a:pos x="771" y="472"/>
                  </a:cxn>
                  <a:cxn ang="0">
                    <a:pos x="838" y="472"/>
                  </a:cxn>
                  <a:cxn ang="0">
                    <a:pos x="838" y="310"/>
                  </a:cxn>
                  <a:cxn ang="0">
                    <a:pos x="67" y="310"/>
                  </a:cxn>
                  <a:cxn ang="0">
                    <a:pos x="67" y="35"/>
                  </a:cxn>
                  <a:cxn ang="0">
                    <a:pos x="57" y="11"/>
                  </a:cxn>
                  <a:cxn ang="0">
                    <a:pos x="33" y="0"/>
                  </a:cxn>
                  <a:cxn ang="0">
                    <a:pos x="10" y="11"/>
                  </a:cxn>
                  <a:cxn ang="0">
                    <a:pos x="0" y="35"/>
                  </a:cxn>
                  <a:cxn ang="0">
                    <a:pos x="0" y="472"/>
                  </a:cxn>
                  <a:cxn ang="0">
                    <a:pos x="67" y="472"/>
                  </a:cxn>
                  <a:cxn ang="0">
                    <a:pos x="67" y="377"/>
                  </a:cxn>
                  <a:cxn ang="0">
                    <a:pos x="771" y="377"/>
                  </a:cxn>
                  <a:cxn ang="0">
                    <a:pos x="771" y="377"/>
                  </a:cxn>
                  <a:cxn ang="0">
                    <a:pos x="771" y="377"/>
                  </a:cxn>
                </a:cxnLst>
                <a:rect l="0" t="0" r="r" b="b"/>
                <a:pathLst>
                  <a:path w="838" h="472">
                    <a:moveTo>
                      <a:pt x="771" y="377"/>
                    </a:moveTo>
                    <a:cubicBezTo>
                      <a:pt x="771" y="472"/>
                      <a:pt x="771" y="472"/>
                      <a:pt x="771" y="472"/>
                    </a:cubicBezTo>
                    <a:cubicBezTo>
                      <a:pt x="838" y="472"/>
                      <a:pt x="838" y="472"/>
                      <a:pt x="838" y="472"/>
                    </a:cubicBezTo>
                    <a:cubicBezTo>
                      <a:pt x="838" y="310"/>
                      <a:pt x="838" y="310"/>
                      <a:pt x="838" y="310"/>
                    </a:cubicBezTo>
                    <a:cubicBezTo>
                      <a:pt x="67" y="310"/>
                      <a:pt x="67" y="310"/>
                      <a:pt x="67" y="310"/>
                    </a:cubicBezTo>
                    <a:cubicBezTo>
                      <a:pt x="67" y="35"/>
                      <a:pt x="67" y="35"/>
                      <a:pt x="67" y="35"/>
                    </a:cubicBezTo>
                    <a:cubicBezTo>
                      <a:pt x="67" y="26"/>
                      <a:pt x="64" y="18"/>
                      <a:pt x="57" y="11"/>
                    </a:cubicBezTo>
                    <a:cubicBezTo>
                      <a:pt x="50" y="4"/>
                      <a:pt x="43" y="0"/>
                      <a:pt x="33" y="0"/>
                    </a:cubicBezTo>
                    <a:cubicBezTo>
                      <a:pt x="24" y="0"/>
                      <a:pt x="16" y="4"/>
                      <a:pt x="10" y="11"/>
                    </a:cubicBezTo>
                    <a:cubicBezTo>
                      <a:pt x="3" y="18"/>
                      <a:pt x="0" y="26"/>
                      <a:pt x="0" y="35"/>
                    </a:cubicBezTo>
                    <a:cubicBezTo>
                      <a:pt x="0" y="472"/>
                      <a:pt x="0" y="472"/>
                      <a:pt x="0" y="472"/>
                    </a:cubicBezTo>
                    <a:cubicBezTo>
                      <a:pt x="67" y="472"/>
                      <a:pt x="67" y="472"/>
                      <a:pt x="67" y="472"/>
                    </a:cubicBezTo>
                    <a:cubicBezTo>
                      <a:pt x="67" y="377"/>
                      <a:pt x="67" y="377"/>
                      <a:pt x="67" y="377"/>
                    </a:cubicBezTo>
                    <a:lnTo>
                      <a:pt x="771" y="377"/>
                    </a:lnTo>
                    <a:close/>
                    <a:moveTo>
                      <a:pt x="771" y="377"/>
                    </a:moveTo>
                    <a:cubicBezTo>
                      <a:pt x="771" y="377"/>
                      <a:pt x="771" y="377"/>
                      <a:pt x="771" y="377"/>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9" name="Freeform 18"/>
              <p:cNvSpPr>
                <a:spLocks noEditPoints="1"/>
              </p:cNvSpPr>
              <p:nvPr/>
            </p:nvSpPr>
            <p:spPr bwMode="auto">
              <a:xfrm>
                <a:off x="3976688" y="2919413"/>
                <a:ext cx="165100" cy="163512"/>
              </a:xfrm>
              <a:custGeom>
                <a:cxnLst>
                  <a:cxn ang="0">
                    <a:pos x="61" y="123"/>
                  </a:cxn>
                  <a:cxn ang="0">
                    <a:pos x="105" y="105"/>
                  </a:cxn>
                  <a:cxn ang="0">
                    <a:pos x="124" y="61"/>
                  </a:cxn>
                  <a:cxn ang="0">
                    <a:pos x="105" y="18"/>
                  </a:cxn>
                  <a:cxn ang="0">
                    <a:pos x="61" y="0"/>
                  </a:cxn>
                  <a:cxn ang="0">
                    <a:pos x="18" y="18"/>
                  </a:cxn>
                  <a:cxn ang="0">
                    <a:pos x="0" y="61"/>
                  </a:cxn>
                  <a:cxn ang="0">
                    <a:pos x="18" y="105"/>
                  </a:cxn>
                  <a:cxn ang="0">
                    <a:pos x="61" y="123"/>
                  </a:cxn>
                  <a:cxn ang="0">
                    <a:pos x="61" y="123"/>
                  </a:cxn>
                  <a:cxn ang="0">
                    <a:pos x="61" y="123"/>
                  </a:cxn>
                </a:cxnLst>
                <a:rect l="0" t="0" r="r" b="b"/>
                <a:pathLst>
                  <a:path w="124" h="123">
                    <a:moveTo>
                      <a:pt x="61" y="123"/>
                    </a:moveTo>
                    <a:cubicBezTo>
                      <a:pt x="78" y="123"/>
                      <a:pt x="93" y="117"/>
                      <a:pt x="105" y="105"/>
                    </a:cubicBezTo>
                    <a:cubicBezTo>
                      <a:pt x="118" y="93"/>
                      <a:pt x="124" y="78"/>
                      <a:pt x="124" y="61"/>
                    </a:cubicBezTo>
                    <a:cubicBezTo>
                      <a:pt x="124" y="44"/>
                      <a:pt x="118" y="30"/>
                      <a:pt x="105" y="18"/>
                    </a:cubicBezTo>
                    <a:cubicBezTo>
                      <a:pt x="93" y="6"/>
                      <a:pt x="78" y="0"/>
                      <a:pt x="61" y="0"/>
                    </a:cubicBezTo>
                    <a:cubicBezTo>
                      <a:pt x="44" y="0"/>
                      <a:pt x="30" y="6"/>
                      <a:pt x="18" y="18"/>
                    </a:cubicBezTo>
                    <a:cubicBezTo>
                      <a:pt x="6" y="30"/>
                      <a:pt x="0" y="44"/>
                      <a:pt x="0" y="61"/>
                    </a:cubicBezTo>
                    <a:cubicBezTo>
                      <a:pt x="0" y="78"/>
                      <a:pt x="6" y="93"/>
                      <a:pt x="18" y="105"/>
                    </a:cubicBezTo>
                    <a:cubicBezTo>
                      <a:pt x="30" y="117"/>
                      <a:pt x="44" y="123"/>
                      <a:pt x="61" y="123"/>
                    </a:cubicBezTo>
                    <a:close/>
                    <a:moveTo>
                      <a:pt x="61" y="123"/>
                    </a:moveTo>
                    <a:cubicBezTo>
                      <a:pt x="61" y="123"/>
                      <a:pt x="61" y="123"/>
                      <a:pt x="61" y="123"/>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10" name="Freeform 19"/>
              <p:cNvSpPr>
                <a:spLocks noEditPoints="1"/>
              </p:cNvSpPr>
              <p:nvPr/>
            </p:nvSpPr>
            <p:spPr bwMode="auto">
              <a:xfrm>
                <a:off x="4000500" y="3060700"/>
                <a:ext cx="114300" cy="22225"/>
              </a:xfrm>
              <a:custGeom>
                <a:cxnLst>
                  <a:cxn ang="0">
                    <a:pos x="86" y="0"/>
                  </a:cxn>
                  <a:cxn ang="0">
                    <a:pos x="0" y="0"/>
                  </a:cxn>
                  <a:cxn ang="0">
                    <a:pos x="43" y="17"/>
                  </a:cxn>
                  <a:cxn ang="0">
                    <a:pos x="86" y="0"/>
                  </a:cxn>
                  <a:cxn ang="0">
                    <a:pos x="86" y="0"/>
                  </a:cxn>
                  <a:cxn ang="0">
                    <a:pos x="86" y="0"/>
                  </a:cxn>
                </a:cxnLst>
                <a:rect l="0" t="0" r="r" b="b"/>
                <a:pathLst>
                  <a:path w="86" h="17">
                    <a:moveTo>
                      <a:pt x="86" y="0"/>
                    </a:moveTo>
                    <a:cubicBezTo>
                      <a:pt x="0" y="0"/>
                      <a:pt x="0" y="0"/>
                      <a:pt x="0" y="0"/>
                    </a:cubicBezTo>
                    <a:cubicBezTo>
                      <a:pt x="12" y="11"/>
                      <a:pt x="26" y="17"/>
                      <a:pt x="43" y="17"/>
                    </a:cubicBezTo>
                    <a:cubicBezTo>
                      <a:pt x="60" y="17"/>
                      <a:pt x="74" y="11"/>
                      <a:pt x="86" y="0"/>
                    </a:cubicBezTo>
                    <a:close/>
                    <a:moveTo>
                      <a:pt x="86" y="0"/>
                    </a:moveTo>
                    <a:cubicBezTo>
                      <a:pt x="86" y="0"/>
                      <a:pt x="86" y="0"/>
                      <a:pt x="86"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11" name="Freeform 20"/>
              <p:cNvSpPr>
                <a:spLocks noEditPoints="1"/>
              </p:cNvSpPr>
              <p:nvPr/>
            </p:nvSpPr>
            <p:spPr bwMode="auto">
              <a:xfrm>
                <a:off x="3944938" y="2930525"/>
                <a:ext cx="976313" cy="236537"/>
              </a:xfrm>
              <a:custGeom>
                <a:cxnLst>
                  <a:cxn ang="0">
                    <a:pos x="718" y="63"/>
                  </a:cxn>
                  <a:cxn ang="0">
                    <a:pos x="683" y="47"/>
                  </a:cxn>
                  <a:cxn ang="0">
                    <a:pos x="197" y="0"/>
                  </a:cxn>
                  <a:cxn ang="0">
                    <a:pos x="194" y="0"/>
                  </a:cxn>
                  <a:cxn ang="0">
                    <a:pos x="172" y="9"/>
                  </a:cxn>
                  <a:cxn ang="0">
                    <a:pos x="163" y="31"/>
                  </a:cxn>
                  <a:cxn ang="0">
                    <a:pos x="163" y="115"/>
                  </a:cxn>
                  <a:cxn ang="0">
                    <a:pos x="84" y="129"/>
                  </a:cxn>
                  <a:cxn ang="0">
                    <a:pos x="30" y="106"/>
                  </a:cxn>
                  <a:cxn ang="0">
                    <a:pos x="23" y="98"/>
                  </a:cxn>
                  <a:cxn ang="0">
                    <a:pos x="0" y="129"/>
                  </a:cxn>
                  <a:cxn ang="0">
                    <a:pos x="0" y="144"/>
                  </a:cxn>
                  <a:cxn ang="0">
                    <a:pos x="33" y="177"/>
                  </a:cxn>
                  <a:cxn ang="0">
                    <a:pos x="732" y="177"/>
                  </a:cxn>
                  <a:cxn ang="0">
                    <a:pos x="732" y="95"/>
                  </a:cxn>
                  <a:cxn ang="0">
                    <a:pos x="718" y="63"/>
                  </a:cxn>
                  <a:cxn ang="0">
                    <a:pos x="718" y="63"/>
                  </a:cxn>
                  <a:cxn ang="0">
                    <a:pos x="718" y="63"/>
                  </a:cxn>
                </a:cxnLst>
                <a:rect l="0" t="0" r="r" b="b"/>
                <a:pathLst>
                  <a:path w="732" h="177">
                    <a:moveTo>
                      <a:pt x="718" y="63"/>
                    </a:moveTo>
                    <a:cubicBezTo>
                      <a:pt x="709" y="55"/>
                      <a:pt x="697" y="50"/>
                      <a:pt x="683" y="47"/>
                    </a:cubicBezTo>
                    <a:cubicBezTo>
                      <a:pt x="197" y="0"/>
                      <a:pt x="197" y="0"/>
                      <a:pt x="197" y="0"/>
                    </a:cubicBezTo>
                    <a:cubicBezTo>
                      <a:pt x="194" y="0"/>
                      <a:pt x="194" y="0"/>
                      <a:pt x="194" y="0"/>
                    </a:cubicBezTo>
                    <a:cubicBezTo>
                      <a:pt x="185" y="0"/>
                      <a:pt x="178" y="3"/>
                      <a:pt x="172" y="9"/>
                    </a:cubicBezTo>
                    <a:cubicBezTo>
                      <a:pt x="166" y="15"/>
                      <a:pt x="163" y="22"/>
                      <a:pt x="163" y="31"/>
                    </a:cubicBezTo>
                    <a:cubicBezTo>
                      <a:pt x="163" y="115"/>
                      <a:pt x="163" y="115"/>
                      <a:pt x="163" y="115"/>
                    </a:cubicBezTo>
                    <a:cubicBezTo>
                      <a:pt x="159" y="108"/>
                      <a:pt x="105" y="129"/>
                      <a:pt x="84" y="129"/>
                    </a:cubicBezTo>
                    <a:cubicBezTo>
                      <a:pt x="63" y="129"/>
                      <a:pt x="45" y="121"/>
                      <a:pt x="30" y="106"/>
                    </a:cubicBezTo>
                    <a:cubicBezTo>
                      <a:pt x="28" y="104"/>
                      <a:pt x="25" y="101"/>
                      <a:pt x="23" y="98"/>
                    </a:cubicBezTo>
                    <a:cubicBezTo>
                      <a:pt x="10" y="102"/>
                      <a:pt x="0" y="115"/>
                      <a:pt x="0" y="129"/>
                    </a:cubicBezTo>
                    <a:cubicBezTo>
                      <a:pt x="0" y="144"/>
                      <a:pt x="0" y="144"/>
                      <a:pt x="0" y="144"/>
                    </a:cubicBezTo>
                    <a:cubicBezTo>
                      <a:pt x="0" y="162"/>
                      <a:pt x="15" y="177"/>
                      <a:pt x="33" y="177"/>
                    </a:cubicBezTo>
                    <a:cubicBezTo>
                      <a:pt x="732" y="177"/>
                      <a:pt x="732" y="177"/>
                      <a:pt x="732" y="177"/>
                    </a:cubicBezTo>
                    <a:cubicBezTo>
                      <a:pt x="732" y="95"/>
                      <a:pt x="732" y="95"/>
                      <a:pt x="732" y="95"/>
                    </a:cubicBezTo>
                    <a:cubicBezTo>
                      <a:pt x="732" y="82"/>
                      <a:pt x="728" y="71"/>
                      <a:pt x="718" y="63"/>
                    </a:cubicBezTo>
                    <a:close/>
                    <a:moveTo>
                      <a:pt x="718" y="63"/>
                    </a:moveTo>
                    <a:cubicBezTo>
                      <a:pt x="718" y="63"/>
                      <a:pt x="718" y="63"/>
                      <a:pt x="718" y="63"/>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grpSp>
        <p:nvGrpSpPr>
          <p:cNvPr id="21" name="组合 20"/>
          <p:cNvGrpSpPr/>
          <p:nvPr/>
        </p:nvGrpSpPr>
        <p:grpSpPr>
          <a:xfrm>
            <a:off x="9765807" y="3708170"/>
            <a:ext cx="1119600" cy="1119600"/>
            <a:chOff x="9765807" y="3708170"/>
            <a:chExt cx="1119600" cy="1119600"/>
          </a:xfrm>
        </p:grpSpPr>
        <p:sp>
          <p:nvSpPr>
            <p:cNvPr id="198" name="Sev01"/>
            <p:cNvSpPr>
              <a:spLocks noChangeAspect="1"/>
            </p:cNvSpPr>
            <p:nvPr/>
          </p:nvSpPr>
          <p:spPr>
            <a:xfrm>
              <a:off x="9765807" y="3708170"/>
              <a:ext cx="1119600" cy="111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cs typeface="+mn-ea"/>
                <a:sym typeface="+mn-lt"/>
              </a:endParaRPr>
            </a:p>
          </p:txBody>
        </p:sp>
        <p:sp>
          <p:nvSpPr>
            <p:cNvPr id="214" name="Freeform 128"/>
            <p:cNvSpPr/>
            <p:nvPr/>
          </p:nvSpPr>
          <p:spPr bwMode="auto">
            <a:xfrm>
              <a:off x="9981068" y="3864367"/>
              <a:ext cx="689078" cy="807205"/>
            </a:xfrm>
            <a:custGeom>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animEffect transition="in" filter="fade">
                                      <p:cBhvr>
                                        <p:cTn id="9" dur="500"/>
                                        <p:tgtEl>
                                          <p:spTgt spid="137"/>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1000" fill="hold"/>
                                        <p:tgtEl>
                                          <p:spTgt spid="73"/>
                                        </p:tgtEl>
                                        <p:attrNameLst>
                                          <p:attrName>ppt_x</p:attrName>
                                        </p:attrNameLst>
                                      </p:cBhvr>
                                      <p:tavLst>
                                        <p:tav tm="0">
                                          <p:val>
                                            <p:strVal val="#ppt_x"/>
                                          </p:val>
                                        </p:tav>
                                        <p:tav tm="100000">
                                          <p:val>
                                            <p:strVal val="#ppt_x"/>
                                          </p:val>
                                        </p:tav>
                                      </p:tavLst>
                                    </p:anim>
                                    <p:anim calcmode="lin" valueType="num">
                                      <p:cBhvr additive="base">
                                        <p:cTn id="13" dur="1000" fill="hold"/>
                                        <p:tgtEl>
                                          <p:spTgt spid="7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additive="base">
                                        <p:cTn id="22" dur="1000" fill="hold"/>
                                        <p:tgtEl>
                                          <p:spTgt spid="111"/>
                                        </p:tgtEl>
                                        <p:attrNameLst>
                                          <p:attrName>ppt_x</p:attrName>
                                        </p:attrNameLst>
                                      </p:cBhvr>
                                      <p:tavLst>
                                        <p:tav tm="0">
                                          <p:val>
                                            <p:strVal val="#ppt_x"/>
                                          </p:val>
                                        </p:tav>
                                        <p:tav tm="100000">
                                          <p:val>
                                            <p:strVal val="#ppt_x"/>
                                          </p:val>
                                        </p:tav>
                                      </p:tavLst>
                                    </p:anim>
                                    <p:anim calcmode="lin" valueType="num">
                                      <p:cBhvr additive="base">
                                        <p:cTn id="23" dur="1000" fill="hold"/>
                                        <p:tgtEl>
                                          <p:spTgt spid="11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1000" fill="hold"/>
                                        <p:tgtEl>
                                          <p:spTgt spid="116"/>
                                        </p:tgtEl>
                                        <p:attrNameLst>
                                          <p:attrName>ppt_x</p:attrName>
                                        </p:attrNameLst>
                                      </p:cBhvr>
                                      <p:tavLst>
                                        <p:tav tm="0">
                                          <p:val>
                                            <p:strVal val="#ppt_x"/>
                                          </p:val>
                                        </p:tav>
                                        <p:tav tm="100000">
                                          <p:val>
                                            <p:strVal val="#ppt_x"/>
                                          </p:val>
                                        </p:tav>
                                      </p:tavLst>
                                    </p:anim>
                                    <p:anim calcmode="lin" valueType="num">
                                      <p:cBhvr additive="base">
                                        <p:cTn id="33" dur="1000" fill="hold"/>
                                        <p:tgtEl>
                                          <p:spTgt spid="11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cBhvr additive="base">
                                        <p:cTn id="42" dur="1000" fill="hold"/>
                                        <p:tgtEl>
                                          <p:spTgt spid="121"/>
                                        </p:tgtEl>
                                        <p:attrNameLst>
                                          <p:attrName>ppt_x</p:attrName>
                                        </p:attrNameLst>
                                      </p:cBhvr>
                                      <p:tavLst>
                                        <p:tav tm="0">
                                          <p:val>
                                            <p:strVal val="#ppt_x"/>
                                          </p:val>
                                        </p:tav>
                                        <p:tav tm="100000">
                                          <p:val>
                                            <p:strVal val="#ppt_x"/>
                                          </p:val>
                                        </p:tav>
                                      </p:tavLst>
                                    </p:anim>
                                    <p:anim calcmode="lin" valueType="num">
                                      <p:cBhvr additive="base">
                                        <p:cTn id="43" dur="1000" fill="hold"/>
                                        <p:tgtEl>
                                          <p:spTgt spid="121"/>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2" presetClass="entr" presetSubtype="4" accel="50000" decel="5000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 calcmode="lin" valueType="num">
                                      <p:cBhvr additive="base">
                                        <p:cTn id="52" dur="1000" fill="hold"/>
                                        <p:tgtEl>
                                          <p:spTgt spid="126"/>
                                        </p:tgtEl>
                                        <p:attrNameLst>
                                          <p:attrName>ppt_x</p:attrName>
                                        </p:attrNameLst>
                                      </p:cBhvr>
                                      <p:tavLst>
                                        <p:tav tm="0">
                                          <p:val>
                                            <p:strVal val="#ppt_x"/>
                                          </p:val>
                                        </p:tav>
                                        <p:tav tm="100000">
                                          <p:val>
                                            <p:strVal val="#ppt_x"/>
                                          </p:val>
                                        </p:tav>
                                      </p:tavLst>
                                    </p:anim>
                                    <p:anim calcmode="lin" valueType="num">
                                      <p:cBhvr additive="base">
                                        <p:cTn id="53" dur="1000" fill="hold"/>
                                        <p:tgtEl>
                                          <p:spTgt spid="126"/>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131"/>
                                        </p:tgtEl>
                                        <p:attrNameLst>
                                          <p:attrName>style.visibility</p:attrName>
                                        </p:attrNameLst>
                                      </p:cBhvr>
                                      <p:to>
                                        <p:strVal val="visible"/>
                                      </p:to>
                                    </p:set>
                                    <p:anim calcmode="lin" valueType="num">
                                      <p:cBhvr additive="base">
                                        <p:cTn id="62" dur="1000" fill="hold"/>
                                        <p:tgtEl>
                                          <p:spTgt spid="131"/>
                                        </p:tgtEl>
                                        <p:attrNameLst>
                                          <p:attrName>ppt_x</p:attrName>
                                        </p:attrNameLst>
                                      </p:cBhvr>
                                      <p:tavLst>
                                        <p:tav tm="0">
                                          <p:val>
                                            <p:strVal val="#ppt_x"/>
                                          </p:val>
                                        </p:tav>
                                        <p:tav tm="100000">
                                          <p:val>
                                            <p:strVal val="#ppt_x"/>
                                          </p:val>
                                        </p:tav>
                                      </p:tavLst>
                                    </p:anim>
                                    <p:anim calcmode="lin" valueType="num">
                                      <p:cBhvr additive="base">
                                        <p:cTn id="63" dur="1000" fill="hold"/>
                                        <p:tgtEl>
                                          <p:spTgt spid="131"/>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53" presetClass="entr" presetSubtype="1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2" presetClass="entr" presetSubtype="4" accel="50000" decel="50000" fill="hold" grpId="0" nodeType="with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additive="base">
                                        <p:cTn id="72" dur="1000" fill="hold"/>
                                        <p:tgtEl>
                                          <p:spTgt spid="134"/>
                                        </p:tgtEl>
                                        <p:attrNameLst>
                                          <p:attrName>ppt_x</p:attrName>
                                        </p:attrNameLst>
                                      </p:cBhvr>
                                      <p:tavLst>
                                        <p:tav tm="0">
                                          <p:val>
                                            <p:strVal val="#ppt_x"/>
                                          </p:val>
                                        </p:tav>
                                        <p:tav tm="100000">
                                          <p:val>
                                            <p:strVal val="#ppt_x"/>
                                          </p:val>
                                        </p:tav>
                                      </p:tavLst>
                                    </p:anim>
                                    <p:anim calcmode="lin" valueType="num">
                                      <p:cBhvr additive="base">
                                        <p:cTn id="73" dur="1000" fill="hold"/>
                                        <p:tgtEl>
                                          <p:spTgt spid="134"/>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7000"/>
                            </p:stCondLst>
                            <p:childTnLst>
                              <p:par>
                                <p:cTn id="75" presetID="53" presetClass="entr" presetSubtype="16"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136"/>
                                        </p:tgtEl>
                                        <p:attrNameLst>
                                          <p:attrName>style.visibility</p:attrName>
                                        </p:attrNameLst>
                                      </p:cBhvr>
                                      <p:to>
                                        <p:strVal val="visible"/>
                                      </p:to>
                                    </p:set>
                                    <p:anim calcmode="lin" valueType="num">
                                      <p:cBhvr additive="base">
                                        <p:cTn id="82" dur="1000" fill="hold"/>
                                        <p:tgtEl>
                                          <p:spTgt spid="136"/>
                                        </p:tgtEl>
                                        <p:attrNameLst>
                                          <p:attrName>ppt_x</p:attrName>
                                        </p:attrNameLst>
                                      </p:cBhvr>
                                      <p:tavLst>
                                        <p:tav tm="0">
                                          <p:val>
                                            <p:strVal val="#ppt_x"/>
                                          </p:val>
                                        </p:tav>
                                        <p:tav tm="100000">
                                          <p:val>
                                            <p:strVal val="#ppt_x"/>
                                          </p:val>
                                        </p:tav>
                                      </p:tavLst>
                                    </p:anim>
                                    <p:anim calcmode="lin" valueType="num">
                                      <p:cBhvr additive="base">
                                        <p:cTn id="83" dur="10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11" grpId="0"/>
      <p:bldP spid="116" grpId="0"/>
      <p:bldP spid="121" grpId="0"/>
      <p:bldP spid="126" grpId="0"/>
      <p:bldP spid="131" grpId="0"/>
      <p:bldP spid="134" grpId="0"/>
      <p:bldP spid="13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护理问题</a:t>
            </a:r>
            <a:endParaRPr lang="zh-CN" altLang="en-US" sz="3200">
              <a:latin typeface="+mn-lt"/>
              <a:ea typeface="+mn-ea"/>
              <a:cs typeface="+mn-ea"/>
              <a:sym typeface="+mn-lt"/>
            </a:endParaRPr>
          </a:p>
        </p:txBody>
      </p:sp>
      <p:pic>
        <p:nvPicPr>
          <p:cNvPr id="168" name="图片 167"/>
          <p:cNvPicPr>
            <a:picLocks noChangeAspect="1"/>
          </p:cNvPicPr>
          <p:nvPr/>
        </p:nvPicPr>
        <p:blipFill>
          <a:blip r:embed="rId3"/>
          <a:stretch>
            <a:fillRect/>
          </a:stretch>
        </p:blipFill>
        <p:spPr>
          <a:xfrm>
            <a:off x="-220198479" y="-151649894"/>
            <a:ext cx="87204066" cy="59797528"/>
          </a:xfrm>
          <a:prstGeom prst="rect">
            <a:avLst/>
          </a:prstGeom>
        </p:spPr>
      </p:pic>
      <p:sp>
        <p:nvSpPr>
          <p:cNvPr id="51" name="Freeform 110"/>
          <p:cNvSpPr>
            <a:spLocks noEditPoints="1"/>
          </p:cNvSpPr>
          <p:nvPr/>
        </p:nvSpPr>
        <p:spPr bwMode="auto">
          <a:xfrm>
            <a:off x="1048182" y="1508768"/>
            <a:ext cx="3781452" cy="2589473"/>
          </a:xfrm>
          <a:custGeom>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6">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grpSp>
        <p:nvGrpSpPr>
          <p:cNvPr id="52" name="Group 18"/>
          <p:cNvGrpSpPr/>
          <p:nvPr/>
        </p:nvGrpSpPr>
        <p:grpSpPr>
          <a:xfrm>
            <a:off x="9292461" y="1824841"/>
            <a:ext cx="1361016" cy="1511300"/>
            <a:chOff x="5265738" y="1744663"/>
            <a:chExt cx="1020762" cy="1133475"/>
          </a:xfrm>
          <a:solidFill>
            <a:schemeClr val="accent4"/>
          </a:solidFill>
        </p:grpSpPr>
        <p:sp>
          <p:nvSpPr>
            <p:cNvPr id="53" name="Freeform 5"/>
            <p:cNvSpPr>
              <a:spLocks noEditPoints="1"/>
            </p:cNvSpPr>
            <p:nvPr/>
          </p:nvSpPr>
          <p:spPr bwMode="auto">
            <a:xfrm>
              <a:off x="5535613" y="2108201"/>
              <a:ext cx="481012" cy="338138"/>
            </a:xfrm>
            <a:custGeom>
              <a:cxnLst>
                <a:cxn ang="0">
                  <a:pos x="64" y="88"/>
                </a:cxn>
                <a:cxn ang="0">
                  <a:pos x="127" y="0"/>
                </a:cxn>
                <a:cxn ang="0">
                  <a:pos x="0" y="0"/>
                </a:cxn>
                <a:cxn ang="0">
                  <a:pos x="64" y="88"/>
                </a:cxn>
                <a:cxn ang="0">
                  <a:pos x="64" y="88"/>
                </a:cxn>
                <a:cxn ang="0">
                  <a:pos x="64" y="88"/>
                </a:cxn>
              </a:cxnLst>
              <a:rect l="0" t="0" r="r" b="b"/>
              <a:pathLst>
                <a:path w="127" h="89">
                  <a:moveTo>
                    <a:pt x="64" y="88"/>
                  </a:moveTo>
                  <a:cubicBezTo>
                    <a:pt x="102" y="87"/>
                    <a:pt x="127" y="52"/>
                    <a:pt x="127" y="0"/>
                  </a:cubicBezTo>
                  <a:cubicBezTo>
                    <a:pt x="0" y="0"/>
                    <a:pt x="0" y="0"/>
                    <a:pt x="0" y="0"/>
                  </a:cubicBezTo>
                  <a:cubicBezTo>
                    <a:pt x="1" y="54"/>
                    <a:pt x="25" y="89"/>
                    <a:pt x="64" y="88"/>
                  </a:cubicBezTo>
                  <a:close/>
                  <a:moveTo>
                    <a:pt x="64" y="88"/>
                  </a:moveTo>
                  <a:cubicBezTo>
                    <a:pt x="64" y="88"/>
                    <a:pt x="64" y="88"/>
                    <a:pt x="64" y="88"/>
                  </a:cubicBezTo>
                </a:path>
              </a:pathLst>
            </a:custGeom>
            <a:grpFill/>
            <a:ln w="9525">
              <a:noFill/>
              <a:round/>
            </a:ln>
          </p:spPr>
          <p:txBody>
            <a:bodyPr vert="horz" wrap="square" lIns="121920" tIns="60960" rIns="121920" bIns="60960" numCol="1" anchor="t" anchorCtr="0" compatLnSpc="1"/>
            <a:lstStyle/>
            <a:p>
              <a:endParaRPr lang="en-US" sz="2400"/>
            </a:p>
          </p:txBody>
        </p:sp>
        <p:sp>
          <p:nvSpPr>
            <p:cNvPr id="54" name="Freeform 6"/>
            <p:cNvSpPr>
              <a:spLocks noEditPoints="1"/>
            </p:cNvSpPr>
            <p:nvPr/>
          </p:nvSpPr>
          <p:spPr bwMode="auto">
            <a:xfrm>
              <a:off x="5265738" y="2430463"/>
              <a:ext cx="1020762" cy="447675"/>
            </a:xfrm>
            <a:custGeom>
              <a:cxnLst>
                <a:cxn ang="0">
                  <a:pos x="222" y="39"/>
                </a:cxn>
                <a:cxn ang="0">
                  <a:pos x="210" y="28"/>
                </a:cxn>
                <a:cxn ang="0">
                  <a:pos x="176" y="13"/>
                </a:cxn>
                <a:cxn ang="0">
                  <a:pos x="162" y="1"/>
                </a:cxn>
                <a:cxn ang="0">
                  <a:pos x="134" y="26"/>
                </a:cxn>
                <a:cxn ang="0">
                  <a:pos x="108" y="0"/>
                </a:cxn>
                <a:cxn ang="0">
                  <a:pos x="92" y="14"/>
                </a:cxn>
                <a:cxn ang="0">
                  <a:pos x="59" y="29"/>
                </a:cxn>
                <a:cxn ang="0">
                  <a:pos x="48" y="39"/>
                </a:cxn>
                <a:cxn ang="0">
                  <a:pos x="0" y="118"/>
                </a:cxn>
                <a:cxn ang="0">
                  <a:pos x="121" y="118"/>
                </a:cxn>
                <a:cxn ang="0">
                  <a:pos x="134" y="53"/>
                </a:cxn>
                <a:cxn ang="0">
                  <a:pos x="148" y="118"/>
                </a:cxn>
                <a:cxn ang="0">
                  <a:pos x="269" y="118"/>
                </a:cxn>
                <a:cxn ang="0">
                  <a:pos x="222" y="39"/>
                </a:cxn>
                <a:cxn ang="0">
                  <a:pos x="212" y="86"/>
                </a:cxn>
                <a:cxn ang="0">
                  <a:pos x="200" y="86"/>
                </a:cxn>
                <a:cxn ang="0">
                  <a:pos x="200" y="98"/>
                </a:cxn>
                <a:cxn ang="0">
                  <a:pos x="185" y="98"/>
                </a:cxn>
                <a:cxn ang="0">
                  <a:pos x="185" y="86"/>
                </a:cxn>
                <a:cxn ang="0">
                  <a:pos x="173" y="86"/>
                </a:cxn>
                <a:cxn ang="0">
                  <a:pos x="173" y="72"/>
                </a:cxn>
                <a:cxn ang="0">
                  <a:pos x="185" y="72"/>
                </a:cxn>
                <a:cxn ang="0">
                  <a:pos x="185" y="59"/>
                </a:cxn>
                <a:cxn ang="0">
                  <a:pos x="200" y="59"/>
                </a:cxn>
                <a:cxn ang="0">
                  <a:pos x="200" y="72"/>
                </a:cxn>
                <a:cxn ang="0">
                  <a:pos x="212" y="72"/>
                </a:cxn>
                <a:cxn ang="0">
                  <a:pos x="212" y="86"/>
                </a:cxn>
                <a:cxn ang="0">
                  <a:pos x="212" y="86"/>
                </a:cxn>
                <a:cxn ang="0">
                  <a:pos x="212" y="86"/>
                </a:cxn>
              </a:cxnLst>
              <a:rect l="0" t="0" r="r" b="b"/>
              <a:pathLst>
                <a:path w="269" h="118">
                  <a:moveTo>
                    <a:pt x="222" y="39"/>
                  </a:moveTo>
                  <a:cubicBezTo>
                    <a:pt x="219" y="34"/>
                    <a:pt x="214" y="30"/>
                    <a:pt x="210" y="28"/>
                  </a:cubicBezTo>
                  <a:cubicBezTo>
                    <a:pt x="176" y="13"/>
                    <a:pt x="176" y="13"/>
                    <a:pt x="176" y="13"/>
                  </a:cubicBezTo>
                  <a:cubicBezTo>
                    <a:pt x="162" y="1"/>
                    <a:pt x="162" y="1"/>
                    <a:pt x="162" y="1"/>
                  </a:cubicBezTo>
                  <a:cubicBezTo>
                    <a:pt x="134" y="26"/>
                    <a:pt x="134" y="26"/>
                    <a:pt x="134" y="26"/>
                  </a:cubicBezTo>
                  <a:cubicBezTo>
                    <a:pt x="108" y="0"/>
                    <a:pt x="108" y="0"/>
                    <a:pt x="108" y="0"/>
                  </a:cubicBezTo>
                  <a:cubicBezTo>
                    <a:pt x="92" y="14"/>
                    <a:pt x="92" y="14"/>
                    <a:pt x="92" y="14"/>
                  </a:cubicBezTo>
                  <a:cubicBezTo>
                    <a:pt x="59" y="29"/>
                    <a:pt x="59" y="29"/>
                    <a:pt x="59" y="29"/>
                  </a:cubicBezTo>
                  <a:cubicBezTo>
                    <a:pt x="55" y="31"/>
                    <a:pt x="50" y="34"/>
                    <a:pt x="48" y="39"/>
                  </a:cubicBezTo>
                  <a:cubicBezTo>
                    <a:pt x="0" y="118"/>
                    <a:pt x="0" y="118"/>
                    <a:pt x="0" y="118"/>
                  </a:cubicBezTo>
                  <a:cubicBezTo>
                    <a:pt x="121" y="118"/>
                    <a:pt x="121" y="118"/>
                    <a:pt x="121" y="118"/>
                  </a:cubicBezTo>
                  <a:cubicBezTo>
                    <a:pt x="134" y="53"/>
                    <a:pt x="134" y="53"/>
                    <a:pt x="134" y="53"/>
                  </a:cubicBezTo>
                  <a:cubicBezTo>
                    <a:pt x="148" y="118"/>
                    <a:pt x="148" y="118"/>
                    <a:pt x="148" y="118"/>
                  </a:cubicBezTo>
                  <a:cubicBezTo>
                    <a:pt x="269" y="118"/>
                    <a:pt x="269" y="118"/>
                    <a:pt x="269" y="118"/>
                  </a:cubicBezTo>
                  <a:lnTo>
                    <a:pt x="222" y="39"/>
                  </a:lnTo>
                  <a:close/>
                  <a:moveTo>
                    <a:pt x="212" y="86"/>
                  </a:moveTo>
                  <a:cubicBezTo>
                    <a:pt x="200" y="86"/>
                    <a:pt x="200" y="86"/>
                    <a:pt x="200" y="86"/>
                  </a:cubicBezTo>
                  <a:cubicBezTo>
                    <a:pt x="200" y="98"/>
                    <a:pt x="200" y="98"/>
                    <a:pt x="200" y="98"/>
                  </a:cubicBezTo>
                  <a:cubicBezTo>
                    <a:pt x="185" y="98"/>
                    <a:pt x="185" y="98"/>
                    <a:pt x="185" y="98"/>
                  </a:cubicBezTo>
                  <a:cubicBezTo>
                    <a:pt x="185" y="86"/>
                    <a:pt x="185" y="86"/>
                    <a:pt x="185" y="86"/>
                  </a:cubicBezTo>
                  <a:cubicBezTo>
                    <a:pt x="173" y="86"/>
                    <a:pt x="173" y="86"/>
                    <a:pt x="173" y="86"/>
                  </a:cubicBezTo>
                  <a:cubicBezTo>
                    <a:pt x="173" y="72"/>
                    <a:pt x="173" y="72"/>
                    <a:pt x="173" y="72"/>
                  </a:cubicBezTo>
                  <a:cubicBezTo>
                    <a:pt x="185" y="72"/>
                    <a:pt x="185" y="72"/>
                    <a:pt x="185" y="72"/>
                  </a:cubicBezTo>
                  <a:cubicBezTo>
                    <a:pt x="185" y="59"/>
                    <a:pt x="185" y="59"/>
                    <a:pt x="185" y="59"/>
                  </a:cubicBezTo>
                  <a:cubicBezTo>
                    <a:pt x="200" y="59"/>
                    <a:pt x="200" y="59"/>
                    <a:pt x="200" y="59"/>
                  </a:cubicBezTo>
                  <a:cubicBezTo>
                    <a:pt x="200" y="72"/>
                    <a:pt x="200" y="72"/>
                    <a:pt x="200" y="72"/>
                  </a:cubicBezTo>
                  <a:cubicBezTo>
                    <a:pt x="212" y="72"/>
                    <a:pt x="212" y="72"/>
                    <a:pt x="212" y="72"/>
                  </a:cubicBezTo>
                  <a:lnTo>
                    <a:pt x="212" y="86"/>
                  </a:lnTo>
                  <a:close/>
                  <a:moveTo>
                    <a:pt x="212" y="86"/>
                  </a:moveTo>
                  <a:cubicBezTo>
                    <a:pt x="212" y="86"/>
                    <a:pt x="212" y="86"/>
                    <a:pt x="212" y="86"/>
                  </a:cubicBezTo>
                </a:path>
              </a:pathLst>
            </a:custGeom>
            <a:grpFill/>
            <a:ln w="9525">
              <a:noFill/>
              <a:round/>
            </a:ln>
          </p:spPr>
          <p:txBody>
            <a:bodyPr vert="horz" wrap="square" lIns="121920" tIns="60960" rIns="121920" bIns="60960" numCol="1" anchor="t" anchorCtr="0" compatLnSpc="1"/>
            <a:lstStyle/>
            <a:p>
              <a:endParaRPr lang="en-US" sz="2400"/>
            </a:p>
          </p:txBody>
        </p:sp>
        <p:sp>
          <p:nvSpPr>
            <p:cNvPr id="55" name="Freeform 7"/>
            <p:cNvSpPr>
              <a:spLocks noEditPoints="1"/>
            </p:cNvSpPr>
            <p:nvPr/>
          </p:nvSpPr>
          <p:spPr bwMode="auto">
            <a:xfrm>
              <a:off x="5535613" y="1744663"/>
              <a:ext cx="481012" cy="311150"/>
            </a:xfrm>
            <a:custGeom>
              <a:cxnLst>
                <a:cxn ang="0">
                  <a:pos x="127" y="65"/>
                </a:cxn>
                <a:cxn ang="0">
                  <a:pos x="92" y="28"/>
                </a:cxn>
                <a:cxn ang="0">
                  <a:pos x="92" y="28"/>
                </a:cxn>
                <a:cxn ang="0">
                  <a:pos x="64" y="0"/>
                </a:cxn>
                <a:cxn ang="0">
                  <a:pos x="36" y="28"/>
                </a:cxn>
                <a:cxn ang="0">
                  <a:pos x="36" y="28"/>
                </a:cxn>
                <a:cxn ang="0">
                  <a:pos x="0" y="65"/>
                </a:cxn>
                <a:cxn ang="0">
                  <a:pos x="0" y="82"/>
                </a:cxn>
                <a:cxn ang="0">
                  <a:pos x="127" y="82"/>
                </a:cxn>
                <a:cxn ang="0">
                  <a:pos x="127" y="65"/>
                </a:cxn>
                <a:cxn ang="0">
                  <a:pos x="64" y="12"/>
                </a:cxn>
                <a:cxn ang="0">
                  <a:pos x="79" y="28"/>
                </a:cxn>
                <a:cxn ang="0">
                  <a:pos x="64" y="44"/>
                </a:cxn>
                <a:cxn ang="0">
                  <a:pos x="48" y="28"/>
                </a:cxn>
                <a:cxn ang="0">
                  <a:pos x="64" y="12"/>
                </a:cxn>
                <a:cxn ang="0">
                  <a:pos x="64" y="12"/>
                </a:cxn>
                <a:cxn ang="0">
                  <a:pos x="64" y="12"/>
                </a:cxn>
              </a:cxnLst>
              <a:rect l="0" t="0" r="r" b="b"/>
              <a:pathLst>
                <a:path w="127" h="82">
                  <a:moveTo>
                    <a:pt x="127" y="65"/>
                  </a:moveTo>
                  <a:cubicBezTo>
                    <a:pt x="127" y="45"/>
                    <a:pt x="111" y="29"/>
                    <a:pt x="92" y="28"/>
                  </a:cubicBezTo>
                  <a:cubicBezTo>
                    <a:pt x="92" y="28"/>
                    <a:pt x="92" y="28"/>
                    <a:pt x="92" y="28"/>
                  </a:cubicBezTo>
                  <a:cubicBezTo>
                    <a:pt x="92" y="12"/>
                    <a:pt x="79" y="0"/>
                    <a:pt x="64" y="0"/>
                  </a:cubicBezTo>
                  <a:cubicBezTo>
                    <a:pt x="48" y="0"/>
                    <a:pt x="36" y="12"/>
                    <a:pt x="36" y="28"/>
                  </a:cubicBezTo>
                  <a:cubicBezTo>
                    <a:pt x="36" y="28"/>
                    <a:pt x="36" y="28"/>
                    <a:pt x="36" y="28"/>
                  </a:cubicBezTo>
                  <a:cubicBezTo>
                    <a:pt x="16" y="29"/>
                    <a:pt x="0" y="45"/>
                    <a:pt x="0" y="65"/>
                  </a:cubicBezTo>
                  <a:cubicBezTo>
                    <a:pt x="0" y="82"/>
                    <a:pt x="0" y="82"/>
                    <a:pt x="0" y="82"/>
                  </a:cubicBezTo>
                  <a:cubicBezTo>
                    <a:pt x="127" y="82"/>
                    <a:pt x="127" y="82"/>
                    <a:pt x="127" y="82"/>
                  </a:cubicBezTo>
                  <a:lnTo>
                    <a:pt x="127" y="65"/>
                  </a:lnTo>
                  <a:close/>
                  <a:moveTo>
                    <a:pt x="64" y="12"/>
                  </a:moveTo>
                  <a:cubicBezTo>
                    <a:pt x="72" y="12"/>
                    <a:pt x="79" y="19"/>
                    <a:pt x="79" y="28"/>
                  </a:cubicBezTo>
                  <a:cubicBezTo>
                    <a:pt x="79" y="37"/>
                    <a:pt x="72" y="44"/>
                    <a:pt x="64" y="44"/>
                  </a:cubicBezTo>
                  <a:cubicBezTo>
                    <a:pt x="55" y="44"/>
                    <a:pt x="48" y="37"/>
                    <a:pt x="48" y="28"/>
                  </a:cubicBezTo>
                  <a:cubicBezTo>
                    <a:pt x="48" y="19"/>
                    <a:pt x="55" y="12"/>
                    <a:pt x="64" y="12"/>
                  </a:cubicBezTo>
                  <a:close/>
                  <a:moveTo>
                    <a:pt x="64" y="12"/>
                  </a:moveTo>
                  <a:cubicBezTo>
                    <a:pt x="64" y="12"/>
                    <a:pt x="64" y="12"/>
                    <a:pt x="64" y="12"/>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56" name="Group 19"/>
          <p:cNvGrpSpPr/>
          <p:nvPr/>
        </p:nvGrpSpPr>
        <p:grpSpPr>
          <a:xfrm>
            <a:off x="6468350" y="1824841"/>
            <a:ext cx="1529769" cy="1521884"/>
            <a:chOff x="4265613" y="2273301"/>
            <a:chExt cx="615950" cy="612775"/>
          </a:xfrm>
          <a:solidFill>
            <a:schemeClr val="accent3"/>
          </a:solidFill>
        </p:grpSpPr>
        <p:sp>
          <p:nvSpPr>
            <p:cNvPr id="57" name="Freeform 11"/>
            <p:cNvSpPr>
              <a:spLocks noEditPoints="1"/>
            </p:cNvSpPr>
            <p:nvPr/>
          </p:nvSpPr>
          <p:spPr bwMode="auto">
            <a:xfrm>
              <a:off x="4265613" y="2273301"/>
              <a:ext cx="615950" cy="612775"/>
            </a:xfrm>
            <a:custGeom>
              <a:cxnLst>
                <a:cxn ang="0">
                  <a:pos x="147" y="135"/>
                </a:cxn>
                <a:cxn ang="0">
                  <a:pos x="120" y="125"/>
                </a:cxn>
                <a:cxn ang="0">
                  <a:pos x="113" y="120"/>
                </a:cxn>
                <a:cxn ang="0">
                  <a:pos x="110" y="119"/>
                </a:cxn>
                <a:cxn ang="0">
                  <a:pos x="103" y="114"/>
                </a:cxn>
                <a:cxn ang="0">
                  <a:pos x="102" y="100"/>
                </a:cxn>
                <a:cxn ang="0">
                  <a:pos x="106" y="96"/>
                </a:cxn>
                <a:cxn ang="0">
                  <a:pos x="127" y="90"/>
                </a:cxn>
                <a:cxn ang="0">
                  <a:pos x="130" y="85"/>
                </a:cxn>
                <a:cxn ang="0">
                  <a:pos x="118" y="50"/>
                </a:cxn>
                <a:cxn ang="0">
                  <a:pos x="119" y="49"/>
                </a:cxn>
                <a:cxn ang="0">
                  <a:pos x="124" y="13"/>
                </a:cxn>
                <a:cxn ang="0">
                  <a:pos x="122" y="10"/>
                </a:cxn>
                <a:cxn ang="0">
                  <a:pos x="80" y="0"/>
                </a:cxn>
                <a:cxn ang="0">
                  <a:pos x="78" y="0"/>
                </a:cxn>
                <a:cxn ang="0">
                  <a:pos x="36" y="10"/>
                </a:cxn>
                <a:cxn ang="0">
                  <a:pos x="34" y="13"/>
                </a:cxn>
                <a:cxn ang="0">
                  <a:pos x="39" y="49"/>
                </a:cxn>
                <a:cxn ang="0">
                  <a:pos x="40" y="51"/>
                </a:cxn>
                <a:cxn ang="0">
                  <a:pos x="39" y="53"/>
                </a:cxn>
                <a:cxn ang="0">
                  <a:pos x="31" y="85"/>
                </a:cxn>
                <a:cxn ang="0">
                  <a:pos x="34" y="90"/>
                </a:cxn>
                <a:cxn ang="0">
                  <a:pos x="55" y="96"/>
                </a:cxn>
                <a:cxn ang="0">
                  <a:pos x="59" y="100"/>
                </a:cxn>
                <a:cxn ang="0">
                  <a:pos x="58" y="114"/>
                </a:cxn>
                <a:cxn ang="0">
                  <a:pos x="51" y="119"/>
                </a:cxn>
                <a:cxn ang="0">
                  <a:pos x="48" y="120"/>
                </a:cxn>
                <a:cxn ang="0">
                  <a:pos x="41" y="125"/>
                </a:cxn>
                <a:cxn ang="0">
                  <a:pos x="14" y="135"/>
                </a:cxn>
                <a:cxn ang="0">
                  <a:pos x="3" y="160"/>
                </a:cxn>
                <a:cxn ang="0">
                  <a:pos x="158" y="160"/>
                </a:cxn>
                <a:cxn ang="0">
                  <a:pos x="147" y="135"/>
                </a:cxn>
                <a:cxn ang="0">
                  <a:pos x="79" y="5"/>
                </a:cxn>
                <a:cxn ang="0">
                  <a:pos x="118" y="15"/>
                </a:cxn>
                <a:cxn ang="0">
                  <a:pos x="114" y="46"/>
                </a:cxn>
                <a:cxn ang="0">
                  <a:pos x="44" y="46"/>
                </a:cxn>
                <a:cxn ang="0">
                  <a:pos x="40" y="15"/>
                </a:cxn>
                <a:cxn ang="0">
                  <a:pos x="79" y="5"/>
                </a:cxn>
                <a:cxn ang="0">
                  <a:pos x="79" y="5"/>
                </a:cxn>
                <a:cxn ang="0">
                  <a:pos x="79" y="5"/>
                </a:cxn>
              </a:cxnLst>
              <a:rect l="0" t="0" r="r" b="b"/>
              <a:pathLst>
                <a:path w="161" h="160">
                  <a:moveTo>
                    <a:pt x="147" y="135"/>
                  </a:moveTo>
                  <a:cubicBezTo>
                    <a:pt x="138" y="132"/>
                    <a:pt x="129" y="128"/>
                    <a:pt x="120" y="125"/>
                  </a:cubicBezTo>
                  <a:cubicBezTo>
                    <a:pt x="117" y="124"/>
                    <a:pt x="116" y="122"/>
                    <a:pt x="113" y="120"/>
                  </a:cubicBezTo>
                  <a:cubicBezTo>
                    <a:pt x="112" y="120"/>
                    <a:pt x="111" y="119"/>
                    <a:pt x="110" y="119"/>
                  </a:cubicBezTo>
                  <a:cubicBezTo>
                    <a:pt x="106" y="118"/>
                    <a:pt x="104" y="117"/>
                    <a:pt x="103" y="114"/>
                  </a:cubicBezTo>
                  <a:cubicBezTo>
                    <a:pt x="102" y="109"/>
                    <a:pt x="101" y="104"/>
                    <a:pt x="102" y="100"/>
                  </a:cubicBezTo>
                  <a:cubicBezTo>
                    <a:pt x="102" y="98"/>
                    <a:pt x="103" y="96"/>
                    <a:pt x="106" y="96"/>
                  </a:cubicBezTo>
                  <a:cubicBezTo>
                    <a:pt x="110" y="94"/>
                    <a:pt x="122" y="92"/>
                    <a:pt x="127" y="90"/>
                  </a:cubicBezTo>
                  <a:cubicBezTo>
                    <a:pt x="131" y="89"/>
                    <a:pt x="131" y="88"/>
                    <a:pt x="130" y="85"/>
                  </a:cubicBezTo>
                  <a:cubicBezTo>
                    <a:pt x="127" y="77"/>
                    <a:pt x="123" y="62"/>
                    <a:pt x="118" y="50"/>
                  </a:cubicBezTo>
                  <a:cubicBezTo>
                    <a:pt x="119" y="50"/>
                    <a:pt x="119" y="50"/>
                    <a:pt x="119" y="49"/>
                  </a:cubicBezTo>
                  <a:cubicBezTo>
                    <a:pt x="124" y="13"/>
                    <a:pt x="124" y="13"/>
                    <a:pt x="124" y="13"/>
                  </a:cubicBezTo>
                  <a:cubicBezTo>
                    <a:pt x="124" y="12"/>
                    <a:pt x="123" y="10"/>
                    <a:pt x="122" y="10"/>
                  </a:cubicBezTo>
                  <a:cubicBezTo>
                    <a:pt x="80" y="0"/>
                    <a:pt x="80" y="0"/>
                    <a:pt x="80" y="0"/>
                  </a:cubicBezTo>
                  <a:cubicBezTo>
                    <a:pt x="79" y="0"/>
                    <a:pt x="79" y="0"/>
                    <a:pt x="78" y="0"/>
                  </a:cubicBezTo>
                  <a:cubicBezTo>
                    <a:pt x="36" y="10"/>
                    <a:pt x="36" y="10"/>
                    <a:pt x="36" y="10"/>
                  </a:cubicBezTo>
                  <a:cubicBezTo>
                    <a:pt x="35" y="10"/>
                    <a:pt x="34" y="12"/>
                    <a:pt x="34" y="13"/>
                  </a:cubicBezTo>
                  <a:cubicBezTo>
                    <a:pt x="39" y="49"/>
                    <a:pt x="39" y="49"/>
                    <a:pt x="39" y="49"/>
                  </a:cubicBezTo>
                  <a:cubicBezTo>
                    <a:pt x="39" y="50"/>
                    <a:pt x="39" y="50"/>
                    <a:pt x="40" y="51"/>
                  </a:cubicBezTo>
                  <a:cubicBezTo>
                    <a:pt x="40" y="52"/>
                    <a:pt x="39" y="53"/>
                    <a:pt x="39" y="53"/>
                  </a:cubicBezTo>
                  <a:cubicBezTo>
                    <a:pt x="38" y="64"/>
                    <a:pt x="35" y="75"/>
                    <a:pt x="31" y="85"/>
                  </a:cubicBezTo>
                  <a:cubicBezTo>
                    <a:pt x="30" y="88"/>
                    <a:pt x="30" y="89"/>
                    <a:pt x="34" y="90"/>
                  </a:cubicBezTo>
                  <a:cubicBezTo>
                    <a:pt x="38" y="92"/>
                    <a:pt x="51" y="94"/>
                    <a:pt x="55" y="96"/>
                  </a:cubicBezTo>
                  <a:cubicBezTo>
                    <a:pt x="58" y="96"/>
                    <a:pt x="59" y="98"/>
                    <a:pt x="59" y="100"/>
                  </a:cubicBezTo>
                  <a:cubicBezTo>
                    <a:pt x="60" y="104"/>
                    <a:pt x="59" y="109"/>
                    <a:pt x="58" y="114"/>
                  </a:cubicBezTo>
                  <a:cubicBezTo>
                    <a:pt x="57" y="117"/>
                    <a:pt x="55" y="118"/>
                    <a:pt x="51" y="119"/>
                  </a:cubicBezTo>
                  <a:cubicBezTo>
                    <a:pt x="50" y="119"/>
                    <a:pt x="49" y="120"/>
                    <a:pt x="48" y="120"/>
                  </a:cubicBezTo>
                  <a:cubicBezTo>
                    <a:pt x="45" y="122"/>
                    <a:pt x="44" y="124"/>
                    <a:pt x="41" y="125"/>
                  </a:cubicBezTo>
                  <a:cubicBezTo>
                    <a:pt x="32" y="128"/>
                    <a:pt x="23" y="132"/>
                    <a:pt x="14" y="135"/>
                  </a:cubicBezTo>
                  <a:cubicBezTo>
                    <a:pt x="0" y="139"/>
                    <a:pt x="5" y="147"/>
                    <a:pt x="3" y="160"/>
                  </a:cubicBezTo>
                  <a:cubicBezTo>
                    <a:pt x="158" y="160"/>
                    <a:pt x="158" y="160"/>
                    <a:pt x="158" y="160"/>
                  </a:cubicBezTo>
                  <a:cubicBezTo>
                    <a:pt x="156" y="147"/>
                    <a:pt x="161" y="139"/>
                    <a:pt x="147" y="135"/>
                  </a:cubicBezTo>
                  <a:close/>
                  <a:moveTo>
                    <a:pt x="79" y="5"/>
                  </a:moveTo>
                  <a:cubicBezTo>
                    <a:pt x="118" y="15"/>
                    <a:pt x="118" y="15"/>
                    <a:pt x="118" y="15"/>
                  </a:cubicBezTo>
                  <a:cubicBezTo>
                    <a:pt x="114" y="46"/>
                    <a:pt x="114" y="46"/>
                    <a:pt x="114" y="46"/>
                  </a:cubicBezTo>
                  <a:cubicBezTo>
                    <a:pt x="44" y="46"/>
                    <a:pt x="44" y="46"/>
                    <a:pt x="44" y="46"/>
                  </a:cubicBezTo>
                  <a:cubicBezTo>
                    <a:pt x="40" y="15"/>
                    <a:pt x="40" y="15"/>
                    <a:pt x="40" y="15"/>
                  </a:cubicBezTo>
                  <a:lnTo>
                    <a:pt x="79" y="5"/>
                  </a:lnTo>
                  <a:close/>
                  <a:moveTo>
                    <a:pt x="79" y="5"/>
                  </a:moveTo>
                  <a:cubicBezTo>
                    <a:pt x="79" y="5"/>
                    <a:pt x="79" y="5"/>
                    <a:pt x="79" y="5"/>
                  </a:cubicBezTo>
                </a:path>
              </a:pathLst>
            </a:custGeom>
            <a:grpFill/>
            <a:ln w="9525">
              <a:noFill/>
              <a:round/>
            </a:ln>
          </p:spPr>
          <p:txBody>
            <a:bodyPr vert="horz" wrap="square" lIns="121920" tIns="60960" rIns="121920" bIns="60960" numCol="1" anchor="t" anchorCtr="0" compatLnSpc="1"/>
            <a:lstStyle/>
            <a:p>
              <a:endParaRPr lang="en-US" sz="2400"/>
            </a:p>
          </p:txBody>
        </p:sp>
        <p:sp>
          <p:nvSpPr>
            <p:cNvPr id="58" name="Freeform 12"/>
            <p:cNvSpPr>
              <a:spLocks noEditPoints="1"/>
            </p:cNvSpPr>
            <p:nvPr/>
          </p:nvSpPr>
          <p:spPr bwMode="auto">
            <a:xfrm>
              <a:off x="4518025" y="2324101"/>
              <a:ext cx="100013" cy="95250"/>
            </a:xfrm>
            <a:custGeom>
              <a:cxnLst>
                <a:cxn ang="0">
                  <a:pos x="22" y="60"/>
                </a:cxn>
                <a:cxn ang="0">
                  <a:pos x="41" y="60"/>
                </a:cxn>
                <a:cxn ang="0">
                  <a:pos x="41" y="40"/>
                </a:cxn>
                <a:cxn ang="0">
                  <a:pos x="63" y="40"/>
                </a:cxn>
                <a:cxn ang="0">
                  <a:pos x="63" y="21"/>
                </a:cxn>
                <a:cxn ang="0">
                  <a:pos x="41" y="21"/>
                </a:cxn>
                <a:cxn ang="0">
                  <a:pos x="41" y="0"/>
                </a:cxn>
                <a:cxn ang="0">
                  <a:pos x="22" y="0"/>
                </a:cxn>
                <a:cxn ang="0">
                  <a:pos x="22" y="21"/>
                </a:cxn>
                <a:cxn ang="0">
                  <a:pos x="0" y="21"/>
                </a:cxn>
                <a:cxn ang="0">
                  <a:pos x="0" y="40"/>
                </a:cxn>
                <a:cxn ang="0">
                  <a:pos x="22" y="40"/>
                </a:cxn>
                <a:cxn ang="0">
                  <a:pos x="22" y="60"/>
                </a:cxn>
                <a:cxn ang="0">
                  <a:pos x="22" y="60"/>
                </a:cxn>
                <a:cxn ang="0">
                  <a:pos x="22" y="60"/>
                </a:cxn>
              </a:cxnLst>
              <a:rect l="0" t="0" r="r" b="b"/>
              <a:pathLst>
                <a:path w="62" h="60">
                  <a:moveTo>
                    <a:pt x="22" y="60"/>
                  </a:moveTo>
                  <a:lnTo>
                    <a:pt x="41" y="60"/>
                  </a:lnTo>
                  <a:lnTo>
                    <a:pt x="41" y="40"/>
                  </a:lnTo>
                  <a:lnTo>
                    <a:pt x="63" y="40"/>
                  </a:lnTo>
                  <a:lnTo>
                    <a:pt x="63" y="21"/>
                  </a:lnTo>
                  <a:lnTo>
                    <a:pt x="41" y="21"/>
                  </a:lnTo>
                  <a:lnTo>
                    <a:pt x="41" y="0"/>
                  </a:lnTo>
                  <a:lnTo>
                    <a:pt x="22" y="0"/>
                  </a:lnTo>
                  <a:lnTo>
                    <a:pt x="22" y="21"/>
                  </a:lnTo>
                  <a:lnTo>
                    <a:pt x="0" y="21"/>
                  </a:lnTo>
                  <a:lnTo>
                    <a:pt x="0" y="40"/>
                  </a:lnTo>
                  <a:lnTo>
                    <a:pt x="22" y="40"/>
                  </a:lnTo>
                  <a:lnTo>
                    <a:pt x="22" y="60"/>
                  </a:lnTo>
                  <a:close/>
                  <a:moveTo>
                    <a:pt x="22" y="60"/>
                  </a:moveTo>
                  <a:lnTo>
                    <a:pt x="22" y="60"/>
                  </a:lnTo>
                  <a:close/>
                </a:path>
              </a:pathLst>
            </a:custGeom>
            <a:grpFill/>
            <a:ln w="9525">
              <a:noFill/>
              <a:round/>
            </a:ln>
          </p:spPr>
          <p:txBody>
            <a:bodyPr vert="horz" wrap="square" lIns="121920" tIns="60960" rIns="121920" bIns="60960" numCol="1" anchor="t" anchorCtr="0" compatLnSpc="1"/>
            <a:lstStyle/>
            <a:p>
              <a:endParaRPr lang="en-US" sz="2400"/>
            </a:p>
          </p:txBody>
        </p:sp>
        <p:sp>
          <p:nvSpPr>
            <p:cNvPr id="59" name="Freeform 13"/>
            <p:cNvSpPr>
              <a:spLocks noEditPoints="1"/>
            </p:cNvSpPr>
            <p:nvPr/>
          </p:nvSpPr>
          <p:spPr bwMode="auto">
            <a:xfrm>
              <a:off x="4518025" y="2324101"/>
              <a:ext cx="100013" cy="95250"/>
            </a:xfrm>
            <a:custGeom>
              <a:cxnLst>
                <a:cxn ang="0">
                  <a:pos x="22" y="60"/>
                </a:cxn>
                <a:cxn ang="0">
                  <a:pos x="41" y="60"/>
                </a:cxn>
                <a:cxn ang="0">
                  <a:pos x="41" y="40"/>
                </a:cxn>
                <a:cxn ang="0">
                  <a:pos x="63" y="40"/>
                </a:cxn>
                <a:cxn ang="0">
                  <a:pos x="63" y="21"/>
                </a:cxn>
                <a:cxn ang="0">
                  <a:pos x="41" y="21"/>
                </a:cxn>
                <a:cxn ang="0">
                  <a:pos x="41" y="0"/>
                </a:cxn>
                <a:cxn ang="0">
                  <a:pos x="22" y="0"/>
                </a:cxn>
                <a:cxn ang="0">
                  <a:pos x="22" y="21"/>
                </a:cxn>
                <a:cxn ang="0">
                  <a:pos x="0" y="21"/>
                </a:cxn>
                <a:cxn ang="0">
                  <a:pos x="0" y="40"/>
                </a:cxn>
                <a:cxn ang="0">
                  <a:pos x="22" y="40"/>
                </a:cxn>
                <a:cxn ang="0">
                  <a:pos x="22" y="60"/>
                </a:cxn>
                <a:cxn ang="0">
                  <a:pos x="22" y="60"/>
                </a:cxn>
                <a:cxn ang="0">
                  <a:pos x="22" y="60"/>
                </a:cxn>
              </a:cxnLst>
              <a:rect l="0" t="0" r="r" b="b"/>
              <a:pathLst>
                <a:path w="62" h="60">
                  <a:moveTo>
                    <a:pt x="22" y="60"/>
                  </a:moveTo>
                  <a:lnTo>
                    <a:pt x="41" y="60"/>
                  </a:lnTo>
                  <a:lnTo>
                    <a:pt x="41" y="40"/>
                  </a:lnTo>
                  <a:lnTo>
                    <a:pt x="63" y="40"/>
                  </a:lnTo>
                  <a:lnTo>
                    <a:pt x="63" y="21"/>
                  </a:lnTo>
                  <a:lnTo>
                    <a:pt x="41" y="21"/>
                  </a:lnTo>
                  <a:lnTo>
                    <a:pt x="41" y="0"/>
                  </a:lnTo>
                  <a:lnTo>
                    <a:pt x="22" y="0"/>
                  </a:lnTo>
                  <a:lnTo>
                    <a:pt x="22" y="21"/>
                  </a:lnTo>
                  <a:lnTo>
                    <a:pt x="0" y="21"/>
                  </a:lnTo>
                  <a:lnTo>
                    <a:pt x="0" y="40"/>
                  </a:lnTo>
                  <a:lnTo>
                    <a:pt x="22" y="40"/>
                  </a:lnTo>
                  <a:lnTo>
                    <a:pt x="22" y="60"/>
                  </a:lnTo>
                  <a:moveTo>
                    <a:pt x="22" y="60"/>
                  </a:moveTo>
                  <a:lnTo>
                    <a:pt x="22" y="60"/>
                  </a:lnTo>
                </a:path>
              </a:pathLst>
            </a:custGeom>
            <a:grpFill/>
            <a:ln w="9525">
              <a:noFill/>
              <a:round/>
            </a:ln>
          </p:spPr>
          <p:txBody>
            <a:bodyPr vert="horz" wrap="square" lIns="121920" tIns="60960" rIns="121920" bIns="60960" numCol="1" anchor="t" anchorCtr="0" compatLnSpc="1"/>
            <a:lstStyle/>
            <a:p>
              <a:endParaRPr lang="en-US" sz="2400"/>
            </a:p>
          </p:txBody>
        </p:sp>
      </p:grpSp>
      <p:sp>
        <p:nvSpPr>
          <p:cNvPr id="60" name="TextBox 20"/>
          <p:cNvSpPr txBox="1"/>
          <p:nvPr/>
        </p:nvSpPr>
        <p:spPr>
          <a:xfrm>
            <a:off x="6157905" y="3457431"/>
            <a:ext cx="2150660" cy="543675"/>
          </a:xfrm>
          <a:prstGeom prst="rect">
            <a:avLst/>
          </a:prstGeom>
          <a:noFill/>
        </p:spPr>
        <p:txBody>
          <a:bodyPr wrap="square" rtlCol="0">
            <a:spAutoFit/>
          </a:bodyPr>
          <a:lstStyle/>
          <a:p>
            <a:pPr algn="ctr"/>
            <a:r>
              <a:rPr lang="zh-CN" altLang="en-US" sz="1600" b="1">
                <a:solidFill>
                  <a:schemeClr val="accent3"/>
                </a:solidFill>
                <a:latin typeface="+mj-lt"/>
              </a:rPr>
              <a:t>请插入您的文本内容</a:t>
            </a:r>
            <a:r>
              <a:rPr lang="zh-CN" altLang="en-US" sz="1335">
                <a:solidFill>
                  <a:schemeClr val="tx1">
                    <a:lumMod val="50000"/>
                    <a:lumOff val="50000"/>
                  </a:schemeClr>
                </a:solidFill>
              </a:rPr>
              <a:t>请插入您的文本内容</a:t>
            </a:r>
            <a:endParaRPr lang="en-US" sz="1335">
              <a:solidFill>
                <a:schemeClr val="tx1">
                  <a:lumMod val="50000"/>
                  <a:lumOff val="50000"/>
                </a:schemeClr>
              </a:solidFill>
            </a:endParaRPr>
          </a:p>
        </p:txBody>
      </p:sp>
      <p:sp>
        <p:nvSpPr>
          <p:cNvPr id="61" name="TextBox 21"/>
          <p:cNvSpPr txBox="1"/>
          <p:nvPr/>
        </p:nvSpPr>
        <p:spPr>
          <a:xfrm>
            <a:off x="8897641" y="3457431"/>
            <a:ext cx="2150660" cy="543675"/>
          </a:xfrm>
          <a:prstGeom prst="rect">
            <a:avLst/>
          </a:prstGeom>
          <a:noFill/>
        </p:spPr>
        <p:txBody>
          <a:bodyPr wrap="square" rtlCol="0">
            <a:spAutoFit/>
          </a:bodyPr>
          <a:lstStyle/>
          <a:p>
            <a:pPr algn="ctr"/>
            <a:r>
              <a:rPr lang="zh-CN" altLang="en-US" sz="1600" b="1">
                <a:solidFill>
                  <a:schemeClr val="accent4"/>
                </a:solidFill>
              </a:rPr>
              <a:t>请插入您的文本内容</a:t>
            </a:r>
            <a:r>
              <a:rPr lang="zh-CN" altLang="en-US" sz="1335">
                <a:solidFill>
                  <a:schemeClr val="tx1">
                    <a:lumMod val="50000"/>
                    <a:lumOff val="50000"/>
                  </a:schemeClr>
                </a:solidFill>
              </a:rPr>
              <a:t>请插入您的文本内容</a:t>
            </a:r>
            <a:endParaRPr lang="en-US" sz="1335">
              <a:solidFill>
                <a:schemeClr val="tx1">
                  <a:lumMod val="50000"/>
                  <a:lumOff val="50000"/>
                </a:schemeClr>
              </a:solidFill>
            </a:endParaRPr>
          </a:p>
        </p:txBody>
      </p:sp>
      <p:grpSp>
        <p:nvGrpSpPr>
          <p:cNvPr id="62" name="Group 22"/>
          <p:cNvGrpSpPr/>
          <p:nvPr/>
        </p:nvGrpSpPr>
        <p:grpSpPr>
          <a:xfrm>
            <a:off x="6040788" y="4816021"/>
            <a:ext cx="5124624" cy="537825"/>
            <a:chOff x="6703905" y="1208256"/>
            <a:chExt cx="1901498" cy="403369"/>
          </a:xfrm>
        </p:grpSpPr>
        <p:sp>
          <p:nvSpPr>
            <p:cNvPr id="63" name="Rectangle 24"/>
            <p:cNvSpPr/>
            <p:nvPr/>
          </p:nvSpPr>
          <p:spPr>
            <a:xfrm>
              <a:off x="6703905" y="1208256"/>
              <a:ext cx="572789" cy="153841"/>
            </a:xfrm>
            <a:prstGeom prst="rect">
              <a:avLst/>
            </a:prstGeom>
          </p:spPr>
          <p:txBody>
            <a:bodyPr wrap="none" lIns="0" tIns="0" rIns="0" bIns="0" anchor="ctr">
              <a:spAutoFit/>
            </a:bodyPr>
            <a:lstStyle/>
            <a:p>
              <a:r>
                <a:rPr lang="zh-CN" altLang="en-US" sz="1335" b="1">
                  <a:solidFill>
                    <a:schemeClr val="tx2">
                      <a:lumMod val="50000"/>
                      <a:lumOff val="50000"/>
                    </a:schemeClr>
                  </a:solidFill>
                </a:rPr>
                <a:t>请插入您的文本内容</a:t>
              </a:r>
              <a:endParaRPr lang="en-US" sz="1335" b="1">
                <a:solidFill>
                  <a:schemeClr val="tx2">
                    <a:lumMod val="50000"/>
                    <a:lumOff val="50000"/>
                  </a:schemeClr>
                </a:solidFill>
              </a:endParaRPr>
            </a:p>
          </p:txBody>
        </p:sp>
        <p:grpSp>
          <p:nvGrpSpPr>
            <p:cNvPr id="64" name="Group 104"/>
            <p:cNvGrpSpPr/>
            <p:nvPr/>
          </p:nvGrpSpPr>
          <p:grpSpPr>
            <a:xfrm flipV="1">
              <a:off x="6703907" y="1405646"/>
              <a:ext cx="1901496" cy="205979"/>
              <a:chOff x="5286904" y="1650039"/>
              <a:chExt cx="3087157" cy="230428"/>
            </a:xfrm>
          </p:grpSpPr>
          <p:sp>
            <p:nvSpPr>
              <p:cNvPr id="66" name="Rounded Rectangle 27"/>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a:latin typeface="FontAwesome" pitchFamily="2" charset="0"/>
                </a:endParaRPr>
              </a:p>
            </p:txBody>
          </p:sp>
          <p:sp>
            <p:nvSpPr>
              <p:cNvPr id="67" name="Rounded Rectangle 28"/>
              <p:cNvSpPr/>
              <p:nvPr/>
            </p:nvSpPr>
            <p:spPr>
              <a:xfrm>
                <a:off x="5286911" y="1650039"/>
                <a:ext cx="2351823" cy="230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a:solidFill>
                    <a:schemeClr val="bg1"/>
                  </a:solidFill>
                </a:endParaRPr>
              </a:p>
            </p:txBody>
          </p:sp>
        </p:grpSp>
        <p:sp>
          <p:nvSpPr>
            <p:cNvPr id="65" name="Rectangle 26"/>
            <p:cNvSpPr/>
            <p:nvPr/>
          </p:nvSpPr>
          <p:spPr>
            <a:xfrm>
              <a:off x="8464425" y="1246813"/>
              <a:ext cx="126691" cy="153841"/>
            </a:xfrm>
            <a:prstGeom prst="rect">
              <a:avLst/>
            </a:prstGeom>
          </p:spPr>
          <p:txBody>
            <a:bodyPr wrap="none" lIns="0" tIns="0" rIns="0" bIns="0" anchor="ctr">
              <a:spAutoFit/>
            </a:bodyPr>
            <a:lstStyle/>
            <a:p>
              <a:pPr algn="r"/>
              <a:r>
                <a:rPr lang="en-US" sz="1335" b="1">
                  <a:solidFill>
                    <a:schemeClr val="tx2">
                      <a:lumMod val="50000"/>
                      <a:lumOff val="50000"/>
                    </a:schemeClr>
                  </a:solidFill>
                </a:rPr>
                <a:t>80%</a:t>
              </a:r>
              <a:endParaRPr lang="en-US" sz="1335" b="1">
                <a:solidFill>
                  <a:schemeClr val="tx2">
                    <a:lumMod val="50000"/>
                    <a:lumOff val="50000"/>
                  </a:schemeClr>
                </a:solidFill>
              </a:endParaRPr>
            </a:p>
          </p:txBody>
        </p:sp>
      </p:grpSp>
      <p:grpSp>
        <p:nvGrpSpPr>
          <p:cNvPr id="68" name="Group 29"/>
          <p:cNvGrpSpPr/>
          <p:nvPr/>
        </p:nvGrpSpPr>
        <p:grpSpPr>
          <a:xfrm>
            <a:off x="6040789" y="5508288"/>
            <a:ext cx="5124627" cy="532228"/>
            <a:chOff x="6703905" y="1727457"/>
            <a:chExt cx="1901499" cy="399171"/>
          </a:xfrm>
        </p:grpSpPr>
        <p:sp>
          <p:nvSpPr>
            <p:cNvPr id="69" name="Rectangle 30"/>
            <p:cNvSpPr/>
            <p:nvPr/>
          </p:nvSpPr>
          <p:spPr>
            <a:xfrm>
              <a:off x="6703905" y="1727457"/>
              <a:ext cx="572789" cy="153841"/>
            </a:xfrm>
            <a:prstGeom prst="rect">
              <a:avLst/>
            </a:prstGeom>
          </p:spPr>
          <p:txBody>
            <a:bodyPr wrap="none" lIns="0" tIns="0" rIns="0" bIns="0" anchor="ctr">
              <a:spAutoFit/>
            </a:bodyPr>
            <a:lstStyle/>
            <a:p>
              <a:r>
                <a:rPr lang="zh-CN" altLang="en-US" sz="1335" b="1">
                  <a:solidFill>
                    <a:schemeClr val="tx2">
                      <a:lumMod val="50000"/>
                      <a:lumOff val="50000"/>
                    </a:schemeClr>
                  </a:solidFill>
                </a:rPr>
                <a:t>请插入您的文本内容</a:t>
              </a:r>
              <a:endParaRPr lang="en-US" sz="1335" b="1">
                <a:solidFill>
                  <a:schemeClr val="tx2">
                    <a:lumMod val="50000"/>
                    <a:lumOff val="50000"/>
                  </a:schemeClr>
                </a:solidFill>
              </a:endParaRPr>
            </a:p>
          </p:txBody>
        </p:sp>
        <p:grpSp>
          <p:nvGrpSpPr>
            <p:cNvPr id="70" name="Group 103"/>
            <p:cNvGrpSpPr/>
            <p:nvPr/>
          </p:nvGrpSpPr>
          <p:grpSpPr>
            <a:xfrm flipV="1">
              <a:off x="6703905" y="1920649"/>
              <a:ext cx="1901499" cy="205979"/>
              <a:chOff x="5286904" y="2122785"/>
              <a:chExt cx="3087157" cy="230429"/>
            </a:xfrm>
          </p:grpSpPr>
          <p:sp>
            <p:nvSpPr>
              <p:cNvPr id="72" name="Rounded Rectangle 33"/>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a:latin typeface="FontAwesome" pitchFamily="2" charset="0"/>
                </a:endParaRPr>
              </a:p>
            </p:txBody>
          </p:sp>
          <p:sp>
            <p:nvSpPr>
              <p:cNvPr id="74" name="Rounded Rectangle 34"/>
              <p:cNvSpPr/>
              <p:nvPr/>
            </p:nvSpPr>
            <p:spPr>
              <a:xfrm>
                <a:off x="5286911" y="2122785"/>
                <a:ext cx="2821942" cy="2304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a:solidFill>
                    <a:schemeClr val="bg1"/>
                  </a:solidFill>
                </a:endParaRPr>
              </a:p>
            </p:txBody>
          </p:sp>
        </p:grpSp>
        <p:sp>
          <p:nvSpPr>
            <p:cNvPr id="71" name="Rectangle 32"/>
            <p:cNvSpPr/>
            <p:nvPr/>
          </p:nvSpPr>
          <p:spPr>
            <a:xfrm>
              <a:off x="8465672" y="1763663"/>
              <a:ext cx="126691" cy="153841"/>
            </a:xfrm>
            <a:prstGeom prst="rect">
              <a:avLst/>
            </a:prstGeom>
          </p:spPr>
          <p:txBody>
            <a:bodyPr wrap="none" lIns="0" tIns="0" rIns="0" bIns="0" anchor="ctr">
              <a:spAutoFit/>
            </a:bodyPr>
            <a:lstStyle/>
            <a:p>
              <a:pPr algn="r"/>
              <a:r>
                <a:rPr lang="en-US" sz="1335" b="1">
                  <a:solidFill>
                    <a:schemeClr val="tx2">
                      <a:lumMod val="50000"/>
                      <a:lumOff val="50000"/>
                    </a:schemeClr>
                  </a:solidFill>
                </a:rPr>
                <a:t>90%</a:t>
              </a:r>
              <a:endParaRPr lang="en-US" sz="1335" b="1">
                <a:solidFill>
                  <a:schemeClr val="tx2">
                    <a:lumMod val="50000"/>
                    <a:lumOff val="50000"/>
                  </a:schemeClr>
                </a:solidFill>
              </a:endParaRPr>
            </a:p>
          </p:txBody>
        </p:sp>
      </p:grpSp>
      <p:sp>
        <p:nvSpPr>
          <p:cNvPr id="75" name="Rounded Rectangle 35"/>
          <p:cNvSpPr/>
          <p:nvPr/>
        </p:nvSpPr>
        <p:spPr>
          <a:xfrm>
            <a:off x="6040789" y="1585576"/>
            <a:ext cx="2384892" cy="3076795"/>
          </a:xfrm>
          <a:prstGeom prst="roundRect">
            <a:avLst>
              <a:gd name="adj" fmla="val 7614"/>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Rounded Rectangle 36"/>
          <p:cNvSpPr/>
          <p:nvPr/>
        </p:nvSpPr>
        <p:spPr>
          <a:xfrm>
            <a:off x="8780525" y="1585576"/>
            <a:ext cx="2384892" cy="3076795"/>
          </a:xfrm>
          <a:prstGeom prst="roundRect">
            <a:avLst>
              <a:gd name="adj" fmla="val 7614"/>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7" name="Group 50"/>
          <p:cNvGrpSpPr/>
          <p:nvPr/>
        </p:nvGrpSpPr>
        <p:grpSpPr>
          <a:xfrm>
            <a:off x="905535" y="4483352"/>
            <a:ext cx="1371596" cy="1557165"/>
            <a:chOff x="1697038" y="3125788"/>
            <a:chExt cx="809625" cy="919163"/>
          </a:xfrm>
          <a:solidFill>
            <a:schemeClr val="accent2"/>
          </a:solidFill>
        </p:grpSpPr>
        <p:sp>
          <p:nvSpPr>
            <p:cNvPr id="78" name="Freeform 31"/>
            <p:cNvSpPr>
              <a:spLocks noEditPoints="1"/>
            </p:cNvSpPr>
            <p:nvPr/>
          </p:nvSpPr>
          <p:spPr bwMode="auto">
            <a:xfrm>
              <a:off x="2185988" y="3294063"/>
              <a:ext cx="171450" cy="174625"/>
            </a:xfrm>
            <a:custGeom>
              <a:cxnLst>
                <a:cxn ang="0">
                  <a:pos x="59" y="30"/>
                </a:cxn>
                <a:cxn ang="0">
                  <a:pos x="29" y="60"/>
                </a:cxn>
                <a:cxn ang="0">
                  <a:pos x="0" y="30"/>
                </a:cxn>
                <a:cxn ang="0">
                  <a:pos x="29" y="0"/>
                </a:cxn>
                <a:cxn ang="0">
                  <a:pos x="59" y="30"/>
                </a:cxn>
                <a:cxn ang="0">
                  <a:pos x="59" y="30"/>
                </a:cxn>
                <a:cxn ang="0">
                  <a:pos x="59" y="30"/>
                </a:cxn>
              </a:cxnLst>
              <a:rect l="0" t="0" r="r" b="b"/>
              <a:pathLst>
                <a:path w="59" h="60">
                  <a:moveTo>
                    <a:pt x="59" y="30"/>
                  </a:moveTo>
                  <a:cubicBezTo>
                    <a:pt x="59" y="47"/>
                    <a:pt x="46" y="60"/>
                    <a:pt x="29" y="60"/>
                  </a:cubicBezTo>
                  <a:cubicBezTo>
                    <a:pt x="13" y="60"/>
                    <a:pt x="0" y="47"/>
                    <a:pt x="0" y="30"/>
                  </a:cubicBezTo>
                  <a:cubicBezTo>
                    <a:pt x="0" y="14"/>
                    <a:pt x="13" y="0"/>
                    <a:pt x="29" y="0"/>
                  </a:cubicBezTo>
                  <a:cubicBezTo>
                    <a:pt x="46" y="0"/>
                    <a:pt x="59" y="14"/>
                    <a:pt x="59" y="30"/>
                  </a:cubicBezTo>
                  <a:close/>
                  <a:moveTo>
                    <a:pt x="59" y="30"/>
                  </a:moveTo>
                  <a:cubicBezTo>
                    <a:pt x="59" y="30"/>
                    <a:pt x="59" y="30"/>
                    <a:pt x="59" y="30"/>
                  </a:cubicBezTo>
                </a:path>
              </a:pathLst>
            </a:custGeom>
            <a:grpFill/>
            <a:ln w="9525">
              <a:noFill/>
              <a:round/>
            </a:ln>
          </p:spPr>
          <p:txBody>
            <a:bodyPr vert="horz" wrap="square" lIns="121920" tIns="60960" rIns="121920" bIns="60960" numCol="1" anchor="t" anchorCtr="0" compatLnSpc="1"/>
            <a:lstStyle/>
            <a:p>
              <a:endParaRPr lang="en-US" sz="2400"/>
            </a:p>
          </p:txBody>
        </p:sp>
        <p:sp>
          <p:nvSpPr>
            <p:cNvPr id="79" name="Freeform 32"/>
            <p:cNvSpPr>
              <a:spLocks noEditPoints="1"/>
            </p:cNvSpPr>
            <p:nvPr/>
          </p:nvSpPr>
          <p:spPr bwMode="auto">
            <a:xfrm>
              <a:off x="1697038" y="3125788"/>
              <a:ext cx="809625" cy="919163"/>
            </a:xfrm>
            <a:custGeom>
              <a:cxnLst>
                <a:cxn ang="0">
                  <a:pos x="277" y="294"/>
                </a:cxn>
                <a:cxn ang="0">
                  <a:pos x="268" y="261"/>
                </a:cxn>
                <a:cxn ang="0">
                  <a:pos x="253" y="209"/>
                </a:cxn>
                <a:cxn ang="0">
                  <a:pos x="265" y="198"/>
                </a:cxn>
                <a:cxn ang="0">
                  <a:pos x="219" y="142"/>
                </a:cxn>
                <a:cxn ang="0">
                  <a:pos x="198" y="120"/>
                </a:cxn>
                <a:cxn ang="0">
                  <a:pos x="185" y="120"/>
                </a:cxn>
                <a:cxn ang="0">
                  <a:pos x="164" y="142"/>
                </a:cxn>
                <a:cxn ang="0">
                  <a:pos x="161" y="178"/>
                </a:cxn>
                <a:cxn ang="0">
                  <a:pos x="145" y="132"/>
                </a:cxn>
                <a:cxn ang="0">
                  <a:pos x="141" y="170"/>
                </a:cxn>
                <a:cxn ang="0">
                  <a:pos x="120" y="165"/>
                </a:cxn>
                <a:cxn ang="0">
                  <a:pos x="106" y="128"/>
                </a:cxn>
                <a:cxn ang="0">
                  <a:pos x="83" y="102"/>
                </a:cxn>
                <a:cxn ang="0">
                  <a:pos x="83" y="74"/>
                </a:cxn>
                <a:cxn ang="0">
                  <a:pos x="85" y="64"/>
                </a:cxn>
                <a:cxn ang="0">
                  <a:pos x="92" y="25"/>
                </a:cxn>
                <a:cxn ang="0">
                  <a:pos x="80" y="18"/>
                </a:cxn>
                <a:cxn ang="0">
                  <a:pos x="80" y="15"/>
                </a:cxn>
                <a:cxn ang="0">
                  <a:pos x="90" y="6"/>
                </a:cxn>
                <a:cxn ang="0">
                  <a:pos x="81" y="12"/>
                </a:cxn>
                <a:cxn ang="0">
                  <a:pos x="76" y="9"/>
                </a:cxn>
                <a:cxn ang="0">
                  <a:pos x="50" y="12"/>
                </a:cxn>
                <a:cxn ang="0">
                  <a:pos x="41" y="0"/>
                </a:cxn>
                <a:cxn ang="0">
                  <a:pos x="9" y="12"/>
                </a:cxn>
                <a:cxn ang="0">
                  <a:pos x="0" y="6"/>
                </a:cxn>
                <a:cxn ang="0">
                  <a:pos x="41" y="15"/>
                </a:cxn>
                <a:cxn ang="0">
                  <a:pos x="40" y="277"/>
                </a:cxn>
                <a:cxn ang="0">
                  <a:pos x="13" y="292"/>
                </a:cxn>
                <a:cxn ang="0">
                  <a:pos x="15" y="310"/>
                </a:cxn>
                <a:cxn ang="0">
                  <a:pos x="22" y="295"/>
                </a:cxn>
                <a:cxn ang="0">
                  <a:pos x="55" y="287"/>
                </a:cxn>
                <a:cxn ang="0">
                  <a:pos x="65" y="301"/>
                </a:cxn>
                <a:cxn ang="0">
                  <a:pos x="83" y="301"/>
                </a:cxn>
                <a:cxn ang="0">
                  <a:pos x="55" y="277"/>
                </a:cxn>
                <a:cxn ang="0">
                  <a:pos x="50" y="15"/>
                </a:cxn>
                <a:cxn ang="0">
                  <a:pos x="72" y="16"/>
                </a:cxn>
                <a:cxn ang="0">
                  <a:pos x="67" y="18"/>
                </a:cxn>
                <a:cxn ang="0">
                  <a:pos x="60" y="57"/>
                </a:cxn>
                <a:cxn ang="0">
                  <a:pos x="68" y="64"/>
                </a:cxn>
                <a:cxn ang="0">
                  <a:pos x="74" y="68"/>
                </a:cxn>
                <a:cxn ang="0">
                  <a:pos x="78" y="64"/>
                </a:cxn>
                <a:cxn ang="0">
                  <a:pos x="79" y="74"/>
                </a:cxn>
                <a:cxn ang="0">
                  <a:pos x="96" y="126"/>
                </a:cxn>
                <a:cxn ang="0">
                  <a:pos x="112" y="149"/>
                </a:cxn>
                <a:cxn ang="0">
                  <a:pos x="142" y="180"/>
                </a:cxn>
                <a:cxn ang="0">
                  <a:pos x="140" y="255"/>
                </a:cxn>
                <a:cxn ang="0">
                  <a:pos x="246" y="284"/>
                </a:cxn>
                <a:cxn ang="0">
                  <a:pos x="246" y="283"/>
                </a:cxn>
                <a:cxn ang="0">
                  <a:pos x="269" y="315"/>
                </a:cxn>
                <a:cxn ang="0">
                  <a:pos x="77" y="18"/>
                </a:cxn>
                <a:cxn ang="0">
                  <a:pos x="75" y="16"/>
                </a:cxn>
                <a:cxn ang="0">
                  <a:pos x="77" y="15"/>
                </a:cxn>
                <a:cxn ang="0">
                  <a:pos x="77" y="18"/>
                </a:cxn>
                <a:cxn ang="0">
                  <a:pos x="232" y="205"/>
                </a:cxn>
                <a:cxn ang="0">
                  <a:pos x="212" y="191"/>
                </a:cxn>
                <a:cxn ang="0">
                  <a:pos x="164" y="202"/>
                </a:cxn>
                <a:cxn ang="0">
                  <a:pos x="164" y="182"/>
                </a:cxn>
                <a:cxn ang="0">
                  <a:pos x="160" y="255"/>
                </a:cxn>
                <a:cxn ang="0">
                  <a:pos x="164" y="242"/>
                </a:cxn>
                <a:cxn ang="0">
                  <a:pos x="235" y="255"/>
                </a:cxn>
                <a:cxn ang="0">
                  <a:pos x="197" y="292"/>
                </a:cxn>
              </a:cxnLst>
              <a:rect l="0" t="0" r="r" b="b"/>
              <a:pathLst>
                <a:path w="280" h="317">
                  <a:moveTo>
                    <a:pt x="278" y="298"/>
                  </a:moveTo>
                  <a:cubicBezTo>
                    <a:pt x="277" y="294"/>
                    <a:pt x="277" y="294"/>
                    <a:pt x="277" y="294"/>
                  </a:cubicBezTo>
                  <a:cubicBezTo>
                    <a:pt x="273" y="278"/>
                    <a:pt x="273" y="278"/>
                    <a:pt x="273" y="278"/>
                  </a:cubicBezTo>
                  <a:cubicBezTo>
                    <a:pt x="268" y="261"/>
                    <a:pt x="268" y="261"/>
                    <a:pt x="268" y="261"/>
                  </a:cubicBezTo>
                  <a:cubicBezTo>
                    <a:pt x="256" y="214"/>
                    <a:pt x="256" y="214"/>
                    <a:pt x="256" y="214"/>
                  </a:cubicBezTo>
                  <a:cubicBezTo>
                    <a:pt x="255" y="212"/>
                    <a:pt x="254" y="210"/>
                    <a:pt x="253" y="209"/>
                  </a:cubicBezTo>
                  <a:cubicBezTo>
                    <a:pt x="253" y="209"/>
                    <a:pt x="254" y="209"/>
                    <a:pt x="254" y="209"/>
                  </a:cubicBezTo>
                  <a:cubicBezTo>
                    <a:pt x="260" y="209"/>
                    <a:pt x="265" y="204"/>
                    <a:pt x="265" y="198"/>
                  </a:cubicBezTo>
                  <a:cubicBezTo>
                    <a:pt x="265" y="191"/>
                    <a:pt x="260" y="186"/>
                    <a:pt x="254" y="186"/>
                  </a:cubicBezTo>
                  <a:cubicBezTo>
                    <a:pt x="236" y="186"/>
                    <a:pt x="225" y="179"/>
                    <a:pt x="219" y="142"/>
                  </a:cubicBezTo>
                  <a:cubicBezTo>
                    <a:pt x="219" y="141"/>
                    <a:pt x="219" y="141"/>
                    <a:pt x="219" y="140"/>
                  </a:cubicBezTo>
                  <a:cubicBezTo>
                    <a:pt x="217" y="129"/>
                    <a:pt x="207" y="122"/>
                    <a:pt x="198" y="120"/>
                  </a:cubicBezTo>
                  <a:cubicBezTo>
                    <a:pt x="198" y="120"/>
                    <a:pt x="195" y="119"/>
                    <a:pt x="192" y="119"/>
                  </a:cubicBezTo>
                  <a:cubicBezTo>
                    <a:pt x="189" y="119"/>
                    <a:pt x="185" y="120"/>
                    <a:pt x="185" y="120"/>
                  </a:cubicBezTo>
                  <a:cubicBezTo>
                    <a:pt x="185" y="120"/>
                    <a:pt x="185" y="120"/>
                    <a:pt x="185" y="120"/>
                  </a:cubicBezTo>
                  <a:cubicBezTo>
                    <a:pt x="175" y="122"/>
                    <a:pt x="164" y="130"/>
                    <a:pt x="164" y="142"/>
                  </a:cubicBezTo>
                  <a:cubicBezTo>
                    <a:pt x="164" y="178"/>
                    <a:pt x="164" y="178"/>
                    <a:pt x="164" y="178"/>
                  </a:cubicBezTo>
                  <a:cubicBezTo>
                    <a:pt x="163" y="178"/>
                    <a:pt x="162" y="178"/>
                    <a:pt x="161" y="178"/>
                  </a:cubicBezTo>
                  <a:cubicBezTo>
                    <a:pt x="156" y="140"/>
                    <a:pt x="156" y="140"/>
                    <a:pt x="156" y="140"/>
                  </a:cubicBezTo>
                  <a:cubicBezTo>
                    <a:pt x="155" y="135"/>
                    <a:pt x="150" y="131"/>
                    <a:pt x="145" y="132"/>
                  </a:cubicBezTo>
                  <a:cubicBezTo>
                    <a:pt x="140" y="133"/>
                    <a:pt x="136" y="137"/>
                    <a:pt x="137" y="143"/>
                  </a:cubicBezTo>
                  <a:cubicBezTo>
                    <a:pt x="141" y="170"/>
                    <a:pt x="141" y="170"/>
                    <a:pt x="141" y="170"/>
                  </a:cubicBezTo>
                  <a:cubicBezTo>
                    <a:pt x="142" y="177"/>
                    <a:pt x="142" y="177"/>
                    <a:pt x="142" y="177"/>
                  </a:cubicBezTo>
                  <a:cubicBezTo>
                    <a:pt x="133" y="175"/>
                    <a:pt x="125" y="172"/>
                    <a:pt x="120" y="165"/>
                  </a:cubicBezTo>
                  <a:cubicBezTo>
                    <a:pt x="115" y="159"/>
                    <a:pt x="115" y="154"/>
                    <a:pt x="115" y="149"/>
                  </a:cubicBezTo>
                  <a:cubicBezTo>
                    <a:pt x="116" y="142"/>
                    <a:pt x="116" y="135"/>
                    <a:pt x="106" y="128"/>
                  </a:cubicBezTo>
                  <a:cubicBezTo>
                    <a:pt x="103" y="126"/>
                    <a:pt x="100" y="124"/>
                    <a:pt x="97" y="123"/>
                  </a:cubicBezTo>
                  <a:cubicBezTo>
                    <a:pt x="89" y="118"/>
                    <a:pt x="85" y="116"/>
                    <a:pt x="83" y="102"/>
                  </a:cubicBezTo>
                  <a:cubicBezTo>
                    <a:pt x="82" y="93"/>
                    <a:pt x="81" y="84"/>
                    <a:pt x="82" y="74"/>
                  </a:cubicBezTo>
                  <a:cubicBezTo>
                    <a:pt x="83" y="74"/>
                    <a:pt x="83" y="74"/>
                    <a:pt x="83" y="74"/>
                  </a:cubicBezTo>
                  <a:cubicBezTo>
                    <a:pt x="83" y="64"/>
                    <a:pt x="83" y="64"/>
                    <a:pt x="83" y="64"/>
                  </a:cubicBezTo>
                  <a:cubicBezTo>
                    <a:pt x="85" y="64"/>
                    <a:pt x="85" y="64"/>
                    <a:pt x="85" y="64"/>
                  </a:cubicBezTo>
                  <a:cubicBezTo>
                    <a:pt x="89" y="64"/>
                    <a:pt x="92" y="61"/>
                    <a:pt x="92" y="57"/>
                  </a:cubicBezTo>
                  <a:cubicBezTo>
                    <a:pt x="92" y="25"/>
                    <a:pt x="92" y="25"/>
                    <a:pt x="92" y="25"/>
                  </a:cubicBezTo>
                  <a:cubicBezTo>
                    <a:pt x="92" y="21"/>
                    <a:pt x="89" y="18"/>
                    <a:pt x="85" y="18"/>
                  </a:cubicBezTo>
                  <a:cubicBezTo>
                    <a:pt x="80" y="18"/>
                    <a:pt x="80" y="18"/>
                    <a:pt x="80" y="18"/>
                  </a:cubicBezTo>
                  <a:cubicBezTo>
                    <a:pt x="80" y="17"/>
                    <a:pt x="80" y="17"/>
                    <a:pt x="80" y="16"/>
                  </a:cubicBezTo>
                  <a:cubicBezTo>
                    <a:pt x="80" y="16"/>
                    <a:pt x="80" y="15"/>
                    <a:pt x="80" y="15"/>
                  </a:cubicBezTo>
                  <a:cubicBezTo>
                    <a:pt x="81" y="15"/>
                    <a:pt x="81" y="15"/>
                    <a:pt x="81" y="15"/>
                  </a:cubicBezTo>
                  <a:cubicBezTo>
                    <a:pt x="86" y="15"/>
                    <a:pt x="90" y="11"/>
                    <a:pt x="90" y="6"/>
                  </a:cubicBezTo>
                  <a:cubicBezTo>
                    <a:pt x="87" y="6"/>
                    <a:pt x="87" y="6"/>
                    <a:pt x="87" y="6"/>
                  </a:cubicBezTo>
                  <a:cubicBezTo>
                    <a:pt x="87" y="9"/>
                    <a:pt x="85" y="12"/>
                    <a:pt x="81" y="12"/>
                  </a:cubicBezTo>
                  <a:cubicBezTo>
                    <a:pt x="79" y="12"/>
                    <a:pt x="79" y="12"/>
                    <a:pt x="79" y="12"/>
                  </a:cubicBezTo>
                  <a:cubicBezTo>
                    <a:pt x="79" y="10"/>
                    <a:pt x="77" y="9"/>
                    <a:pt x="76" y="9"/>
                  </a:cubicBezTo>
                  <a:cubicBezTo>
                    <a:pt x="74" y="9"/>
                    <a:pt x="73" y="10"/>
                    <a:pt x="72" y="12"/>
                  </a:cubicBezTo>
                  <a:cubicBezTo>
                    <a:pt x="50" y="12"/>
                    <a:pt x="50" y="12"/>
                    <a:pt x="50" y="12"/>
                  </a:cubicBezTo>
                  <a:cubicBezTo>
                    <a:pt x="50" y="0"/>
                    <a:pt x="50" y="0"/>
                    <a:pt x="50" y="0"/>
                  </a:cubicBezTo>
                  <a:cubicBezTo>
                    <a:pt x="41" y="0"/>
                    <a:pt x="41" y="0"/>
                    <a:pt x="41" y="0"/>
                  </a:cubicBezTo>
                  <a:cubicBezTo>
                    <a:pt x="41" y="12"/>
                    <a:pt x="41" y="12"/>
                    <a:pt x="41" y="12"/>
                  </a:cubicBezTo>
                  <a:cubicBezTo>
                    <a:pt x="9" y="12"/>
                    <a:pt x="9" y="12"/>
                    <a:pt x="9" y="12"/>
                  </a:cubicBezTo>
                  <a:cubicBezTo>
                    <a:pt x="6" y="12"/>
                    <a:pt x="3" y="9"/>
                    <a:pt x="3" y="6"/>
                  </a:cubicBezTo>
                  <a:cubicBezTo>
                    <a:pt x="0" y="6"/>
                    <a:pt x="0" y="6"/>
                    <a:pt x="0" y="6"/>
                  </a:cubicBezTo>
                  <a:cubicBezTo>
                    <a:pt x="0" y="11"/>
                    <a:pt x="4" y="15"/>
                    <a:pt x="9" y="15"/>
                  </a:cubicBezTo>
                  <a:cubicBezTo>
                    <a:pt x="41" y="15"/>
                    <a:pt x="41" y="15"/>
                    <a:pt x="41" y="15"/>
                  </a:cubicBezTo>
                  <a:cubicBezTo>
                    <a:pt x="41" y="277"/>
                    <a:pt x="41" y="277"/>
                    <a:pt x="41" y="277"/>
                  </a:cubicBezTo>
                  <a:cubicBezTo>
                    <a:pt x="40" y="277"/>
                    <a:pt x="40" y="277"/>
                    <a:pt x="40" y="277"/>
                  </a:cubicBezTo>
                  <a:cubicBezTo>
                    <a:pt x="34" y="277"/>
                    <a:pt x="34" y="277"/>
                    <a:pt x="34" y="277"/>
                  </a:cubicBezTo>
                  <a:cubicBezTo>
                    <a:pt x="25" y="277"/>
                    <a:pt x="16" y="284"/>
                    <a:pt x="13" y="292"/>
                  </a:cubicBezTo>
                  <a:cubicBezTo>
                    <a:pt x="9" y="293"/>
                    <a:pt x="6" y="297"/>
                    <a:pt x="6" y="301"/>
                  </a:cubicBezTo>
                  <a:cubicBezTo>
                    <a:pt x="6" y="306"/>
                    <a:pt x="10" y="310"/>
                    <a:pt x="15" y="310"/>
                  </a:cubicBezTo>
                  <a:cubicBezTo>
                    <a:pt x="20" y="310"/>
                    <a:pt x="24" y="306"/>
                    <a:pt x="24" y="301"/>
                  </a:cubicBezTo>
                  <a:cubicBezTo>
                    <a:pt x="24" y="298"/>
                    <a:pt x="23" y="296"/>
                    <a:pt x="22" y="295"/>
                  </a:cubicBezTo>
                  <a:cubicBezTo>
                    <a:pt x="24" y="290"/>
                    <a:pt x="29" y="287"/>
                    <a:pt x="34" y="287"/>
                  </a:cubicBezTo>
                  <a:cubicBezTo>
                    <a:pt x="55" y="287"/>
                    <a:pt x="55" y="287"/>
                    <a:pt x="55" y="287"/>
                  </a:cubicBezTo>
                  <a:cubicBezTo>
                    <a:pt x="61" y="287"/>
                    <a:pt x="65" y="290"/>
                    <a:pt x="68" y="295"/>
                  </a:cubicBezTo>
                  <a:cubicBezTo>
                    <a:pt x="66" y="296"/>
                    <a:pt x="65" y="298"/>
                    <a:pt x="65" y="301"/>
                  </a:cubicBezTo>
                  <a:cubicBezTo>
                    <a:pt x="65" y="306"/>
                    <a:pt x="69" y="310"/>
                    <a:pt x="74" y="310"/>
                  </a:cubicBezTo>
                  <a:cubicBezTo>
                    <a:pt x="79" y="310"/>
                    <a:pt x="83" y="306"/>
                    <a:pt x="83" y="301"/>
                  </a:cubicBezTo>
                  <a:cubicBezTo>
                    <a:pt x="83" y="297"/>
                    <a:pt x="80" y="293"/>
                    <a:pt x="77" y="292"/>
                  </a:cubicBezTo>
                  <a:cubicBezTo>
                    <a:pt x="73" y="284"/>
                    <a:pt x="65" y="277"/>
                    <a:pt x="55" y="277"/>
                  </a:cubicBezTo>
                  <a:cubicBezTo>
                    <a:pt x="50" y="277"/>
                    <a:pt x="50" y="277"/>
                    <a:pt x="50" y="277"/>
                  </a:cubicBezTo>
                  <a:cubicBezTo>
                    <a:pt x="50" y="15"/>
                    <a:pt x="50" y="15"/>
                    <a:pt x="50" y="15"/>
                  </a:cubicBezTo>
                  <a:cubicBezTo>
                    <a:pt x="72" y="15"/>
                    <a:pt x="72" y="15"/>
                    <a:pt x="72" y="15"/>
                  </a:cubicBezTo>
                  <a:cubicBezTo>
                    <a:pt x="72" y="15"/>
                    <a:pt x="72" y="16"/>
                    <a:pt x="72" y="16"/>
                  </a:cubicBezTo>
                  <a:cubicBezTo>
                    <a:pt x="72" y="17"/>
                    <a:pt x="72" y="17"/>
                    <a:pt x="72" y="18"/>
                  </a:cubicBezTo>
                  <a:cubicBezTo>
                    <a:pt x="67" y="18"/>
                    <a:pt x="67" y="18"/>
                    <a:pt x="67" y="18"/>
                  </a:cubicBezTo>
                  <a:cubicBezTo>
                    <a:pt x="63" y="18"/>
                    <a:pt x="60" y="21"/>
                    <a:pt x="60" y="25"/>
                  </a:cubicBezTo>
                  <a:cubicBezTo>
                    <a:pt x="60" y="57"/>
                    <a:pt x="60" y="57"/>
                    <a:pt x="60" y="57"/>
                  </a:cubicBezTo>
                  <a:cubicBezTo>
                    <a:pt x="60" y="61"/>
                    <a:pt x="63" y="64"/>
                    <a:pt x="67" y="64"/>
                  </a:cubicBezTo>
                  <a:cubicBezTo>
                    <a:pt x="68" y="64"/>
                    <a:pt x="68" y="64"/>
                    <a:pt x="68" y="64"/>
                  </a:cubicBezTo>
                  <a:cubicBezTo>
                    <a:pt x="68" y="68"/>
                    <a:pt x="68" y="68"/>
                    <a:pt x="68" y="68"/>
                  </a:cubicBezTo>
                  <a:cubicBezTo>
                    <a:pt x="74" y="68"/>
                    <a:pt x="74" y="68"/>
                    <a:pt x="74" y="68"/>
                  </a:cubicBezTo>
                  <a:cubicBezTo>
                    <a:pt x="74" y="64"/>
                    <a:pt x="74" y="64"/>
                    <a:pt x="74" y="64"/>
                  </a:cubicBezTo>
                  <a:cubicBezTo>
                    <a:pt x="78" y="64"/>
                    <a:pt x="78" y="64"/>
                    <a:pt x="78" y="64"/>
                  </a:cubicBezTo>
                  <a:cubicBezTo>
                    <a:pt x="78" y="74"/>
                    <a:pt x="78" y="74"/>
                    <a:pt x="78" y="74"/>
                  </a:cubicBezTo>
                  <a:cubicBezTo>
                    <a:pt x="79" y="74"/>
                    <a:pt x="79" y="74"/>
                    <a:pt x="79" y="74"/>
                  </a:cubicBezTo>
                  <a:cubicBezTo>
                    <a:pt x="78" y="84"/>
                    <a:pt x="78" y="93"/>
                    <a:pt x="80" y="102"/>
                  </a:cubicBezTo>
                  <a:cubicBezTo>
                    <a:pt x="82" y="118"/>
                    <a:pt x="87" y="120"/>
                    <a:pt x="96" y="126"/>
                  </a:cubicBezTo>
                  <a:cubicBezTo>
                    <a:pt x="98" y="127"/>
                    <a:pt x="101" y="129"/>
                    <a:pt x="104" y="131"/>
                  </a:cubicBezTo>
                  <a:cubicBezTo>
                    <a:pt x="112" y="137"/>
                    <a:pt x="112" y="142"/>
                    <a:pt x="112" y="149"/>
                  </a:cubicBezTo>
                  <a:cubicBezTo>
                    <a:pt x="112" y="154"/>
                    <a:pt x="112" y="160"/>
                    <a:pt x="117" y="167"/>
                  </a:cubicBezTo>
                  <a:cubicBezTo>
                    <a:pt x="123" y="175"/>
                    <a:pt x="132" y="179"/>
                    <a:pt x="142" y="180"/>
                  </a:cubicBezTo>
                  <a:cubicBezTo>
                    <a:pt x="148" y="226"/>
                    <a:pt x="148" y="226"/>
                    <a:pt x="148" y="226"/>
                  </a:cubicBezTo>
                  <a:cubicBezTo>
                    <a:pt x="143" y="234"/>
                    <a:pt x="140" y="244"/>
                    <a:pt x="140" y="255"/>
                  </a:cubicBezTo>
                  <a:cubicBezTo>
                    <a:pt x="140" y="286"/>
                    <a:pt x="166" y="312"/>
                    <a:pt x="197" y="312"/>
                  </a:cubicBezTo>
                  <a:cubicBezTo>
                    <a:pt x="218" y="312"/>
                    <a:pt x="236" y="300"/>
                    <a:pt x="246" y="284"/>
                  </a:cubicBezTo>
                  <a:cubicBezTo>
                    <a:pt x="246" y="284"/>
                    <a:pt x="246" y="284"/>
                    <a:pt x="246" y="284"/>
                  </a:cubicBezTo>
                  <a:cubicBezTo>
                    <a:pt x="246" y="284"/>
                    <a:pt x="246" y="283"/>
                    <a:pt x="246" y="283"/>
                  </a:cubicBezTo>
                  <a:cubicBezTo>
                    <a:pt x="252" y="306"/>
                    <a:pt x="252" y="306"/>
                    <a:pt x="252" y="306"/>
                  </a:cubicBezTo>
                  <a:cubicBezTo>
                    <a:pt x="254" y="313"/>
                    <a:pt x="262" y="317"/>
                    <a:pt x="269" y="315"/>
                  </a:cubicBezTo>
                  <a:cubicBezTo>
                    <a:pt x="276" y="313"/>
                    <a:pt x="280" y="306"/>
                    <a:pt x="278" y="298"/>
                  </a:cubicBezTo>
                  <a:close/>
                  <a:moveTo>
                    <a:pt x="77" y="18"/>
                  </a:moveTo>
                  <a:cubicBezTo>
                    <a:pt x="75" y="18"/>
                    <a:pt x="75" y="18"/>
                    <a:pt x="75" y="18"/>
                  </a:cubicBezTo>
                  <a:cubicBezTo>
                    <a:pt x="75" y="17"/>
                    <a:pt x="75" y="17"/>
                    <a:pt x="75" y="16"/>
                  </a:cubicBezTo>
                  <a:cubicBezTo>
                    <a:pt x="75" y="16"/>
                    <a:pt x="75" y="15"/>
                    <a:pt x="75" y="15"/>
                  </a:cubicBezTo>
                  <a:cubicBezTo>
                    <a:pt x="77" y="15"/>
                    <a:pt x="77" y="15"/>
                    <a:pt x="77" y="15"/>
                  </a:cubicBezTo>
                  <a:cubicBezTo>
                    <a:pt x="77" y="15"/>
                    <a:pt x="77" y="16"/>
                    <a:pt x="77" y="16"/>
                  </a:cubicBezTo>
                  <a:cubicBezTo>
                    <a:pt x="77" y="17"/>
                    <a:pt x="77" y="17"/>
                    <a:pt x="77" y="18"/>
                  </a:cubicBezTo>
                  <a:close/>
                  <a:moveTo>
                    <a:pt x="212" y="191"/>
                  </a:moveTo>
                  <a:cubicBezTo>
                    <a:pt x="218" y="197"/>
                    <a:pt x="225" y="201"/>
                    <a:pt x="232" y="205"/>
                  </a:cubicBezTo>
                  <a:cubicBezTo>
                    <a:pt x="212" y="205"/>
                    <a:pt x="212" y="205"/>
                    <a:pt x="212" y="205"/>
                  </a:cubicBezTo>
                  <a:lnTo>
                    <a:pt x="212" y="191"/>
                  </a:lnTo>
                  <a:close/>
                  <a:moveTo>
                    <a:pt x="164" y="182"/>
                  </a:moveTo>
                  <a:cubicBezTo>
                    <a:pt x="164" y="202"/>
                    <a:pt x="164" y="202"/>
                    <a:pt x="164" y="202"/>
                  </a:cubicBezTo>
                  <a:cubicBezTo>
                    <a:pt x="162" y="182"/>
                    <a:pt x="162" y="182"/>
                    <a:pt x="162" y="182"/>
                  </a:cubicBezTo>
                  <a:cubicBezTo>
                    <a:pt x="162" y="182"/>
                    <a:pt x="163" y="182"/>
                    <a:pt x="164" y="182"/>
                  </a:cubicBezTo>
                  <a:close/>
                  <a:moveTo>
                    <a:pt x="197" y="292"/>
                  </a:moveTo>
                  <a:cubicBezTo>
                    <a:pt x="177" y="292"/>
                    <a:pt x="160" y="275"/>
                    <a:pt x="160" y="255"/>
                  </a:cubicBezTo>
                  <a:cubicBezTo>
                    <a:pt x="160" y="250"/>
                    <a:pt x="161" y="246"/>
                    <a:pt x="162" y="241"/>
                  </a:cubicBezTo>
                  <a:cubicBezTo>
                    <a:pt x="163" y="241"/>
                    <a:pt x="164" y="242"/>
                    <a:pt x="164" y="242"/>
                  </a:cubicBezTo>
                  <a:cubicBezTo>
                    <a:pt x="232" y="242"/>
                    <a:pt x="232" y="242"/>
                    <a:pt x="232" y="242"/>
                  </a:cubicBezTo>
                  <a:cubicBezTo>
                    <a:pt x="234" y="246"/>
                    <a:pt x="235" y="250"/>
                    <a:pt x="235" y="255"/>
                  </a:cubicBezTo>
                  <a:cubicBezTo>
                    <a:pt x="235" y="275"/>
                    <a:pt x="218" y="292"/>
                    <a:pt x="197" y="292"/>
                  </a:cubicBezTo>
                  <a:close/>
                  <a:moveTo>
                    <a:pt x="197" y="292"/>
                  </a:moveTo>
                  <a:cubicBezTo>
                    <a:pt x="197" y="292"/>
                    <a:pt x="197" y="292"/>
                    <a:pt x="197" y="292"/>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80" name="Group 53"/>
          <p:cNvGrpSpPr/>
          <p:nvPr/>
        </p:nvGrpSpPr>
        <p:grpSpPr>
          <a:xfrm>
            <a:off x="2678906" y="4596702"/>
            <a:ext cx="1235190" cy="651714"/>
            <a:chOff x="671967" y="3285717"/>
            <a:chExt cx="1175890" cy="620426"/>
          </a:xfrm>
        </p:grpSpPr>
        <p:sp>
          <p:nvSpPr>
            <p:cNvPr id="81" name="Left-Right Arrow Callout 218"/>
            <p:cNvSpPr/>
            <p:nvPr/>
          </p:nvSpPr>
          <p:spPr>
            <a:xfrm>
              <a:off x="671967" y="3285717"/>
              <a:ext cx="1175890" cy="620426"/>
            </a:xfrm>
            <a:prstGeom prst="rightArrowCallout">
              <a:avLst>
                <a:gd name="adj1" fmla="val 25000"/>
                <a:gd name="adj2" fmla="val 25000"/>
                <a:gd name="adj3" fmla="val 25000"/>
                <a:gd name="adj4" fmla="val 868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2" name="TextBox 55"/>
            <p:cNvSpPr txBox="1"/>
            <p:nvPr/>
          </p:nvSpPr>
          <p:spPr>
            <a:xfrm>
              <a:off x="801287" y="3372141"/>
              <a:ext cx="902239" cy="468802"/>
            </a:xfrm>
            <a:prstGeom prst="rightArrowCallout">
              <a:avLst>
                <a:gd name="adj1" fmla="val 25000"/>
                <a:gd name="adj2" fmla="val 25000"/>
                <a:gd name="adj3" fmla="val 25000"/>
                <a:gd name="adj4" fmla="val 90208"/>
              </a:avLst>
            </a:prstGeom>
            <a:noFill/>
          </p:spPr>
          <p:txBody>
            <a:bodyPr wrap="none" lIns="0" tIns="0" rIns="0" bIns="0" rtlCol="0">
              <a:spAutoFit/>
            </a:bodyPr>
            <a:lstStyle/>
            <a:p>
              <a:pPr algn="ctr"/>
              <a:r>
                <a:rPr lang="en-US" sz="3200" b="1">
                  <a:solidFill>
                    <a:schemeClr val="bg1"/>
                  </a:solidFill>
                </a:rPr>
                <a:t>75%</a:t>
              </a:r>
              <a:endParaRPr lang="en-US" sz="3200" b="1">
                <a:solidFill>
                  <a:schemeClr val="bg1"/>
                </a:solidFill>
              </a:endParaRPr>
            </a:p>
          </p:txBody>
        </p:sp>
      </p:grpSp>
      <p:grpSp>
        <p:nvGrpSpPr>
          <p:cNvPr id="83" name="Group 83"/>
          <p:cNvGrpSpPr/>
          <p:nvPr/>
        </p:nvGrpSpPr>
        <p:grpSpPr>
          <a:xfrm>
            <a:off x="2678905" y="5392126"/>
            <a:ext cx="1235190" cy="651714"/>
            <a:chOff x="671967" y="4042956"/>
            <a:chExt cx="1175890" cy="620426"/>
          </a:xfrm>
        </p:grpSpPr>
        <p:sp>
          <p:nvSpPr>
            <p:cNvPr id="84" name="Right Arrow Callout 84"/>
            <p:cNvSpPr/>
            <p:nvPr/>
          </p:nvSpPr>
          <p:spPr>
            <a:xfrm>
              <a:off x="671967" y="4042956"/>
              <a:ext cx="1175890" cy="620426"/>
            </a:xfrm>
            <a:prstGeom prst="rightArrowCallout">
              <a:avLst>
                <a:gd name="adj1" fmla="val 25000"/>
                <a:gd name="adj2" fmla="val 25000"/>
                <a:gd name="adj3" fmla="val 25000"/>
                <a:gd name="adj4" fmla="val 8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5" name="TextBox 85"/>
            <p:cNvSpPr txBox="1"/>
            <p:nvPr/>
          </p:nvSpPr>
          <p:spPr>
            <a:xfrm>
              <a:off x="796534" y="4116339"/>
              <a:ext cx="781335" cy="468801"/>
            </a:xfrm>
            <a:prstGeom prst="rect">
              <a:avLst/>
            </a:prstGeom>
            <a:noFill/>
          </p:spPr>
          <p:txBody>
            <a:bodyPr wrap="none" lIns="0" tIns="0" rIns="0" bIns="0" rtlCol="0">
              <a:spAutoFit/>
            </a:bodyPr>
            <a:lstStyle/>
            <a:p>
              <a:pPr algn="ctr"/>
              <a:r>
                <a:rPr lang="en-US" sz="3200" b="1">
                  <a:solidFill>
                    <a:schemeClr val="bg1"/>
                  </a:solidFill>
                </a:rPr>
                <a:t>25%</a:t>
              </a:r>
              <a:endParaRPr lang="en-US" sz="3200" b="1">
                <a:solidFill>
                  <a:schemeClr val="bg1"/>
                </a:solidFill>
              </a:endParaRPr>
            </a:p>
          </p:txBody>
        </p:sp>
      </p:grpSp>
      <p:cxnSp>
        <p:nvCxnSpPr>
          <p:cNvPr id="86" name="Straight Connector 101"/>
          <p:cNvCxnSpPr/>
          <p:nvPr/>
        </p:nvCxnSpPr>
        <p:spPr>
          <a:xfrm flipH="1" flipV="1">
            <a:off x="5481525" y="1585577"/>
            <a:ext cx="0" cy="4458259"/>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87" name="Freeform 5"/>
          <p:cNvSpPr>
            <a:spLocks noEditPoints="1"/>
          </p:cNvSpPr>
          <p:nvPr/>
        </p:nvSpPr>
        <p:spPr bwMode="auto">
          <a:xfrm>
            <a:off x="4047251" y="5426043"/>
            <a:ext cx="652387" cy="624949"/>
          </a:xfrm>
          <a:custGeom>
            <a:cxnLst>
              <a:cxn ang="0">
                <a:pos x="457" y="10"/>
              </a:cxn>
              <a:cxn ang="0">
                <a:pos x="456" y="10"/>
              </a:cxn>
              <a:cxn ang="0">
                <a:pos x="430" y="1"/>
              </a:cxn>
              <a:cxn ang="0">
                <a:pos x="323" y="3"/>
              </a:cxn>
              <a:cxn ang="0">
                <a:pos x="293" y="34"/>
              </a:cxn>
              <a:cxn ang="0">
                <a:pos x="324" y="64"/>
              </a:cxn>
              <a:cxn ang="0">
                <a:pos x="360" y="63"/>
              </a:cxn>
              <a:cxn ang="0">
                <a:pos x="307" y="116"/>
              </a:cxn>
              <a:cxn ang="0">
                <a:pos x="200" y="80"/>
              </a:cxn>
              <a:cxn ang="0">
                <a:pos x="71" y="134"/>
              </a:cxn>
              <a:cxn ang="0">
                <a:pos x="71" y="391"/>
              </a:cxn>
              <a:cxn ang="0">
                <a:pos x="200" y="445"/>
              </a:cxn>
              <a:cxn ang="0">
                <a:pos x="329" y="391"/>
              </a:cxn>
              <a:cxn ang="0">
                <a:pos x="350" y="160"/>
              </a:cxn>
              <a:cxn ang="0">
                <a:pos x="405" y="105"/>
              </a:cxn>
              <a:cxn ang="0">
                <a:pos x="405" y="145"/>
              </a:cxn>
              <a:cxn ang="0">
                <a:pos x="436" y="175"/>
              </a:cxn>
              <a:cxn ang="0">
                <a:pos x="466" y="145"/>
              </a:cxn>
              <a:cxn ang="0">
                <a:pos x="466" y="32"/>
              </a:cxn>
              <a:cxn ang="0">
                <a:pos x="457" y="10"/>
              </a:cxn>
              <a:cxn ang="0">
                <a:pos x="285" y="348"/>
              </a:cxn>
              <a:cxn ang="0">
                <a:pos x="114" y="348"/>
              </a:cxn>
              <a:cxn ang="0">
                <a:pos x="114" y="177"/>
              </a:cxn>
              <a:cxn ang="0">
                <a:pos x="200" y="141"/>
              </a:cxn>
              <a:cxn ang="0">
                <a:pos x="285" y="177"/>
              </a:cxn>
              <a:cxn ang="0">
                <a:pos x="285" y="348"/>
              </a:cxn>
              <a:cxn ang="0">
                <a:pos x="285" y="348"/>
              </a:cxn>
              <a:cxn ang="0">
                <a:pos x="285" y="348"/>
              </a:cxn>
            </a:cxnLst>
            <a:rect l="0" t="0" r="r" b="b"/>
            <a:pathLst>
              <a:path w="466" h="445">
                <a:moveTo>
                  <a:pt x="457" y="10"/>
                </a:moveTo>
                <a:cubicBezTo>
                  <a:pt x="457" y="10"/>
                  <a:pt x="457" y="10"/>
                  <a:pt x="456" y="10"/>
                </a:cubicBezTo>
                <a:cubicBezTo>
                  <a:pt x="449" y="3"/>
                  <a:pt x="439" y="0"/>
                  <a:pt x="430" y="1"/>
                </a:cubicBezTo>
                <a:cubicBezTo>
                  <a:pt x="323" y="3"/>
                  <a:pt x="323" y="3"/>
                  <a:pt x="323" y="3"/>
                </a:cubicBezTo>
                <a:cubicBezTo>
                  <a:pt x="306" y="3"/>
                  <a:pt x="293" y="17"/>
                  <a:pt x="293" y="34"/>
                </a:cubicBezTo>
                <a:cubicBezTo>
                  <a:pt x="293" y="50"/>
                  <a:pt x="306" y="63"/>
                  <a:pt x="324" y="64"/>
                </a:cubicBezTo>
                <a:cubicBezTo>
                  <a:pt x="360" y="63"/>
                  <a:pt x="360" y="63"/>
                  <a:pt x="360" y="63"/>
                </a:cubicBezTo>
                <a:cubicBezTo>
                  <a:pt x="307" y="116"/>
                  <a:pt x="307" y="116"/>
                  <a:pt x="307" y="116"/>
                </a:cubicBezTo>
                <a:cubicBezTo>
                  <a:pt x="276" y="93"/>
                  <a:pt x="239" y="80"/>
                  <a:pt x="200" y="80"/>
                </a:cubicBezTo>
                <a:cubicBezTo>
                  <a:pt x="151" y="80"/>
                  <a:pt x="105" y="99"/>
                  <a:pt x="71" y="134"/>
                </a:cubicBezTo>
                <a:cubicBezTo>
                  <a:pt x="0" y="205"/>
                  <a:pt x="0" y="320"/>
                  <a:pt x="71" y="391"/>
                </a:cubicBezTo>
                <a:cubicBezTo>
                  <a:pt x="105" y="426"/>
                  <a:pt x="151" y="445"/>
                  <a:pt x="200" y="445"/>
                </a:cubicBezTo>
                <a:cubicBezTo>
                  <a:pt x="248" y="445"/>
                  <a:pt x="294" y="426"/>
                  <a:pt x="329" y="391"/>
                </a:cubicBezTo>
                <a:cubicBezTo>
                  <a:pt x="391" y="328"/>
                  <a:pt x="399" y="230"/>
                  <a:pt x="350" y="160"/>
                </a:cubicBezTo>
                <a:cubicBezTo>
                  <a:pt x="405" y="105"/>
                  <a:pt x="405" y="105"/>
                  <a:pt x="405" y="105"/>
                </a:cubicBezTo>
                <a:cubicBezTo>
                  <a:pt x="405" y="145"/>
                  <a:pt x="405" y="145"/>
                  <a:pt x="405" y="145"/>
                </a:cubicBezTo>
                <a:cubicBezTo>
                  <a:pt x="405" y="162"/>
                  <a:pt x="419" y="175"/>
                  <a:pt x="436" y="175"/>
                </a:cubicBezTo>
                <a:cubicBezTo>
                  <a:pt x="452" y="175"/>
                  <a:pt x="466" y="162"/>
                  <a:pt x="466" y="145"/>
                </a:cubicBezTo>
                <a:cubicBezTo>
                  <a:pt x="466" y="32"/>
                  <a:pt x="466" y="32"/>
                  <a:pt x="466" y="32"/>
                </a:cubicBezTo>
                <a:cubicBezTo>
                  <a:pt x="466" y="24"/>
                  <a:pt x="463" y="16"/>
                  <a:pt x="457" y="10"/>
                </a:cubicBezTo>
                <a:close/>
                <a:moveTo>
                  <a:pt x="285" y="348"/>
                </a:moveTo>
                <a:cubicBezTo>
                  <a:pt x="240" y="394"/>
                  <a:pt x="160" y="394"/>
                  <a:pt x="114" y="348"/>
                </a:cubicBezTo>
                <a:cubicBezTo>
                  <a:pt x="67" y="301"/>
                  <a:pt x="67" y="224"/>
                  <a:pt x="114" y="177"/>
                </a:cubicBezTo>
                <a:cubicBezTo>
                  <a:pt x="137" y="154"/>
                  <a:pt x="167" y="141"/>
                  <a:pt x="200" y="141"/>
                </a:cubicBezTo>
                <a:cubicBezTo>
                  <a:pt x="232" y="141"/>
                  <a:pt x="262" y="154"/>
                  <a:pt x="285" y="177"/>
                </a:cubicBezTo>
                <a:cubicBezTo>
                  <a:pt x="333" y="224"/>
                  <a:pt x="333" y="301"/>
                  <a:pt x="285" y="348"/>
                </a:cubicBezTo>
                <a:close/>
                <a:moveTo>
                  <a:pt x="285" y="348"/>
                </a:moveTo>
                <a:cubicBezTo>
                  <a:pt x="285" y="348"/>
                  <a:pt x="285" y="348"/>
                  <a:pt x="285" y="348"/>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88" name="Freeform 6"/>
          <p:cNvSpPr>
            <a:spLocks noEditPoints="1"/>
          </p:cNvSpPr>
          <p:nvPr/>
        </p:nvSpPr>
        <p:spPr bwMode="auto">
          <a:xfrm>
            <a:off x="4106942" y="4587100"/>
            <a:ext cx="510629" cy="762133"/>
          </a:xfrm>
          <a:custGeom>
            <a:cxnLst>
              <a:cxn ang="0">
                <a:pos x="183" y="0"/>
              </a:cxn>
              <a:cxn ang="0">
                <a:pos x="0" y="183"/>
              </a:cxn>
              <a:cxn ang="0">
                <a:pos x="149" y="362"/>
              </a:cxn>
              <a:cxn ang="0">
                <a:pos x="149" y="417"/>
              </a:cxn>
              <a:cxn ang="0">
                <a:pos x="101" y="417"/>
              </a:cxn>
              <a:cxn ang="0">
                <a:pos x="71" y="447"/>
              </a:cxn>
              <a:cxn ang="0">
                <a:pos x="101" y="478"/>
              </a:cxn>
              <a:cxn ang="0">
                <a:pos x="149" y="478"/>
              </a:cxn>
              <a:cxn ang="0">
                <a:pos x="149" y="512"/>
              </a:cxn>
              <a:cxn ang="0">
                <a:pos x="180" y="543"/>
              </a:cxn>
              <a:cxn ang="0">
                <a:pos x="210" y="512"/>
              </a:cxn>
              <a:cxn ang="0">
                <a:pos x="210" y="478"/>
              </a:cxn>
              <a:cxn ang="0">
                <a:pos x="260" y="478"/>
              </a:cxn>
              <a:cxn ang="0">
                <a:pos x="291" y="447"/>
              </a:cxn>
              <a:cxn ang="0">
                <a:pos x="260" y="417"/>
              </a:cxn>
              <a:cxn ang="0">
                <a:pos x="210" y="417"/>
              </a:cxn>
              <a:cxn ang="0">
                <a:pos x="210" y="363"/>
              </a:cxn>
              <a:cxn ang="0">
                <a:pos x="365" y="183"/>
              </a:cxn>
              <a:cxn ang="0">
                <a:pos x="183" y="0"/>
              </a:cxn>
              <a:cxn ang="0">
                <a:pos x="183" y="304"/>
              </a:cxn>
              <a:cxn ang="0">
                <a:pos x="62" y="183"/>
              </a:cxn>
              <a:cxn ang="0">
                <a:pos x="183" y="61"/>
              </a:cxn>
              <a:cxn ang="0">
                <a:pos x="304" y="183"/>
              </a:cxn>
              <a:cxn ang="0">
                <a:pos x="183" y="304"/>
              </a:cxn>
              <a:cxn ang="0">
                <a:pos x="183" y="304"/>
              </a:cxn>
              <a:cxn ang="0">
                <a:pos x="183" y="304"/>
              </a:cxn>
            </a:cxnLst>
            <a:rect l="0" t="0" r="r" b="b"/>
            <a:pathLst>
              <a:path w="365" h="543">
                <a:moveTo>
                  <a:pt x="183" y="0"/>
                </a:moveTo>
                <a:cubicBezTo>
                  <a:pt x="82" y="0"/>
                  <a:pt x="0" y="82"/>
                  <a:pt x="0" y="183"/>
                </a:cubicBezTo>
                <a:cubicBezTo>
                  <a:pt x="0" y="272"/>
                  <a:pt x="65" y="346"/>
                  <a:pt x="149" y="362"/>
                </a:cubicBezTo>
                <a:cubicBezTo>
                  <a:pt x="149" y="417"/>
                  <a:pt x="149" y="417"/>
                  <a:pt x="149" y="417"/>
                </a:cubicBezTo>
                <a:cubicBezTo>
                  <a:pt x="101" y="417"/>
                  <a:pt x="101" y="417"/>
                  <a:pt x="101" y="417"/>
                </a:cubicBezTo>
                <a:cubicBezTo>
                  <a:pt x="84" y="417"/>
                  <a:pt x="71" y="431"/>
                  <a:pt x="71" y="447"/>
                </a:cubicBezTo>
                <a:cubicBezTo>
                  <a:pt x="71" y="464"/>
                  <a:pt x="84" y="478"/>
                  <a:pt x="101" y="478"/>
                </a:cubicBezTo>
                <a:cubicBezTo>
                  <a:pt x="149" y="478"/>
                  <a:pt x="149" y="478"/>
                  <a:pt x="149" y="478"/>
                </a:cubicBezTo>
                <a:cubicBezTo>
                  <a:pt x="149" y="512"/>
                  <a:pt x="149" y="512"/>
                  <a:pt x="149" y="512"/>
                </a:cubicBezTo>
                <a:cubicBezTo>
                  <a:pt x="149" y="529"/>
                  <a:pt x="163" y="543"/>
                  <a:pt x="180" y="543"/>
                </a:cubicBezTo>
                <a:cubicBezTo>
                  <a:pt x="197" y="543"/>
                  <a:pt x="210" y="529"/>
                  <a:pt x="210" y="512"/>
                </a:cubicBezTo>
                <a:cubicBezTo>
                  <a:pt x="210" y="478"/>
                  <a:pt x="210" y="478"/>
                  <a:pt x="210" y="478"/>
                </a:cubicBezTo>
                <a:cubicBezTo>
                  <a:pt x="260" y="478"/>
                  <a:pt x="260" y="478"/>
                  <a:pt x="260" y="478"/>
                </a:cubicBezTo>
                <a:cubicBezTo>
                  <a:pt x="277" y="478"/>
                  <a:pt x="291" y="464"/>
                  <a:pt x="291" y="447"/>
                </a:cubicBezTo>
                <a:cubicBezTo>
                  <a:pt x="291" y="430"/>
                  <a:pt x="277" y="417"/>
                  <a:pt x="260" y="417"/>
                </a:cubicBezTo>
                <a:cubicBezTo>
                  <a:pt x="210" y="417"/>
                  <a:pt x="210" y="417"/>
                  <a:pt x="210" y="417"/>
                </a:cubicBezTo>
                <a:cubicBezTo>
                  <a:pt x="210" y="363"/>
                  <a:pt x="210" y="363"/>
                  <a:pt x="210" y="363"/>
                </a:cubicBezTo>
                <a:cubicBezTo>
                  <a:pt x="298" y="349"/>
                  <a:pt x="365" y="274"/>
                  <a:pt x="365" y="183"/>
                </a:cubicBezTo>
                <a:cubicBezTo>
                  <a:pt x="365" y="82"/>
                  <a:pt x="283" y="0"/>
                  <a:pt x="183" y="0"/>
                </a:cubicBezTo>
                <a:close/>
                <a:moveTo>
                  <a:pt x="183" y="304"/>
                </a:moveTo>
                <a:cubicBezTo>
                  <a:pt x="116" y="304"/>
                  <a:pt x="62" y="249"/>
                  <a:pt x="62" y="183"/>
                </a:cubicBezTo>
                <a:cubicBezTo>
                  <a:pt x="62" y="116"/>
                  <a:pt x="116" y="61"/>
                  <a:pt x="183" y="61"/>
                </a:cubicBezTo>
                <a:cubicBezTo>
                  <a:pt x="250" y="61"/>
                  <a:pt x="304" y="116"/>
                  <a:pt x="304" y="183"/>
                </a:cubicBezTo>
                <a:cubicBezTo>
                  <a:pt x="304" y="249"/>
                  <a:pt x="250" y="304"/>
                  <a:pt x="183" y="304"/>
                </a:cubicBezTo>
                <a:close/>
                <a:moveTo>
                  <a:pt x="183" y="304"/>
                </a:moveTo>
                <a:cubicBezTo>
                  <a:pt x="183" y="304"/>
                  <a:pt x="183" y="304"/>
                  <a:pt x="183" y="304"/>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nodeType="afterGroup">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p:cTn id="18" dur="500" fill="hold"/>
                                        <p:tgtEl>
                                          <p:spTgt spid="88"/>
                                        </p:tgtEl>
                                        <p:attrNameLst>
                                          <p:attrName>ppt_w</p:attrName>
                                        </p:attrNameLst>
                                      </p:cBhvr>
                                      <p:tavLst>
                                        <p:tav tm="0">
                                          <p:val>
                                            <p:fltVal val="0"/>
                                          </p:val>
                                        </p:tav>
                                        <p:tav tm="100000">
                                          <p:val>
                                            <p:strVal val="#ppt_w"/>
                                          </p:val>
                                        </p:tav>
                                      </p:tavLst>
                                    </p:anim>
                                    <p:anim calcmode="lin" valueType="num">
                                      <p:cBhvr>
                                        <p:cTn id="19" dur="500" fill="hold"/>
                                        <p:tgtEl>
                                          <p:spTgt spid="88"/>
                                        </p:tgtEl>
                                        <p:attrNameLst>
                                          <p:attrName>ppt_h</p:attrName>
                                        </p:attrNameLst>
                                      </p:cBhvr>
                                      <p:tavLst>
                                        <p:tav tm="0">
                                          <p:val>
                                            <p:fltVal val="0"/>
                                          </p:val>
                                        </p:tav>
                                        <p:tav tm="100000">
                                          <p:val>
                                            <p:strVal val="#ppt_h"/>
                                          </p:val>
                                        </p:tav>
                                      </p:tavLst>
                                    </p:anim>
                                    <p:animEffect transition="in" filter="fade">
                                      <p:cBhvr>
                                        <p:cTn id="20" dur="500"/>
                                        <p:tgtEl>
                                          <p:spTgt spid="88"/>
                                        </p:tgtEl>
                                      </p:cBhvr>
                                    </p:animEffect>
                                  </p:childTnLst>
                                </p:cTn>
                              </p:par>
                            </p:childTnLst>
                          </p:cTn>
                        </p:par>
                        <p:par>
                          <p:cTn id="21" fill="hold" nodeType="afterGroup">
                            <p:stCondLst>
                              <p:cond delay="1500"/>
                            </p:stCondLst>
                            <p:childTnLst>
                              <p:par>
                                <p:cTn id="22" presetID="2" presetClass="entr" presetSubtype="4" accel="50000" decel="50000"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500" fill="hold"/>
                                        <p:tgtEl>
                                          <p:spTgt spid="80"/>
                                        </p:tgtEl>
                                        <p:attrNameLst>
                                          <p:attrName>ppt_x</p:attrName>
                                        </p:attrNameLst>
                                      </p:cBhvr>
                                      <p:tavLst>
                                        <p:tav tm="0">
                                          <p:val>
                                            <p:strVal val="#ppt_x"/>
                                          </p:val>
                                        </p:tav>
                                        <p:tav tm="100000">
                                          <p:val>
                                            <p:strVal val="#ppt_x"/>
                                          </p:val>
                                        </p:tav>
                                      </p:tavLst>
                                    </p:anim>
                                    <p:anim calcmode="lin" valueType="num">
                                      <p:cBhvr additive="base">
                                        <p:cTn id="25" dur="500" fill="hold"/>
                                        <p:tgtEl>
                                          <p:spTgt spid="80"/>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500" fill="hold"/>
                                        <p:tgtEl>
                                          <p:spTgt spid="87"/>
                                        </p:tgtEl>
                                        <p:attrNameLst>
                                          <p:attrName>ppt_w</p:attrName>
                                        </p:attrNameLst>
                                      </p:cBhvr>
                                      <p:tavLst>
                                        <p:tav tm="0">
                                          <p:val>
                                            <p:fltVal val="0"/>
                                          </p:val>
                                        </p:tav>
                                        <p:tav tm="100000">
                                          <p:val>
                                            <p:strVal val="#ppt_w"/>
                                          </p:val>
                                        </p:tav>
                                      </p:tavLst>
                                    </p:anim>
                                    <p:anim calcmode="lin" valueType="num">
                                      <p:cBhvr>
                                        <p:cTn id="30" dur="500" fill="hold"/>
                                        <p:tgtEl>
                                          <p:spTgt spid="87"/>
                                        </p:tgtEl>
                                        <p:attrNameLst>
                                          <p:attrName>ppt_h</p:attrName>
                                        </p:attrNameLst>
                                      </p:cBhvr>
                                      <p:tavLst>
                                        <p:tav tm="0">
                                          <p:val>
                                            <p:fltVal val="0"/>
                                          </p:val>
                                        </p:tav>
                                        <p:tav tm="100000">
                                          <p:val>
                                            <p:strVal val="#ppt_h"/>
                                          </p:val>
                                        </p:tav>
                                      </p:tavLst>
                                    </p:anim>
                                    <p:animEffect transition="in" filter="fade">
                                      <p:cBhvr>
                                        <p:cTn id="31" dur="500"/>
                                        <p:tgtEl>
                                          <p:spTgt spid="87"/>
                                        </p:tgtEl>
                                      </p:cBhvr>
                                    </p:animEffect>
                                  </p:childTnLst>
                                </p:cTn>
                              </p:par>
                            </p:childTnLst>
                          </p:cTn>
                        </p:par>
                        <p:par>
                          <p:cTn id="32" fill="hold" nodeType="afterGroup">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500" fill="hold"/>
                                        <p:tgtEl>
                                          <p:spTgt spid="83"/>
                                        </p:tgtEl>
                                        <p:attrNameLst>
                                          <p:attrName>ppt_x</p:attrName>
                                        </p:attrNameLst>
                                      </p:cBhvr>
                                      <p:tavLst>
                                        <p:tav tm="0">
                                          <p:val>
                                            <p:strVal val="#ppt_x"/>
                                          </p:val>
                                        </p:tav>
                                        <p:tav tm="100000">
                                          <p:val>
                                            <p:strVal val="#ppt_x"/>
                                          </p:val>
                                        </p:tav>
                                      </p:tavLst>
                                    </p:anim>
                                    <p:anim calcmode="lin" valueType="num">
                                      <p:cBhvr additive="base">
                                        <p:cTn id="36" dur="500" fill="hold"/>
                                        <p:tgtEl>
                                          <p:spTgt spid="83"/>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3000"/>
                            </p:stCondLst>
                            <p:childTnLst>
                              <p:par>
                                <p:cTn id="38" presetID="18" presetClass="entr" presetSubtype="3" fill="hold"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strips(upRight)">
                                      <p:cBhvr>
                                        <p:cTn id="40" dur="1000"/>
                                        <p:tgtEl>
                                          <p:spTgt spid="86"/>
                                        </p:tgtEl>
                                      </p:cBhvr>
                                    </p:animEffect>
                                  </p:childTnLst>
                                </p:cTn>
                              </p:par>
                            </p:childTnLst>
                          </p:cTn>
                        </p:par>
                        <p:par>
                          <p:cTn id="41" fill="hold" nodeType="afterGroup">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500" fill="hold"/>
                                        <p:tgtEl>
                                          <p:spTgt spid="75"/>
                                        </p:tgtEl>
                                        <p:attrNameLst>
                                          <p:attrName>ppt_x</p:attrName>
                                        </p:attrNameLst>
                                      </p:cBhvr>
                                      <p:tavLst>
                                        <p:tav tm="0">
                                          <p:val>
                                            <p:strVal val="#ppt_x"/>
                                          </p:val>
                                        </p:tav>
                                        <p:tav tm="100000">
                                          <p:val>
                                            <p:strVal val="#ppt_x"/>
                                          </p:val>
                                        </p:tav>
                                      </p:tavLst>
                                    </p:anim>
                                    <p:anim calcmode="lin" valueType="num">
                                      <p:cBhvr additive="base">
                                        <p:cTn id="45" dur="500" fill="hold"/>
                                        <p:tgtEl>
                                          <p:spTgt spid="75"/>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4500"/>
                            </p:stCondLst>
                            <p:childTnLst>
                              <p:par>
                                <p:cTn id="47" presetID="53" presetClass="entr" presetSubtype="16"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500" fill="hold"/>
                                        <p:tgtEl>
                                          <p:spTgt spid="56"/>
                                        </p:tgtEl>
                                        <p:attrNameLst>
                                          <p:attrName>ppt_w</p:attrName>
                                        </p:attrNameLst>
                                      </p:cBhvr>
                                      <p:tavLst>
                                        <p:tav tm="0">
                                          <p:val>
                                            <p:fltVal val="0"/>
                                          </p:val>
                                        </p:tav>
                                        <p:tav tm="100000">
                                          <p:val>
                                            <p:strVal val="#ppt_w"/>
                                          </p:val>
                                        </p:tav>
                                      </p:tavLst>
                                    </p:anim>
                                    <p:anim calcmode="lin" valueType="num">
                                      <p:cBhvr>
                                        <p:cTn id="50" dur="500" fill="hold"/>
                                        <p:tgtEl>
                                          <p:spTgt spid="56"/>
                                        </p:tgtEl>
                                        <p:attrNameLst>
                                          <p:attrName>ppt_h</p:attrName>
                                        </p:attrNameLst>
                                      </p:cBhvr>
                                      <p:tavLst>
                                        <p:tav tm="0">
                                          <p:val>
                                            <p:fltVal val="0"/>
                                          </p:val>
                                        </p:tav>
                                        <p:tav tm="100000">
                                          <p:val>
                                            <p:strVal val="#ppt_h"/>
                                          </p:val>
                                        </p:tav>
                                      </p:tavLst>
                                    </p:anim>
                                    <p:animEffect transition="in" filter="fade">
                                      <p:cBhvr>
                                        <p:cTn id="51" dur="500"/>
                                        <p:tgtEl>
                                          <p:spTgt spid="56"/>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500" fill="hold"/>
                                        <p:tgtEl>
                                          <p:spTgt spid="60"/>
                                        </p:tgtEl>
                                        <p:attrNameLst>
                                          <p:attrName>ppt_x</p:attrName>
                                        </p:attrNameLst>
                                      </p:cBhvr>
                                      <p:tavLst>
                                        <p:tav tm="0">
                                          <p:val>
                                            <p:strVal val="#ppt_x"/>
                                          </p:val>
                                        </p:tav>
                                        <p:tav tm="100000">
                                          <p:val>
                                            <p:strVal val="#ppt_x"/>
                                          </p:val>
                                        </p:tav>
                                      </p:tavLst>
                                    </p:anim>
                                    <p:anim calcmode="lin" valueType="num">
                                      <p:cBhvr additive="base">
                                        <p:cTn id="55" dur="500" fill="hold"/>
                                        <p:tgtEl>
                                          <p:spTgt spid="60"/>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500"/>
                            </p:stCondLst>
                            <p:childTnLst>
                              <p:par>
                                <p:cTn id="62" presetID="53" presetClass="entr" presetSubtype="16"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par>
                          <p:cTn id="71" fill="hold" nodeType="afterGroup">
                            <p:stCondLst>
                              <p:cond delay="6000"/>
                            </p:stCondLst>
                            <p:childTnLst>
                              <p:par>
                                <p:cTn id="72" presetID="18" presetClass="entr" presetSubtype="3"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strips(upRight)">
                                      <p:cBhvr>
                                        <p:cTn id="74" dur="1000"/>
                                        <p:tgtEl>
                                          <p:spTgt spid="62"/>
                                        </p:tgtEl>
                                      </p:cBhvr>
                                    </p:animEffect>
                                  </p:childTnLst>
                                </p:cTn>
                              </p:par>
                            </p:childTnLst>
                          </p:cTn>
                        </p:par>
                        <p:par>
                          <p:cTn id="75" fill="hold" nodeType="afterGroup">
                            <p:stCondLst>
                              <p:cond delay="7000"/>
                            </p:stCondLst>
                            <p:childTnLst>
                              <p:par>
                                <p:cTn id="76" presetID="18" presetClass="entr" presetSubtype="3"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strips(upRight)">
                                      <p:cBhvr>
                                        <p:cTn id="78"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p:bldP spid="61" grpId="0"/>
      <p:bldP spid="75" grpId="0" animBg="1"/>
      <p:bldP spid="76"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1" name="组合 40"/>
          <p:cNvGrpSpPr/>
          <p:nvPr/>
        </p:nvGrpSpPr>
        <p:grpSpPr>
          <a:xfrm>
            <a:off x="1520851" y="2243719"/>
            <a:ext cx="3180075" cy="3285088"/>
            <a:chOff x="1934311" y="2214683"/>
            <a:chExt cx="3180075" cy="3285088"/>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1" y="3324703"/>
              <a:ext cx="2836932" cy="1780797"/>
            </a:xfrm>
            <a:prstGeom prst="rect">
              <a:avLst/>
            </a:prstGeom>
          </p:spPr>
        </p:pic>
        <p:sp>
          <p:nvSpPr>
            <p:cNvPr id="43" name="Freeform 12"/>
            <p:cNvSpPr/>
            <p:nvPr/>
          </p:nvSpPr>
          <p:spPr bwMode="auto">
            <a:xfrm>
              <a:off x="4341279" y="2469689"/>
              <a:ext cx="767032" cy="1249535"/>
            </a:xfrm>
            <a:custGeom>
              <a:gdLst>
                <a:gd name="T0" fmla="*/ 554 w 554"/>
                <a:gd name="T1" fmla="*/ 915 h 915"/>
                <a:gd name="T2" fmla="*/ 0 w 554"/>
                <a:gd name="T3" fmla="*/ 0 h 915"/>
              </a:gd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4" name="Freeform 13"/>
            <p:cNvSpPr/>
            <p:nvPr/>
          </p:nvSpPr>
          <p:spPr bwMode="auto">
            <a:xfrm>
              <a:off x="2990999" y="2214683"/>
              <a:ext cx="1350279" cy="255007"/>
            </a:xfrm>
            <a:custGeom>
              <a:gdLst>
                <a:gd name="T0" fmla="*/ 976 w 976"/>
                <a:gd name="T1" fmla="*/ 187 h 187"/>
                <a:gd name="T2" fmla="*/ 332 w 976"/>
                <a:gd name="T3" fmla="*/ 0 h 187"/>
                <a:gd name="T4" fmla="*/ 0 w 976"/>
                <a:gd name="T5" fmla="*/ 46 h 187"/>
              </a:gd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5" name="Freeform 14"/>
            <p:cNvSpPr/>
            <p:nvPr/>
          </p:nvSpPr>
          <p:spPr bwMode="auto">
            <a:xfrm>
              <a:off x="4569110" y="3719223"/>
              <a:ext cx="545276" cy="1353037"/>
            </a:xfrm>
            <a:custGeom>
              <a:gdLst>
                <a:gd name="T0" fmla="*/ 0 w 394"/>
                <a:gd name="T1" fmla="*/ 991 h 991"/>
                <a:gd name="T2" fmla="*/ 394 w 394"/>
                <a:gd name="T3" fmla="*/ 101 h 991"/>
                <a:gd name="T4" fmla="*/ 389 w 394"/>
                <a:gd name="T5" fmla="*/ 0 h 991"/>
              </a:gd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6" name="Freeform 15"/>
            <p:cNvSpPr/>
            <p:nvPr/>
          </p:nvSpPr>
          <p:spPr bwMode="auto">
            <a:xfrm>
              <a:off x="2779876" y="5072259"/>
              <a:ext cx="1789233" cy="427512"/>
            </a:xfrm>
            <a:custGeom>
              <a:gdLst>
                <a:gd name="T0" fmla="*/ 0 w 1294"/>
                <a:gd name="T1" fmla="*/ 211 h 313"/>
                <a:gd name="T2" fmla="*/ 485 w 1294"/>
                <a:gd name="T3" fmla="*/ 313 h 313"/>
                <a:gd name="T4" fmla="*/ 1294 w 1294"/>
                <a:gd name="T5" fmla="*/ 0 h 313"/>
              </a:gd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grpSp>
      <p:sp>
        <p:nvSpPr>
          <p:cNvPr id="20" name="TextBox 40"/>
          <p:cNvSpPr txBox="1"/>
          <p:nvPr/>
        </p:nvSpPr>
        <p:spPr>
          <a:xfrm>
            <a:off x="6485926" y="2941190"/>
            <a:ext cx="203773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999999"/>
                </a:solidFill>
                <a:effectLst/>
                <a:uLnTx/>
                <a:uFillTx/>
                <a:cs typeface="+mn-ea"/>
                <a:sym typeface="+mn-lt"/>
              </a:rPr>
              <a:t>护理措施</a:t>
            </a:r>
            <a:endParaRPr kumimoji="0" lang="zh-CN" altLang="en-US" sz="3600" b="1" i="0" u="none" strike="noStrike" kern="1200" cap="none" spc="0" normalizeH="0" baseline="0" noProof="0">
              <a:ln>
                <a:noFill/>
              </a:ln>
              <a:solidFill>
                <a:srgbClr val="999999"/>
              </a:solidFill>
              <a:effectLst/>
              <a:uLnTx/>
              <a:uFillTx/>
              <a:cs typeface="+mn-ea"/>
              <a:sym typeface="+mn-lt"/>
            </a:endParaRPr>
          </a:p>
        </p:txBody>
      </p:sp>
      <p:cxnSp>
        <p:nvCxnSpPr>
          <p:cNvPr id="25" name="直接连接符 24"/>
          <p:cNvCxnSpPr/>
          <p:nvPr/>
        </p:nvCxnSpPr>
        <p:spPr>
          <a:xfrm flipH="1" flipV="1">
            <a:off x="6096000" y="2113099"/>
            <a:ext cx="0" cy="1924424"/>
          </a:xfrm>
          <a:prstGeom prst="line">
            <a:avLst/>
          </a:prstGeom>
          <a:ln w="12700">
            <a:solidFill>
              <a:srgbClr val="999999"/>
            </a:solidFill>
            <a:prstDash val="dash"/>
          </a:ln>
        </p:spPr>
        <p:style>
          <a:lnRef idx="1">
            <a:schemeClr val="accent1"/>
          </a:lnRef>
          <a:fillRef idx="0">
            <a:schemeClr val="accent1"/>
          </a:fillRef>
          <a:effectRef idx="0">
            <a:schemeClr val="accent1"/>
          </a:effectRef>
          <a:fontRef idx="minor">
            <a:schemeClr val="tx1"/>
          </a:fontRef>
        </p:style>
      </p:cxnSp>
      <p:sp>
        <p:nvSpPr>
          <p:cNvPr id="26" name="TextBox 40"/>
          <p:cNvSpPr txBox="1"/>
          <p:nvPr/>
        </p:nvSpPr>
        <p:spPr>
          <a:xfrm>
            <a:off x="6485926" y="2540404"/>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999999"/>
                </a:solidFill>
                <a:effectLst/>
                <a:uLnTx/>
                <a:uFillTx/>
                <a:cs typeface="+mn-ea"/>
                <a:sym typeface="+mn-lt"/>
              </a:rPr>
              <a:t>第</a:t>
            </a:r>
            <a:r>
              <a:rPr lang="zh-CN" altLang="en-US" sz="1600">
                <a:solidFill>
                  <a:srgbClr val="999999"/>
                </a:solidFill>
                <a:cs typeface="+mn-ea"/>
                <a:sym typeface="+mn-lt"/>
              </a:rPr>
              <a:t>五</a:t>
            </a:r>
            <a:r>
              <a:rPr kumimoji="0" lang="zh-CN" altLang="en-US" sz="1600" b="0" i="0" u="none" strike="noStrike" kern="1200" cap="none" spc="0" normalizeH="0" baseline="0" noProof="0">
                <a:ln>
                  <a:noFill/>
                </a:ln>
                <a:solidFill>
                  <a:srgbClr val="999999"/>
                </a:solidFill>
                <a:effectLst/>
                <a:uLnTx/>
                <a:uFillTx/>
                <a:cs typeface="+mn-ea"/>
                <a:sym typeface="+mn-lt"/>
              </a:rPr>
              <a:t>部分</a:t>
            </a:r>
            <a:endParaRPr kumimoji="0" lang="en-US" sz="1600" b="0" i="0" u="none" strike="noStrike" kern="1200" cap="none" spc="0" normalizeH="0" baseline="0" noProof="0">
              <a:ln>
                <a:noFill/>
              </a:ln>
              <a:solidFill>
                <a:srgbClr val="999999"/>
              </a:solidFill>
              <a:effectLst/>
              <a:uLnTx/>
              <a:uFillTx/>
              <a:cs typeface="+mn-ea"/>
              <a:sym typeface="+mn-lt"/>
            </a:endParaRPr>
          </a:p>
        </p:txBody>
      </p:sp>
      <p:grpSp>
        <p:nvGrpSpPr>
          <p:cNvPr id="3" name="组合 2"/>
          <p:cNvGrpSpPr/>
          <p:nvPr/>
        </p:nvGrpSpPr>
        <p:grpSpPr>
          <a:xfrm>
            <a:off x="4049964" y="2328253"/>
            <a:ext cx="1494000" cy="1494115"/>
            <a:chOff x="4049964" y="2328253"/>
            <a:chExt cx="1494000" cy="1494115"/>
          </a:xfrm>
        </p:grpSpPr>
        <p:grpSp>
          <p:nvGrpSpPr>
            <p:cNvPr id="2" name="组合 1"/>
            <p:cNvGrpSpPr/>
            <p:nvPr/>
          </p:nvGrpSpPr>
          <p:grpSpPr>
            <a:xfrm>
              <a:off x="4049964" y="2328253"/>
              <a:ext cx="1494000" cy="1494115"/>
              <a:chOff x="4049964" y="2328253"/>
              <a:chExt cx="1494000" cy="1494115"/>
            </a:xfrm>
          </p:grpSpPr>
          <p:sp>
            <p:nvSpPr>
              <p:cNvPr id="29" name="Oval 33"/>
              <p:cNvSpPr/>
              <p:nvPr/>
            </p:nvSpPr>
            <p:spPr>
              <a:xfrm>
                <a:off x="4049964" y="2328253"/>
                <a:ext cx="1494000" cy="1494115"/>
              </a:xfrm>
              <a:prstGeom prst="ellipse">
                <a:avLst/>
              </a:prstGeom>
              <a:solidFill>
                <a:srgbClr val="43BB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FFFFFF"/>
                  </a:solidFill>
                  <a:effectLst/>
                  <a:uLnTx/>
                  <a:uFillTx/>
                  <a:cs typeface="+mn-ea"/>
                  <a:sym typeface="+mn-lt"/>
                </a:endParaRPr>
              </a:p>
            </p:txBody>
          </p:sp>
          <p:grpSp>
            <p:nvGrpSpPr>
              <p:cNvPr id="13" name="Group 74"/>
              <p:cNvGrpSpPr/>
              <p:nvPr/>
            </p:nvGrpSpPr>
            <p:grpSpPr>
              <a:xfrm>
                <a:off x="4282075" y="2654717"/>
                <a:ext cx="1017434" cy="841185"/>
                <a:chOff x="7309384" y="1676401"/>
                <a:chExt cx="752687" cy="622300"/>
              </a:xfrm>
              <a:solidFill>
                <a:schemeClr val="bg1"/>
              </a:solidFill>
            </p:grpSpPr>
            <p:sp>
              <p:nvSpPr>
                <p:cNvPr id="14" name="Freeform 32"/>
                <p:cNvSpPr>
                  <a:spLocks noEditPoints="1"/>
                </p:cNvSpPr>
                <p:nvPr/>
              </p:nvSpPr>
              <p:spPr bwMode="auto">
                <a:xfrm>
                  <a:off x="7309384" y="1834050"/>
                  <a:ext cx="361527" cy="464651"/>
                </a:xfrm>
                <a:custGeom>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5" name="Freeform 33"/>
                <p:cNvSpPr>
                  <a:spLocks noEditPoints="1"/>
                </p:cNvSpPr>
                <p:nvPr/>
              </p:nvSpPr>
              <p:spPr bwMode="auto">
                <a:xfrm>
                  <a:off x="7700544" y="1834050"/>
                  <a:ext cx="361527" cy="464651"/>
                </a:xfrm>
                <a:custGeom>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6" name="Freeform 34"/>
                <p:cNvSpPr>
                  <a:spLocks noEditPoints="1"/>
                </p:cNvSpPr>
                <p:nvPr/>
              </p:nvSpPr>
              <p:spPr bwMode="auto">
                <a:xfrm>
                  <a:off x="7457551" y="1676401"/>
                  <a:ext cx="456354" cy="403013"/>
                </a:xfrm>
                <a:custGeom>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sp>
          <p:nvSpPr>
            <p:cNvPr id="11" name="文本框 10"/>
            <p:cNvSpPr txBox="1"/>
            <p:nvPr/>
          </p:nvSpPr>
          <p:spPr>
            <a:xfrm>
              <a:off x="4528787" y="2676264"/>
              <a:ext cx="309563" cy="523220"/>
            </a:xfrm>
            <a:prstGeom prst="rect">
              <a:avLst/>
            </a:prstGeom>
            <a:noFill/>
          </p:spPr>
          <p:txBody>
            <a:bodyPr wrap="square" rtlCol="0">
              <a:spAutoFit/>
            </a:bodyPr>
            <a:lstStyle/>
            <a:p>
              <a:r>
                <a:rPr lang="zh-CN" altLang="en-US" sz="2800" b="1">
                  <a:solidFill>
                    <a:srgbClr val="43BBA0"/>
                  </a:solidFill>
                  <a:cs typeface="+mn-ea"/>
                  <a:sym typeface="+mn-lt"/>
                </a:rPr>
                <a:t>！</a:t>
              </a:r>
              <a:endParaRPr lang="zh-CN" altLang="en-US" sz="2800" b="1">
                <a:solidFill>
                  <a:srgbClr val="43BBA0"/>
                </a:solidFill>
                <a:cs typeface="+mn-ea"/>
                <a:sym typeface="+mn-lt"/>
              </a:endParaRPr>
            </a:p>
          </p:txBody>
        </p:sp>
      </p:grpSp>
      <p:pic>
        <p:nvPicPr>
          <p:cNvPr id="31" name="图片 30"/>
          <p:cNvPicPr>
            <a:picLocks noChangeAspect="1"/>
          </p:cNvPicPr>
          <p:nvPr/>
        </p:nvPicPr>
        <p:blipFill>
          <a:blip r:embed="rId4"/>
          <a:stretch>
            <a:fillRect/>
          </a:stretch>
        </p:blipFill>
        <p:spPr>
          <a:xfrm flipH="1">
            <a:off x="8468480" y="3429000"/>
            <a:ext cx="3531433" cy="3429000"/>
          </a:xfrm>
          <a:prstGeom prst="rect">
            <a:avLst/>
          </a:prstGeom>
        </p:spPr>
      </p:pic>
      <p:grpSp>
        <p:nvGrpSpPr>
          <p:cNvPr id="32" name="组合 31"/>
          <p:cNvGrpSpPr/>
          <p:nvPr/>
        </p:nvGrpSpPr>
        <p:grpSpPr>
          <a:xfrm>
            <a:off x="319213" y="172248"/>
            <a:ext cx="522412" cy="1061240"/>
            <a:chOff x="11333163" y="-246063"/>
            <a:chExt cx="858838" cy="1744663"/>
          </a:xfrm>
        </p:grpSpPr>
        <p:sp>
          <p:nvSpPr>
            <p:cNvPr id="33" name="Freeform 38"/>
            <p:cNvSpPr>
              <a:spLocks noEditPoints="1"/>
            </p:cNvSpPr>
            <p:nvPr/>
          </p:nvSpPr>
          <p:spPr bwMode="auto">
            <a:xfrm>
              <a:off x="11333163" y="-246063"/>
              <a:ext cx="858838" cy="1536700"/>
            </a:xfrm>
            <a:custGeom>
              <a:gdLst>
                <a:gd name="T0" fmla="*/ 0 w 541"/>
                <a:gd name="T1" fmla="*/ 381 h 966"/>
                <a:gd name="T2" fmla="*/ 0 w 541"/>
                <a:gd name="T3" fmla="*/ 678 h 966"/>
                <a:gd name="T4" fmla="*/ 193 w 541"/>
                <a:gd name="T5" fmla="*/ 893 h 966"/>
                <a:gd name="T6" fmla="*/ 228 w 541"/>
                <a:gd name="T7" fmla="*/ 893 h 966"/>
                <a:gd name="T8" fmla="*/ 228 w 541"/>
                <a:gd name="T9" fmla="*/ 916 h 966"/>
                <a:gd name="T10" fmla="*/ 273 w 541"/>
                <a:gd name="T11" fmla="*/ 966 h 966"/>
                <a:gd name="T12" fmla="*/ 317 w 541"/>
                <a:gd name="T13" fmla="*/ 916 h 966"/>
                <a:gd name="T14" fmla="*/ 317 w 541"/>
                <a:gd name="T15" fmla="*/ 893 h 966"/>
                <a:gd name="T16" fmla="*/ 348 w 541"/>
                <a:gd name="T17" fmla="*/ 893 h 966"/>
                <a:gd name="T18" fmla="*/ 541 w 541"/>
                <a:gd name="T19" fmla="*/ 678 h 966"/>
                <a:gd name="T20" fmla="*/ 541 w 541"/>
                <a:gd name="T21" fmla="*/ 381 h 966"/>
                <a:gd name="T22" fmla="*/ 348 w 541"/>
                <a:gd name="T23" fmla="*/ 166 h 966"/>
                <a:gd name="T24" fmla="*/ 347 w 541"/>
                <a:gd name="T25" fmla="*/ 166 h 966"/>
                <a:gd name="T26" fmla="*/ 347 w 541"/>
                <a:gd name="T27" fmla="*/ 83 h 966"/>
                <a:gd name="T28" fmla="*/ 272 w 541"/>
                <a:gd name="T29" fmla="*/ 0 h 966"/>
                <a:gd name="T30" fmla="*/ 197 w 541"/>
                <a:gd name="T31" fmla="*/ 83 h 966"/>
                <a:gd name="T32" fmla="*/ 197 w 541"/>
                <a:gd name="T33" fmla="*/ 166 h 966"/>
                <a:gd name="T34" fmla="*/ 193 w 541"/>
                <a:gd name="T35" fmla="*/ 166 h 966"/>
                <a:gd name="T36" fmla="*/ 0 w 541"/>
                <a:gd name="T37" fmla="*/ 381 h 966"/>
                <a:gd name="T38" fmla="*/ 301 w 541"/>
                <a:gd name="T39" fmla="*/ 83 h 966"/>
                <a:gd name="T40" fmla="*/ 272 w 541"/>
                <a:gd name="T41" fmla="*/ 116 h 966"/>
                <a:gd name="T42" fmla="*/ 242 w 541"/>
                <a:gd name="T43" fmla="*/ 83 h 966"/>
                <a:gd name="T44" fmla="*/ 272 w 541"/>
                <a:gd name="T45" fmla="*/ 50 h 966"/>
                <a:gd name="T46" fmla="*/ 301 w 541"/>
                <a:gd name="T47" fmla="*/ 83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965">
                  <a:moveTo>
                    <a:pt x="0" y="381"/>
                  </a:moveTo>
                  <a:cubicBezTo>
                    <a:pt x="0" y="678"/>
                    <a:pt x="0" y="678"/>
                    <a:pt x="0" y="678"/>
                  </a:cubicBezTo>
                  <a:cubicBezTo>
                    <a:pt x="0" y="797"/>
                    <a:pt x="86" y="893"/>
                    <a:pt x="193" y="893"/>
                  </a:cubicBezTo>
                  <a:cubicBezTo>
                    <a:pt x="228" y="893"/>
                    <a:pt x="228" y="893"/>
                    <a:pt x="228" y="893"/>
                  </a:cubicBezTo>
                  <a:cubicBezTo>
                    <a:pt x="228" y="916"/>
                    <a:pt x="228" y="916"/>
                    <a:pt x="228" y="916"/>
                  </a:cubicBezTo>
                  <a:cubicBezTo>
                    <a:pt x="228" y="944"/>
                    <a:pt x="248" y="966"/>
                    <a:pt x="273" y="966"/>
                  </a:cubicBezTo>
                  <a:cubicBezTo>
                    <a:pt x="297" y="966"/>
                    <a:pt x="317" y="944"/>
                    <a:pt x="317" y="916"/>
                  </a:cubicBezTo>
                  <a:cubicBezTo>
                    <a:pt x="317" y="893"/>
                    <a:pt x="317" y="893"/>
                    <a:pt x="317" y="893"/>
                  </a:cubicBezTo>
                  <a:cubicBezTo>
                    <a:pt x="348" y="893"/>
                    <a:pt x="348" y="893"/>
                    <a:pt x="348" y="893"/>
                  </a:cubicBezTo>
                  <a:cubicBezTo>
                    <a:pt x="455" y="893"/>
                    <a:pt x="541" y="797"/>
                    <a:pt x="541" y="678"/>
                  </a:cubicBezTo>
                  <a:cubicBezTo>
                    <a:pt x="541" y="381"/>
                    <a:pt x="541" y="381"/>
                    <a:pt x="541" y="381"/>
                  </a:cubicBezTo>
                  <a:cubicBezTo>
                    <a:pt x="541" y="262"/>
                    <a:pt x="455" y="166"/>
                    <a:pt x="348" y="166"/>
                  </a:cubicBezTo>
                  <a:cubicBezTo>
                    <a:pt x="347" y="166"/>
                    <a:pt x="347" y="166"/>
                    <a:pt x="347" y="166"/>
                  </a:cubicBezTo>
                  <a:cubicBezTo>
                    <a:pt x="347" y="83"/>
                    <a:pt x="347" y="83"/>
                    <a:pt x="347" y="83"/>
                  </a:cubicBezTo>
                  <a:cubicBezTo>
                    <a:pt x="347" y="37"/>
                    <a:pt x="313" y="0"/>
                    <a:pt x="272" y="0"/>
                  </a:cubicBezTo>
                  <a:cubicBezTo>
                    <a:pt x="230" y="0"/>
                    <a:pt x="197" y="37"/>
                    <a:pt x="197" y="83"/>
                  </a:cubicBezTo>
                  <a:cubicBezTo>
                    <a:pt x="197" y="166"/>
                    <a:pt x="197" y="166"/>
                    <a:pt x="197" y="166"/>
                  </a:cubicBezTo>
                  <a:cubicBezTo>
                    <a:pt x="193" y="166"/>
                    <a:pt x="193" y="166"/>
                    <a:pt x="193" y="166"/>
                  </a:cubicBezTo>
                  <a:cubicBezTo>
                    <a:pt x="86" y="166"/>
                    <a:pt x="0" y="262"/>
                    <a:pt x="0" y="381"/>
                  </a:cubicBezTo>
                  <a:close/>
                  <a:moveTo>
                    <a:pt x="301" y="83"/>
                  </a:moveTo>
                  <a:cubicBezTo>
                    <a:pt x="301" y="101"/>
                    <a:pt x="288" y="116"/>
                    <a:pt x="272" y="116"/>
                  </a:cubicBezTo>
                  <a:cubicBezTo>
                    <a:pt x="255" y="116"/>
                    <a:pt x="242" y="101"/>
                    <a:pt x="242" y="83"/>
                  </a:cubicBezTo>
                  <a:cubicBezTo>
                    <a:pt x="242" y="65"/>
                    <a:pt x="255" y="50"/>
                    <a:pt x="272" y="50"/>
                  </a:cubicBezTo>
                  <a:cubicBezTo>
                    <a:pt x="288" y="50"/>
                    <a:pt x="301" y="65"/>
                    <a:pt x="3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Freeform 39"/>
            <p:cNvSpPr/>
            <p:nvPr/>
          </p:nvSpPr>
          <p:spPr bwMode="auto">
            <a:xfrm>
              <a:off x="11383963" y="-246063"/>
              <a:ext cx="381000" cy="1536700"/>
            </a:xfrm>
            <a:custGeom>
              <a:gdLst>
                <a:gd name="T0" fmla="*/ 170 w 240"/>
                <a:gd name="T1" fmla="*/ 166 h 966"/>
                <a:gd name="T2" fmla="*/ 174 w 240"/>
                <a:gd name="T3" fmla="*/ 166 h 966"/>
                <a:gd name="T4" fmla="*/ 174 w 240"/>
                <a:gd name="T5" fmla="*/ 83 h 966"/>
                <a:gd name="T6" fmla="*/ 240 w 240"/>
                <a:gd name="T7" fmla="*/ 0 h 966"/>
                <a:gd name="T8" fmla="*/ 240 w 240"/>
                <a:gd name="T9" fmla="*/ 50 h 966"/>
                <a:gd name="T10" fmla="*/ 210 w 240"/>
                <a:gd name="T11" fmla="*/ 83 h 966"/>
                <a:gd name="T12" fmla="*/ 240 w 240"/>
                <a:gd name="T13" fmla="*/ 116 h 966"/>
                <a:gd name="T14" fmla="*/ 240 w 240"/>
                <a:gd name="T15" fmla="*/ 966 h 966"/>
                <a:gd name="T16" fmla="*/ 201 w 240"/>
                <a:gd name="T17" fmla="*/ 916 h 966"/>
                <a:gd name="T18" fmla="*/ 201 w 240"/>
                <a:gd name="T19" fmla="*/ 893 h 966"/>
                <a:gd name="T20" fmla="*/ 170 w 240"/>
                <a:gd name="T21" fmla="*/ 893 h 966"/>
                <a:gd name="T22" fmla="*/ 0 w 240"/>
                <a:gd name="T23" fmla="*/ 678 h 966"/>
                <a:gd name="T24" fmla="*/ 0 w 240"/>
                <a:gd name="T25" fmla="*/ 381 h 966"/>
                <a:gd name="T26" fmla="*/ 170 w 240"/>
                <a:gd name="T27" fmla="*/ 166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65">
                  <a:moveTo>
                    <a:pt x="170" y="166"/>
                  </a:moveTo>
                  <a:cubicBezTo>
                    <a:pt x="174" y="166"/>
                    <a:pt x="174" y="166"/>
                    <a:pt x="174" y="166"/>
                  </a:cubicBezTo>
                  <a:cubicBezTo>
                    <a:pt x="174" y="83"/>
                    <a:pt x="174" y="83"/>
                    <a:pt x="174" y="83"/>
                  </a:cubicBezTo>
                  <a:cubicBezTo>
                    <a:pt x="174" y="37"/>
                    <a:pt x="203" y="0"/>
                    <a:pt x="240" y="0"/>
                  </a:cubicBezTo>
                  <a:cubicBezTo>
                    <a:pt x="240" y="50"/>
                    <a:pt x="240" y="50"/>
                    <a:pt x="240" y="50"/>
                  </a:cubicBezTo>
                  <a:cubicBezTo>
                    <a:pt x="225" y="50"/>
                    <a:pt x="210" y="61"/>
                    <a:pt x="210" y="83"/>
                  </a:cubicBezTo>
                  <a:cubicBezTo>
                    <a:pt x="210" y="104"/>
                    <a:pt x="225" y="116"/>
                    <a:pt x="240" y="116"/>
                  </a:cubicBezTo>
                  <a:cubicBezTo>
                    <a:pt x="240" y="966"/>
                    <a:pt x="240" y="966"/>
                    <a:pt x="240" y="966"/>
                  </a:cubicBezTo>
                  <a:cubicBezTo>
                    <a:pt x="218" y="965"/>
                    <a:pt x="201" y="943"/>
                    <a:pt x="201" y="916"/>
                  </a:cubicBezTo>
                  <a:cubicBezTo>
                    <a:pt x="201" y="893"/>
                    <a:pt x="201" y="893"/>
                    <a:pt x="201" y="893"/>
                  </a:cubicBezTo>
                  <a:cubicBezTo>
                    <a:pt x="170" y="893"/>
                    <a:pt x="170" y="893"/>
                    <a:pt x="170" y="893"/>
                  </a:cubicBezTo>
                  <a:cubicBezTo>
                    <a:pt x="76" y="893"/>
                    <a:pt x="0" y="797"/>
                    <a:pt x="0" y="678"/>
                  </a:cubicBezTo>
                  <a:cubicBezTo>
                    <a:pt x="0" y="381"/>
                    <a:pt x="0" y="381"/>
                    <a:pt x="0" y="381"/>
                  </a:cubicBezTo>
                  <a:cubicBezTo>
                    <a:pt x="0" y="262"/>
                    <a:pt x="76" y="166"/>
                    <a:pt x="170" y="166"/>
                  </a:cubicBezTo>
                  <a:close/>
                </a:path>
              </a:pathLst>
            </a:custGeom>
            <a:solidFill>
              <a:srgbClr val="B6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5" name="Freeform 40"/>
            <p:cNvSpPr/>
            <p:nvPr/>
          </p:nvSpPr>
          <p:spPr bwMode="auto">
            <a:xfrm>
              <a:off x="11383963" y="76200"/>
              <a:ext cx="757238" cy="1041400"/>
            </a:xfrm>
            <a:custGeom>
              <a:gdLst>
                <a:gd name="T0" fmla="*/ 316 w 477"/>
                <a:gd name="T1" fmla="*/ 655 h 655"/>
                <a:gd name="T2" fmla="*/ 477 w 477"/>
                <a:gd name="T3" fmla="*/ 476 h 655"/>
                <a:gd name="T4" fmla="*/ 477 w 477"/>
                <a:gd name="T5" fmla="*/ 179 h 655"/>
                <a:gd name="T6" fmla="*/ 316 w 477"/>
                <a:gd name="T7" fmla="*/ 0 h 655"/>
                <a:gd name="T8" fmla="*/ 161 w 477"/>
                <a:gd name="T9" fmla="*/ 0 h 655"/>
                <a:gd name="T10" fmla="*/ 0 w 477"/>
                <a:gd name="T11" fmla="*/ 179 h 655"/>
                <a:gd name="T12" fmla="*/ 0 w 477"/>
                <a:gd name="T13" fmla="*/ 476 h 655"/>
                <a:gd name="T14" fmla="*/ 161 w 477"/>
                <a:gd name="T15" fmla="*/ 655 h 655"/>
                <a:gd name="T16" fmla="*/ 316 w 477"/>
                <a:gd name="T17" fmla="*/ 655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655">
                  <a:moveTo>
                    <a:pt x="316" y="655"/>
                  </a:moveTo>
                  <a:cubicBezTo>
                    <a:pt x="405" y="655"/>
                    <a:pt x="477" y="575"/>
                    <a:pt x="477" y="476"/>
                  </a:cubicBezTo>
                  <a:cubicBezTo>
                    <a:pt x="477" y="179"/>
                    <a:pt x="477" y="179"/>
                    <a:pt x="477" y="179"/>
                  </a:cubicBezTo>
                  <a:cubicBezTo>
                    <a:pt x="477" y="80"/>
                    <a:pt x="405" y="0"/>
                    <a:pt x="316" y="0"/>
                  </a:cubicBezTo>
                  <a:cubicBezTo>
                    <a:pt x="161" y="0"/>
                    <a:pt x="161" y="0"/>
                    <a:pt x="161" y="0"/>
                  </a:cubicBezTo>
                  <a:cubicBezTo>
                    <a:pt x="72" y="0"/>
                    <a:pt x="0" y="80"/>
                    <a:pt x="0" y="179"/>
                  </a:cubicBezTo>
                  <a:cubicBezTo>
                    <a:pt x="0" y="476"/>
                    <a:pt x="0" y="476"/>
                    <a:pt x="0" y="476"/>
                  </a:cubicBezTo>
                  <a:cubicBezTo>
                    <a:pt x="0" y="575"/>
                    <a:pt x="72" y="655"/>
                    <a:pt x="161" y="655"/>
                  </a:cubicBezTo>
                  <a:lnTo>
                    <a:pt x="316" y="655"/>
                  </a:lnTo>
                  <a:close/>
                </a:path>
              </a:pathLst>
            </a:custGeom>
            <a:solidFill>
              <a:srgbClr val="43B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6" name="Freeform 41"/>
            <p:cNvSpPr/>
            <p:nvPr/>
          </p:nvSpPr>
          <p:spPr bwMode="auto">
            <a:xfrm>
              <a:off x="11383963" y="357187"/>
              <a:ext cx="757238" cy="760413"/>
            </a:xfrm>
            <a:custGeom>
              <a:gdLst>
                <a:gd name="T0" fmla="*/ 477 w 477"/>
                <a:gd name="T1" fmla="*/ 0 h 478"/>
                <a:gd name="T2" fmla="*/ 477 w 477"/>
                <a:gd name="T3" fmla="*/ 2 h 478"/>
                <a:gd name="T4" fmla="*/ 477 w 477"/>
                <a:gd name="T5" fmla="*/ 299 h 478"/>
                <a:gd name="T6" fmla="*/ 316 w 477"/>
                <a:gd name="T7" fmla="*/ 478 h 478"/>
                <a:gd name="T8" fmla="*/ 161 w 477"/>
                <a:gd name="T9" fmla="*/ 478 h 478"/>
                <a:gd name="T10" fmla="*/ 0 w 477"/>
                <a:gd name="T11" fmla="*/ 299 h 478"/>
                <a:gd name="T12" fmla="*/ 0 w 477"/>
                <a:gd name="T13" fmla="*/ 2 h 478"/>
                <a:gd name="T14" fmla="*/ 0 w 477"/>
                <a:gd name="T15" fmla="*/ 0 h 478"/>
                <a:gd name="T16" fmla="*/ 477 w 477"/>
                <a:gd name="T17" fmla="*/ 0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78">
                  <a:moveTo>
                    <a:pt x="477" y="0"/>
                  </a:moveTo>
                  <a:cubicBezTo>
                    <a:pt x="477" y="1"/>
                    <a:pt x="477" y="1"/>
                    <a:pt x="477" y="2"/>
                  </a:cubicBezTo>
                  <a:cubicBezTo>
                    <a:pt x="477" y="299"/>
                    <a:pt x="477" y="299"/>
                    <a:pt x="477" y="299"/>
                  </a:cubicBezTo>
                  <a:cubicBezTo>
                    <a:pt x="477" y="398"/>
                    <a:pt x="405" y="478"/>
                    <a:pt x="316" y="478"/>
                  </a:cubicBezTo>
                  <a:cubicBezTo>
                    <a:pt x="161" y="478"/>
                    <a:pt x="161" y="478"/>
                    <a:pt x="161" y="478"/>
                  </a:cubicBezTo>
                  <a:cubicBezTo>
                    <a:pt x="72" y="478"/>
                    <a:pt x="0" y="398"/>
                    <a:pt x="0" y="299"/>
                  </a:cubicBezTo>
                  <a:cubicBezTo>
                    <a:pt x="0" y="2"/>
                    <a:pt x="0" y="2"/>
                    <a:pt x="0" y="2"/>
                  </a:cubicBezTo>
                  <a:cubicBezTo>
                    <a:pt x="0" y="1"/>
                    <a:pt x="0" y="1"/>
                    <a:pt x="0" y="0"/>
                  </a:cubicBezTo>
                  <a:lnTo>
                    <a:pt x="477" y="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Freeform 42"/>
            <p:cNvSpPr/>
            <p:nvPr/>
          </p:nvSpPr>
          <p:spPr bwMode="auto">
            <a:xfrm>
              <a:off x="11437938" y="357187"/>
              <a:ext cx="327025" cy="760413"/>
            </a:xfrm>
            <a:custGeom>
              <a:gdLst>
                <a:gd name="T0" fmla="*/ 0 w 206"/>
                <a:gd name="T1" fmla="*/ 0 h 478"/>
                <a:gd name="T2" fmla="*/ 206 w 206"/>
                <a:gd name="T3" fmla="*/ 0 h 478"/>
                <a:gd name="T4" fmla="*/ 206 w 206"/>
                <a:gd name="T5" fmla="*/ 478 h 478"/>
                <a:gd name="T6" fmla="*/ 138 w 206"/>
                <a:gd name="T7" fmla="*/ 478 h 478"/>
                <a:gd name="T8" fmla="*/ 0 w 206"/>
                <a:gd name="T9" fmla="*/ 299 h 478"/>
                <a:gd name="T10" fmla="*/ 0 w 206"/>
                <a:gd name="T11" fmla="*/ 2 h 478"/>
                <a:gd name="T12" fmla="*/ 0 w 206"/>
                <a:gd name="T13" fmla="*/ 0 h 478"/>
              </a:gdLst>
              <a:cxnLst>
                <a:cxn ang="0">
                  <a:pos x="T0" y="T1"/>
                </a:cxn>
                <a:cxn ang="0">
                  <a:pos x="T2" y="T3"/>
                </a:cxn>
                <a:cxn ang="0">
                  <a:pos x="T4" y="T5"/>
                </a:cxn>
                <a:cxn ang="0">
                  <a:pos x="T6" y="T7"/>
                </a:cxn>
                <a:cxn ang="0">
                  <a:pos x="T8" y="T9"/>
                </a:cxn>
                <a:cxn ang="0">
                  <a:pos x="T10" y="T11"/>
                </a:cxn>
                <a:cxn ang="0">
                  <a:pos x="T12" y="T13"/>
                </a:cxn>
              </a:cxnLst>
              <a:rect l="0" t="0" r="r" b="b"/>
              <a:pathLst>
                <a:path w="206" h="478">
                  <a:moveTo>
                    <a:pt x="0" y="0"/>
                  </a:moveTo>
                  <a:cubicBezTo>
                    <a:pt x="206" y="0"/>
                    <a:pt x="206" y="0"/>
                    <a:pt x="206" y="0"/>
                  </a:cubicBezTo>
                  <a:cubicBezTo>
                    <a:pt x="206" y="478"/>
                    <a:pt x="206" y="478"/>
                    <a:pt x="206" y="478"/>
                  </a:cubicBezTo>
                  <a:cubicBezTo>
                    <a:pt x="138" y="478"/>
                    <a:pt x="138" y="478"/>
                    <a:pt x="138" y="478"/>
                  </a:cubicBezTo>
                  <a:cubicBezTo>
                    <a:pt x="62" y="478"/>
                    <a:pt x="0" y="398"/>
                    <a:pt x="0" y="299"/>
                  </a:cubicBezTo>
                  <a:cubicBezTo>
                    <a:pt x="0" y="2"/>
                    <a:pt x="0" y="2"/>
                    <a:pt x="0" y="2"/>
                  </a:cubicBezTo>
                  <a:cubicBezTo>
                    <a:pt x="0" y="1"/>
                    <a:pt x="0" y="1"/>
                    <a:pt x="0"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Freeform 43"/>
            <p:cNvSpPr>
              <a:spLocks noEditPoints="1"/>
            </p:cNvSpPr>
            <p:nvPr/>
          </p:nvSpPr>
          <p:spPr bwMode="auto">
            <a:xfrm>
              <a:off x="11941175" y="415925"/>
              <a:ext cx="100013" cy="554038"/>
            </a:xfrm>
            <a:custGeom>
              <a:gdLst>
                <a:gd name="T0" fmla="*/ 63 w 63"/>
                <a:gd name="T1" fmla="*/ 248 h 349"/>
                <a:gd name="T2" fmla="*/ 0 w 63"/>
                <a:gd name="T3" fmla="*/ 248 h 349"/>
                <a:gd name="T4" fmla="*/ 0 w 63"/>
                <a:gd name="T5" fmla="*/ 267 h 349"/>
                <a:gd name="T6" fmla="*/ 63 w 63"/>
                <a:gd name="T7" fmla="*/ 267 h 349"/>
                <a:gd name="T8" fmla="*/ 63 w 63"/>
                <a:gd name="T9" fmla="*/ 248 h 349"/>
                <a:gd name="T10" fmla="*/ 63 w 63"/>
                <a:gd name="T11" fmla="*/ 330 h 349"/>
                <a:gd name="T12" fmla="*/ 0 w 63"/>
                <a:gd name="T13" fmla="*/ 330 h 349"/>
                <a:gd name="T14" fmla="*/ 0 w 63"/>
                <a:gd name="T15" fmla="*/ 349 h 349"/>
                <a:gd name="T16" fmla="*/ 63 w 63"/>
                <a:gd name="T17" fmla="*/ 349 h 349"/>
                <a:gd name="T18" fmla="*/ 63 w 63"/>
                <a:gd name="T19" fmla="*/ 330 h 349"/>
                <a:gd name="T20" fmla="*/ 63 w 63"/>
                <a:gd name="T21" fmla="*/ 165 h 349"/>
                <a:gd name="T22" fmla="*/ 0 w 63"/>
                <a:gd name="T23" fmla="*/ 165 h 349"/>
                <a:gd name="T24" fmla="*/ 0 w 63"/>
                <a:gd name="T25" fmla="*/ 185 h 349"/>
                <a:gd name="T26" fmla="*/ 63 w 63"/>
                <a:gd name="T27" fmla="*/ 185 h 349"/>
                <a:gd name="T28" fmla="*/ 63 w 63"/>
                <a:gd name="T29" fmla="*/ 165 h 349"/>
                <a:gd name="T30" fmla="*/ 63 w 63"/>
                <a:gd name="T31" fmla="*/ 82 h 349"/>
                <a:gd name="T32" fmla="*/ 0 w 63"/>
                <a:gd name="T33" fmla="*/ 82 h 349"/>
                <a:gd name="T34" fmla="*/ 0 w 63"/>
                <a:gd name="T35" fmla="*/ 101 h 349"/>
                <a:gd name="T36" fmla="*/ 63 w 63"/>
                <a:gd name="T37" fmla="*/ 101 h 349"/>
                <a:gd name="T38" fmla="*/ 63 w 63"/>
                <a:gd name="T39" fmla="*/ 82 h 349"/>
                <a:gd name="T40" fmla="*/ 0 w 63"/>
                <a:gd name="T41" fmla="*/ 0 h 349"/>
                <a:gd name="T42" fmla="*/ 0 w 63"/>
                <a:gd name="T43" fmla="*/ 19 h 349"/>
                <a:gd name="T44" fmla="*/ 63 w 63"/>
                <a:gd name="T45" fmla="*/ 19 h 349"/>
                <a:gd name="T46" fmla="*/ 63 w 63"/>
                <a:gd name="T47" fmla="*/ 0 h 349"/>
                <a:gd name="T48" fmla="*/ 0 w 63"/>
                <a:gd name="T49" fmla="*/ 0 h 349"/>
                <a:gd name="T50" fmla="*/ 32 w 63"/>
                <a:gd name="T51" fmla="*/ 59 h 349"/>
                <a:gd name="T52" fmla="*/ 63 w 63"/>
                <a:gd name="T53" fmla="*/ 59 h 349"/>
                <a:gd name="T54" fmla="*/ 63 w 63"/>
                <a:gd name="T55" fmla="*/ 40 h 349"/>
                <a:gd name="T56" fmla="*/ 32 w 63"/>
                <a:gd name="T57" fmla="*/ 40 h 349"/>
                <a:gd name="T58" fmla="*/ 32 w 63"/>
                <a:gd name="T59" fmla="*/ 59 h 349"/>
                <a:gd name="T60" fmla="*/ 32 w 63"/>
                <a:gd name="T61" fmla="*/ 307 h 349"/>
                <a:gd name="T62" fmla="*/ 63 w 63"/>
                <a:gd name="T63" fmla="*/ 307 h 349"/>
                <a:gd name="T64" fmla="*/ 63 w 63"/>
                <a:gd name="T65" fmla="*/ 287 h 349"/>
                <a:gd name="T66" fmla="*/ 32 w 63"/>
                <a:gd name="T67" fmla="*/ 287 h 349"/>
                <a:gd name="T68" fmla="*/ 32 w 63"/>
                <a:gd name="T69" fmla="*/ 307 h 349"/>
                <a:gd name="T70" fmla="*/ 32 w 63"/>
                <a:gd name="T71" fmla="*/ 224 h 349"/>
                <a:gd name="T72" fmla="*/ 63 w 63"/>
                <a:gd name="T73" fmla="*/ 224 h 349"/>
                <a:gd name="T74" fmla="*/ 63 w 63"/>
                <a:gd name="T75" fmla="*/ 205 h 349"/>
                <a:gd name="T76" fmla="*/ 32 w 63"/>
                <a:gd name="T77" fmla="*/ 205 h 349"/>
                <a:gd name="T78" fmla="*/ 32 w 63"/>
                <a:gd name="T79" fmla="*/ 224 h 349"/>
                <a:gd name="T80" fmla="*/ 32 w 63"/>
                <a:gd name="T81" fmla="*/ 141 h 349"/>
                <a:gd name="T82" fmla="*/ 63 w 63"/>
                <a:gd name="T83" fmla="*/ 141 h 349"/>
                <a:gd name="T84" fmla="*/ 63 w 63"/>
                <a:gd name="T85" fmla="*/ 122 h 349"/>
                <a:gd name="T86" fmla="*/ 32 w 63"/>
                <a:gd name="T87" fmla="*/ 122 h 349"/>
                <a:gd name="T88" fmla="*/ 32 w 63"/>
                <a:gd name="T89" fmla="*/ 141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349">
                  <a:moveTo>
                    <a:pt x="63" y="248"/>
                  </a:moveTo>
                  <a:lnTo>
                    <a:pt x="0" y="248"/>
                  </a:lnTo>
                  <a:lnTo>
                    <a:pt x="0" y="267"/>
                  </a:lnTo>
                  <a:lnTo>
                    <a:pt x="63" y="267"/>
                  </a:lnTo>
                  <a:lnTo>
                    <a:pt x="63" y="248"/>
                  </a:lnTo>
                  <a:close/>
                  <a:moveTo>
                    <a:pt x="63" y="330"/>
                  </a:moveTo>
                  <a:lnTo>
                    <a:pt x="0" y="330"/>
                  </a:lnTo>
                  <a:lnTo>
                    <a:pt x="0" y="349"/>
                  </a:lnTo>
                  <a:lnTo>
                    <a:pt x="63" y="349"/>
                  </a:lnTo>
                  <a:lnTo>
                    <a:pt x="63" y="330"/>
                  </a:lnTo>
                  <a:close/>
                  <a:moveTo>
                    <a:pt x="63" y="165"/>
                  </a:moveTo>
                  <a:lnTo>
                    <a:pt x="0" y="165"/>
                  </a:lnTo>
                  <a:lnTo>
                    <a:pt x="0" y="185"/>
                  </a:lnTo>
                  <a:lnTo>
                    <a:pt x="63" y="185"/>
                  </a:lnTo>
                  <a:lnTo>
                    <a:pt x="63" y="165"/>
                  </a:lnTo>
                  <a:close/>
                  <a:moveTo>
                    <a:pt x="63" y="82"/>
                  </a:moveTo>
                  <a:lnTo>
                    <a:pt x="0" y="82"/>
                  </a:lnTo>
                  <a:lnTo>
                    <a:pt x="0" y="101"/>
                  </a:lnTo>
                  <a:lnTo>
                    <a:pt x="63" y="101"/>
                  </a:lnTo>
                  <a:lnTo>
                    <a:pt x="63" y="82"/>
                  </a:lnTo>
                  <a:close/>
                  <a:moveTo>
                    <a:pt x="0" y="0"/>
                  </a:moveTo>
                  <a:lnTo>
                    <a:pt x="0" y="19"/>
                  </a:lnTo>
                  <a:lnTo>
                    <a:pt x="63" y="19"/>
                  </a:lnTo>
                  <a:lnTo>
                    <a:pt x="63" y="0"/>
                  </a:lnTo>
                  <a:lnTo>
                    <a:pt x="0" y="0"/>
                  </a:lnTo>
                  <a:close/>
                  <a:moveTo>
                    <a:pt x="32" y="59"/>
                  </a:moveTo>
                  <a:lnTo>
                    <a:pt x="63" y="59"/>
                  </a:lnTo>
                  <a:lnTo>
                    <a:pt x="63" y="40"/>
                  </a:lnTo>
                  <a:lnTo>
                    <a:pt x="32" y="40"/>
                  </a:lnTo>
                  <a:lnTo>
                    <a:pt x="32" y="59"/>
                  </a:lnTo>
                  <a:close/>
                  <a:moveTo>
                    <a:pt x="32" y="307"/>
                  </a:moveTo>
                  <a:lnTo>
                    <a:pt x="63" y="307"/>
                  </a:lnTo>
                  <a:lnTo>
                    <a:pt x="63" y="287"/>
                  </a:lnTo>
                  <a:lnTo>
                    <a:pt x="32" y="287"/>
                  </a:lnTo>
                  <a:lnTo>
                    <a:pt x="32" y="307"/>
                  </a:lnTo>
                  <a:close/>
                  <a:moveTo>
                    <a:pt x="32" y="224"/>
                  </a:moveTo>
                  <a:lnTo>
                    <a:pt x="63" y="224"/>
                  </a:lnTo>
                  <a:lnTo>
                    <a:pt x="63" y="205"/>
                  </a:lnTo>
                  <a:lnTo>
                    <a:pt x="32" y="205"/>
                  </a:lnTo>
                  <a:lnTo>
                    <a:pt x="32" y="224"/>
                  </a:lnTo>
                  <a:close/>
                  <a:moveTo>
                    <a:pt x="32" y="141"/>
                  </a:moveTo>
                  <a:lnTo>
                    <a:pt x="63" y="141"/>
                  </a:lnTo>
                  <a:lnTo>
                    <a:pt x="63" y="122"/>
                  </a:lnTo>
                  <a:lnTo>
                    <a:pt x="32" y="122"/>
                  </a:lnTo>
                  <a:lnTo>
                    <a:pt x="32"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Freeform 44"/>
            <p:cNvSpPr/>
            <p:nvPr/>
          </p:nvSpPr>
          <p:spPr bwMode="auto">
            <a:xfrm>
              <a:off x="11707813" y="1314450"/>
              <a:ext cx="114300" cy="184150"/>
            </a:xfrm>
            <a:custGeom>
              <a:gdLst>
                <a:gd name="T0" fmla="*/ 0 w 72"/>
                <a:gd name="T1" fmla="*/ 75 h 115"/>
                <a:gd name="T2" fmla="*/ 36 w 72"/>
                <a:gd name="T3" fmla="*/ 115 h 115"/>
                <a:gd name="T4" fmla="*/ 72 w 72"/>
                <a:gd name="T5" fmla="*/ 75 h 115"/>
                <a:gd name="T6" fmla="*/ 36 w 72"/>
                <a:gd name="T7" fmla="*/ 0 h 115"/>
                <a:gd name="T8" fmla="*/ 0 w 72"/>
                <a:gd name="T9" fmla="*/ 75 h 115"/>
              </a:gdLst>
              <a:cxnLst>
                <a:cxn ang="0">
                  <a:pos x="T0" y="T1"/>
                </a:cxn>
                <a:cxn ang="0">
                  <a:pos x="T2" y="T3"/>
                </a:cxn>
                <a:cxn ang="0">
                  <a:pos x="T4" y="T5"/>
                </a:cxn>
                <a:cxn ang="0">
                  <a:pos x="T6" y="T7"/>
                </a:cxn>
                <a:cxn ang="0">
                  <a:pos x="T8" y="T9"/>
                </a:cxn>
              </a:cxnLst>
              <a:rect l="0" t="0" r="r" b="b"/>
              <a:pathLst>
                <a:path w="72" h="115">
                  <a:moveTo>
                    <a:pt x="0" y="75"/>
                  </a:moveTo>
                  <a:cubicBezTo>
                    <a:pt x="0" y="97"/>
                    <a:pt x="16" y="115"/>
                    <a:pt x="36" y="115"/>
                  </a:cubicBezTo>
                  <a:cubicBezTo>
                    <a:pt x="56" y="115"/>
                    <a:pt x="72" y="97"/>
                    <a:pt x="72" y="75"/>
                  </a:cubicBezTo>
                  <a:cubicBezTo>
                    <a:pt x="72" y="53"/>
                    <a:pt x="36" y="0"/>
                    <a:pt x="36" y="0"/>
                  </a:cubicBezTo>
                  <a:cubicBezTo>
                    <a:pt x="36" y="0"/>
                    <a:pt x="0" y="53"/>
                    <a:pt x="0" y="75"/>
                  </a:cubicBez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0" name="Freeform 45"/>
            <p:cNvSpPr/>
            <p:nvPr/>
          </p:nvSpPr>
          <p:spPr bwMode="auto">
            <a:xfrm>
              <a:off x="11720513" y="1314450"/>
              <a:ext cx="44450" cy="184150"/>
            </a:xfrm>
            <a:custGeom>
              <a:gdLst>
                <a:gd name="T0" fmla="*/ 28 w 28"/>
                <a:gd name="T1" fmla="*/ 0 h 115"/>
                <a:gd name="T2" fmla="*/ 28 w 28"/>
                <a:gd name="T3" fmla="*/ 115 h 115"/>
                <a:gd name="T4" fmla="*/ 0 w 28"/>
                <a:gd name="T5" fmla="*/ 75 h 115"/>
                <a:gd name="T6" fmla="*/ 28 w 28"/>
                <a:gd name="T7" fmla="*/ 0 h 115"/>
              </a:gdLst>
              <a:cxnLst>
                <a:cxn ang="0">
                  <a:pos x="T0" y="T1"/>
                </a:cxn>
                <a:cxn ang="0">
                  <a:pos x="T2" y="T3"/>
                </a:cxn>
                <a:cxn ang="0">
                  <a:pos x="T4" y="T5"/>
                </a:cxn>
                <a:cxn ang="0">
                  <a:pos x="T6" y="T7"/>
                </a:cxn>
              </a:cxnLst>
              <a:rect l="0" t="0" r="r" b="b"/>
              <a:pathLst>
                <a:path w="28" h="115">
                  <a:moveTo>
                    <a:pt x="28" y="0"/>
                  </a:moveTo>
                  <a:cubicBezTo>
                    <a:pt x="28" y="115"/>
                    <a:pt x="28" y="115"/>
                    <a:pt x="28" y="115"/>
                  </a:cubicBezTo>
                  <a:cubicBezTo>
                    <a:pt x="13" y="115"/>
                    <a:pt x="0" y="97"/>
                    <a:pt x="0" y="75"/>
                  </a:cubicBezTo>
                  <a:cubicBezTo>
                    <a:pt x="0" y="53"/>
                    <a:pt x="28" y="0"/>
                    <a:pt x="28"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pic>
        <p:nvPicPr>
          <p:cNvPr id="55" name="Picture 10">
            <a:hlinkClick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7176" y="1390650"/>
            <a:ext cx="3972327" cy="3133725"/>
          </a:xfrm>
          <a:prstGeom prst="rect">
            <a:avLst/>
          </a:prstGeom>
          <a:noFill/>
          <a:ln>
            <a:noFill/>
          </a:ln>
          <a:effectLst>
            <a:outerShdw blurRad="228600" dist="241300" dir="246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548635" y="4733470"/>
            <a:ext cx="11197732" cy="1556494"/>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1. </a:t>
            </a:r>
            <a:r>
              <a:rPr lang="zh-CN" altLang="en-US" sz="1800" b="1">
                <a:solidFill>
                  <a:schemeClr val="bg1"/>
                </a:solidFill>
                <a:latin typeface="+mn-lt"/>
                <a:ea typeface="+mn-ea"/>
                <a:cs typeface="+mn-ea"/>
                <a:sym typeface="+mn-lt"/>
              </a:rPr>
              <a:t>病情监测  </a:t>
            </a:r>
            <a:endParaRPr lang="en-US" altLang="zh-CN" sz="1800" b="1">
              <a:solidFill>
                <a:schemeClr val="bg1"/>
              </a:solidFill>
              <a:latin typeface="+mn-lt"/>
              <a:ea typeface="+mn-ea"/>
              <a:cs typeface="+mn-ea"/>
              <a:sym typeface="+mn-lt"/>
            </a:endParaRPr>
          </a:p>
          <a:p>
            <a:pPr algn="l">
              <a:lnSpc>
                <a:spcPct val="150000"/>
              </a:lnSpc>
            </a:pPr>
            <a:r>
              <a:rPr lang="zh-CN" altLang="en-US" sz="1600">
                <a:solidFill>
                  <a:schemeClr val="bg1"/>
                </a:solidFill>
                <a:latin typeface="+mn-lt"/>
                <a:ea typeface="+mn-ea"/>
                <a:cs typeface="+mn-ea"/>
                <a:sym typeface="+mn-lt"/>
              </a:rPr>
              <a:t>予以监测患者生命体征及意识变化，观察痰液的颜色、性状及量，观察皮肤的温湿度、皮肤粘膜的完整性、有无发绀、有无水肿，详细记录液体出入量；</a:t>
            </a:r>
            <a:endParaRPr lang="zh-CN" altLang="en-US" sz="1600">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5" y="4733470"/>
            <a:ext cx="11197732" cy="1514930"/>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2. </a:t>
            </a:r>
            <a:r>
              <a:rPr lang="zh-CN" altLang="en-US" sz="1800" b="1">
                <a:solidFill>
                  <a:schemeClr val="bg1"/>
                </a:solidFill>
                <a:latin typeface="+mn-lt"/>
                <a:ea typeface="+mn-ea"/>
                <a:cs typeface="+mn-ea"/>
                <a:sym typeface="+mn-lt"/>
              </a:rPr>
              <a:t>机械通气的护理  </a:t>
            </a:r>
            <a:endParaRPr lang="en-US" altLang="zh-CN"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妥善连接和固定呼吸机管道，防止管道折叠、扭曲，正确调节呼吸机参数，使呼吸机维持正常使用状态，保证有效通气；</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床旁备负压吸引装置，及时予以吸痰，吸痰时采取无菌操作，防止发生感染；</a:t>
            </a:r>
            <a:endParaRPr lang="zh-CN" altLang="en-US" sz="1600">
              <a:solidFill>
                <a:schemeClr val="bg1"/>
              </a:solidFill>
              <a:latin typeface="+mn-lt"/>
              <a:ea typeface="+mn-ea"/>
              <a:cs typeface="+mn-ea"/>
              <a:sym typeface="+mn-lt"/>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36299" y="1697170"/>
            <a:ext cx="3269062" cy="2578927"/>
          </a:xfrm>
          <a:prstGeom prst="rect">
            <a:avLst/>
          </a:prstGeom>
          <a:noFill/>
          <a:ln>
            <a:noFill/>
          </a:ln>
          <a:effectLst>
            <a:outerShdw blurRad="228600" dist="241300" dir="246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60971" y="1685842"/>
            <a:ext cx="3288470" cy="2594238"/>
          </a:xfrm>
          <a:prstGeom prst="rect">
            <a:avLst/>
          </a:prstGeom>
          <a:noFill/>
          <a:ln>
            <a:noFill/>
          </a:ln>
          <a:effectLst>
            <a:outerShdw blurRad="228600" dist="241300" dir="246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5" y="4211782"/>
            <a:ext cx="7759477" cy="2078182"/>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2. </a:t>
            </a:r>
            <a:r>
              <a:rPr lang="zh-CN" altLang="en-US" sz="1800" b="1">
                <a:solidFill>
                  <a:schemeClr val="bg1"/>
                </a:solidFill>
                <a:latin typeface="+mn-lt"/>
                <a:ea typeface="+mn-ea"/>
                <a:cs typeface="+mn-ea"/>
                <a:sym typeface="+mn-lt"/>
              </a:rPr>
              <a:t>机械通气的护理</a:t>
            </a:r>
            <a:endParaRPr lang="en-US" altLang="zh-CN"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密切观察呼吸机的使用状态，及时倾倒管道内冷凝水，补充湿化罐里蒸馏水，确保患者呼吸道内得到充分的湿化，且避免呛咳及逆行感染；</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每日观察口腔内粘膜情况，并以碳酸氢钠行两次口腔护理，及时清理口腔内分泌物，保持口腔清洁，防止感染；</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密切观察呼吸机使用情 况，出现报警及时处理；</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定时气囊放弃，缓解粘膜受压，避免缺血、坏死；</a:t>
            </a:r>
            <a:endParaRPr lang="zh-CN" altLang="en-US" sz="1600">
              <a:solidFill>
                <a:schemeClr val="bg1"/>
              </a:solidFill>
              <a:latin typeface="+mn-lt"/>
              <a:ea typeface="+mn-ea"/>
              <a:cs typeface="+mn-ea"/>
              <a:sym typeface="+mn-lt"/>
            </a:endParaRPr>
          </a:p>
        </p:txBody>
      </p:sp>
      <p:pic>
        <p:nvPicPr>
          <p:cNvPr id="6" name="Picture 4" descr="IMG_009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8509724" y="1612450"/>
            <a:ext cx="3480664" cy="2992620"/>
          </a:xfrm>
          <a:prstGeom prst="rect">
            <a:avLst/>
          </a:prstGeom>
          <a:noFill/>
          <a:ln>
            <a:noFill/>
          </a:ln>
          <a:effectLst>
            <a:outerShdw blurRad="228600" dist="241300" dir="246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5" y="4733470"/>
            <a:ext cx="11197732" cy="1556494"/>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3. </a:t>
            </a:r>
            <a:r>
              <a:rPr lang="zh-CN" altLang="en-US" sz="1800" b="1">
                <a:solidFill>
                  <a:schemeClr val="bg1"/>
                </a:solidFill>
                <a:latin typeface="+mn-lt"/>
                <a:ea typeface="+mn-ea"/>
                <a:cs typeface="+mn-ea"/>
                <a:sym typeface="+mn-lt"/>
              </a:rPr>
              <a:t>鼻饲管置管的护理</a:t>
            </a:r>
            <a:endParaRPr lang="en-US" altLang="zh-CN"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妥善固定鼻饲管，明确标识，定时检查鼻饲管留置长度，如有脱出，及时发现及时处理；</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定时以石蜡油予以润滑，保持管道通畅，防止长期留置胃管致鼻咽喉粘膜损伤；</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注食、注药前先予以吸痰，并适当抬高床 头，检查胃管是否在胃内，防止呛咳、反流引起的窒息；</a:t>
            </a:r>
            <a:endParaRPr lang="zh-CN" altLang="en-US" sz="1600">
              <a:solidFill>
                <a:schemeClr val="bg1"/>
              </a:solidFill>
              <a:latin typeface="+mn-lt"/>
              <a:ea typeface="+mn-ea"/>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416" y="1533343"/>
            <a:ext cx="3650952" cy="2880196"/>
          </a:xfrm>
          <a:prstGeom prst="rect">
            <a:avLst/>
          </a:prstGeom>
          <a:noFill/>
          <a:ln>
            <a:noFill/>
          </a:ln>
          <a:effectLst>
            <a:outerShdw blurRad="228600" dist="241300" dir="2460000" algn="t" rotWithShape="0">
              <a:prstClr val="black">
                <a:alpha val="40000"/>
              </a:prstClr>
            </a:outerShdw>
          </a:effec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92364"/>
            <a:ext cx="12192000" cy="6950364"/>
          </a:xfrm>
          <a:prstGeom prst="rect">
            <a:avLst/>
          </a:prstGeom>
          <a:solidFill>
            <a:srgbClr val="43BB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6" name="文本框 5"/>
          <p:cNvSpPr txBox="1"/>
          <p:nvPr/>
        </p:nvSpPr>
        <p:spPr>
          <a:xfrm>
            <a:off x="5052291" y="325227"/>
            <a:ext cx="2087419" cy="769441"/>
          </a:xfrm>
          <a:prstGeom prst="rect">
            <a:avLst/>
          </a:prstGeom>
          <a:noFill/>
        </p:spPr>
        <p:txBody>
          <a:bodyPr wrap="square" rtlCol="0">
            <a:spAutoFit/>
          </a:bodyPr>
          <a:lstStyle/>
          <a:p>
            <a:pPr algn="ctr"/>
            <a:r>
              <a:rPr lang="zh-CN" altLang="en-US" sz="4400">
                <a:solidFill>
                  <a:schemeClr val="bg1"/>
                </a:solidFill>
                <a:cs typeface="+mn-ea"/>
                <a:sym typeface="+mn-lt"/>
              </a:rPr>
              <a:t>目  录</a:t>
            </a:r>
            <a:endParaRPr lang="zh-CN" altLang="en-US" sz="4400">
              <a:solidFill>
                <a:schemeClr val="bg1"/>
              </a:solidFill>
              <a:cs typeface="+mn-ea"/>
              <a:sym typeface="+mn-lt"/>
            </a:endParaRPr>
          </a:p>
        </p:txBody>
      </p:sp>
      <p:grpSp>
        <p:nvGrpSpPr>
          <p:cNvPr id="4" name="组合 3"/>
          <p:cNvGrpSpPr/>
          <p:nvPr/>
        </p:nvGrpSpPr>
        <p:grpSpPr>
          <a:xfrm>
            <a:off x="527884" y="2237645"/>
            <a:ext cx="1210588" cy="1407397"/>
            <a:chOff x="527884" y="2237645"/>
            <a:chExt cx="1210588" cy="1407397"/>
          </a:xfrm>
        </p:grpSpPr>
        <p:grpSp>
          <p:nvGrpSpPr>
            <p:cNvPr id="2" name="组合 1"/>
            <p:cNvGrpSpPr/>
            <p:nvPr/>
          </p:nvGrpSpPr>
          <p:grpSpPr>
            <a:xfrm>
              <a:off x="646361" y="2237645"/>
              <a:ext cx="877454" cy="877454"/>
              <a:chOff x="1203709" y="1810327"/>
              <a:chExt cx="877454" cy="877454"/>
            </a:xfrm>
          </p:grpSpPr>
          <p:sp>
            <p:nvSpPr>
              <p:cNvPr id="9" name="椭圆 8"/>
              <p:cNvSpPr/>
              <p:nvPr/>
            </p:nvSpPr>
            <p:spPr>
              <a:xfrm>
                <a:off x="1203709" y="1810327"/>
                <a:ext cx="877454" cy="87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259126" y="1861266"/>
                <a:ext cx="771096" cy="771096"/>
              </a:xfrm>
              <a:prstGeom prst="ellipse">
                <a:avLst/>
              </a:prstGeom>
              <a:solidFill>
                <a:schemeClr val="bg1"/>
              </a:solid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1312755" y="1925918"/>
                <a:ext cx="695110" cy="646331"/>
              </a:xfrm>
              <a:prstGeom prst="rect">
                <a:avLst/>
              </a:prstGeom>
              <a:noFill/>
            </p:spPr>
            <p:txBody>
              <a:bodyPr wrap="square" rtlCol="0">
                <a:spAutoFit/>
              </a:bodyPr>
              <a:lstStyle/>
              <a:p>
                <a:r>
                  <a:rPr lang="en-US" altLang="zh-CN" sz="3600">
                    <a:solidFill>
                      <a:srgbClr val="43BBA0"/>
                    </a:solidFill>
                    <a:cs typeface="+mn-ea"/>
                    <a:sym typeface="+mn-lt"/>
                  </a:rPr>
                  <a:t>01</a:t>
                </a:r>
                <a:endParaRPr lang="zh-CN" altLang="en-US" sz="3600">
                  <a:solidFill>
                    <a:srgbClr val="43BBA0"/>
                  </a:solidFill>
                  <a:cs typeface="+mn-ea"/>
                  <a:sym typeface="+mn-lt"/>
                </a:endParaRPr>
              </a:p>
            </p:txBody>
          </p:sp>
        </p:grpSp>
        <p:sp>
          <p:nvSpPr>
            <p:cNvPr id="14" name="矩形 13"/>
            <p:cNvSpPr/>
            <p:nvPr/>
          </p:nvSpPr>
          <p:spPr>
            <a:xfrm>
              <a:off x="527884" y="3244932"/>
              <a:ext cx="1210588" cy="400110"/>
            </a:xfrm>
            <a:prstGeom prst="rect">
              <a:avLst/>
            </a:prstGeom>
          </p:spPr>
          <p:txBody>
            <a:bodyPr wrap="none">
              <a:spAutoFit/>
            </a:bodyPr>
            <a:lstStyle/>
            <a:p>
              <a:r>
                <a:rPr lang="zh-CN" altLang="en-US" sz="2000">
                  <a:solidFill>
                    <a:schemeClr val="bg1"/>
                  </a:solidFill>
                  <a:cs typeface="+mn-ea"/>
                  <a:sym typeface="+mn-lt"/>
                </a:rPr>
                <a:t>基本信息</a:t>
              </a:r>
              <a:endParaRPr lang="zh-CN" altLang="en-US" sz="2000">
                <a:solidFill>
                  <a:schemeClr val="bg1"/>
                </a:solidFill>
                <a:cs typeface="+mn-ea"/>
                <a:sym typeface="+mn-lt"/>
              </a:endParaRPr>
            </a:p>
          </p:txBody>
        </p:sp>
      </p:grpSp>
      <p:grpSp>
        <p:nvGrpSpPr>
          <p:cNvPr id="21" name="组合 20"/>
          <p:cNvGrpSpPr/>
          <p:nvPr/>
        </p:nvGrpSpPr>
        <p:grpSpPr>
          <a:xfrm>
            <a:off x="2009735" y="2237645"/>
            <a:ext cx="1467068" cy="1715173"/>
            <a:chOff x="2009735" y="2237645"/>
            <a:chExt cx="1467068" cy="1715173"/>
          </a:xfrm>
        </p:grpSpPr>
        <p:grpSp>
          <p:nvGrpSpPr>
            <p:cNvPr id="3" name="组合 2"/>
            <p:cNvGrpSpPr/>
            <p:nvPr/>
          </p:nvGrpSpPr>
          <p:grpSpPr>
            <a:xfrm>
              <a:off x="2304542" y="2237645"/>
              <a:ext cx="877454" cy="877454"/>
              <a:chOff x="3502964" y="1810327"/>
              <a:chExt cx="877454" cy="877454"/>
            </a:xfrm>
          </p:grpSpPr>
          <p:sp>
            <p:nvSpPr>
              <p:cNvPr id="22" name="椭圆 21"/>
              <p:cNvSpPr/>
              <p:nvPr/>
            </p:nvSpPr>
            <p:spPr>
              <a:xfrm>
                <a:off x="3502964" y="1810327"/>
                <a:ext cx="877454" cy="87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558381" y="1861266"/>
                <a:ext cx="771096" cy="771096"/>
              </a:xfrm>
              <a:prstGeom prst="ellipse">
                <a:avLst/>
              </a:prstGeom>
              <a:solidFill>
                <a:schemeClr val="bg1"/>
              </a:solid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3612172" y="1923648"/>
                <a:ext cx="695110" cy="646331"/>
              </a:xfrm>
              <a:prstGeom prst="rect">
                <a:avLst/>
              </a:prstGeom>
              <a:noFill/>
            </p:spPr>
            <p:txBody>
              <a:bodyPr wrap="square" rtlCol="0">
                <a:spAutoFit/>
              </a:bodyPr>
              <a:lstStyle/>
              <a:p>
                <a:r>
                  <a:rPr lang="en-US" altLang="zh-CN" sz="3600">
                    <a:solidFill>
                      <a:srgbClr val="43BBA0"/>
                    </a:solidFill>
                    <a:cs typeface="+mn-ea"/>
                    <a:sym typeface="+mn-lt"/>
                  </a:rPr>
                  <a:t>02</a:t>
                </a:r>
                <a:endParaRPr lang="zh-CN" altLang="en-US" sz="3600">
                  <a:solidFill>
                    <a:srgbClr val="43BBA0"/>
                  </a:solidFill>
                  <a:cs typeface="+mn-ea"/>
                  <a:sym typeface="+mn-lt"/>
                </a:endParaRPr>
              </a:p>
            </p:txBody>
          </p:sp>
        </p:grpSp>
        <p:sp>
          <p:nvSpPr>
            <p:cNvPr id="15" name="矩形 14"/>
            <p:cNvSpPr/>
            <p:nvPr/>
          </p:nvSpPr>
          <p:spPr>
            <a:xfrm>
              <a:off x="2009735" y="3244932"/>
              <a:ext cx="1467068" cy="707886"/>
            </a:xfrm>
            <a:prstGeom prst="rect">
              <a:avLst/>
            </a:prstGeom>
          </p:spPr>
          <p:txBody>
            <a:bodyPr wrap="none">
              <a:spAutoFit/>
            </a:bodyPr>
            <a:lstStyle/>
            <a:p>
              <a:pPr algn="ctr"/>
              <a:r>
                <a:rPr lang="zh-CN" altLang="en-US" sz="2000">
                  <a:solidFill>
                    <a:schemeClr val="bg1"/>
                  </a:solidFill>
                  <a:cs typeface="+mn-ea"/>
                  <a:sym typeface="+mn-lt"/>
                </a:rPr>
                <a:t>病情摘要及</a:t>
              </a:r>
              <a:endParaRPr lang="en-US" altLang="zh-CN" sz="2000">
                <a:solidFill>
                  <a:schemeClr val="bg1"/>
                </a:solidFill>
                <a:cs typeface="+mn-ea"/>
                <a:sym typeface="+mn-lt"/>
              </a:endParaRPr>
            </a:p>
            <a:p>
              <a:pPr algn="ctr"/>
              <a:r>
                <a:rPr lang="zh-CN" altLang="en-US" sz="2000">
                  <a:solidFill>
                    <a:schemeClr val="bg1"/>
                  </a:solidFill>
                  <a:cs typeface="+mn-ea"/>
                  <a:sym typeface="+mn-lt"/>
                </a:rPr>
                <a:t>辅助检查</a:t>
              </a:r>
              <a:endParaRPr lang="zh-CN" altLang="en-US" sz="2000">
                <a:solidFill>
                  <a:schemeClr val="bg1"/>
                </a:solidFill>
                <a:cs typeface="+mn-ea"/>
                <a:sym typeface="+mn-lt"/>
              </a:endParaRPr>
            </a:p>
          </p:txBody>
        </p:sp>
      </p:grpSp>
      <p:grpSp>
        <p:nvGrpSpPr>
          <p:cNvPr id="34" name="组合 33"/>
          <p:cNvGrpSpPr/>
          <p:nvPr/>
        </p:nvGrpSpPr>
        <p:grpSpPr>
          <a:xfrm>
            <a:off x="3962723" y="2237645"/>
            <a:ext cx="877454" cy="1407397"/>
            <a:chOff x="3962723" y="2237645"/>
            <a:chExt cx="877454" cy="1407397"/>
          </a:xfrm>
        </p:grpSpPr>
        <p:grpSp>
          <p:nvGrpSpPr>
            <p:cNvPr id="7" name="组合 6"/>
            <p:cNvGrpSpPr/>
            <p:nvPr/>
          </p:nvGrpSpPr>
          <p:grpSpPr>
            <a:xfrm>
              <a:off x="3962723" y="2237645"/>
              <a:ext cx="877454" cy="877454"/>
              <a:chOff x="4724548" y="1810327"/>
              <a:chExt cx="877454" cy="877454"/>
            </a:xfrm>
          </p:grpSpPr>
          <p:sp>
            <p:nvSpPr>
              <p:cNvPr id="24" name="椭圆 23"/>
              <p:cNvSpPr/>
              <p:nvPr/>
            </p:nvSpPr>
            <p:spPr>
              <a:xfrm>
                <a:off x="4724548" y="1810327"/>
                <a:ext cx="877454" cy="87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4779965" y="1861266"/>
                <a:ext cx="771096" cy="771096"/>
              </a:xfrm>
              <a:prstGeom prst="ellipse">
                <a:avLst/>
              </a:prstGeom>
              <a:solidFill>
                <a:schemeClr val="bg1"/>
              </a:solid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4858929" y="1923647"/>
                <a:ext cx="695110" cy="646331"/>
              </a:xfrm>
              <a:prstGeom prst="rect">
                <a:avLst/>
              </a:prstGeom>
              <a:noFill/>
            </p:spPr>
            <p:txBody>
              <a:bodyPr wrap="square" rtlCol="0">
                <a:spAutoFit/>
              </a:bodyPr>
              <a:lstStyle/>
              <a:p>
                <a:r>
                  <a:rPr lang="en-US" altLang="zh-CN" sz="3600">
                    <a:solidFill>
                      <a:srgbClr val="43BBA0"/>
                    </a:solidFill>
                    <a:cs typeface="+mn-ea"/>
                    <a:sym typeface="+mn-lt"/>
                  </a:rPr>
                  <a:t>03</a:t>
                </a:r>
                <a:endParaRPr lang="zh-CN" altLang="en-US" sz="3600">
                  <a:solidFill>
                    <a:srgbClr val="43BBA0"/>
                  </a:solidFill>
                  <a:cs typeface="+mn-ea"/>
                  <a:sym typeface="+mn-lt"/>
                </a:endParaRPr>
              </a:p>
            </p:txBody>
          </p:sp>
        </p:grpSp>
        <p:sp>
          <p:nvSpPr>
            <p:cNvPr id="16" name="矩形 15"/>
            <p:cNvSpPr/>
            <p:nvPr/>
          </p:nvSpPr>
          <p:spPr>
            <a:xfrm>
              <a:off x="4052636" y="3244932"/>
              <a:ext cx="697627" cy="400110"/>
            </a:xfrm>
            <a:prstGeom prst="rect">
              <a:avLst/>
            </a:prstGeom>
          </p:spPr>
          <p:txBody>
            <a:bodyPr wrap="none">
              <a:spAutoFit/>
            </a:bodyPr>
            <a:lstStyle/>
            <a:p>
              <a:r>
                <a:rPr lang="zh-CN" altLang="en-US" sz="2000">
                  <a:solidFill>
                    <a:schemeClr val="bg1"/>
                  </a:solidFill>
                  <a:cs typeface="+mn-ea"/>
                  <a:sym typeface="+mn-lt"/>
                </a:rPr>
                <a:t>诊断</a:t>
              </a:r>
              <a:endParaRPr lang="zh-CN" altLang="en-US" sz="2000">
                <a:solidFill>
                  <a:schemeClr val="bg1"/>
                </a:solidFill>
                <a:cs typeface="+mn-ea"/>
                <a:sym typeface="+mn-lt"/>
              </a:endParaRPr>
            </a:p>
          </p:txBody>
        </p:sp>
      </p:grpSp>
      <p:grpSp>
        <p:nvGrpSpPr>
          <p:cNvPr id="46" name="组合 45"/>
          <p:cNvGrpSpPr/>
          <p:nvPr/>
        </p:nvGrpSpPr>
        <p:grpSpPr>
          <a:xfrm>
            <a:off x="5454337" y="2237645"/>
            <a:ext cx="1210588" cy="1407397"/>
            <a:chOff x="5454337" y="2237645"/>
            <a:chExt cx="1210588" cy="1407397"/>
          </a:xfrm>
        </p:grpSpPr>
        <p:grpSp>
          <p:nvGrpSpPr>
            <p:cNvPr id="10" name="组合 9"/>
            <p:cNvGrpSpPr/>
            <p:nvPr/>
          </p:nvGrpSpPr>
          <p:grpSpPr>
            <a:xfrm>
              <a:off x="5620904" y="2237645"/>
              <a:ext cx="877454" cy="877454"/>
              <a:chOff x="5946132" y="1810327"/>
              <a:chExt cx="877454" cy="877454"/>
            </a:xfrm>
          </p:grpSpPr>
          <p:sp>
            <p:nvSpPr>
              <p:cNvPr id="26" name="椭圆 25"/>
              <p:cNvSpPr/>
              <p:nvPr/>
            </p:nvSpPr>
            <p:spPr>
              <a:xfrm>
                <a:off x="5946132" y="1810327"/>
                <a:ext cx="877454" cy="87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6001549" y="1861266"/>
                <a:ext cx="771096" cy="771096"/>
              </a:xfrm>
              <a:prstGeom prst="ellipse">
                <a:avLst/>
              </a:prstGeom>
              <a:solidFill>
                <a:schemeClr val="bg1"/>
              </a:solid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6077535" y="1923647"/>
                <a:ext cx="695110" cy="646331"/>
              </a:xfrm>
              <a:prstGeom prst="rect">
                <a:avLst/>
              </a:prstGeom>
              <a:noFill/>
            </p:spPr>
            <p:txBody>
              <a:bodyPr wrap="square" rtlCol="0">
                <a:spAutoFit/>
              </a:bodyPr>
              <a:lstStyle/>
              <a:p>
                <a:r>
                  <a:rPr lang="en-US" altLang="zh-CN" sz="3600">
                    <a:solidFill>
                      <a:srgbClr val="43BBA0"/>
                    </a:solidFill>
                    <a:cs typeface="+mn-ea"/>
                    <a:sym typeface="+mn-lt"/>
                  </a:rPr>
                  <a:t>04</a:t>
                </a:r>
                <a:endParaRPr lang="zh-CN" altLang="en-US" sz="3600">
                  <a:solidFill>
                    <a:srgbClr val="43BBA0"/>
                  </a:solidFill>
                  <a:cs typeface="+mn-ea"/>
                  <a:sym typeface="+mn-lt"/>
                </a:endParaRPr>
              </a:p>
            </p:txBody>
          </p:sp>
        </p:grpSp>
        <p:sp>
          <p:nvSpPr>
            <p:cNvPr id="17" name="矩形 16"/>
            <p:cNvSpPr/>
            <p:nvPr/>
          </p:nvSpPr>
          <p:spPr>
            <a:xfrm>
              <a:off x="5454337" y="3244932"/>
              <a:ext cx="1210588" cy="400110"/>
            </a:xfrm>
            <a:prstGeom prst="rect">
              <a:avLst/>
            </a:prstGeom>
          </p:spPr>
          <p:txBody>
            <a:bodyPr wrap="none">
              <a:spAutoFit/>
            </a:bodyPr>
            <a:lstStyle/>
            <a:p>
              <a:r>
                <a:rPr lang="zh-CN" altLang="en-US" sz="2000">
                  <a:solidFill>
                    <a:schemeClr val="bg1"/>
                  </a:solidFill>
                  <a:cs typeface="+mn-ea"/>
                  <a:sym typeface="+mn-lt"/>
                </a:rPr>
                <a:t>护理问题</a:t>
              </a:r>
              <a:endParaRPr lang="zh-CN" altLang="en-US" sz="2000">
                <a:solidFill>
                  <a:schemeClr val="bg1"/>
                </a:solidFill>
                <a:cs typeface="+mn-ea"/>
                <a:sym typeface="+mn-lt"/>
              </a:endParaRPr>
            </a:p>
          </p:txBody>
        </p:sp>
      </p:grpSp>
      <p:grpSp>
        <p:nvGrpSpPr>
          <p:cNvPr id="47" name="组合 46"/>
          <p:cNvGrpSpPr/>
          <p:nvPr/>
        </p:nvGrpSpPr>
        <p:grpSpPr>
          <a:xfrm>
            <a:off x="7112519" y="2237645"/>
            <a:ext cx="1210588" cy="1407397"/>
            <a:chOff x="7112519" y="2237645"/>
            <a:chExt cx="1210588" cy="1407397"/>
          </a:xfrm>
        </p:grpSpPr>
        <p:grpSp>
          <p:nvGrpSpPr>
            <p:cNvPr id="11" name="组合 10"/>
            <p:cNvGrpSpPr/>
            <p:nvPr/>
          </p:nvGrpSpPr>
          <p:grpSpPr>
            <a:xfrm>
              <a:off x="7279086" y="2237645"/>
              <a:ext cx="877454" cy="877454"/>
              <a:chOff x="7167716" y="1810327"/>
              <a:chExt cx="877454" cy="877454"/>
            </a:xfrm>
          </p:grpSpPr>
          <p:sp>
            <p:nvSpPr>
              <p:cNvPr id="28" name="椭圆 27"/>
              <p:cNvSpPr/>
              <p:nvPr/>
            </p:nvSpPr>
            <p:spPr>
              <a:xfrm>
                <a:off x="7167716" y="1810327"/>
                <a:ext cx="877454" cy="87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7223133" y="1861266"/>
                <a:ext cx="771096" cy="771096"/>
              </a:xfrm>
              <a:prstGeom prst="ellipse">
                <a:avLst/>
              </a:prstGeom>
              <a:solidFill>
                <a:schemeClr val="bg1"/>
              </a:solid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7299119" y="1923646"/>
                <a:ext cx="695110" cy="646331"/>
              </a:xfrm>
              <a:prstGeom prst="rect">
                <a:avLst/>
              </a:prstGeom>
              <a:noFill/>
            </p:spPr>
            <p:txBody>
              <a:bodyPr wrap="square" rtlCol="0">
                <a:spAutoFit/>
              </a:bodyPr>
              <a:lstStyle/>
              <a:p>
                <a:r>
                  <a:rPr lang="en-US" altLang="zh-CN" sz="3600">
                    <a:solidFill>
                      <a:srgbClr val="43BBA0"/>
                    </a:solidFill>
                    <a:cs typeface="+mn-ea"/>
                    <a:sym typeface="+mn-lt"/>
                  </a:rPr>
                  <a:t>05</a:t>
                </a:r>
                <a:endParaRPr lang="zh-CN" altLang="en-US" sz="3600">
                  <a:solidFill>
                    <a:srgbClr val="43BBA0"/>
                  </a:solidFill>
                  <a:cs typeface="+mn-ea"/>
                  <a:sym typeface="+mn-lt"/>
                </a:endParaRPr>
              </a:p>
            </p:txBody>
          </p:sp>
        </p:grpSp>
        <p:sp>
          <p:nvSpPr>
            <p:cNvPr id="18" name="矩形 17"/>
            <p:cNvSpPr/>
            <p:nvPr/>
          </p:nvSpPr>
          <p:spPr>
            <a:xfrm>
              <a:off x="7112519" y="3244932"/>
              <a:ext cx="1210588" cy="400110"/>
            </a:xfrm>
            <a:prstGeom prst="rect">
              <a:avLst/>
            </a:prstGeom>
          </p:spPr>
          <p:txBody>
            <a:bodyPr wrap="none">
              <a:spAutoFit/>
            </a:bodyPr>
            <a:lstStyle/>
            <a:p>
              <a:r>
                <a:rPr lang="zh-CN" altLang="en-US" sz="2000">
                  <a:solidFill>
                    <a:schemeClr val="bg1"/>
                  </a:solidFill>
                  <a:cs typeface="+mn-ea"/>
                  <a:sym typeface="+mn-lt"/>
                </a:rPr>
                <a:t>护理措施</a:t>
              </a:r>
              <a:endParaRPr lang="zh-CN" altLang="en-US" sz="2000">
                <a:solidFill>
                  <a:schemeClr val="bg1"/>
                </a:solidFill>
                <a:cs typeface="+mn-ea"/>
                <a:sym typeface="+mn-lt"/>
              </a:endParaRPr>
            </a:p>
          </p:txBody>
        </p:sp>
      </p:grpSp>
      <p:grpSp>
        <p:nvGrpSpPr>
          <p:cNvPr id="48" name="组合 47"/>
          <p:cNvGrpSpPr/>
          <p:nvPr/>
        </p:nvGrpSpPr>
        <p:grpSpPr>
          <a:xfrm>
            <a:off x="8810932" y="2237645"/>
            <a:ext cx="1210588" cy="1407397"/>
            <a:chOff x="8810932" y="2237645"/>
            <a:chExt cx="1210588" cy="1407397"/>
          </a:xfrm>
        </p:grpSpPr>
        <p:grpSp>
          <p:nvGrpSpPr>
            <p:cNvPr id="12" name="组合 11"/>
            <p:cNvGrpSpPr/>
            <p:nvPr/>
          </p:nvGrpSpPr>
          <p:grpSpPr>
            <a:xfrm>
              <a:off x="8937268" y="2237645"/>
              <a:ext cx="877454" cy="877454"/>
              <a:chOff x="8389300" y="1810327"/>
              <a:chExt cx="877454" cy="877454"/>
            </a:xfrm>
          </p:grpSpPr>
          <p:sp>
            <p:nvSpPr>
              <p:cNvPr id="30" name="椭圆 29"/>
              <p:cNvSpPr/>
              <p:nvPr/>
            </p:nvSpPr>
            <p:spPr>
              <a:xfrm>
                <a:off x="8389300" y="1810327"/>
                <a:ext cx="877454" cy="87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8444717" y="1861266"/>
                <a:ext cx="771096" cy="771096"/>
              </a:xfrm>
              <a:prstGeom prst="ellipse">
                <a:avLst/>
              </a:prstGeom>
              <a:solidFill>
                <a:schemeClr val="bg1"/>
              </a:solid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20703" y="1923646"/>
                <a:ext cx="695110" cy="646331"/>
              </a:xfrm>
              <a:prstGeom prst="rect">
                <a:avLst/>
              </a:prstGeom>
              <a:noFill/>
            </p:spPr>
            <p:txBody>
              <a:bodyPr wrap="square" rtlCol="0">
                <a:spAutoFit/>
              </a:bodyPr>
              <a:lstStyle/>
              <a:p>
                <a:r>
                  <a:rPr lang="en-US" altLang="zh-CN" sz="3600">
                    <a:solidFill>
                      <a:srgbClr val="43BBA0"/>
                    </a:solidFill>
                    <a:cs typeface="+mn-ea"/>
                    <a:sym typeface="+mn-lt"/>
                  </a:rPr>
                  <a:t>06</a:t>
                </a:r>
                <a:endParaRPr lang="zh-CN" altLang="en-US" sz="3600">
                  <a:solidFill>
                    <a:srgbClr val="43BBA0"/>
                  </a:solidFill>
                  <a:cs typeface="+mn-ea"/>
                  <a:sym typeface="+mn-lt"/>
                </a:endParaRPr>
              </a:p>
            </p:txBody>
          </p:sp>
        </p:grpSp>
        <p:sp>
          <p:nvSpPr>
            <p:cNvPr id="19" name="矩形 18"/>
            <p:cNvSpPr/>
            <p:nvPr/>
          </p:nvSpPr>
          <p:spPr>
            <a:xfrm>
              <a:off x="8810932" y="3244932"/>
              <a:ext cx="1210588" cy="400110"/>
            </a:xfrm>
            <a:prstGeom prst="rect">
              <a:avLst/>
            </a:prstGeom>
          </p:spPr>
          <p:txBody>
            <a:bodyPr wrap="none">
              <a:spAutoFit/>
            </a:bodyPr>
            <a:lstStyle/>
            <a:p>
              <a:r>
                <a:rPr lang="zh-CN" altLang="en-US" sz="2000">
                  <a:solidFill>
                    <a:schemeClr val="bg1"/>
                  </a:solidFill>
                  <a:cs typeface="+mn-ea"/>
                  <a:sym typeface="+mn-lt"/>
                </a:rPr>
                <a:t>知识链接</a:t>
              </a:r>
              <a:endParaRPr lang="zh-CN" altLang="en-US" sz="2000">
                <a:solidFill>
                  <a:schemeClr val="bg1"/>
                </a:solidFill>
                <a:cs typeface="+mn-ea"/>
                <a:sym typeface="+mn-lt"/>
              </a:endParaRPr>
            </a:p>
          </p:txBody>
        </p:sp>
      </p:grpSp>
      <p:grpSp>
        <p:nvGrpSpPr>
          <p:cNvPr id="49" name="组合 48"/>
          <p:cNvGrpSpPr/>
          <p:nvPr/>
        </p:nvGrpSpPr>
        <p:grpSpPr>
          <a:xfrm>
            <a:off x="10595450" y="2235402"/>
            <a:ext cx="877454" cy="1409640"/>
            <a:chOff x="10595450" y="2235402"/>
            <a:chExt cx="877454" cy="1409640"/>
          </a:xfrm>
        </p:grpSpPr>
        <p:grpSp>
          <p:nvGrpSpPr>
            <p:cNvPr id="13" name="组合 12"/>
            <p:cNvGrpSpPr/>
            <p:nvPr/>
          </p:nvGrpSpPr>
          <p:grpSpPr>
            <a:xfrm>
              <a:off x="10595450" y="2235402"/>
              <a:ext cx="877454" cy="877454"/>
              <a:chOff x="10290650" y="1810327"/>
              <a:chExt cx="877454" cy="877454"/>
            </a:xfrm>
          </p:grpSpPr>
          <p:sp>
            <p:nvSpPr>
              <p:cNvPr id="32" name="椭圆 31"/>
              <p:cNvSpPr/>
              <p:nvPr/>
            </p:nvSpPr>
            <p:spPr>
              <a:xfrm>
                <a:off x="10290650" y="1810327"/>
                <a:ext cx="877454" cy="87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10346067" y="1861266"/>
                <a:ext cx="771096" cy="771096"/>
              </a:xfrm>
              <a:prstGeom prst="ellipse">
                <a:avLst/>
              </a:prstGeom>
              <a:solidFill>
                <a:schemeClr val="bg1"/>
              </a:solid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10422053" y="1923645"/>
                <a:ext cx="695110" cy="646331"/>
              </a:xfrm>
              <a:prstGeom prst="rect">
                <a:avLst/>
              </a:prstGeom>
              <a:noFill/>
            </p:spPr>
            <p:txBody>
              <a:bodyPr wrap="square" rtlCol="0">
                <a:spAutoFit/>
              </a:bodyPr>
              <a:lstStyle/>
              <a:p>
                <a:r>
                  <a:rPr lang="en-US" altLang="zh-CN" sz="3600">
                    <a:solidFill>
                      <a:srgbClr val="43BBA0"/>
                    </a:solidFill>
                    <a:cs typeface="+mn-ea"/>
                    <a:sym typeface="+mn-lt"/>
                  </a:rPr>
                  <a:t>07</a:t>
                </a:r>
                <a:endParaRPr lang="zh-CN" altLang="en-US" sz="3600">
                  <a:solidFill>
                    <a:srgbClr val="43BBA0"/>
                  </a:solidFill>
                  <a:cs typeface="+mn-ea"/>
                  <a:sym typeface="+mn-lt"/>
                </a:endParaRPr>
              </a:p>
            </p:txBody>
          </p:sp>
        </p:grpSp>
        <p:sp>
          <p:nvSpPr>
            <p:cNvPr id="20" name="矩形 19"/>
            <p:cNvSpPr/>
            <p:nvPr/>
          </p:nvSpPr>
          <p:spPr>
            <a:xfrm>
              <a:off x="10685363" y="3244932"/>
              <a:ext cx="697627" cy="400110"/>
            </a:xfrm>
            <a:prstGeom prst="rect">
              <a:avLst/>
            </a:prstGeom>
          </p:spPr>
          <p:txBody>
            <a:bodyPr wrap="none">
              <a:spAutoFit/>
            </a:bodyPr>
            <a:lstStyle/>
            <a:p>
              <a:r>
                <a:rPr lang="zh-CN" altLang="en-US" sz="2000">
                  <a:solidFill>
                    <a:schemeClr val="bg1"/>
                  </a:solidFill>
                  <a:cs typeface="+mn-ea"/>
                  <a:sym typeface="+mn-lt"/>
                </a:rPr>
                <a:t>讨论</a:t>
              </a:r>
              <a:endParaRPr lang="zh-CN" altLang="en-US" sz="2000">
                <a:solidFill>
                  <a:schemeClr val="bg1"/>
                </a:solidFill>
                <a:cs typeface="+mn-ea"/>
                <a:sym typeface="+mn-lt"/>
              </a:endParaRPr>
            </a:p>
          </p:txBody>
        </p:sp>
      </p:grpSp>
      <p:pic>
        <p:nvPicPr>
          <p:cNvPr id="42" name="图片 41"/>
          <p:cNvPicPr>
            <a:picLocks noChangeAspect="1"/>
          </p:cNvPicPr>
          <p:nvPr/>
        </p:nvPicPr>
        <p:blipFill>
          <a:blip r:embed="rId3"/>
          <a:stretch>
            <a:fillRect/>
          </a:stretch>
        </p:blipFill>
        <p:spPr>
          <a:xfrm>
            <a:off x="330691" y="5963636"/>
            <a:ext cx="1311601" cy="1823564"/>
          </a:xfrm>
          <a:prstGeom prst="rect">
            <a:avLst/>
          </a:prstGeom>
        </p:spPr>
      </p:pic>
      <p:pic>
        <p:nvPicPr>
          <p:cNvPr id="43" name="图片 42"/>
          <p:cNvPicPr>
            <a:picLocks noChangeAspect="1"/>
          </p:cNvPicPr>
          <p:nvPr/>
        </p:nvPicPr>
        <p:blipFill>
          <a:blip r:embed="rId4"/>
          <a:stretch>
            <a:fillRect/>
          </a:stretch>
        </p:blipFill>
        <p:spPr>
          <a:xfrm>
            <a:off x="5228945" y="5629388"/>
            <a:ext cx="1661372" cy="2492059"/>
          </a:xfrm>
          <a:prstGeom prst="rect">
            <a:avLst/>
          </a:prstGeom>
        </p:spPr>
      </p:pic>
      <p:pic>
        <p:nvPicPr>
          <p:cNvPr id="44" name="图片 43"/>
          <p:cNvPicPr>
            <a:picLocks noChangeAspect="1"/>
          </p:cNvPicPr>
          <p:nvPr/>
        </p:nvPicPr>
        <p:blipFill>
          <a:blip r:embed="rId5"/>
          <a:stretch>
            <a:fillRect/>
          </a:stretch>
        </p:blipFill>
        <p:spPr>
          <a:xfrm>
            <a:off x="10781592" y="5826392"/>
            <a:ext cx="1145509" cy="2118635"/>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3" presetClass="entr" presetSubtype="3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 fill="hold"/>
                                        <p:tgtEl>
                                          <p:spTgt spid="4"/>
                                        </p:tgtEl>
                                        <p:attrNameLst>
                                          <p:attrName>ppt_w</p:attrName>
                                        </p:attrNameLst>
                                      </p:cBhvr>
                                      <p:tavLst>
                                        <p:tav tm="0">
                                          <p:val>
                                            <p:strVal val="(6*min(max(#ppt_w*#ppt_h,.3),1)-7.4)/-.7*#ppt_w"/>
                                          </p:val>
                                        </p:tav>
                                        <p:tav tm="100000">
                                          <p:val>
                                            <p:strVal val="#ppt_w"/>
                                          </p:val>
                                        </p:tav>
                                      </p:tavLst>
                                    </p:anim>
                                    <p:anim calcmode="lin" valueType="num">
                                      <p:cBhvr>
                                        <p:cTn id="12" dur="200" fill="hold"/>
                                        <p:tgtEl>
                                          <p:spTgt spid="4"/>
                                        </p:tgtEl>
                                        <p:attrNameLst>
                                          <p:attrName>ppt_h</p:attrName>
                                        </p:attrNameLst>
                                      </p:cBhvr>
                                      <p:tavLst>
                                        <p:tav tm="0">
                                          <p:val>
                                            <p:strVal val="(6*min(max(#ppt_w*#ppt_h,.3),1)-7.4)/-.7*#ppt_h"/>
                                          </p:val>
                                        </p:tav>
                                        <p:tav tm="100000">
                                          <p:val>
                                            <p:strVal val="#ppt_h"/>
                                          </p:val>
                                        </p:tav>
                                      </p:tavLst>
                                    </p:anim>
                                    <p:anim calcmode="lin" valueType="num">
                                      <p:cBhvr>
                                        <p:cTn id="13" dur="200" fill="hold"/>
                                        <p:tgtEl>
                                          <p:spTgt spid="4"/>
                                        </p:tgtEl>
                                        <p:attrNameLst>
                                          <p:attrName>ppt_x</p:attrName>
                                        </p:attrNameLst>
                                      </p:cBhvr>
                                      <p:tavLst>
                                        <p:tav tm="0">
                                          <p:val>
                                            <p:fltVal val="0.5"/>
                                          </p:val>
                                        </p:tav>
                                        <p:tav tm="100000">
                                          <p:val>
                                            <p:strVal val="#ppt_x"/>
                                          </p:val>
                                        </p:tav>
                                      </p:tavLst>
                                    </p:anim>
                                    <p:anim calcmode="lin" valueType="num">
                                      <p:cBhvr>
                                        <p:cTn id="14" dur="2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700"/>
                            </p:stCondLst>
                            <p:childTnLst>
                              <p:par>
                                <p:cTn id="16" presetID="23" presetClass="entr" presetSubtype="3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200" fill="hold"/>
                                        <p:tgtEl>
                                          <p:spTgt spid="21"/>
                                        </p:tgtEl>
                                        <p:attrNameLst>
                                          <p:attrName>ppt_w</p:attrName>
                                        </p:attrNameLst>
                                      </p:cBhvr>
                                      <p:tavLst>
                                        <p:tav tm="0">
                                          <p:val>
                                            <p:strVal val="(6*min(max(#ppt_w*#ppt_h,.3),1)-7.4)/-.7*#ppt_w"/>
                                          </p:val>
                                        </p:tav>
                                        <p:tav tm="100000">
                                          <p:val>
                                            <p:strVal val="#ppt_w"/>
                                          </p:val>
                                        </p:tav>
                                      </p:tavLst>
                                    </p:anim>
                                    <p:anim calcmode="lin" valueType="num">
                                      <p:cBhvr>
                                        <p:cTn id="19" dur="200" fill="hold"/>
                                        <p:tgtEl>
                                          <p:spTgt spid="21"/>
                                        </p:tgtEl>
                                        <p:attrNameLst>
                                          <p:attrName>ppt_h</p:attrName>
                                        </p:attrNameLst>
                                      </p:cBhvr>
                                      <p:tavLst>
                                        <p:tav tm="0">
                                          <p:val>
                                            <p:strVal val="(6*min(max(#ppt_w*#ppt_h,.3),1)-7.4)/-.7*#ppt_h"/>
                                          </p:val>
                                        </p:tav>
                                        <p:tav tm="100000">
                                          <p:val>
                                            <p:strVal val="#ppt_h"/>
                                          </p:val>
                                        </p:tav>
                                      </p:tavLst>
                                    </p:anim>
                                    <p:anim calcmode="lin" valueType="num">
                                      <p:cBhvr>
                                        <p:cTn id="20" dur="200" fill="hold"/>
                                        <p:tgtEl>
                                          <p:spTgt spid="21"/>
                                        </p:tgtEl>
                                        <p:attrNameLst>
                                          <p:attrName>ppt_x</p:attrName>
                                        </p:attrNameLst>
                                      </p:cBhvr>
                                      <p:tavLst>
                                        <p:tav tm="0">
                                          <p:val>
                                            <p:fltVal val="0.5"/>
                                          </p:val>
                                        </p:tav>
                                        <p:tav tm="100000">
                                          <p:val>
                                            <p:strVal val="#ppt_x"/>
                                          </p:val>
                                        </p:tav>
                                      </p:tavLst>
                                    </p:anim>
                                    <p:anim calcmode="lin" valueType="num">
                                      <p:cBhvr>
                                        <p:cTn id="21" dur="2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900"/>
                            </p:stCondLst>
                            <p:childTnLst>
                              <p:par>
                                <p:cTn id="23" presetID="23" presetClass="entr" presetSubtype="3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200" fill="hold"/>
                                        <p:tgtEl>
                                          <p:spTgt spid="34"/>
                                        </p:tgtEl>
                                        <p:attrNameLst>
                                          <p:attrName>ppt_w</p:attrName>
                                        </p:attrNameLst>
                                      </p:cBhvr>
                                      <p:tavLst>
                                        <p:tav tm="0">
                                          <p:val>
                                            <p:strVal val="(6*min(max(#ppt_w*#ppt_h,.3),1)-7.4)/-.7*#ppt_w"/>
                                          </p:val>
                                        </p:tav>
                                        <p:tav tm="100000">
                                          <p:val>
                                            <p:strVal val="#ppt_w"/>
                                          </p:val>
                                        </p:tav>
                                      </p:tavLst>
                                    </p:anim>
                                    <p:anim calcmode="lin" valueType="num">
                                      <p:cBhvr>
                                        <p:cTn id="26" dur="200" fill="hold"/>
                                        <p:tgtEl>
                                          <p:spTgt spid="34"/>
                                        </p:tgtEl>
                                        <p:attrNameLst>
                                          <p:attrName>ppt_h</p:attrName>
                                        </p:attrNameLst>
                                      </p:cBhvr>
                                      <p:tavLst>
                                        <p:tav tm="0">
                                          <p:val>
                                            <p:strVal val="(6*min(max(#ppt_w*#ppt_h,.3),1)-7.4)/-.7*#ppt_h"/>
                                          </p:val>
                                        </p:tav>
                                        <p:tav tm="100000">
                                          <p:val>
                                            <p:strVal val="#ppt_h"/>
                                          </p:val>
                                        </p:tav>
                                      </p:tavLst>
                                    </p:anim>
                                    <p:anim calcmode="lin" valueType="num">
                                      <p:cBhvr>
                                        <p:cTn id="27" dur="200" fill="hold"/>
                                        <p:tgtEl>
                                          <p:spTgt spid="34"/>
                                        </p:tgtEl>
                                        <p:attrNameLst>
                                          <p:attrName>ppt_x</p:attrName>
                                        </p:attrNameLst>
                                      </p:cBhvr>
                                      <p:tavLst>
                                        <p:tav tm="0">
                                          <p:val>
                                            <p:fltVal val="0.5"/>
                                          </p:val>
                                        </p:tav>
                                        <p:tav tm="100000">
                                          <p:val>
                                            <p:strVal val="#ppt_x"/>
                                          </p:val>
                                        </p:tav>
                                      </p:tavLst>
                                    </p:anim>
                                    <p:anim calcmode="lin" valueType="num">
                                      <p:cBhvr>
                                        <p:cTn id="28" dur="2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9" fill="hold" nodeType="afterGroup">
                            <p:stCondLst>
                              <p:cond delay="1100"/>
                            </p:stCondLst>
                            <p:childTnLst>
                              <p:par>
                                <p:cTn id="30" presetID="23" presetClass="entr" presetSubtype="36"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200" fill="hold"/>
                                        <p:tgtEl>
                                          <p:spTgt spid="46"/>
                                        </p:tgtEl>
                                        <p:attrNameLst>
                                          <p:attrName>ppt_w</p:attrName>
                                        </p:attrNameLst>
                                      </p:cBhvr>
                                      <p:tavLst>
                                        <p:tav tm="0">
                                          <p:val>
                                            <p:strVal val="(6*min(max(#ppt_w*#ppt_h,.3),1)-7.4)/-.7*#ppt_w"/>
                                          </p:val>
                                        </p:tav>
                                        <p:tav tm="100000">
                                          <p:val>
                                            <p:strVal val="#ppt_w"/>
                                          </p:val>
                                        </p:tav>
                                      </p:tavLst>
                                    </p:anim>
                                    <p:anim calcmode="lin" valueType="num">
                                      <p:cBhvr>
                                        <p:cTn id="33" dur="200" fill="hold"/>
                                        <p:tgtEl>
                                          <p:spTgt spid="46"/>
                                        </p:tgtEl>
                                        <p:attrNameLst>
                                          <p:attrName>ppt_h</p:attrName>
                                        </p:attrNameLst>
                                      </p:cBhvr>
                                      <p:tavLst>
                                        <p:tav tm="0">
                                          <p:val>
                                            <p:strVal val="(6*min(max(#ppt_w*#ppt_h,.3),1)-7.4)/-.7*#ppt_h"/>
                                          </p:val>
                                        </p:tav>
                                        <p:tav tm="100000">
                                          <p:val>
                                            <p:strVal val="#ppt_h"/>
                                          </p:val>
                                        </p:tav>
                                      </p:tavLst>
                                    </p:anim>
                                    <p:anim calcmode="lin" valueType="num">
                                      <p:cBhvr>
                                        <p:cTn id="34" dur="200" fill="hold"/>
                                        <p:tgtEl>
                                          <p:spTgt spid="46"/>
                                        </p:tgtEl>
                                        <p:attrNameLst>
                                          <p:attrName>ppt_x</p:attrName>
                                        </p:attrNameLst>
                                      </p:cBhvr>
                                      <p:tavLst>
                                        <p:tav tm="0">
                                          <p:val>
                                            <p:fltVal val="0.5"/>
                                          </p:val>
                                        </p:tav>
                                        <p:tav tm="100000">
                                          <p:val>
                                            <p:strVal val="#ppt_x"/>
                                          </p:val>
                                        </p:tav>
                                      </p:tavLst>
                                    </p:anim>
                                    <p:anim calcmode="lin" valueType="num">
                                      <p:cBhvr>
                                        <p:cTn id="35" dur="2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1300"/>
                            </p:stCondLst>
                            <p:childTnLst>
                              <p:par>
                                <p:cTn id="37" presetID="23" presetClass="entr" presetSubtype="36"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00" fill="hold"/>
                                        <p:tgtEl>
                                          <p:spTgt spid="47"/>
                                        </p:tgtEl>
                                        <p:attrNameLst>
                                          <p:attrName>ppt_w</p:attrName>
                                        </p:attrNameLst>
                                      </p:cBhvr>
                                      <p:tavLst>
                                        <p:tav tm="0">
                                          <p:val>
                                            <p:strVal val="(6*min(max(#ppt_w*#ppt_h,.3),1)-7.4)/-.7*#ppt_w"/>
                                          </p:val>
                                        </p:tav>
                                        <p:tav tm="100000">
                                          <p:val>
                                            <p:strVal val="#ppt_w"/>
                                          </p:val>
                                        </p:tav>
                                      </p:tavLst>
                                    </p:anim>
                                    <p:anim calcmode="lin" valueType="num">
                                      <p:cBhvr>
                                        <p:cTn id="40" dur="200" fill="hold"/>
                                        <p:tgtEl>
                                          <p:spTgt spid="47"/>
                                        </p:tgtEl>
                                        <p:attrNameLst>
                                          <p:attrName>ppt_h</p:attrName>
                                        </p:attrNameLst>
                                      </p:cBhvr>
                                      <p:tavLst>
                                        <p:tav tm="0">
                                          <p:val>
                                            <p:strVal val="(6*min(max(#ppt_w*#ppt_h,.3),1)-7.4)/-.7*#ppt_h"/>
                                          </p:val>
                                        </p:tav>
                                        <p:tav tm="100000">
                                          <p:val>
                                            <p:strVal val="#ppt_h"/>
                                          </p:val>
                                        </p:tav>
                                      </p:tavLst>
                                    </p:anim>
                                    <p:anim calcmode="lin" valueType="num">
                                      <p:cBhvr>
                                        <p:cTn id="41" dur="200" fill="hold"/>
                                        <p:tgtEl>
                                          <p:spTgt spid="47"/>
                                        </p:tgtEl>
                                        <p:attrNameLst>
                                          <p:attrName>ppt_x</p:attrName>
                                        </p:attrNameLst>
                                      </p:cBhvr>
                                      <p:tavLst>
                                        <p:tav tm="0">
                                          <p:val>
                                            <p:fltVal val="0.5"/>
                                          </p:val>
                                        </p:tav>
                                        <p:tav tm="100000">
                                          <p:val>
                                            <p:strVal val="#ppt_x"/>
                                          </p:val>
                                        </p:tav>
                                      </p:tavLst>
                                    </p:anim>
                                    <p:anim calcmode="lin" valueType="num">
                                      <p:cBhvr>
                                        <p:cTn id="42" dur="200" fill="hold"/>
                                        <p:tgtEl>
                                          <p:spTgt spid="47"/>
                                        </p:tgtEl>
                                        <p:attrNameLst>
                                          <p:attrName>ppt_y</p:attrName>
                                        </p:attrNameLst>
                                      </p:cBhvr>
                                      <p:tavLst>
                                        <p:tav tm="0">
                                          <p:val>
                                            <p:strVal val="1+(6*min(max(#ppt_w*#ppt_h,.3),1)-7.4)/-.7*#ppt_h/2"/>
                                          </p:val>
                                        </p:tav>
                                        <p:tav tm="100000">
                                          <p:val>
                                            <p:strVal val="#ppt_y"/>
                                          </p:val>
                                        </p:tav>
                                      </p:tavLst>
                                    </p:anim>
                                  </p:childTnLst>
                                </p:cTn>
                              </p:par>
                            </p:childTnLst>
                          </p:cTn>
                        </p:par>
                        <p:par>
                          <p:cTn id="43" fill="hold" nodeType="afterGroup">
                            <p:stCondLst>
                              <p:cond delay="1500"/>
                            </p:stCondLst>
                            <p:childTnLst>
                              <p:par>
                                <p:cTn id="44" presetID="23" presetClass="entr" presetSubtype="36"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200" fill="hold"/>
                                        <p:tgtEl>
                                          <p:spTgt spid="48"/>
                                        </p:tgtEl>
                                        <p:attrNameLst>
                                          <p:attrName>ppt_w</p:attrName>
                                        </p:attrNameLst>
                                      </p:cBhvr>
                                      <p:tavLst>
                                        <p:tav tm="0">
                                          <p:val>
                                            <p:strVal val="(6*min(max(#ppt_w*#ppt_h,.3),1)-7.4)/-.7*#ppt_w"/>
                                          </p:val>
                                        </p:tav>
                                        <p:tav tm="100000">
                                          <p:val>
                                            <p:strVal val="#ppt_w"/>
                                          </p:val>
                                        </p:tav>
                                      </p:tavLst>
                                    </p:anim>
                                    <p:anim calcmode="lin" valueType="num">
                                      <p:cBhvr>
                                        <p:cTn id="47" dur="200" fill="hold"/>
                                        <p:tgtEl>
                                          <p:spTgt spid="48"/>
                                        </p:tgtEl>
                                        <p:attrNameLst>
                                          <p:attrName>ppt_h</p:attrName>
                                        </p:attrNameLst>
                                      </p:cBhvr>
                                      <p:tavLst>
                                        <p:tav tm="0">
                                          <p:val>
                                            <p:strVal val="(6*min(max(#ppt_w*#ppt_h,.3),1)-7.4)/-.7*#ppt_h"/>
                                          </p:val>
                                        </p:tav>
                                        <p:tav tm="100000">
                                          <p:val>
                                            <p:strVal val="#ppt_h"/>
                                          </p:val>
                                        </p:tav>
                                      </p:tavLst>
                                    </p:anim>
                                    <p:anim calcmode="lin" valueType="num">
                                      <p:cBhvr>
                                        <p:cTn id="48" dur="200" fill="hold"/>
                                        <p:tgtEl>
                                          <p:spTgt spid="48"/>
                                        </p:tgtEl>
                                        <p:attrNameLst>
                                          <p:attrName>ppt_x</p:attrName>
                                        </p:attrNameLst>
                                      </p:cBhvr>
                                      <p:tavLst>
                                        <p:tav tm="0">
                                          <p:val>
                                            <p:fltVal val="0.5"/>
                                          </p:val>
                                        </p:tav>
                                        <p:tav tm="100000">
                                          <p:val>
                                            <p:strVal val="#ppt_x"/>
                                          </p:val>
                                        </p:tav>
                                      </p:tavLst>
                                    </p:anim>
                                    <p:anim calcmode="lin" valueType="num">
                                      <p:cBhvr>
                                        <p:cTn id="49" dur="200" fill="hold"/>
                                        <p:tgtEl>
                                          <p:spTgt spid="48"/>
                                        </p:tgtEl>
                                        <p:attrNameLst>
                                          <p:attrName>ppt_y</p:attrName>
                                        </p:attrNameLst>
                                      </p:cBhvr>
                                      <p:tavLst>
                                        <p:tav tm="0">
                                          <p:val>
                                            <p:strVal val="1+(6*min(max(#ppt_w*#ppt_h,.3),1)-7.4)/-.7*#ppt_h/2"/>
                                          </p:val>
                                        </p:tav>
                                        <p:tav tm="100000">
                                          <p:val>
                                            <p:strVal val="#ppt_y"/>
                                          </p:val>
                                        </p:tav>
                                      </p:tavLst>
                                    </p:anim>
                                  </p:childTnLst>
                                </p:cTn>
                              </p:par>
                            </p:childTnLst>
                          </p:cTn>
                        </p:par>
                        <p:par>
                          <p:cTn id="50" fill="hold" nodeType="afterGroup">
                            <p:stCondLst>
                              <p:cond delay="1700"/>
                            </p:stCondLst>
                            <p:childTnLst>
                              <p:par>
                                <p:cTn id="51" presetID="23" presetClass="entr" presetSubtype="3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200" fill="hold"/>
                                        <p:tgtEl>
                                          <p:spTgt spid="49"/>
                                        </p:tgtEl>
                                        <p:attrNameLst>
                                          <p:attrName>ppt_w</p:attrName>
                                        </p:attrNameLst>
                                      </p:cBhvr>
                                      <p:tavLst>
                                        <p:tav tm="0">
                                          <p:val>
                                            <p:strVal val="(6*min(max(#ppt_w*#ppt_h,.3),1)-7.4)/-.7*#ppt_w"/>
                                          </p:val>
                                        </p:tav>
                                        <p:tav tm="100000">
                                          <p:val>
                                            <p:strVal val="#ppt_w"/>
                                          </p:val>
                                        </p:tav>
                                      </p:tavLst>
                                    </p:anim>
                                    <p:anim calcmode="lin" valueType="num">
                                      <p:cBhvr>
                                        <p:cTn id="54" dur="200" fill="hold"/>
                                        <p:tgtEl>
                                          <p:spTgt spid="49"/>
                                        </p:tgtEl>
                                        <p:attrNameLst>
                                          <p:attrName>ppt_h</p:attrName>
                                        </p:attrNameLst>
                                      </p:cBhvr>
                                      <p:tavLst>
                                        <p:tav tm="0">
                                          <p:val>
                                            <p:strVal val="(6*min(max(#ppt_w*#ppt_h,.3),1)-7.4)/-.7*#ppt_h"/>
                                          </p:val>
                                        </p:tav>
                                        <p:tav tm="100000">
                                          <p:val>
                                            <p:strVal val="#ppt_h"/>
                                          </p:val>
                                        </p:tav>
                                      </p:tavLst>
                                    </p:anim>
                                    <p:anim calcmode="lin" valueType="num">
                                      <p:cBhvr>
                                        <p:cTn id="55" dur="200" fill="hold"/>
                                        <p:tgtEl>
                                          <p:spTgt spid="49"/>
                                        </p:tgtEl>
                                        <p:attrNameLst>
                                          <p:attrName>ppt_x</p:attrName>
                                        </p:attrNameLst>
                                      </p:cBhvr>
                                      <p:tavLst>
                                        <p:tav tm="0">
                                          <p:val>
                                            <p:fltVal val="0.5"/>
                                          </p:val>
                                        </p:tav>
                                        <p:tav tm="100000">
                                          <p:val>
                                            <p:strVal val="#ppt_x"/>
                                          </p:val>
                                        </p:tav>
                                      </p:tavLst>
                                    </p:anim>
                                    <p:anim calcmode="lin" valueType="num">
                                      <p:cBhvr>
                                        <p:cTn id="56" dur="200" fill="hold"/>
                                        <p:tgtEl>
                                          <p:spTgt spid="4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5" y="4956282"/>
            <a:ext cx="11197732" cy="1556494"/>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3. </a:t>
            </a:r>
            <a:r>
              <a:rPr lang="zh-CN" altLang="en-US" sz="1800" b="1">
                <a:solidFill>
                  <a:schemeClr val="bg1"/>
                </a:solidFill>
                <a:latin typeface="+mn-lt"/>
                <a:ea typeface="+mn-ea"/>
                <a:cs typeface="+mn-ea"/>
                <a:sym typeface="+mn-lt"/>
              </a:rPr>
              <a:t>鼻饲管置管的护理</a:t>
            </a:r>
            <a:endParaRPr lang="en-US" altLang="zh-CN"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注药、注食后注入少量清水保持胃管内清洁，防止食物长时间滞留胃管内发生变质；</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注食时，保证食物温度适宜，每次量约</a:t>
            </a:r>
            <a:r>
              <a:rPr lang="en-US" altLang="zh-CN" sz="1600">
                <a:solidFill>
                  <a:schemeClr val="bg1"/>
                </a:solidFill>
                <a:latin typeface="+mn-lt"/>
                <a:ea typeface="+mn-ea"/>
                <a:cs typeface="+mn-ea"/>
                <a:sym typeface="+mn-lt"/>
              </a:rPr>
              <a:t>200ml</a:t>
            </a:r>
            <a:r>
              <a:rPr lang="zh-CN" altLang="en-US" sz="1600">
                <a:solidFill>
                  <a:schemeClr val="bg1"/>
                </a:solidFill>
                <a:latin typeface="+mn-lt"/>
                <a:ea typeface="+mn-ea"/>
                <a:cs typeface="+mn-ea"/>
                <a:sym typeface="+mn-lt"/>
              </a:rPr>
              <a:t>，以免引起患者不适、呕吐；</a:t>
            </a:r>
            <a:endParaRPr lang="en-US" altLang="zh-CN"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注药、注食后注入少量清水保持胃管内清洁，防止食物长时间滞留胃管内发生变质；</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注食时，保证食物温度适宜，每次量约</a:t>
            </a:r>
            <a:r>
              <a:rPr lang="en-US" altLang="zh-CN" sz="1600">
                <a:solidFill>
                  <a:schemeClr val="bg1"/>
                </a:solidFill>
                <a:latin typeface="+mn-lt"/>
                <a:ea typeface="+mn-ea"/>
                <a:cs typeface="+mn-ea"/>
                <a:sym typeface="+mn-lt"/>
              </a:rPr>
              <a:t>200ml</a:t>
            </a:r>
            <a:r>
              <a:rPr lang="zh-CN" altLang="en-US" sz="1600">
                <a:solidFill>
                  <a:schemeClr val="bg1"/>
                </a:solidFill>
                <a:latin typeface="+mn-lt"/>
                <a:ea typeface="+mn-ea"/>
                <a:cs typeface="+mn-ea"/>
                <a:sym typeface="+mn-lt"/>
              </a:rPr>
              <a:t>，以免引起患者不适、呕吐；</a:t>
            </a:r>
            <a:endParaRPr lang="zh-CN" altLang="en-US" sz="1600">
              <a:solidFill>
                <a:schemeClr val="bg1"/>
              </a:solidFill>
              <a:latin typeface="+mn-lt"/>
              <a:ea typeface="+mn-ea"/>
              <a:cs typeface="+mn-ea"/>
              <a:sym typeface="+mn-lt"/>
            </a:endParaRPr>
          </a:p>
          <a:p>
            <a:pPr algn="l">
              <a:lnSpc>
                <a:spcPct val="150000"/>
              </a:lnSpc>
            </a:pPr>
            <a:endParaRPr lang="zh-CN" altLang="en-US" sz="1600">
              <a:solidFill>
                <a:schemeClr val="bg1"/>
              </a:solidFill>
              <a:latin typeface="+mn-lt"/>
              <a:ea typeface="+mn-ea"/>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416" y="1533343"/>
            <a:ext cx="3650952" cy="2880196"/>
          </a:xfrm>
          <a:prstGeom prst="rect">
            <a:avLst/>
          </a:prstGeom>
          <a:noFill/>
          <a:ln>
            <a:noFill/>
          </a:ln>
          <a:effectLst>
            <a:outerShdw blurRad="228600" dist="241300" dir="2460000" algn="t" rotWithShape="0">
              <a:prstClr val="black">
                <a:alpha val="40000"/>
              </a:prstClr>
            </a:outerShdw>
          </a:effec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5" y="4800480"/>
            <a:ext cx="11197732" cy="1556494"/>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4. </a:t>
            </a:r>
            <a:r>
              <a:rPr lang="zh-CN" altLang="en-US" sz="1800" b="1">
                <a:solidFill>
                  <a:schemeClr val="bg1"/>
                </a:solidFill>
                <a:latin typeface="+mn-lt"/>
                <a:ea typeface="+mn-ea"/>
                <a:cs typeface="+mn-ea"/>
                <a:sym typeface="+mn-lt"/>
              </a:rPr>
              <a:t>留置尿管的护理</a:t>
            </a:r>
            <a:endParaRPr lang="zh-CN" altLang="en-US"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遵医嘱隔日予以膀胱冲洗，每日消毒尿道口，预防泌尿系感染；</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密切观察患者尿液的量、颜色、气味、引流情况，确保引流管通畅；</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每周更换尿袋，防止发生逆行感染；</a:t>
            </a:r>
            <a:endParaRPr lang="zh-CN" altLang="en-US" sz="1600">
              <a:solidFill>
                <a:schemeClr val="bg1"/>
              </a:solidFill>
              <a:latin typeface="+mn-lt"/>
              <a:ea typeface="+mn-ea"/>
              <a:cs typeface="+mn-ea"/>
              <a:sym typeface="+mn-lt"/>
            </a:endParaRPr>
          </a:p>
          <a:p>
            <a:pPr algn="l">
              <a:lnSpc>
                <a:spcPct val="150000"/>
              </a:lnSpc>
            </a:pPr>
            <a:endParaRPr lang="zh-CN" altLang="en-US" sz="1600">
              <a:solidFill>
                <a:schemeClr val="bg1"/>
              </a:solidFill>
              <a:latin typeface="+mn-lt"/>
              <a:ea typeface="+mn-ea"/>
              <a:cs typeface="+mn-ea"/>
              <a:sym typeface="+mn-lt"/>
            </a:endParaRPr>
          </a:p>
        </p:txBody>
      </p:sp>
      <p:pic>
        <p:nvPicPr>
          <p:cNvPr id="3" name="图片 2"/>
          <p:cNvPicPr>
            <a:picLocks noChangeAspect="1"/>
          </p:cNvPicPr>
          <p:nvPr/>
        </p:nvPicPr>
        <p:blipFill>
          <a:blip r:embed="rId3"/>
          <a:stretch>
            <a:fillRect/>
          </a:stretch>
        </p:blipFill>
        <p:spPr>
          <a:xfrm>
            <a:off x="8714510" y="1233487"/>
            <a:ext cx="3031858" cy="4470047"/>
          </a:xfrm>
          <a:prstGeom prst="rect">
            <a:avLst/>
          </a:prstGeom>
          <a:noFill/>
          <a:ln>
            <a:noFill/>
          </a:ln>
          <a:effectLst>
            <a:outerShdw blurRad="228600" dist="241300" dir="2460000" algn="t" rotWithShape="0">
              <a:prstClr val="black">
                <a:alpha val="40000"/>
              </a:prstClr>
            </a:outerShdw>
          </a:effec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5" y="4800480"/>
            <a:ext cx="11197732" cy="1556494"/>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5. </a:t>
            </a:r>
            <a:r>
              <a:rPr lang="zh-CN" altLang="en-US" sz="1800" b="1">
                <a:solidFill>
                  <a:schemeClr val="bg1"/>
                </a:solidFill>
                <a:latin typeface="+mn-lt"/>
                <a:ea typeface="+mn-ea"/>
                <a:cs typeface="+mn-ea"/>
                <a:sym typeface="+mn-lt"/>
              </a:rPr>
              <a:t>营养支持</a:t>
            </a:r>
            <a:endParaRPr lang="zh-CN" altLang="en-US"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每日予以鼻饲饮食，间断注入高热量、高蛋白、营养丰富、易消化的食物；</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静脉输入氨基酸等液体补充机体所需的水、电解质、维生素等能量；</a:t>
            </a:r>
            <a:endParaRPr lang="zh-CN" altLang="en-US" sz="1600">
              <a:solidFill>
                <a:schemeClr val="bg1"/>
              </a:solidFill>
              <a:latin typeface="+mn-lt"/>
              <a:ea typeface="+mn-ea"/>
              <a:cs typeface="+mn-ea"/>
              <a:sym typeface="+mn-lt"/>
            </a:endParaRPr>
          </a:p>
          <a:p>
            <a:pPr algn="l">
              <a:lnSpc>
                <a:spcPct val="150000"/>
              </a:lnSpc>
            </a:pPr>
            <a:endParaRPr lang="zh-CN" altLang="en-US" sz="1600">
              <a:solidFill>
                <a:schemeClr val="bg1"/>
              </a:solidFill>
              <a:latin typeface="+mn-lt"/>
              <a:ea typeface="+mn-ea"/>
              <a:cs typeface="+mn-ea"/>
              <a:sym typeface="+mn-lt"/>
            </a:endParaRPr>
          </a:p>
        </p:txBody>
      </p:sp>
      <p:pic>
        <p:nvPicPr>
          <p:cNvPr id="2050" name="Picture 2" descr="https://timgsa.baidu.com/timg?image&amp;quality=80&amp;size=b9999_10000&amp;sec=1505903819270&amp;di=a70672747fb9b9c7ded6b1570de26499&amp;imgtype=0&amp;src=http%3A%2F%2Fimg.51daifu.com%2Fimage%2Fdoctor%2F20160322%2Fdoctor_20160322_s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0635" y="1467756"/>
            <a:ext cx="3575731" cy="3575731"/>
          </a:xfrm>
          <a:prstGeom prst="rect">
            <a:avLst/>
          </a:prstGeom>
          <a:noFill/>
          <a:ln>
            <a:noFill/>
          </a:ln>
          <a:effectLst>
            <a:outerShdw blurRad="228600" dist="241300" dir="246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5" y="4340449"/>
            <a:ext cx="7500856" cy="1556494"/>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6. </a:t>
            </a:r>
            <a:r>
              <a:rPr lang="zh-CN" altLang="en-US" sz="1800" b="1">
                <a:solidFill>
                  <a:schemeClr val="bg1"/>
                </a:solidFill>
                <a:latin typeface="+mn-lt"/>
                <a:ea typeface="+mn-ea"/>
                <a:cs typeface="+mn-ea"/>
                <a:sym typeface="+mn-lt"/>
              </a:rPr>
              <a:t>皮肤护理</a:t>
            </a:r>
            <a:endParaRPr lang="zh-CN" altLang="en-US"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每日于晨间护理时为患者整理床铺，保持床单位整洁、干燥、无碎屑，避免损伤皮肤降低患者的舒适度；</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协助家属为病人擦洗身体，保持个人卫生；</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定时协助患者翻身，降低压疮发生的风险，已发生压疮部位每日予以消毒伤口、换药，并采取相应保护措施；</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水肿部位减少侧压，翻身时小心搬动，避免擦伤致皮肤破损；</a:t>
            </a:r>
            <a:endParaRPr lang="zh-CN" altLang="en-US" sz="1600">
              <a:solidFill>
                <a:schemeClr val="bg1"/>
              </a:solidFill>
              <a:latin typeface="+mn-lt"/>
              <a:ea typeface="+mn-ea"/>
              <a:cs typeface="+mn-ea"/>
              <a:sym typeface="+mn-lt"/>
            </a:endParaRPr>
          </a:p>
        </p:txBody>
      </p:sp>
      <p:pic>
        <p:nvPicPr>
          <p:cNvPr id="6" name="Picture 4" descr="IMG_007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0636" y="1498103"/>
            <a:ext cx="3575731" cy="2801352"/>
          </a:xfrm>
          <a:prstGeom prst="rect">
            <a:avLst/>
          </a:prstGeom>
          <a:noFill/>
          <a:ln>
            <a:noFill/>
          </a:ln>
          <a:effectLst>
            <a:outerShdw blurRad="228600" dist="241300" dir="246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1019175" y="467784"/>
            <a:ext cx="10153650" cy="522816"/>
          </a:xfrm>
        </p:spPr>
        <p:txBody>
          <a:bodyPr/>
          <a:lstStyle/>
          <a:p>
            <a:r>
              <a:rPr lang="zh-CN" altLang="en-US" sz="3200">
                <a:latin typeface="+mn-lt"/>
                <a:ea typeface="+mn-ea"/>
                <a:cs typeface="+mn-ea"/>
                <a:sym typeface="+mn-lt"/>
              </a:rPr>
              <a:t>呼吸消化内科住院伤病员压疮风险评估表</a:t>
            </a:r>
            <a:br>
              <a:rPr lang="zh-CN" altLang="en-US" sz="3200">
                <a:latin typeface="+mn-lt"/>
                <a:ea typeface="+mn-ea"/>
                <a:cs typeface="+mn-ea"/>
                <a:sym typeface="+mn-lt"/>
              </a:rPr>
            </a:br>
            <a:r>
              <a:rPr lang="en-US" altLang="zh-CN" sz="3200">
                <a:latin typeface="+mn-lt"/>
                <a:ea typeface="+mn-ea"/>
                <a:cs typeface="+mn-ea"/>
                <a:sym typeface="+mn-lt"/>
              </a:rPr>
              <a:t>Braden</a:t>
            </a:r>
            <a:r>
              <a:rPr lang="zh-CN" altLang="en-US" sz="3200">
                <a:latin typeface="+mn-lt"/>
                <a:ea typeface="+mn-ea"/>
                <a:cs typeface="+mn-ea"/>
                <a:sym typeface="+mn-lt"/>
              </a:rPr>
              <a:t>评分</a:t>
            </a:r>
            <a:endParaRPr lang="zh-CN" altLang="en-US" sz="3200">
              <a:latin typeface="+mn-lt"/>
              <a:ea typeface="+mn-ea"/>
              <a:cs typeface="+mn-ea"/>
              <a:sym typeface="+mn-lt"/>
            </a:endParaRPr>
          </a:p>
        </p:txBody>
      </p:sp>
      <p:graphicFrame>
        <p:nvGraphicFramePr>
          <p:cNvPr id="9" name="Group 198"/>
          <p:cNvGraphicFramePr>
            <a:graphicFrameLocks noGrp="1"/>
          </p:cNvGraphicFramePr>
          <p:nvPr/>
        </p:nvGraphicFramePr>
        <p:xfrm>
          <a:off x="827088" y="1500188"/>
          <a:ext cx="10774361" cy="4248151"/>
        </p:xfrm>
        <a:graphic>
          <a:graphicData uri="http://schemas.openxmlformats.org/drawingml/2006/table">
            <a:tbl>
              <a:tblPr/>
              <a:tblGrid>
                <a:gridCol w="1160454"/>
                <a:gridCol w="1488459"/>
                <a:gridCol w="1490722"/>
                <a:gridCol w="1488459"/>
                <a:gridCol w="1554059"/>
                <a:gridCol w="1438693"/>
                <a:gridCol w="2153515"/>
              </a:tblGrid>
              <a:tr h="903288">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7A7A7A"/>
                          </a:solidFill>
                          <a:effectLst/>
                          <a:latin typeface="+mn-lt"/>
                          <a:ea typeface="+mn-ea"/>
                          <a:cs typeface="+mn-ea"/>
                          <a:sym typeface="+mn-lt"/>
                        </a:rPr>
                        <a:t>评分</a:t>
                      </a:r>
                      <a:endParaRPr kumimoji="0" lang="zh-CN" altLang="en-US" sz="18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7A7A7A"/>
                          </a:solidFill>
                          <a:effectLst/>
                          <a:latin typeface="+mn-lt"/>
                          <a:ea typeface="+mn-ea"/>
                          <a:cs typeface="+mn-ea"/>
                          <a:sym typeface="+mn-lt"/>
                        </a:rPr>
                        <a:t>感觉能力</a:t>
                      </a:r>
                      <a:endParaRPr kumimoji="0" lang="zh-CN" altLang="en-US" sz="18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7A7A7A"/>
                          </a:solidFill>
                          <a:effectLst/>
                          <a:latin typeface="+mn-lt"/>
                          <a:ea typeface="+mn-ea"/>
                          <a:cs typeface="+mn-ea"/>
                          <a:sym typeface="+mn-lt"/>
                        </a:rPr>
                        <a:t>潮湿程度</a:t>
                      </a:r>
                      <a:endParaRPr kumimoji="0" lang="zh-CN" altLang="en-US" sz="18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7A7A7A"/>
                          </a:solidFill>
                          <a:effectLst/>
                          <a:latin typeface="+mn-lt"/>
                          <a:ea typeface="+mn-ea"/>
                          <a:cs typeface="+mn-ea"/>
                          <a:sym typeface="+mn-lt"/>
                        </a:rPr>
                        <a:t>活动方式</a:t>
                      </a:r>
                      <a:endParaRPr kumimoji="0" lang="zh-CN" altLang="en-US" sz="18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7A7A7A"/>
                          </a:solidFill>
                          <a:effectLst/>
                          <a:latin typeface="+mn-lt"/>
                          <a:ea typeface="+mn-ea"/>
                          <a:cs typeface="+mn-ea"/>
                          <a:sym typeface="+mn-lt"/>
                        </a:rPr>
                        <a:t>活动能力</a:t>
                      </a:r>
                      <a:endParaRPr kumimoji="0" lang="zh-CN" altLang="en-US" sz="18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7A7A7A"/>
                          </a:solidFill>
                          <a:effectLst/>
                          <a:latin typeface="+mn-lt"/>
                          <a:ea typeface="+mn-ea"/>
                          <a:cs typeface="+mn-ea"/>
                          <a:sym typeface="+mn-lt"/>
                        </a:rPr>
                        <a:t>营养状况</a:t>
                      </a:r>
                      <a:endParaRPr kumimoji="0" lang="zh-CN" altLang="en-US" sz="18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7A7A7A"/>
                          </a:solidFill>
                          <a:effectLst/>
                          <a:latin typeface="+mn-lt"/>
                          <a:ea typeface="+mn-ea"/>
                          <a:cs typeface="+mn-ea"/>
                          <a:sym typeface="+mn-lt"/>
                        </a:rPr>
                        <a:t>摩擦力</a:t>
                      </a:r>
                      <a:r>
                        <a:rPr kumimoji="0" lang="en-US" altLang="zh-CN" sz="1800" b="1" i="0" u="none" strike="noStrike" cap="none" normalizeH="0" baseline="0">
                          <a:ln>
                            <a:noFill/>
                          </a:ln>
                          <a:solidFill>
                            <a:srgbClr val="7A7A7A"/>
                          </a:solidFill>
                          <a:effectLst/>
                          <a:latin typeface="+mn-lt"/>
                          <a:ea typeface="+mn-ea"/>
                          <a:cs typeface="+mn-ea"/>
                          <a:sym typeface="+mn-lt"/>
                        </a:rPr>
                        <a:t>/</a:t>
                      </a:r>
                      <a:r>
                        <a:rPr kumimoji="0" lang="zh-CN" altLang="en-US" sz="1800" b="1" i="0" u="none" strike="noStrike" cap="none" normalizeH="0" baseline="0">
                          <a:ln>
                            <a:noFill/>
                          </a:ln>
                          <a:solidFill>
                            <a:srgbClr val="7A7A7A"/>
                          </a:solidFill>
                          <a:effectLst/>
                          <a:latin typeface="+mn-lt"/>
                          <a:ea typeface="+mn-ea"/>
                          <a:cs typeface="+mn-ea"/>
                          <a:sym typeface="+mn-lt"/>
                        </a:rPr>
                        <a:t>剪力</a:t>
                      </a:r>
                      <a:endParaRPr kumimoji="0" lang="zh-CN" altLang="en-US" sz="18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7725">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7A7A7A"/>
                          </a:solidFill>
                          <a:effectLst/>
                          <a:latin typeface="+mn-lt"/>
                          <a:ea typeface="+mn-ea"/>
                          <a:cs typeface="+mn-ea"/>
                          <a:sym typeface="+mn-lt"/>
                        </a:rPr>
                        <a:t>1</a:t>
                      </a:r>
                      <a:r>
                        <a:rPr kumimoji="0" lang="zh-CN" altLang="en-US" sz="1600" b="1" i="0" u="none" strike="noStrike" cap="none" normalizeH="0" baseline="0">
                          <a:ln>
                            <a:noFill/>
                          </a:ln>
                          <a:solidFill>
                            <a:srgbClr val="7A7A7A"/>
                          </a:solidFill>
                          <a:effectLst/>
                          <a:latin typeface="+mn-lt"/>
                          <a:ea typeface="+mn-ea"/>
                          <a:cs typeface="+mn-ea"/>
                          <a:sym typeface="+mn-lt"/>
                        </a:rPr>
                        <a:t>分</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完全受限</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一直浸湿</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卧床</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3BBA0"/>
                    </a:solid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完全不能行动</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3BBA0"/>
                    </a:solid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非常差</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3BBA0"/>
                    </a:solid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已存在问题</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3BBA0"/>
                    </a:solidFill>
                  </a:tcPr>
                </a:tc>
              </a:tr>
              <a:tr h="754063">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7A7A7A"/>
                          </a:solidFill>
                          <a:effectLst/>
                          <a:latin typeface="+mn-lt"/>
                          <a:ea typeface="+mn-ea"/>
                          <a:cs typeface="+mn-ea"/>
                          <a:sym typeface="+mn-lt"/>
                        </a:rPr>
                        <a:t>2</a:t>
                      </a:r>
                      <a:r>
                        <a:rPr kumimoji="0" lang="zh-CN" altLang="en-US" sz="1600" b="1" i="0" u="none" strike="noStrike" cap="none" normalizeH="0" baseline="0">
                          <a:ln>
                            <a:noFill/>
                          </a:ln>
                          <a:solidFill>
                            <a:srgbClr val="7A7A7A"/>
                          </a:solidFill>
                          <a:effectLst/>
                          <a:latin typeface="+mn-lt"/>
                          <a:ea typeface="+mn-ea"/>
                          <a:cs typeface="+mn-ea"/>
                          <a:sym typeface="+mn-lt"/>
                        </a:rPr>
                        <a:t>分</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极度受限</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潮湿</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3BBA0"/>
                    </a:solid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轮椅</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重度受限</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可能不足</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潜在问题</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7A7A7A"/>
                          </a:solidFill>
                          <a:effectLst/>
                          <a:latin typeface="+mn-lt"/>
                          <a:ea typeface="+mn-ea"/>
                          <a:cs typeface="+mn-ea"/>
                          <a:sym typeface="+mn-lt"/>
                        </a:rPr>
                        <a:t>3</a:t>
                      </a:r>
                      <a:r>
                        <a:rPr kumimoji="0" lang="zh-CN" altLang="en-US" sz="1600" b="1" i="0" u="none" strike="noStrike" cap="none" normalizeH="0" baseline="0">
                          <a:ln>
                            <a:noFill/>
                          </a:ln>
                          <a:solidFill>
                            <a:srgbClr val="7A7A7A"/>
                          </a:solidFill>
                          <a:effectLst/>
                          <a:latin typeface="+mn-lt"/>
                          <a:ea typeface="+mn-ea"/>
                          <a:cs typeface="+mn-ea"/>
                          <a:sym typeface="+mn-lt"/>
                        </a:rPr>
                        <a:t>分</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轻度受限</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3BBA0"/>
                    </a:solid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偶尔浸湿</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偶尔行走</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轻度受限</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充足</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没有明显问题</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7425">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7A7A7A"/>
                          </a:solidFill>
                          <a:effectLst/>
                          <a:latin typeface="+mn-lt"/>
                          <a:ea typeface="+mn-ea"/>
                          <a:cs typeface="+mn-ea"/>
                          <a:sym typeface="+mn-lt"/>
                        </a:rPr>
                        <a:t>4</a:t>
                      </a:r>
                      <a:r>
                        <a:rPr kumimoji="0" lang="zh-CN" altLang="en-US" sz="1600" b="1" i="0" u="none" strike="noStrike" cap="none" normalizeH="0" baseline="0">
                          <a:ln>
                            <a:noFill/>
                          </a:ln>
                          <a:solidFill>
                            <a:srgbClr val="7A7A7A"/>
                          </a:solidFill>
                          <a:effectLst/>
                          <a:latin typeface="+mn-lt"/>
                          <a:ea typeface="+mn-ea"/>
                          <a:cs typeface="+mn-ea"/>
                          <a:sym typeface="+mn-lt"/>
                        </a:rPr>
                        <a:t>分</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没有改变</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很少浸湿</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经常行走</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没有改变</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7A7A7A"/>
                          </a:solidFill>
                          <a:effectLst/>
                          <a:latin typeface="+mn-lt"/>
                          <a:ea typeface="+mn-ea"/>
                          <a:cs typeface="+mn-ea"/>
                          <a:sym typeface="+mn-lt"/>
                        </a:rPr>
                        <a:t>营养摄入极佳</a:t>
                      </a:r>
                      <a:endParaRPr kumimoji="0" lang="zh-CN" altLang="en-US"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lvl1pPr marL="0" algn="l" defTabSz="12192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6096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219200" algn="l" defTabSz="12192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8288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4pPr>
                      <a:lvl5pPr marL="2438400" algn="l" defTabSz="12192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5pPr>
                      <a:lvl6pPr marL="30480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6pPr>
                      <a:lvl7pPr marL="36576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7pPr>
                      <a:lvl8pPr marL="42672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8pPr>
                      <a:lvl9pPr marL="4876800" algn="l" defTabSz="1219200" rtl="0" eaLnBrk="1" fontAlgn="base" latinLnBrk="0" hangingPunct="1">
                        <a:spcBef>
                          <a:spcPct val="20000"/>
                        </a:spcBef>
                        <a:spcAft>
                          <a:spcPct val="0"/>
                        </a:spcAft>
                        <a:defRPr sz="2400" kern="1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600" b="0" i="0" u="none" strike="noStrike" cap="none" normalizeH="0" baseline="0">
                        <a:ln>
                          <a:noFill/>
                        </a:ln>
                        <a:solidFill>
                          <a:srgbClr val="7A7A7A"/>
                        </a:solidFill>
                        <a:effectLst/>
                        <a:latin typeface="+mn-lt"/>
                        <a:ea typeface="+mn-ea"/>
                        <a:cs typeface="+mn-ea"/>
                        <a:sym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187"/>
          <p:cNvSpPr>
            <a:spLocks noChangeArrowheads="1"/>
          </p:cNvSpPr>
          <p:nvPr/>
        </p:nvSpPr>
        <p:spPr bwMode="auto">
          <a:xfrm>
            <a:off x="827088" y="5913897"/>
            <a:ext cx="5226050"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600">
                <a:solidFill>
                  <a:schemeClr val="tx1"/>
                </a:solidFill>
                <a:latin typeface="Arial" panose="020b0604020202020204" pitchFamily="34" charset="0"/>
                <a:ea typeface="宋体" panose="02010600030101010101" pitchFamily="2" charset="-122"/>
              </a:defRPr>
            </a:lvl1pPr>
            <a:lvl2pPr marL="742950" indent="-285750">
              <a:defRPr sz="3600">
                <a:solidFill>
                  <a:schemeClr val="tx1"/>
                </a:solidFill>
                <a:latin typeface="Arial" panose="020b0604020202020204" pitchFamily="34" charset="0"/>
                <a:ea typeface="宋体" panose="02010600030101010101" pitchFamily="2" charset="-122"/>
              </a:defRPr>
            </a:lvl2pPr>
            <a:lvl3pPr marL="1143000" indent="-228600">
              <a:defRPr sz="3600">
                <a:solidFill>
                  <a:schemeClr val="tx1"/>
                </a:solidFill>
                <a:latin typeface="Arial" panose="020b0604020202020204" pitchFamily="34" charset="0"/>
                <a:ea typeface="宋体" panose="02010600030101010101" pitchFamily="2" charset="-122"/>
              </a:defRPr>
            </a:lvl3pPr>
            <a:lvl4pPr marL="1600200" indent="-228600">
              <a:defRPr sz="3600">
                <a:solidFill>
                  <a:schemeClr val="tx1"/>
                </a:solidFill>
                <a:latin typeface="Arial" panose="020b0604020202020204" pitchFamily="34" charset="0"/>
                <a:ea typeface="宋体" panose="02010600030101010101" pitchFamily="2" charset="-122"/>
              </a:defRPr>
            </a:lvl4pPr>
            <a:lvl5pPr marL="2057400" indent="-228600">
              <a:defRPr sz="3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rgbClr val="7A7A7A"/>
                </a:solidFill>
                <a:latin typeface="+mn-lt"/>
                <a:ea typeface="+mn-ea"/>
                <a:cs typeface="+mn-ea"/>
                <a:sym typeface="+mn-lt"/>
              </a:rPr>
              <a:t>评价值：</a:t>
            </a:r>
            <a:r>
              <a:rPr lang="en-US" altLang="zh-CN" sz="1600">
                <a:solidFill>
                  <a:srgbClr val="7A7A7A"/>
                </a:solidFill>
                <a:latin typeface="+mn-lt"/>
                <a:ea typeface="+mn-ea"/>
                <a:cs typeface="+mn-ea"/>
                <a:sym typeface="+mn-lt"/>
              </a:rPr>
              <a:t>15-18=</a:t>
            </a:r>
            <a:r>
              <a:rPr lang="zh-CN" altLang="en-US" sz="1600">
                <a:solidFill>
                  <a:srgbClr val="7A7A7A"/>
                </a:solidFill>
                <a:latin typeface="+mn-lt"/>
                <a:ea typeface="+mn-ea"/>
                <a:cs typeface="+mn-ea"/>
                <a:sym typeface="+mn-lt"/>
              </a:rPr>
              <a:t>低危   </a:t>
            </a:r>
            <a:r>
              <a:rPr lang="en-US" altLang="zh-CN" sz="1600">
                <a:solidFill>
                  <a:srgbClr val="7A7A7A"/>
                </a:solidFill>
                <a:latin typeface="+mn-lt"/>
                <a:ea typeface="+mn-ea"/>
                <a:cs typeface="+mn-ea"/>
                <a:sym typeface="+mn-lt"/>
              </a:rPr>
              <a:t>13-14=</a:t>
            </a:r>
            <a:r>
              <a:rPr lang="zh-CN" altLang="en-US" sz="1600">
                <a:solidFill>
                  <a:srgbClr val="7A7A7A"/>
                </a:solidFill>
                <a:latin typeface="+mn-lt"/>
                <a:ea typeface="+mn-ea"/>
                <a:cs typeface="+mn-ea"/>
                <a:sym typeface="+mn-lt"/>
              </a:rPr>
              <a:t>中危   ≤</a:t>
            </a:r>
            <a:r>
              <a:rPr lang="en-US" altLang="zh-CN" sz="1600">
                <a:solidFill>
                  <a:srgbClr val="7A7A7A"/>
                </a:solidFill>
                <a:latin typeface="+mn-lt"/>
                <a:ea typeface="+mn-ea"/>
                <a:cs typeface="+mn-ea"/>
                <a:sym typeface="+mn-lt"/>
              </a:rPr>
              <a:t>12=</a:t>
            </a:r>
            <a:r>
              <a:rPr lang="zh-CN" altLang="en-US" sz="1600">
                <a:solidFill>
                  <a:srgbClr val="7A7A7A"/>
                </a:solidFill>
                <a:latin typeface="+mn-lt"/>
                <a:ea typeface="+mn-ea"/>
                <a:cs typeface="+mn-ea"/>
                <a:sym typeface="+mn-lt"/>
              </a:rPr>
              <a:t>高危</a:t>
            </a:r>
            <a:endParaRPr lang="zh-CN" altLang="en-US" sz="1600">
              <a:solidFill>
                <a:srgbClr val="7A7A7A"/>
              </a:solidFill>
              <a:latin typeface="+mn-lt"/>
              <a:ea typeface="+mn-ea"/>
              <a:cs typeface="+mn-ea"/>
              <a:sym typeface="+mn-lt"/>
            </a:endParaRPr>
          </a:p>
          <a:p>
            <a:pPr eaLnBrk="1" hangingPunct="1">
              <a:lnSpc>
                <a:spcPct val="130000"/>
              </a:lnSpc>
            </a:pPr>
            <a:r>
              <a:rPr lang="zh-CN" altLang="en-US" sz="1600" b="1">
                <a:solidFill>
                  <a:srgbClr val="148E77"/>
                </a:solidFill>
                <a:latin typeface="+mn-lt"/>
                <a:ea typeface="+mn-ea"/>
                <a:cs typeface="+mn-ea"/>
                <a:sym typeface="+mn-lt"/>
              </a:rPr>
              <a:t>评估得分：</a:t>
            </a:r>
            <a:r>
              <a:rPr lang="en-US" altLang="zh-CN" sz="1600" b="1">
                <a:solidFill>
                  <a:srgbClr val="148E77"/>
                </a:solidFill>
                <a:latin typeface="+mn-lt"/>
                <a:ea typeface="+mn-ea"/>
                <a:cs typeface="+mn-ea"/>
                <a:sym typeface="+mn-lt"/>
              </a:rPr>
              <a:t>9</a:t>
            </a:r>
            <a:r>
              <a:rPr lang="zh-CN" altLang="en-US" sz="1600" b="1">
                <a:solidFill>
                  <a:srgbClr val="148E77"/>
                </a:solidFill>
                <a:latin typeface="+mn-lt"/>
                <a:ea typeface="+mn-ea"/>
                <a:cs typeface="+mn-ea"/>
                <a:sym typeface="+mn-lt"/>
              </a:rPr>
              <a:t>分 （高危）</a:t>
            </a:r>
            <a:endParaRPr lang="zh-CN" altLang="en-US" sz="1600" b="1">
              <a:solidFill>
                <a:srgbClr val="148E77"/>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4" y="4094274"/>
            <a:ext cx="8900165" cy="2517551"/>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7. </a:t>
            </a:r>
            <a:r>
              <a:rPr lang="zh-CN" altLang="en-US" sz="1800" b="1">
                <a:solidFill>
                  <a:schemeClr val="bg1"/>
                </a:solidFill>
                <a:latin typeface="+mn-lt"/>
                <a:ea typeface="+mn-ea"/>
                <a:cs typeface="+mn-ea"/>
                <a:sym typeface="+mn-lt"/>
              </a:rPr>
              <a:t>静脉输液的护理</a:t>
            </a:r>
            <a:endParaRPr lang="zh-CN" altLang="en-US"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建立静脉通路，并保持通畅，及时、准时为患者输注药物，以达到理想治疗效果治疗效果；</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妥善固定、保护留置针，防止针管脱出、反折、堵塞；</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适当调节输液速度，缓慢滴注，避免增加心脏负荷；</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输液过程中密切观察有无不良反应及用药效果，如有异常，及时告知医生，予以处理；</a:t>
            </a:r>
            <a:endParaRPr lang="zh-CN" altLang="en-US" sz="1600">
              <a:solidFill>
                <a:schemeClr val="bg1"/>
              </a:solidFill>
              <a:latin typeface="+mn-lt"/>
              <a:ea typeface="+mn-ea"/>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563" y="1417284"/>
            <a:ext cx="7138641" cy="2676990"/>
          </a:xfrm>
          <a:prstGeom prst="rect">
            <a:avLst/>
          </a:prstGeom>
          <a:noFill/>
          <a:ln>
            <a:noFill/>
          </a:ln>
          <a:effectLst>
            <a:outerShdw blurRad="228600" dist="241300" dir="2460000" algn="t" rotWithShape="0">
              <a:prstClr val="black">
                <a:alpha val="40000"/>
              </a:prstClr>
            </a:outerShdw>
          </a:effec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4" y="4304947"/>
            <a:ext cx="8900165" cy="2517551"/>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8. </a:t>
            </a:r>
            <a:r>
              <a:rPr lang="zh-CN" altLang="en-US" sz="1800" b="1">
                <a:solidFill>
                  <a:schemeClr val="bg1"/>
                </a:solidFill>
                <a:latin typeface="+mn-lt"/>
                <a:ea typeface="+mn-ea"/>
                <a:cs typeface="+mn-ea"/>
                <a:sym typeface="+mn-lt"/>
              </a:rPr>
              <a:t>高热的护理</a:t>
            </a:r>
            <a:endParaRPr lang="zh-CN" altLang="en-US" sz="1800" b="1">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密切监测体温变化，观察患者有无面部潮红、出汗等症状，及时告知医生，予以对症处理；</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遵医嘱予以冰枕、温水擦浴等物理降温或药物降温，并密切观察降温效果；</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及时为患者擦拭身体，更换汗湿衣被，避免潮湿引起受凉或皮肤刺激、受损；</a:t>
            </a:r>
            <a:endParaRPr lang="zh-CN" altLang="en-US" sz="1600">
              <a:solidFill>
                <a:schemeClr val="bg1"/>
              </a:solidFill>
              <a:latin typeface="+mn-lt"/>
              <a:ea typeface="+mn-ea"/>
              <a:cs typeface="+mn-ea"/>
              <a:sym typeface="+mn-lt"/>
            </a:endParaRPr>
          </a:p>
          <a:p>
            <a:pPr marL="285750" indent="-285750" algn="l">
              <a:lnSpc>
                <a:spcPct val="150000"/>
              </a:lnSpc>
              <a:buFont typeface="Wingdings" panose="05000000000000000000" pitchFamily="2" charset="2"/>
              <a:buChar char="l"/>
            </a:pPr>
            <a:r>
              <a:rPr lang="zh-CN" altLang="en-US" sz="1600">
                <a:solidFill>
                  <a:schemeClr val="bg1"/>
                </a:solidFill>
                <a:latin typeface="+mn-lt"/>
                <a:ea typeface="+mn-ea"/>
                <a:cs typeface="+mn-ea"/>
                <a:sym typeface="+mn-lt"/>
              </a:rPr>
              <a:t>予以鼻饲高热量、高蛋白的易消化饮食，满足机体需求量；</a:t>
            </a:r>
            <a:endParaRPr lang="zh-CN" altLang="en-US" sz="1600">
              <a:solidFill>
                <a:schemeClr val="bg1"/>
              </a:solidFill>
              <a:latin typeface="+mn-lt"/>
              <a:ea typeface="+mn-ea"/>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005" y="1441305"/>
            <a:ext cx="4762500" cy="3171825"/>
          </a:xfrm>
          <a:prstGeom prst="rect">
            <a:avLst/>
          </a:prstGeom>
          <a:noFill/>
          <a:ln>
            <a:noFill/>
          </a:ln>
          <a:effectLst>
            <a:outerShdw blurRad="228600" dist="241300" dir="2460000" algn="t" rotWithShape="0">
              <a:prstClr val="black">
                <a:alpha val="40000"/>
              </a:prstClr>
            </a:outerShdw>
          </a:effec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护理措施</a:t>
            </a:r>
            <a:endParaRPr lang="zh-CN" altLang="en-US" sz="3200">
              <a:latin typeface="+mn-lt"/>
              <a:ea typeface="+mn-ea"/>
              <a:cs typeface="+mn-ea"/>
              <a:sym typeface="+mn-lt"/>
            </a:endParaRPr>
          </a:p>
        </p:txBody>
      </p:sp>
      <p:sp>
        <p:nvSpPr>
          <p:cNvPr id="51" name="Rectangle 23"/>
          <p:cNvSpPr/>
          <p:nvPr/>
        </p:nvSpPr>
        <p:spPr bwMode="auto">
          <a:xfrm>
            <a:off x="0" y="3429000"/>
            <a:ext cx="12192000" cy="3429000"/>
          </a:xfrm>
          <a:prstGeom prst="rect">
            <a:avLst/>
          </a:prstGeom>
          <a:solidFill>
            <a:schemeClr val="accent1"/>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1" name="TextBox 60"/>
          <p:cNvSpPr txBox="1"/>
          <p:nvPr/>
        </p:nvSpPr>
        <p:spPr>
          <a:xfrm>
            <a:off x="548634" y="4304947"/>
            <a:ext cx="10562711" cy="2517551"/>
          </a:xfrm>
          <a:prstGeom prst="rect">
            <a:avLst/>
          </a:prstGeom>
        </p:spPr>
        <p:txBody>
          <a:bodyPr anchor="ctr"/>
          <a:lstStyle>
            <a:lvl1pPr algn="ctr" defTabSz="1219200">
              <a:spcBef>
                <a:spcPct val="0"/>
              </a:spcBef>
              <a:buNone/>
              <a:defRPr sz="3200">
                <a:solidFill>
                  <a:schemeClr val="tx1">
                    <a:lumMod val="50000"/>
                    <a:lumOff val="50000"/>
                  </a:schemeClr>
                </a:solidFill>
                <a:latin typeface="方正正纤黑简体" panose="02000000000000000000" pitchFamily="2" charset="-122"/>
                <a:ea typeface="方正正纤黑简体" panose="02000000000000000000" pitchFamily="2" charset="-122"/>
                <a:cs typeface="+mj-cs"/>
              </a:defRPr>
            </a:lvl1pPr>
          </a:lstStyle>
          <a:p>
            <a:pPr algn="l">
              <a:lnSpc>
                <a:spcPct val="150000"/>
              </a:lnSpc>
            </a:pPr>
            <a:r>
              <a:rPr lang="en-US" altLang="zh-CN" sz="1800" b="1">
                <a:solidFill>
                  <a:schemeClr val="bg1"/>
                </a:solidFill>
                <a:latin typeface="+mn-lt"/>
                <a:ea typeface="+mn-ea"/>
                <a:cs typeface="+mn-ea"/>
                <a:sym typeface="+mn-lt"/>
              </a:rPr>
              <a:t>9. </a:t>
            </a:r>
            <a:r>
              <a:rPr lang="zh-CN" altLang="en-US" sz="1800" b="1">
                <a:solidFill>
                  <a:schemeClr val="bg1"/>
                </a:solidFill>
                <a:latin typeface="+mn-lt"/>
                <a:ea typeface="+mn-ea"/>
                <a:cs typeface="+mn-ea"/>
                <a:sym typeface="+mn-lt"/>
              </a:rPr>
              <a:t>床旁备急救药品及急救设备，并使处于备用状态，以便随时配合医生采取急救，争取抢救时间；</a:t>
            </a:r>
            <a:endParaRPr lang="en-US" altLang="zh-CN" sz="1800" b="1">
              <a:solidFill>
                <a:schemeClr val="bg1"/>
              </a:solidFill>
              <a:latin typeface="+mn-lt"/>
              <a:ea typeface="+mn-ea"/>
              <a:cs typeface="+mn-ea"/>
              <a:sym typeface="+mn-lt"/>
            </a:endParaRPr>
          </a:p>
          <a:p>
            <a:pPr algn="l">
              <a:lnSpc>
                <a:spcPct val="150000"/>
              </a:lnSpc>
            </a:pPr>
            <a:r>
              <a:rPr lang="en-US" altLang="zh-CN" sz="1800" b="1">
                <a:solidFill>
                  <a:schemeClr val="bg1"/>
                </a:solidFill>
                <a:latin typeface="+mn-lt"/>
                <a:ea typeface="+mn-ea"/>
                <a:cs typeface="+mn-ea"/>
                <a:sym typeface="+mn-lt"/>
              </a:rPr>
              <a:t>10. </a:t>
            </a:r>
            <a:r>
              <a:rPr lang="zh-CN" altLang="en-US" sz="1800" b="1">
                <a:solidFill>
                  <a:schemeClr val="bg1"/>
                </a:solidFill>
                <a:latin typeface="+mn-lt"/>
                <a:ea typeface="+mn-ea"/>
                <a:cs typeface="+mn-ea"/>
                <a:sym typeface="+mn-lt"/>
              </a:rPr>
              <a:t>每日为病房通风，保持空气清新、温湿度适宜；</a:t>
            </a:r>
            <a:endParaRPr lang="en-US" altLang="zh-CN" sz="1800" b="1">
              <a:solidFill>
                <a:schemeClr val="bg1"/>
              </a:solidFill>
              <a:latin typeface="+mn-lt"/>
              <a:ea typeface="+mn-ea"/>
              <a:cs typeface="+mn-ea"/>
              <a:sym typeface="+mn-lt"/>
            </a:endParaRPr>
          </a:p>
          <a:p>
            <a:pPr algn="l">
              <a:lnSpc>
                <a:spcPct val="150000"/>
              </a:lnSpc>
            </a:pPr>
            <a:endParaRPr lang="en-US" altLang="zh-CN" sz="1800" b="1">
              <a:solidFill>
                <a:schemeClr val="bg1"/>
              </a:solidFill>
              <a:latin typeface="+mn-lt"/>
              <a:ea typeface="+mn-ea"/>
              <a:cs typeface="+mn-ea"/>
              <a:sym typeface="+mn-lt"/>
            </a:endParaRPr>
          </a:p>
        </p:txBody>
      </p:sp>
      <p:pic>
        <p:nvPicPr>
          <p:cNvPr id="6" name="Picture 5" descr="IMG_007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08351" y="1391885"/>
            <a:ext cx="3816350" cy="2913062"/>
          </a:xfrm>
          <a:prstGeom prst="rect">
            <a:avLst/>
          </a:prstGeom>
          <a:noFill/>
          <a:ln>
            <a:noFill/>
          </a:ln>
          <a:effectLst>
            <a:outerShdw blurRad="228600" dist="241300" dir="246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组合 39"/>
          <p:cNvGrpSpPr/>
          <p:nvPr/>
        </p:nvGrpSpPr>
        <p:grpSpPr>
          <a:xfrm>
            <a:off x="1520851" y="2243719"/>
            <a:ext cx="3180075" cy="3285088"/>
            <a:chOff x="1934311" y="2214683"/>
            <a:chExt cx="3180075" cy="3285088"/>
          </a:xfrm>
        </p:grpSpPr>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1" y="3324703"/>
              <a:ext cx="2836932" cy="1780797"/>
            </a:xfrm>
            <a:prstGeom prst="rect">
              <a:avLst/>
            </a:prstGeom>
          </p:spPr>
        </p:pic>
        <p:sp>
          <p:nvSpPr>
            <p:cNvPr id="42" name="Freeform 12"/>
            <p:cNvSpPr/>
            <p:nvPr/>
          </p:nvSpPr>
          <p:spPr bwMode="auto">
            <a:xfrm>
              <a:off x="4341279" y="2469689"/>
              <a:ext cx="767032" cy="1249535"/>
            </a:xfrm>
            <a:custGeom>
              <a:gdLst>
                <a:gd name="T0" fmla="*/ 554 w 554"/>
                <a:gd name="T1" fmla="*/ 915 h 915"/>
                <a:gd name="T2" fmla="*/ 0 w 554"/>
                <a:gd name="T3" fmla="*/ 0 h 915"/>
              </a:gd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3" name="Freeform 13"/>
            <p:cNvSpPr/>
            <p:nvPr/>
          </p:nvSpPr>
          <p:spPr bwMode="auto">
            <a:xfrm>
              <a:off x="2990999" y="2214683"/>
              <a:ext cx="1350279" cy="255007"/>
            </a:xfrm>
            <a:custGeom>
              <a:gdLst>
                <a:gd name="T0" fmla="*/ 976 w 976"/>
                <a:gd name="T1" fmla="*/ 187 h 187"/>
                <a:gd name="T2" fmla="*/ 332 w 976"/>
                <a:gd name="T3" fmla="*/ 0 h 187"/>
                <a:gd name="T4" fmla="*/ 0 w 976"/>
                <a:gd name="T5" fmla="*/ 46 h 187"/>
              </a:gd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4" name="Freeform 14"/>
            <p:cNvSpPr/>
            <p:nvPr/>
          </p:nvSpPr>
          <p:spPr bwMode="auto">
            <a:xfrm>
              <a:off x="4569110" y="3719223"/>
              <a:ext cx="545276" cy="1353037"/>
            </a:xfrm>
            <a:custGeom>
              <a:gdLst>
                <a:gd name="T0" fmla="*/ 0 w 394"/>
                <a:gd name="T1" fmla="*/ 991 h 991"/>
                <a:gd name="T2" fmla="*/ 394 w 394"/>
                <a:gd name="T3" fmla="*/ 101 h 991"/>
                <a:gd name="T4" fmla="*/ 389 w 394"/>
                <a:gd name="T5" fmla="*/ 0 h 991"/>
              </a:gd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5" name="Freeform 15"/>
            <p:cNvSpPr/>
            <p:nvPr/>
          </p:nvSpPr>
          <p:spPr bwMode="auto">
            <a:xfrm>
              <a:off x="2779876" y="5072259"/>
              <a:ext cx="1789233" cy="427512"/>
            </a:xfrm>
            <a:custGeom>
              <a:gdLst>
                <a:gd name="T0" fmla="*/ 0 w 1294"/>
                <a:gd name="T1" fmla="*/ 211 h 313"/>
                <a:gd name="T2" fmla="*/ 485 w 1294"/>
                <a:gd name="T3" fmla="*/ 313 h 313"/>
                <a:gd name="T4" fmla="*/ 1294 w 1294"/>
                <a:gd name="T5" fmla="*/ 0 h 313"/>
              </a:gd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grpSp>
      <p:sp>
        <p:nvSpPr>
          <p:cNvPr id="20" name="TextBox 40"/>
          <p:cNvSpPr txBox="1"/>
          <p:nvPr/>
        </p:nvSpPr>
        <p:spPr>
          <a:xfrm>
            <a:off x="6485926" y="2941190"/>
            <a:ext cx="2037737" cy="646331"/>
          </a:xfrm>
          <a:prstGeom prst="rect">
            <a:avLst/>
          </a:prstGeom>
          <a:noFill/>
        </p:spPr>
        <p:txBody>
          <a:bodyPr wrap="none" rtlCol="0">
            <a:spAutoFit/>
          </a:bodyPr>
          <a:lstStyle/>
          <a:p>
            <a:pPr lvl="0" algn="ctr"/>
            <a:r>
              <a:rPr lang="zh-CN" altLang="en-US" sz="3600" b="1">
                <a:solidFill>
                  <a:srgbClr val="999999"/>
                </a:solidFill>
                <a:cs typeface="+mn-ea"/>
                <a:sym typeface="+mn-lt"/>
              </a:rPr>
              <a:t>知识链接</a:t>
            </a:r>
            <a:endParaRPr lang="zh-CN" altLang="en-US" sz="3600" b="1">
              <a:solidFill>
                <a:srgbClr val="999999"/>
              </a:solidFill>
              <a:cs typeface="+mn-ea"/>
              <a:sym typeface="+mn-lt"/>
            </a:endParaRPr>
          </a:p>
        </p:txBody>
      </p:sp>
      <p:cxnSp>
        <p:nvCxnSpPr>
          <p:cNvPr id="25" name="直接连接符 24"/>
          <p:cNvCxnSpPr/>
          <p:nvPr/>
        </p:nvCxnSpPr>
        <p:spPr>
          <a:xfrm flipH="1" flipV="1">
            <a:off x="6096000" y="2113099"/>
            <a:ext cx="0" cy="1924424"/>
          </a:xfrm>
          <a:prstGeom prst="line">
            <a:avLst/>
          </a:prstGeom>
          <a:ln w="12700">
            <a:solidFill>
              <a:srgbClr val="999999"/>
            </a:solidFill>
            <a:prstDash val="dash"/>
          </a:ln>
        </p:spPr>
        <p:style>
          <a:lnRef idx="1">
            <a:schemeClr val="accent1"/>
          </a:lnRef>
          <a:fillRef idx="0">
            <a:schemeClr val="accent1"/>
          </a:fillRef>
          <a:effectRef idx="0">
            <a:schemeClr val="accent1"/>
          </a:effectRef>
          <a:fontRef idx="minor">
            <a:schemeClr val="tx1"/>
          </a:fontRef>
        </p:style>
      </p:cxnSp>
      <p:sp>
        <p:nvSpPr>
          <p:cNvPr id="26" name="TextBox 40"/>
          <p:cNvSpPr txBox="1"/>
          <p:nvPr/>
        </p:nvSpPr>
        <p:spPr>
          <a:xfrm>
            <a:off x="6485926" y="2540404"/>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999999"/>
                </a:solidFill>
                <a:effectLst/>
                <a:uLnTx/>
                <a:uFillTx/>
                <a:cs typeface="+mn-ea"/>
                <a:sym typeface="+mn-lt"/>
              </a:rPr>
              <a:t>第</a:t>
            </a:r>
            <a:r>
              <a:rPr lang="zh-CN" altLang="en-US" sz="1600" noProof="0">
                <a:solidFill>
                  <a:srgbClr val="999999"/>
                </a:solidFill>
                <a:cs typeface="+mn-ea"/>
                <a:sym typeface="+mn-lt"/>
              </a:rPr>
              <a:t>六</a:t>
            </a:r>
            <a:r>
              <a:rPr kumimoji="0" lang="zh-CN" altLang="en-US" sz="1600" b="0" i="0" u="none" strike="noStrike" kern="1200" cap="none" spc="0" normalizeH="0" baseline="0" noProof="0">
                <a:ln>
                  <a:noFill/>
                </a:ln>
                <a:solidFill>
                  <a:srgbClr val="999999"/>
                </a:solidFill>
                <a:effectLst/>
                <a:uLnTx/>
                <a:uFillTx/>
                <a:cs typeface="+mn-ea"/>
                <a:sym typeface="+mn-lt"/>
              </a:rPr>
              <a:t>部分</a:t>
            </a:r>
            <a:endParaRPr kumimoji="0" lang="en-US" sz="1600" b="0" i="0" u="none" strike="noStrike" kern="1200" cap="none" spc="0" normalizeH="0" baseline="0" noProof="0">
              <a:ln>
                <a:noFill/>
              </a:ln>
              <a:solidFill>
                <a:srgbClr val="999999"/>
              </a:solidFill>
              <a:effectLst/>
              <a:uLnTx/>
              <a:uFillTx/>
              <a:cs typeface="+mn-ea"/>
              <a:sym typeface="+mn-lt"/>
            </a:endParaRPr>
          </a:p>
        </p:txBody>
      </p:sp>
      <p:grpSp>
        <p:nvGrpSpPr>
          <p:cNvPr id="4" name="组合 3"/>
          <p:cNvGrpSpPr/>
          <p:nvPr/>
        </p:nvGrpSpPr>
        <p:grpSpPr>
          <a:xfrm>
            <a:off x="4049964" y="2328253"/>
            <a:ext cx="1494000" cy="1494115"/>
            <a:chOff x="4049964" y="2328253"/>
            <a:chExt cx="1494000" cy="1494115"/>
          </a:xfrm>
        </p:grpSpPr>
        <p:sp>
          <p:nvSpPr>
            <p:cNvPr id="29" name="Oval 33"/>
            <p:cNvSpPr/>
            <p:nvPr/>
          </p:nvSpPr>
          <p:spPr>
            <a:xfrm>
              <a:off x="4049964" y="2328253"/>
              <a:ext cx="1494000" cy="1494115"/>
            </a:xfrm>
            <a:prstGeom prst="ellipse">
              <a:avLst/>
            </a:prstGeom>
            <a:solidFill>
              <a:srgbClr val="43BB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FFFFFF"/>
                </a:solidFill>
                <a:effectLst/>
                <a:uLnTx/>
                <a:uFillTx/>
                <a:cs typeface="+mn-ea"/>
                <a:sym typeface="+mn-lt"/>
              </a:endParaRPr>
            </a:p>
          </p:txBody>
        </p:sp>
        <p:sp>
          <p:nvSpPr>
            <p:cNvPr id="17" name="Freeform 63"/>
            <p:cNvSpPr>
              <a:spLocks noEditPoints="1"/>
            </p:cNvSpPr>
            <p:nvPr/>
          </p:nvSpPr>
          <p:spPr bwMode="auto">
            <a:xfrm rot="3952011">
              <a:off x="4365432" y="2563927"/>
              <a:ext cx="863061" cy="1017080"/>
            </a:xfrm>
            <a:custGeom>
              <a:cxnLst>
                <a:cxn ang="0">
                  <a:pos x="413" y="276"/>
                </a:cxn>
                <a:cxn ang="0">
                  <a:pos x="375" y="294"/>
                </a:cxn>
                <a:cxn ang="0">
                  <a:pos x="317" y="265"/>
                </a:cxn>
                <a:cxn ang="0">
                  <a:pos x="318" y="253"/>
                </a:cxn>
                <a:cxn ang="0">
                  <a:pos x="292" y="204"/>
                </a:cxn>
                <a:cxn ang="0">
                  <a:pos x="329" y="99"/>
                </a:cxn>
                <a:cxn ang="0">
                  <a:pos x="379" y="49"/>
                </a:cxn>
                <a:cxn ang="0">
                  <a:pos x="329" y="0"/>
                </a:cxn>
                <a:cxn ang="0">
                  <a:pos x="280" y="49"/>
                </a:cxn>
                <a:cxn ang="0">
                  <a:pos x="305" y="92"/>
                </a:cxn>
                <a:cxn ang="0">
                  <a:pos x="269" y="194"/>
                </a:cxn>
                <a:cxn ang="0">
                  <a:pos x="258" y="193"/>
                </a:cxn>
                <a:cxn ang="0">
                  <a:pos x="198" y="249"/>
                </a:cxn>
                <a:cxn ang="0">
                  <a:pos x="96" y="273"/>
                </a:cxn>
                <a:cxn ang="0">
                  <a:pos x="49" y="238"/>
                </a:cxn>
                <a:cxn ang="0">
                  <a:pos x="0" y="288"/>
                </a:cxn>
                <a:cxn ang="0">
                  <a:pos x="49" y="337"/>
                </a:cxn>
                <a:cxn ang="0">
                  <a:pos x="98" y="298"/>
                </a:cxn>
                <a:cxn ang="0">
                  <a:pos x="202" y="273"/>
                </a:cxn>
                <a:cxn ang="0">
                  <a:pos x="256" y="313"/>
                </a:cxn>
                <a:cxn ang="0">
                  <a:pos x="262" y="452"/>
                </a:cxn>
                <a:cxn ang="0">
                  <a:pos x="236" y="495"/>
                </a:cxn>
                <a:cxn ang="0">
                  <a:pos x="286" y="545"/>
                </a:cxn>
                <a:cxn ang="0">
                  <a:pos x="335" y="495"/>
                </a:cxn>
                <a:cxn ang="0">
                  <a:pos x="288" y="446"/>
                </a:cxn>
                <a:cxn ang="0">
                  <a:pos x="281" y="308"/>
                </a:cxn>
                <a:cxn ang="0">
                  <a:pos x="307" y="287"/>
                </a:cxn>
                <a:cxn ang="0">
                  <a:pos x="364" y="316"/>
                </a:cxn>
                <a:cxn ang="0">
                  <a:pos x="363" y="325"/>
                </a:cxn>
                <a:cxn ang="0">
                  <a:pos x="413" y="375"/>
                </a:cxn>
                <a:cxn ang="0">
                  <a:pos x="462" y="325"/>
                </a:cxn>
                <a:cxn ang="0">
                  <a:pos x="413" y="276"/>
                </a:cxn>
                <a:cxn ang="0">
                  <a:pos x="413" y="276"/>
                </a:cxn>
                <a:cxn ang="0">
                  <a:pos x="413" y="276"/>
                </a:cxn>
              </a:cxnLst>
              <a:rect l="0" t="0" r="r" b="b"/>
              <a:pathLst>
                <a:path w="462" h="545">
                  <a:moveTo>
                    <a:pt x="413" y="276"/>
                  </a:moveTo>
                  <a:cubicBezTo>
                    <a:pt x="397" y="276"/>
                    <a:pt x="384" y="283"/>
                    <a:pt x="375" y="294"/>
                  </a:cubicBezTo>
                  <a:cubicBezTo>
                    <a:pt x="317" y="265"/>
                    <a:pt x="317" y="265"/>
                    <a:pt x="317" y="265"/>
                  </a:cubicBezTo>
                  <a:cubicBezTo>
                    <a:pt x="317" y="261"/>
                    <a:pt x="318" y="257"/>
                    <a:pt x="318" y="253"/>
                  </a:cubicBezTo>
                  <a:cubicBezTo>
                    <a:pt x="318" y="233"/>
                    <a:pt x="308" y="215"/>
                    <a:pt x="292" y="204"/>
                  </a:cubicBezTo>
                  <a:cubicBezTo>
                    <a:pt x="329" y="99"/>
                    <a:pt x="329" y="99"/>
                    <a:pt x="329" y="99"/>
                  </a:cubicBezTo>
                  <a:cubicBezTo>
                    <a:pt x="356" y="99"/>
                    <a:pt x="379" y="77"/>
                    <a:pt x="379" y="49"/>
                  </a:cubicBezTo>
                  <a:cubicBezTo>
                    <a:pt x="379" y="22"/>
                    <a:pt x="356" y="0"/>
                    <a:pt x="329" y="0"/>
                  </a:cubicBezTo>
                  <a:cubicBezTo>
                    <a:pt x="302" y="0"/>
                    <a:pt x="280" y="22"/>
                    <a:pt x="280" y="49"/>
                  </a:cubicBezTo>
                  <a:cubicBezTo>
                    <a:pt x="280" y="68"/>
                    <a:pt x="290" y="84"/>
                    <a:pt x="305" y="92"/>
                  </a:cubicBezTo>
                  <a:cubicBezTo>
                    <a:pt x="269" y="194"/>
                    <a:pt x="269" y="194"/>
                    <a:pt x="269" y="194"/>
                  </a:cubicBezTo>
                  <a:cubicBezTo>
                    <a:pt x="266" y="193"/>
                    <a:pt x="262" y="193"/>
                    <a:pt x="258" y="193"/>
                  </a:cubicBezTo>
                  <a:cubicBezTo>
                    <a:pt x="226" y="193"/>
                    <a:pt x="200" y="218"/>
                    <a:pt x="198" y="249"/>
                  </a:cubicBezTo>
                  <a:cubicBezTo>
                    <a:pt x="96" y="273"/>
                    <a:pt x="96" y="273"/>
                    <a:pt x="96" y="273"/>
                  </a:cubicBezTo>
                  <a:cubicBezTo>
                    <a:pt x="90" y="253"/>
                    <a:pt x="72" y="238"/>
                    <a:pt x="49" y="238"/>
                  </a:cubicBezTo>
                  <a:cubicBezTo>
                    <a:pt x="22" y="238"/>
                    <a:pt x="0" y="260"/>
                    <a:pt x="0" y="288"/>
                  </a:cubicBezTo>
                  <a:cubicBezTo>
                    <a:pt x="0" y="315"/>
                    <a:pt x="22" y="337"/>
                    <a:pt x="49" y="337"/>
                  </a:cubicBezTo>
                  <a:cubicBezTo>
                    <a:pt x="73" y="337"/>
                    <a:pt x="93" y="320"/>
                    <a:pt x="98" y="298"/>
                  </a:cubicBezTo>
                  <a:cubicBezTo>
                    <a:pt x="202" y="273"/>
                    <a:pt x="202" y="273"/>
                    <a:pt x="202" y="273"/>
                  </a:cubicBezTo>
                  <a:cubicBezTo>
                    <a:pt x="210" y="296"/>
                    <a:pt x="231" y="312"/>
                    <a:pt x="256" y="313"/>
                  </a:cubicBezTo>
                  <a:cubicBezTo>
                    <a:pt x="262" y="452"/>
                    <a:pt x="262" y="452"/>
                    <a:pt x="262" y="452"/>
                  </a:cubicBezTo>
                  <a:cubicBezTo>
                    <a:pt x="247" y="460"/>
                    <a:pt x="236" y="476"/>
                    <a:pt x="236" y="495"/>
                  </a:cubicBezTo>
                  <a:cubicBezTo>
                    <a:pt x="236" y="522"/>
                    <a:pt x="259" y="545"/>
                    <a:pt x="286" y="545"/>
                  </a:cubicBezTo>
                  <a:cubicBezTo>
                    <a:pt x="313" y="545"/>
                    <a:pt x="335" y="522"/>
                    <a:pt x="335" y="495"/>
                  </a:cubicBezTo>
                  <a:cubicBezTo>
                    <a:pt x="335" y="468"/>
                    <a:pt x="314" y="447"/>
                    <a:pt x="288" y="446"/>
                  </a:cubicBezTo>
                  <a:cubicBezTo>
                    <a:pt x="281" y="308"/>
                    <a:pt x="281" y="308"/>
                    <a:pt x="281" y="308"/>
                  </a:cubicBezTo>
                  <a:cubicBezTo>
                    <a:pt x="292" y="304"/>
                    <a:pt x="301" y="296"/>
                    <a:pt x="307" y="287"/>
                  </a:cubicBezTo>
                  <a:cubicBezTo>
                    <a:pt x="364" y="316"/>
                    <a:pt x="364" y="316"/>
                    <a:pt x="364" y="316"/>
                  </a:cubicBezTo>
                  <a:cubicBezTo>
                    <a:pt x="364" y="319"/>
                    <a:pt x="363" y="322"/>
                    <a:pt x="363" y="325"/>
                  </a:cubicBezTo>
                  <a:cubicBezTo>
                    <a:pt x="363" y="352"/>
                    <a:pt x="385" y="375"/>
                    <a:pt x="413" y="375"/>
                  </a:cubicBezTo>
                  <a:cubicBezTo>
                    <a:pt x="440" y="375"/>
                    <a:pt x="462" y="352"/>
                    <a:pt x="462" y="325"/>
                  </a:cubicBezTo>
                  <a:cubicBezTo>
                    <a:pt x="462" y="298"/>
                    <a:pt x="440" y="276"/>
                    <a:pt x="413" y="276"/>
                  </a:cubicBezTo>
                  <a:close/>
                  <a:moveTo>
                    <a:pt x="413" y="276"/>
                  </a:moveTo>
                  <a:cubicBezTo>
                    <a:pt x="413" y="276"/>
                    <a:pt x="413" y="276"/>
                    <a:pt x="413" y="27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grpSp>
      <p:pic>
        <p:nvPicPr>
          <p:cNvPr id="19" name="图片 18"/>
          <p:cNvPicPr>
            <a:picLocks noChangeAspect="1"/>
          </p:cNvPicPr>
          <p:nvPr/>
        </p:nvPicPr>
        <p:blipFill>
          <a:blip r:embed="rId4"/>
          <a:stretch>
            <a:fillRect/>
          </a:stretch>
        </p:blipFill>
        <p:spPr>
          <a:xfrm flipH="1">
            <a:off x="8468480" y="3429000"/>
            <a:ext cx="3531433" cy="3429000"/>
          </a:xfrm>
          <a:prstGeom prst="rect">
            <a:avLst/>
          </a:prstGeom>
        </p:spPr>
      </p:pic>
      <p:grpSp>
        <p:nvGrpSpPr>
          <p:cNvPr id="31" name="组合 30"/>
          <p:cNvGrpSpPr/>
          <p:nvPr/>
        </p:nvGrpSpPr>
        <p:grpSpPr>
          <a:xfrm>
            <a:off x="319213" y="172248"/>
            <a:ext cx="522412" cy="1061240"/>
            <a:chOff x="11333163" y="-246063"/>
            <a:chExt cx="858838" cy="1744663"/>
          </a:xfrm>
        </p:grpSpPr>
        <p:sp>
          <p:nvSpPr>
            <p:cNvPr id="32" name="Freeform 38"/>
            <p:cNvSpPr>
              <a:spLocks noEditPoints="1"/>
            </p:cNvSpPr>
            <p:nvPr/>
          </p:nvSpPr>
          <p:spPr bwMode="auto">
            <a:xfrm>
              <a:off x="11333163" y="-246063"/>
              <a:ext cx="858838" cy="1536700"/>
            </a:xfrm>
            <a:custGeom>
              <a:gdLst>
                <a:gd name="T0" fmla="*/ 0 w 541"/>
                <a:gd name="T1" fmla="*/ 381 h 966"/>
                <a:gd name="T2" fmla="*/ 0 w 541"/>
                <a:gd name="T3" fmla="*/ 678 h 966"/>
                <a:gd name="T4" fmla="*/ 193 w 541"/>
                <a:gd name="T5" fmla="*/ 893 h 966"/>
                <a:gd name="T6" fmla="*/ 228 w 541"/>
                <a:gd name="T7" fmla="*/ 893 h 966"/>
                <a:gd name="T8" fmla="*/ 228 w 541"/>
                <a:gd name="T9" fmla="*/ 916 h 966"/>
                <a:gd name="T10" fmla="*/ 273 w 541"/>
                <a:gd name="T11" fmla="*/ 966 h 966"/>
                <a:gd name="T12" fmla="*/ 317 w 541"/>
                <a:gd name="T13" fmla="*/ 916 h 966"/>
                <a:gd name="T14" fmla="*/ 317 w 541"/>
                <a:gd name="T15" fmla="*/ 893 h 966"/>
                <a:gd name="T16" fmla="*/ 348 w 541"/>
                <a:gd name="T17" fmla="*/ 893 h 966"/>
                <a:gd name="T18" fmla="*/ 541 w 541"/>
                <a:gd name="T19" fmla="*/ 678 h 966"/>
                <a:gd name="T20" fmla="*/ 541 w 541"/>
                <a:gd name="T21" fmla="*/ 381 h 966"/>
                <a:gd name="T22" fmla="*/ 348 w 541"/>
                <a:gd name="T23" fmla="*/ 166 h 966"/>
                <a:gd name="T24" fmla="*/ 347 w 541"/>
                <a:gd name="T25" fmla="*/ 166 h 966"/>
                <a:gd name="T26" fmla="*/ 347 w 541"/>
                <a:gd name="T27" fmla="*/ 83 h 966"/>
                <a:gd name="T28" fmla="*/ 272 w 541"/>
                <a:gd name="T29" fmla="*/ 0 h 966"/>
                <a:gd name="T30" fmla="*/ 197 w 541"/>
                <a:gd name="T31" fmla="*/ 83 h 966"/>
                <a:gd name="T32" fmla="*/ 197 w 541"/>
                <a:gd name="T33" fmla="*/ 166 h 966"/>
                <a:gd name="T34" fmla="*/ 193 w 541"/>
                <a:gd name="T35" fmla="*/ 166 h 966"/>
                <a:gd name="T36" fmla="*/ 0 w 541"/>
                <a:gd name="T37" fmla="*/ 381 h 966"/>
                <a:gd name="T38" fmla="*/ 301 w 541"/>
                <a:gd name="T39" fmla="*/ 83 h 966"/>
                <a:gd name="T40" fmla="*/ 272 w 541"/>
                <a:gd name="T41" fmla="*/ 116 h 966"/>
                <a:gd name="T42" fmla="*/ 242 w 541"/>
                <a:gd name="T43" fmla="*/ 83 h 966"/>
                <a:gd name="T44" fmla="*/ 272 w 541"/>
                <a:gd name="T45" fmla="*/ 50 h 966"/>
                <a:gd name="T46" fmla="*/ 301 w 541"/>
                <a:gd name="T47" fmla="*/ 83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965">
                  <a:moveTo>
                    <a:pt x="0" y="381"/>
                  </a:moveTo>
                  <a:cubicBezTo>
                    <a:pt x="0" y="678"/>
                    <a:pt x="0" y="678"/>
                    <a:pt x="0" y="678"/>
                  </a:cubicBezTo>
                  <a:cubicBezTo>
                    <a:pt x="0" y="797"/>
                    <a:pt x="86" y="893"/>
                    <a:pt x="193" y="893"/>
                  </a:cubicBezTo>
                  <a:cubicBezTo>
                    <a:pt x="228" y="893"/>
                    <a:pt x="228" y="893"/>
                    <a:pt x="228" y="893"/>
                  </a:cubicBezTo>
                  <a:cubicBezTo>
                    <a:pt x="228" y="916"/>
                    <a:pt x="228" y="916"/>
                    <a:pt x="228" y="916"/>
                  </a:cubicBezTo>
                  <a:cubicBezTo>
                    <a:pt x="228" y="944"/>
                    <a:pt x="248" y="966"/>
                    <a:pt x="273" y="966"/>
                  </a:cubicBezTo>
                  <a:cubicBezTo>
                    <a:pt x="297" y="966"/>
                    <a:pt x="317" y="944"/>
                    <a:pt x="317" y="916"/>
                  </a:cubicBezTo>
                  <a:cubicBezTo>
                    <a:pt x="317" y="893"/>
                    <a:pt x="317" y="893"/>
                    <a:pt x="317" y="893"/>
                  </a:cubicBezTo>
                  <a:cubicBezTo>
                    <a:pt x="348" y="893"/>
                    <a:pt x="348" y="893"/>
                    <a:pt x="348" y="893"/>
                  </a:cubicBezTo>
                  <a:cubicBezTo>
                    <a:pt x="455" y="893"/>
                    <a:pt x="541" y="797"/>
                    <a:pt x="541" y="678"/>
                  </a:cubicBezTo>
                  <a:cubicBezTo>
                    <a:pt x="541" y="381"/>
                    <a:pt x="541" y="381"/>
                    <a:pt x="541" y="381"/>
                  </a:cubicBezTo>
                  <a:cubicBezTo>
                    <a:pt x="541" y="262"/>
                    <a:pt x="455" y="166"/>
                    <a:pt x="348" y="166"/>
                  </a:cubicBezTo>
                  <a:cubicBezTo>
                    <a:pt x="347" y="166"/>
                    <a:pt x="347" y="166"/>
                    <a:pt x="347" y="166"/>
                  </a:cubicBezTo>
                  <a:cubicBezTo>
                    <a:pt x="347" y="83"/>
                    <a:pt x="347" y="83"/>
                    <a:pt x="347" y="83"/>
                  </a:cubicBezTo>
                  <a:cubicBezTo>
                    <a:pt x="347" y="37"/>
                    <a:pt x="313" y="0"/>
                    <a:pt x="272" y="0"/>
                  </a:cubicBezTo>
                  <a:cubicBezTo>
                    <a:pt x="230" y="0"/>
                    <a:pt x="197" y="37"/>
                    <a:pt x="197" y="83"/>
                  </a:cubicBezTo>
                  <a:cubicBezTo>
                    <a:pt x="197" y="166"/>
                    <a:pt x="197" y="166"/>
                    <a:pt x="197" y="166"/>
                  </a:cubicBezTo>
                  <a:cubicBezTo>
                    <a:pt x="193" y="166"/>
                    <a:pt x="193" y="166"/>
                    <a:pt x="193" y="166"/>
                  </a:cubicBezTo>
                  <a:cubicBezTo>
                    <a:pt x="86" y="166"/>
                    <a:pt x="0" y="262"/>
                    <a:pt x="0" y="381"/>
                  </a:cubicBezTo>
                  <a:close/>
                  <a:moveTo>
                    <a:pt x="301" y="83"/>
                  </a:moveTo>
                  <a:cubicBezTo>
                    <a:pt x="301" y="101"/>
                    <a:pt x="288" y="116"/>
                    <a:pt x="272" y="116"/>
                  </a:cubicBezTo>
                  <a:cubicBezTo>
                    <a:pt x="255" y="116"/>
                    <a:pt x="242" y="101"/>
                    <a:pt x="242" y="83"/>
                  </a:cubicBezTo>
                  <a:cubicBezTo>
                    <a:pt x="242" y="65"/>
                    <a:pt x="255" y="50"/>
                    <a:pt x="272" y="50"/>
                  </a:cubicBezTo>
                  <a:cubicBezTo>
                    <a:pt x="288" y="50"/>
                    <a:pt x="301" y="65"/>
                    <a:pt x="3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Freeform 39"/>
            <p:cNvSpPr/>
            <p:nvPr/>
          </p:nvSpPr>
          <p:spPr bwMode="auto">
            <a:xfrm>
              <a:off x="11383963" y="-246063"/>
              <a:ext cx="381000" cy="1536700"/>
            </a:xfrm>
            <a:custGeom>
              <a:gdLst>
                <a:gd name="T0" fmla="*/ 170 w 240"/>
                <a:gd name="T1" fmla="*/ 166 h 966"/>
                <a:gd name="T2" fmla="*/ 174 w 240"/>
                <a:gd name="T3" fmla="*/ 166 h 966"/>
                <a:gd name="T4" fmla="*/ 174 w 240"/>
                <a:gd name="T5" fmla="*/ 83 h 966"/>
                <a:gd name="T6" fmla="*/ 240 w 240"/>
                <a:gd name="T7" fmla="*/ 0 h 966"/>
                <a:gd name="T8" fmla="*/ 240 w 240"/>
                <a:gd name="T9" fmla="*/ 50 h 966"/>
                <a:gd name="T10" fmla="*/ 210 w 240"/>
                <a:gd name="T11" fmla="*/ 83 h 966"/>
                <a:gd name="T12" fmla="*/ 240 w 240"/>
                <a:gd name="T13" fmla="*/ 116 h 966"/>
                <a:gd name="T14" fmla="*/ 240 w 240"/>
                <a:gd name="T15" fmla="*/ 966 h 966"/>
                <a:gd name="T16" fmla="*/ 201 w 240"/>
                <a:gd name="T17" fmla="*/ 916 h 966"/>
                <a:gd name="T18" fmla="*/ 201 w 240"/>
                <a:gd name="T19" fmla="*/ 893 h 966"/>
                <a:gd name="T20" fmla="*/ 170 w 240"/>
                <a:gd name="T21" fmla="*/ 893 h 966"/>
                <a:gd name="T22" fmla="*/ 0 w 240"/>
                <a:gd name="T23" fmla="*/ 678 h 966"/>
                <a:gd name="T24" fmla="*/ 0 w 240"/>
                <a:gd name="T25" fmla="*/ 381 h 966"/>
                <a:gd name="T26" fmla="*/ 170 w 240"/>
                <a:gd name="T27" fmla="*/ 166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65">
                  <a:moveTo>
                    <a:pt x="170" y="166"/>
                  </a:moveTo>
                  <a:cubicBezTo>
                    <a:pt x="174" y="166"/>
                    <a:pt x="174" y="166"/>
                    <a:pt x="174" y="166"/>
                  </a:cubicBezTo>
                  <a:cubicBezTo>
                    <a:pt x="174" y="83"/>
                    <a:pt x="174" y="83"/>
                    <a:pt x="174" y="83"/>
                  </a:cubicBezTo>
                  <a:cubicBezTo>
                    <a:pt x="174" y="37"/>
                    <a:pt x="203" y="0"/>
                    <a:pt x="240" y="0"/>
                  </a:cubicBezTo>
                  <a:cubicBezTo>
                    <a:pt x="240" y="50"/>
                    <a:pt x="240" y="50"/>
                    <a:pt x="240" y="50"/>
                  </a:cubicBezTo>
                  <a:cubicBezTo>
                    <a:pt x="225" y="50"/>
                    <a:pt x="210" y="61"/>
                    <a:pt x="210" y="83"/>
                  </a:cubicBezTo>
                  <a:cubicBezTo>
                    <a:pt x="210" y="104"/>
                    <a:pt x="225" y="116"/>
                    <a:pt x="240" y="116"/>
                  </a:cubicBezTo>
                  <a:cubicBezTo>
                    <a:pt x="240" y="966"/>
                    <a:pt x="240" y="966"/>
                    <a:pt x="240" y="966"/>
                  </a:cubicBezTo>
                  <a:cubicBezTo>
                    <a:pt x="218" y="965"/>
                    <a:pt x="201" y="943"/>
                    <a:pt x="201" y="916"/>
                  </a:cubicBezTo>
                  <a:cubicBezTo>
                    <a:pt x="201" y="893"/>
                    <a:pt x="201" y="893"/>
                    <a:pt x="201" y="893"/>
                  </a:cubicBezTo>
                  <a:cubicBezTo>
                    <a:pt x="170" y="893"/>
                    <a:pt x="170" y="893"/>
                    <a:pt x="170" y="893"/>
                  </a:cubicBezTo>
                  <a:cubicBezTo>
                    <a:pt x="76" y="893"/>
                    <a:pt x="0" y="797"/>
                    <a:pt x="0" y="678"/>
                  </a:cubicBezTo>
                  <a:cubicBezTo>
                    <a:pt x="0" y="381"/>
                    <a:pt x="0" y="381"/>
                    <a:pt x="0" y="381"/>
                  </a:cubicBezTo>
                  <a:cubicBezTo>
                    <a:pt x="0" y="262"/>
                    <a:pt x="76" y="166"/>
                    <a:pt x="170" y="166"/>
                  </a:cubicBezTo>
                  <a:close/>
                </a:path>
              </a:pathLst>
            </a:custGeom>
            <a:solidFill>
              <a:srgbClr val="B6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Freeform 40"/>
            <p:cNvSpPr/>
            <p:nvPr/>
          </p:nvSpPr>
          <p:spPr bwMode="auto">
            <a:xfrm>
              <a:off x="11383963" y="76200"/>
              <a:ext cx="757238" cy="1041400"/>
            </a:xfrm>
            <a:custGeom>
              <a:gdLst>
                <a:gd name="T0" fmla="*/ 316 w 477"/>
                <a:gd name="T1" fmla="*/ 655 h 655"/>
                <a:gd name="T2" fmla="*/ 477 w 477"/>
                <a:gd name="T3" fmla="*/ 476 h 655"/>
                <a:gd name="T4" fmla="*/ 477 w 477"/>
                <a:gd name="T5" fmla="*/ 179 h 655"/>
                <a:gd name="T6" fmla="*/ 316 w 477"/>
                <a:gd name="T7" fmla="*/ 0 h 655"/>
                <a:gd name="T8" fmla="*/ 161 w 477"/>
                <a:gd name="T9" fmla="*/ 0 h 655"/>
                <a:gd name="T10" fmla="*/ 0 w 477"/>
                <a:gd name="T11" fmla="*/ 179 h 655"/>
                <a:gd name="T12" fmla="*/ 0 w 477"/>
                <a:gd name="T13" fmla="*/ 476 h 655"/>
                <a:gd name="T14" fmla="*/ 161 w 477"/>
                <a:gd name="T15" fmla="*/ 655 h 655"/>
                <a:gd name="T16" fmla="*/ 316 w 477"/>
                <a:gd name="T17" fmla="*/ 655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655">
                  <a:moveTo>
                    <a:pt x="316" y="655"/>
                  </a:moveTo>
                  <a:cubicBezTo>
                    <a:pt x="405" y="655"/>
                    <a:pt x="477" y="575"/>
                    <a:pt x="477" y="476"/>
                  </a:cubicBezTo>
                  <a:cubicBezTo>
                    <a:pt x="477" y="179"/>
                    <a:pt x="477" y="179"/>
                    <a:pt x="477" y="179"/>
                  </a:cubicBezTo>
                  <a:cubicBezTo>
                    <a:pt x="477" y="80"/>
                    <a:pt x="405" y="0"/>
                    <a:pt x="316" y="0"/>
                  </a:cubicBezTo>
                  <a:cubicBezTo>
                    <a:pt x="161" y="0"/>
                    <a:pt x="161" y="0"/>
                    <a:pt x="161" y="0"/>
                  </a:cubicBezTo>
                  <a:cubicBezTo>
                    <a:pt x="72" y="0"/>
                    <a:pt x="0" y="80"/>
                    <a:pt x="0" y="179"/>
                  </a:cubicBezTo>
                  <a:cubicBezTo>
                    <a:pt x="0" y="476"/>
                    <a:pt x="0" y="476"/>
                    <a:pt x="0" y="476"/>
                  </a:cubicBezTo>
                  <a:cubicBezTo>
                    <a:pt x="0" y="575"/>
                    <a:pt x="72" y="655"/>
                    <a:pt x="161" y="655"/>
                  </a:cubicBezTo>
                  <a:lnTo>
                    <a:pt x="316" y="655"/>
                  </a:lnTo>
                  <a:close/>
                </a:path>
              </a:pathLst>
            </a:custGeom>
            <a:solidFill>
              <a:srgbClr val="43B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5" name="Freeform 41"/>
            <p:cNvSpPr/>
            <p:nvPr/>
          </p:nvSpPr>
          <p:spPr bwMode="auto">
            <a:xfrm>
              <a:off x="11383963" y="357187"/>
              <a:ext cx="757238" cy="760413"/>
            </a:xfrm>
            <a:custGeom>
              <a:gdLst>
                <a:gd name="T0" fmla="*/ 477 w 477"/>
                <a:gd name="T1" fmla="*/ 0 h 478"/>
                <a:gd name="T2" fmla="*/ 477 w 477"/>
                <a:gd name="T3" fmla="*/ 2 h 478"/>
                <a:gd name="T4" fmla="*/ 477 w 477"/>
                <a:gd name="T5" fmla="*/ 299 h 478"/>
                <a:gd name="T6" fmla="*/ 316 w 477"/>
                <a:gd name="T7" fmla="*/ 478 h 478"/>
                <a:gd name="T8" fmla="*/ 161 w 477"/>
                <a:gd name="T9" fmla="*/ 478 h 478"/>
                <a:gd name="T10" fmla="*/ 0 w 477"/>
                <a:gd name="T11" fmla="*/ 299 h 478"/>
                <a:gd name="T12" fmla="*/ 0 w 477"/>
                <a:gd name="T13" fmla="*/ 2 h 478"/>
                <a:gd name="T14" fmla="*/ 0 w 477"/>
                <a:gd name="T15" fmla="*/ 0 h 478"/>
                <a:gd name="T16" fmla="*/ 477 w 477"/>
                <a:gd name="T17" fmla="*/ 0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78">
                  <a:moveTo>
                    <a:pt x="477" y="0"/>
                  </a:moveTo>
                  <a:cubicBezTo>
                    <a:pt x="477" y="1"/>
                    <a:pt x="477" y="1"/>
                    <a:pt x="477" y="2"/>
                  </a:cubicBezTo>
                  <a:cubicBezTo>
                    <a:pt x="477" y="299"/>
                    <a:pt x="477" y="299"/>
                    <a:pt x="477" y="299"/>
                  </a:cubicBezTo>
                  <a:cubicBezTo>
                    <a:pt x="477" y="398"/>
                    <a:pt x="405" y="478"/>
                    <a:pt x="316" y="478"/>
                  </a:cubicBezTo>
                  <a:cubicBezTo>
                    <a:pt x="161" y="478"/>
                    <a:pt x="161" y="478"/>
                    <a:pt x="161" y="478"/>
                  </a:cubicBezTo>
                  <a:cubicBezTo>
                    <a:pt x="72" y="478"/>
                    <a:pt x="0" y="398"/>
                    <a:pt x="0" y="299"/>
                  </a:cubicBezTo>
                  <a:cubicBezTo>
                    <a:pt x="0" y="2"/>
                    <a:pt x="0" y="2"/>
                    <a:pt x="0" y="2"/>
                  </a:cubicBezTo>
                  <a:cubicBezTo>
                    <a:pt x="0" y="1"/>
                    <a:pt x="0" y="1"/>
                    <a:pt x="0" y="0"/>
                  </a:cubicBezTo>
                  <a:lnTo>
                    <a:pt x="477" y="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6" name="Freeform 42"/>
            <p:cNvSpPr/>
            <p:nvPr/>
          </p:nvSpPr>
          <p:spPr bwMode="auto">
            <a:xfrm>
              <a:off x="11437938" y="357187"/>
              <a:ext cx="327025" cy="760413"/>
            </a:xfrm>
            <a:custGeom>
              <a:gdLst>
                <a:gd name="T0" fmla="*/ 0 w 206"/>
                <a:gd name="T1" fmla="*/ 0 h 478"/>
                <a:gd name="T2" fmla="*/ 206 w 206"/>
                <a:gd name="T3" fmla="*/ 0 h 478"/>
                <a:gd name="T4" fmla="*/ 206 w 206"/>
                <a:gd name="T5" fmla="*/ 478 h 478"/>
                <a:gd name="T6" fmla="*/ 138 w 206"/>
                <a:gd name="T7" fmla="*/ 478 h 478"/>
                <a:gd name="T8" fmla="*/ 0 w 206"/>
                <a:gd name="T9" fmla="*/ 299 h 478"/>
                <a:gd name="T10" fmla="*/ 0 w 206"/>
                <a:gd name="T11" fmla="*/ 2 h 478"/>
                <a:gd name="T12" fmla="*/ 0 w 206"/>
                <a:gd name="T13" fmla="*/ 0 h 478"/>
              </a:gdLst>
              <a:cxnLst>
                <a:cxn ang="0">
                  <a:pos x="T0" y="T1"/>
                </a:cxn>
                <a:cxn ang="0">
                  <a:pos x="T2" y="T3"/>
                </a:cxn>
                <a:cxn ang="0">
                  <a:pos x="T4" y="T5"/>
                </a:cxn>
                <a:cxn ang="0">
                  <a:pos x="T6" y="T7"/>
                </a:cxn>
                <a:cxn ang="0">
                  <a:pos x="T8" y="T9"/>
                </a:cxn>
                <a:cxn ang="0">
                  <a:pos x="T10" y="T11"/>
                </a:cxn>
                <a:cxn ang="0">
                  <a:pos x="T12" y="T13"/>
                </a:cxn>
              </a:cxnLst>
              <a:rect l="0" t="0" r="r" b="b"/>
              <a:pathLst>
                <a:path w="206" h="478">
                  <a:moveTo>
                    <a:pt x="0" y="0"/>
                  </a:moveTo>
                  <a:cubicBezTo>
                    <a:pt x="206" y="0"/>
                    <a:pt x="206" y="0"/>
                    <a:pt x="206" y="0"/>
                  </a:cubicBezTo>
                  <a:cubicBezTo>
                    <a:pt x="206" y="478"/>
                    <a:pt x="206" y="478"/>
                    <a:pt x="206" y="478"/>
                  </a:cubicBezTo>
                  <a:cubicBezTo>
                    <a:pt x="138" y="478"/>
                    <a:pt x="138" y="478"/>
                    <a:pt x="138" y="478"/>
                  </a:cubicBezTo>
                  <a:cubicBezTo>
                    <a:pt x="62" y="478"/>
                    <a:pt x="0" y="398"/>
                    <a:pt x="0" y="299"/>
                  </a:cubicBezTo>
                  <a:cubicBezTo>
                    <a:pt x="0" y="2"/>
                    <a:pt x="0" y="2"/>
                    <a:pt x="0" y="2"/>
                  </a:cubicBezTo>
                  <a:cubicBezTo>
                    <a:pt x="0" y="1"/>
                    <a:pt x="0" y="1"/>
                    <a:pt x="0"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Freeform 43"/>
            <p:cNvSpPr>
              <a:spLocks noEditPoints="1"/>
            </p:cNvSpPr>
            <p:nvPr/>
          </p:nvSpPr>
          <p:spPr bwMode="auto">
            <a:xfrm>
              <a:off x="11941175" y="415925"/>
              <a:ext cx="100013" cy="554038"/>
            </a:xfrm>
            <a:custGeom>
              <a:gdLst>
                <a:gd name="T0" fmla="*/ 63 w 63"/>
                <a:gd name="T1" fmla="*/ 248 h 349"/>
                <a:gd name="T2" fmla="*/ 0 w 63"/>
                <a:gd name="T3" fmla="*/ 248 h 349"/>
                <a:gd name="T4" fmla="*/ 0 w 63"/>
                <a:gd name="T5" fmla="*/ 267 h 349"/>
                <a:gd name="T6" fmla="*/ 63 w 63"/>
                <a:gd name="T7" fmla="*/ 267 h 349"/>
                <a:gd name="T8" fmla="*/ 63 w 63"/>
                <a:gd name="T9" fmla="*/ 248 h 349"/>
                <a:gd name="T10" fmla="*/ 63 w 63"/>
                <a:gd name="T11" fmla="*/ 330 h 349"/>
                <a:gd name="T12" fmla="*/ 0 w 63"/>
                <a:gd name="T13" fmla="*/ 330 h 349"/>
                <a:gd name="T14" fmla="*/ 0 w 63"/>
                <a:gd name="T15" fmla="*/ 349 h 349"/>
                <a:gd name="T16" fmla="*/ 63 w 63"/>
                <a:gd name="T17" fmla="*/ 349 h 349"/>
                <a:gd name="T18" fmla="*/ 63 w 63"/>
                <a:gd name="T19" fmla="*/ 330 h 349"/>
                <a:gd name="T20" fmla="*/ 63 w 63"/>
                <a:gd name="T21" fmla="*/ 165 h 349"/>
                <a:gd name="T22" fmla="*/ 0 w 63"/>
                <a:gd name="T23" fmla="*/ 165 h 349"/>
                <a:gd name="T24" fmla="*/ 0 w 63"/>
                <a:gd name="T25" fmla="*/ 185 h 349"/>
                <a:gd name="T26" fmla="*/ 63 w 63"/>
                <a:gd name="T27" fmla="*/ 185 h 349"/>
                <a:gd name="T28" fmla="*/ 63 w 63"/>
                <a:gd name="T29" fmla="*/ 165 h 349"/>
                <a:gd name="T30" fmla="*/ 63 w 63"/>
                <a:gd name="T31" fmla="*/ 82 h 349"/>
                <a:gd name="T32" fmla="*/ 0 w 63"/>
                <a:gd name="T33" fmla="*/ 82 h 349"/>
                <a:gd name="T34" fmla="*/ 0 w 63"/>
                <a:gd name="T35" fmla="*/ 101 h 349"/>
                <a:gd name="T36" fmla="*/ 63 w 63"/>
                <a:gd name="T37" fmla="*/ 101 h 349"/>
                <a:gd name="T38" fmla="*/ 63 w 63"/>
                <a:gd name="T39" fmla="*/ 82 h 349"/>
                <a:gd name="T40" fmla="*/ 0 w 63"/>
                <a:gd name="T41" fmla="*/ 0 h 349"/>
                <a:gd name="T42" fmla="*/ 0 w 63"/>
                <a:gd name="T43" fmla="*/ 19 h 349"/>
                <a:gd name="T44" fmla="*/ 63 w 63"/>
                <a:gd name="T45" fmla="*/ 19 h 349"/>
                <a:gd name="T46" fmla="*/ 63 w 63"/>
                <a:gd name="T47" fmla="*/ 0 h 349"/>
                <a:gd name="T48" fmla="*/ 0 w 63"/>
                <a:gd name="T49" fmla="*/ 0 h 349"/>
                <a:gd name="T50" fmla="*/ 32 w 63"/>
                <a:gd name="T51" fmla="*/ 59 h 349"/>
                <a:gd name="T52" fmla="*/ 63 w 63"/>
                <a:gd name="T53" fmla="*/ 59 h 349"/>
                <a:gd name="T54" fmla="*/ 63 w 63"/>
                <a:gd name="T55" fmla="*/ 40 h 349"/>
                <a:gd name="T56" fmla="*/ 32 w 63"/>
                <a:gd name="T57" fmla="*/ 40 h 349"/>
                <a:gd name="T58" fmla="*/ 32 w 63"/>
                <a:gd name="T59" fmla="*/ 59 h 349"/>
                <a:gd name="T60" fmla="*/ 32 w 63"/>
                <a:gd name="T61" fmla="*/ 307 h 349"/>
                <a:gd name="T62" fmla="*/ 63 w 63"/>
                <a:gd name="T63" fmla="*/ 307 h 349"/>
                <a:gd name="T64" fmla="*/ 63 w 63"/>
                <a:gd name="T65" fmla="*/ 287 h 349"/>
                <a:gd name="T66" fmla="*/ 32 w 63"/>
                <a:gd name="T67" fmla="*/ 287 h 349"/>
                <a:gd name="T68" fmla="*/ 32 w 63"/>
                <a:gd name="T69" fmla="*/ 307 h 349"/>
                <a:gd name="T70" fmla="*/ 32 w 63"/>
                <a:gd name="T71" fmla="*/ 224 h 349"/>
                <a:gd name="T72" fmla="*/ 63 w 63"/>
                <a:gd name="T73" fmla="*/ 224 h 349"/>
                <a:gd name="T74" fmla="*/ 63 w 63"/>
                <a:gd name="T75" fmla="*/ 205 h 349"/>
                <a:gd name="T76" fmla="*/ 32 w 63"/>
                <a:gd name="T77" fmla="*/ 205 h 349"/>
                <a:gd name="T78" fmla="*/ 32 w 63"/>
                <a:gd name="T79" fmla="*/ 224 h 349"/>
                <a:gd name="T80" fmla="*/ 32 w 63"/>
                <a:gd name="T81" fmla="*/ 141 h 349"/>
                <a:gd name="T82" fmla="*/ 63 w 63"/>
                <a:gd name="T83" fmla="*/ 141 h 349"/>
                <a:gd name="T84" fmla="*/ 63 w 63"/>
                <a:gd name="T85" fmla="*/ 122 h 349"/>
                <a:gd name="T86" fmla="*/ 32 w 63"/>
                <a:gd name="T87" fmla="*/ 122 h 349"/>
                <a:gd name="T88" fmla="*/ 32 w 63"/>
                <a:gd name="T89" fmla="*/ 141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349">
                  <a:moveTo>
                    <a:pt x="63" y="248"/>
                  </a:moveTo>
                  <a:lnTo>
                    <a:pt x="0" y="248"/>
                  </a:lnTo>
                  <a:lnTo>
                    <a:pt x="0" y="267"/>
                  </a:lnTo>
                  <a:lnTo>
                    <a:pt x="63" y="267"/>
                  </a:lnTo>
                  <a:lnTo>
                    <a:pt x="63" y="248"/>
                  </a:lnTo>
                  <a:close/>
                  <a:moveTo>
                    <a:pt x="63" y="330"/>
                  </a:moveTo>
                  <a:lnTo>
                    <a:pt x="0" y="330"/>
                  </a:lnTo>
                  <a:lnTo>
                    <a:pt x="0" y="349"/>
                  </a:lnTo>
                  <a:lnTo>
                    <a:pt x="63" y="349"/>
                  </a:lnTo>
                  <a:lnTo>
                    <a:pt x="63" y="330"/>
                  </a:lnTo>
                  <a:close/>
                  <a:moveTo>
                    <a:pt x="63" y="165"/>
                  </a:moveTo>
                  <a:lnTo>
                    <a:pt x="0" y="165"/>
                  </a:lnTo>
                  <a:lnTo>
                    <a:pt x="0" y="185"/>
                  </a:lnTo>
                  <a:lnTo>
                    <a:pt x="63" y="185"/>
                  </a:lnTo>
                  <a:lnTo>
                    <a:pt x="63" y="165"/>
                  </a:lnTo>
                  <a:close/>
                  <a:moveTo>
                    <a:pt x="63" y="82"/>
                  </a:moveTo>
                  <a:lnTo>
                    <a:pt x="0" y="82"/>
                  </a:lnTo>
                  <a:lnTo>
                    <a:pt x="0" y="101"/>
                  </a:lnTo>
                  <a:lnTo>
                    <a:pt x="63" y="101"/>
                  </a:lnTo>
                  <a:lnTo>
                    <a:pt x="63" y="82"/>
                  </a:lnTo>
                  <a:close/>
                  <a:moveTo>
                    <a:pt x="0" y="0"/>
                  </a:moveTo>
                  <a:lnTo>
                    <a:pt x="0" y="19"/>
                  </a:lnTo>
                  <a:lnTo>
                    <a:pt x="63" y="19"/>
                  </a:lnTo>
                  <a:lnTo>
                    <a:pt x="63" y="0"/>
                  </a:lnTo>
                  <a:lnTo>
                    <a:pt x="0" y="0"/>
                  </a:lnTo>
                  <a:close/>
                  <a:moveTo>
                    <a:pt x="32" y="59"/>
                  </a:moveTo>
                  <a:lnTo>
                    <a:pt x="63" y="59"/>
                  </a:lnTo>
                  <a:lnTo>
                    <a:pt x="63" y="40"/>
                  </a:lnTo>
                  <a:lnTo>
                    <a:pt x="32" y="40"/>
                  </a:lnTo>
                  <a:lnTo>
                    <a:pt x="32" y="59"/>
                  </a:lnTo>
                  <a:close/>
                  <a:moveTo>
                    <a:pt x="32" y="307"/>
                  </a:moveTo>
                  <a:lnTo>
                    <a:pt x="63" y="307"/>
                  </a:lnTo>
                  <a:lnTo>
                    <a:pt x="63" y="287"/>
                  </a:lnTo>
                  <a:lnTo>
                    <a:pt x="32" y="287"/>
                  </a:lnTo>
                  <a:lnTo>
                    <a:pt x="32" y="307"/>
                  </a:lnTo>
                  <a:close/>
                  <a:moveTo>
                    <a:pt x="32" y="224"/>
                  </a:moveTo>
                  <a:lnTo>
                    <a:pt x="63" y="224"/>
                  </a:lnTo>
                  <a:lnTo>
                    <a:pt x="63" y="205"/>
                  </a:lnTo>
                  <a:lnTo>
                    <a:pt x="32" y="205"/>
                  </a:lnTo>
                  <a:lnTo>
                    <a:pt x="32" y="224"/>
                  </a:lnTo>
                  <a:close/>
                  <a:moveTo>
                    <a:pt x="32" y="141"/>
                  </a:moveTo>
                  <a:lnTo>
                    <a:pt x="63" y="141"/>
                  </a:lnTo>
                  <a:lnTo>
                    <a:pt x="63" y="122"/>
                  </a:lnTo>
                  <a:lnTo>
                    <a:pt x="32" y="122"/>
                  </a:lnTo>
                  <a:lnTo>
                    <a:pt x="32"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Freeform 44"/>
            <p:cNvSpPr/>
            <p:nvPr/>
          </p:nvSpPr>
          <p:spPr bwMode="auto">
            <a:xfrm>
              <a:off x="11707813" y="1314450"/>
              <a:ext cx="114300" cy="184150"/>
            </a:xfrm>
            <a:custGeom>
              <a:gdLst>
                <a:gd name="T0" fmla="*/ 0 w 72"/>
                <a:gd name="T1" fmla="*/ 75 h 115"/>
                <a:gd name="T2" fmla="*/ 36 w 72"/>
                <a:gd name="T3" fmla="*/ 115 h 115"/>
                <a:gd name="T4" fmla="*/ 72 w 72"/>
                <a:gd name="T5" fmla="*/ 75 h 115"/>
                <a:gd name="T6" fmla="*/ 36 w 72"/>
                <a:gd name="T7" fmla="*/ 0 h 115"/>
                <a:gd name="T8" fmla="*/ 0 w 72"/>
                <a:gd name="T9" fmla="*/ 75 h 115"/>
              </a:gdLst>
              <a:cxnLst>
                <a:cxn ang="0">
                  <a:pos x="T0" y="T1"/>
                </a:cxn>
                <a:cxn ang="0">
                  <a:pos x="T2" y="T3"/>
                </a:cxn>
                <a:cxn ang="0">
                  <a:pos x="T4" y="T5"/>
                </a:cxn>
                <a:cxn ang="0">
                  <a:pos x="T6" y="T7"/>
                </a:cxn>
                <a:cxn ang="0">
                  <a:pos x="T8" y="T9"/>
                </a:cxn>
              </a:cxnLst>
              <a:rect l="0" t="0" r="r" b="b"/>
              <a:pathLst>
                <a:path w="72" h="115">
                  <a:moveTo>
                    <a:pt x="0" y="75"/>
                  </a:moveTo>
                  <a:cubicBezTo>
                    <a:pt x="0" y="97"/>
                    <a:pt x="16" y="115"/>
                    <a:pt x="36" y="115"/>
                  </a:cubicBezTo>
                  <a:cubicBezTo>
                    <a:pt x="56" y="115"/>
                    <a:pt x="72" y="97"/>
                    <a:pt x="72" y="75"/>
                  </a:cubicBezTo>
                  <a:cubicBezTo>
                    <a:pt x="72" y="53"/>
                    <a:pt x="36" y="0"/>
                    <a:pt x="36" y="0"/>
                  </a:cubicBezTo>
                  <a:cubicBezTo>
                    <a:pt x="36" y="0"/>
                    <a:pt x="0" y="53"/>
                    <a:pt x="0" y="75"/>
                  </a:cubicBez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Freeform 45"/>
            <p:cNvSpPr/>
            <p:nvPr/>
          </p:nvSpPr>
          <p:spPr bwMode="auto">
            <a:xfrm>
              <a:off x="11720513" y="1314450"/>
              <a:ext cx="44450" cy="184150"/>
            </a:xfrm>
            <a:custGeom>
              <a:gdLst>
                <a:gd name="T0" fmla="*/ 28 w 28"/>
                <a:gd name="T1" fmla="*/ 0 h 115"/>
                <a:gd name="T2" fmla="*/ 28 w 28"/>
                <a:gd name="T3" fmla="*/ 115 h 115"/>
                <a:gd name="T4" fmla="*/ 0 w 28"/>
                <a:gd name="T5" fmla="*/ 75 h 115"/>
                <a:gd name="T6" fmla="*/ 28 w 28"/>
                <a:gd name="T7" fmla="*/ 0 h 115"/>
              </a:gdLst>
              <a:cxnLst>
                <a:cxn ang="0">
                  <a:pos x="T0" y="T1"/>
                </a:cxn>
                <a:cxn ang="0">
                  <a:pos x="T2" y="T3"/>
                </a:cxn>
                <a:cxn ang="0">
                  <a:pos x="T4" y="T5"/>
                </a:cxn>
                <a:cxn ang="0">
                  <a:pos x="T6" y="T7"/>
                </a:cxn>
              </a:cxnLst>
              <a:rect l="0" t="0" r="r" b="b"/>
              <a:pathLst>
                <a:path w="28" h="115">
                  <a:moveTo>
                    <a:pt x="28" y="0"/>
                  </a:moveTo>
                  <a:cubicBezTo>
                    <a:pt x="28" y="115"/>
                    <a:pt x="28" y="115"/>
                    <a:pt x="28" y="115"/>
                  </a:cubicBezTo>
                  <a:cubicBezTo>
                    <a:pt x="13" y="115"/>
                    <a:pt x="0" y="97"/>
                    <a:pt x="0" y="75"/>
                  </a:cubicBezTo>
                  <a:cubicBezTo>
                    <a:pt x="0" y="53"/>
                    <a:pt x="28" y="0"/>
                    <a:pt x="28"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知识链接</a:t>
            </a:r>
            <a:endParaRPr lang="zh-CN" altLang="en-US" sz="3200">
              <a:latin typeface="+mn-lt"/>
              <a:ea typeface="+mn-ea"/>
              <a:cs typeface="+mn-ea"/>
              <a:sym typeface="+mn-lt"/>
            </a:endParaRPr>
          </a:p>
        </p:txBody>
      </p:sp>
      <p:sp>
        <p:nvSpPr>
          <p:cNvPr id="8" name="Rectangular Callout 228"/>
          <p:cNvSpPr/>
          <p:nvPr/>
        </p:nvSpPr>
        <p:spPr>
          <a:xfrm>
            <a:off x="6942471" y="1533775"/>
            <a:ext cx="1640467" cy="1185312"/>
          </a:xfrm>
          <a:prstGeom prst="wedgeRectCallout">
            <a:avLst>
              <a:gd name="adj1" fmla="val -30714"/>
              <a:gd name="adj2" fmla="val 77460"/>
            </a:avLst>
          </a:prstGeom>
          <a:no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3735">
              <a:solidFill>
                <a:srgbClr val="19B396">
                  <a:lumMod val="75000"/>
                </a:srgbClr>
              </a:solidFill>
              <a:cs typeface="+mn-ea"/>
              <a:sym typeface="+mn-lt"/>
            </a:endParaRPr>
          </a:p>
        </p:txBody>
      </p:sp>
      <p:sp>
        <p:nvSpPr>
          <p:cNvPr id="9" name="Rectangular Callout 227"/>
          <p:cNvSpPr/>
          <p:nvPr/>
        </p:nvSpPr>
        <p:spPr>
          <a:xfrm rot="10800000">
            <a:off x="3569501" y="4884144"/>
            <a:ext cx="1640467" cy="1185312"/>
          </a:xfrm>
          <a:prstGeom prst="wedgeRectCallout">
            <a:avLst>
              <a:gd name="adj1" fmla="val -30714"/>
              <a:gd name="adj2" fmla="val 77460"/>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3735">
              <a:solidFill>
                <a:srgbClr val="19B396">
                  <a:lumMod val="75000"/>
                </a:srgbClr>
              </a:solidFill>
              <a:cs typeface="+mn-ea"/>
              <a:sym typeface="+mn-lt"/>
            </a:endParaRPr>
          </a:p>
        </p:txBody>
      </p:sp>
      <p:grpSp>
        <p:nvGrpSpPr>
          <p:cNvPr id="10" name="Group 231"/>
          <p:cNvGrpSpPr/>
          <p:nvPr/>
        </p:nvGrpSpPr>
        <p:grpSpPr>
          <a:xfrm>
            <a:off x="1580207" y="3122457"/>
            <a:ext cx="2310560" cy="917571"/>
            <a:chOff x="1185155" y="2341843"/>
            <a:chExt cx="1732920" cy="688178"/>
          </a:xfrm>
        </p:grpSpPr>
        <p:sp>
          <p:nvSpPr>
            <p:cNvPr id="11" name="Freeform 36"/>
            <p:cNvSpPr/>
            <p:nvPr/>
          </p:nvSpPr>
          <p:spPr bwMode="auto">
            <a:xfrm rot="5400000">
              <a:off x="2607246" y="2719191"/>
              <a:ext cx="311452" cy="310207"/>
            </a:xfrm>
            <a:custGeom>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nvGrpSpPr>
            <p:cNvPr id="12" name="Group 71"/>
            <p:cNvGrpSpPr/>
            <p:nvPr/>
          </p:nvGrpSpPr>
          <p:grpSpPr>
            <a:xfrm rot="5400000">
              <a:off x="2039780" y="2480127"/>
              <a:ext cx="444754" cy="247916"/>
              <a:chOff x="1795463" y="1947863"/>
              <a:chExt cx="566738" cy="315913"/>
            </a:xfrm>
          </p:grpSpPr>
          <p:sp>
            <p:nvSpPr>
              <p:cNvPr id="28" name="Freeform 37"/>
              <p:cNvSpPr/>
              <p:nvPr/>
            </p:nvSpPr>
            <p:spPr bwMode="auto">
              <a:xfrm>
                <a:off x="1795463" y="1947863"/>
                <a:ext cx="315913" cy="315913"/>
              </a:xfrm>
              <a:custGeom>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5" h="125">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9" name="Rectangle 48"/>
              <p:cNvSpPr>
                <a:spLocks noChangeArrowheads="1"/>
              </p:cNvSpPr>
              <p:nvPr/>
            </p:nvSpPr>
            <p:spPr bwMode="auto">
              <a:xfrm>
                <a:off x="1941513" y="2078038"/>
                <a:ext cx="420688"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3" name="Group 72"/>
            <p:cNvGrpSpPr/>
            <p:nvPr/>
          </p:nvGrpSpPr>
          <p:grpSpPr>
            <a:xfrm rot="5400000">
              <a:off x="2349364" y="2531828"/>
              <a:ext cx="325156" cy="264111"/>
              <a:chOff x="1947863" y="1619250"/>
              <a:chExt cx="414338" cy="336550"/>
            </a:xfrm>
          </p:grpSpPr>
          <p:sp>
            <p:nvSpPr>
              <p:cNvPr id="26" name="Freeform 38"/>
              <p:cNvSpPr/>
              <p:nvPr/>
            </p:nvSpPr>
            <p:spPr bwMode="auto">
              <a:xfrm>
                <a:off x="1947863" y="1619250"/>
                <a:ext cx="336550" cy="336550"/>
              </a:xfrm>
              <a:custGeom>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7" name="Rectangle 49"/>
              <p:cNvSpPr>
                <a:spLocks noChangeArrowheads="1"/>
              </p:cNvSpPr>
              <p:nvPr/>
            </p:nvSpPr>
            <p:spPr bwMode="auto">
              <a:xfrm>
                <a:off x="2109788" y="1760538"/>
                <a:ext cx="252413" cy="53975"/>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4" name="Group 70"/>
            <p:cNvGrpSpPr/>
            <p:nvPr/>
          </p:nvGrpSpPr>
          <p:grpSpPr>
            <a:xfrm rot="5400000">
              <a:off x="1768817" y="2472030"/>
              <a:ext cx="484620" cy="224246"/>
              <a:chOff x="1744663" y="2282825"/>
              <a:chExt cx="617538" cy="285750"/>
            </a:xfrm>
          </p:grpSpPr>
          <p:sp>
            <p:nvSpPr>
              <p:cNvPr id="24" name="Freeform 39"/>
              <p:cNvSpPr/>
              <p:nvPr/>
            </p:nvSpPr>
            <p:spPr bwMode="auto">
              <a:xfrm>
                <a:off x="1744663" y="2282825"/>
                <a:ext cx="287338" cy="285750"/>
              </a:xfrm>
              <a:custGeom>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5" name="Rectangle 50"/>
              <p:cNvSpPr>
                <a:spLocks noChangeArrowheads="1"/>
              </p:cNvSpPr>
              <p:nvPr/>
            </p:nvSpPr>
            <p:spPr bwMode="auto">
              <a:xfrm>
                <a:off x="1881188" y="2403475"/>
                <a:ext cx="481013"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5" name="Group 69"/>
            <p:cNvGrpSpPr/>
            <p:nvPr/>
          </p:nvGrpSpPr>
          <p:grpSpPr>
            <a:xfrm rot="5400000">
              <a:off x="1527752" y="2491339"/>
              <a:ext cx="469670" cy="200576"/>
              <a:chOff x="1763713" y="2614613"/>
              <a:chExt cx="598488" cy="255588"/>
            </a:xfrm>
          </p:grpSpPr>
          <p:sp>
            <p:nvSpPr>
              <p:cNvPr id="22" name="Freeform 45"/>
              <p:cNvSpPr/>
              <p:nvPr/>
            </p:nvSpPr>
            <p:spPr bwMode="auto">
              <a:xfrm>
                <a:off x="1763713" y="2614613"/>
                <a:ext cx="255588" cy="255588"/>
              </a:xfrm>
              <a:custGeom>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3" name="Rectangle 51"/>
              <p:cNvSpPr>
                <a:spLocks noChangeArrowheads="1"/>
              </p:cNvSpPr>
              <p:nvPr/>
            </p:nvSpPr>
            <p:spPr bwMode="auto">
              <a:xfrm>
                <a:off x="1881188" y="2719388"/>
                <a:ext cx="481013"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6" name="Group 68"/>
            <p:cNvGrpSpPr/>
            <p:nvPr/>
          </p:nvGrpSpPr>
          <p:grpSpPr>
            <a:xfrm rot="5400000">
              <a:off x="1303507" y="2543663"/>
              <a:ext cx="399905" cy="165693"/>
              <a:chOff x="1852613" y="2967038"/>
              <a:chExt cx="509588" cy="211138"/>
            </a:xfrm>
          </p:grpSpPr>
          <p:sp>
            <p:nvSpPr>
              <p:cNvPr id="20" name="Freeform 46"/>
              <p:cNvSpPr/>
              <p:nvPr/>
            </p:nvSpPr>
            <p:spPr bwMode="auto">
              <a:xfrm>
                <a:off x="1852613" y="2967038"/>
                <a:ext cx="211138" cy="211138"/>
              </a:xfrm>
              <a:custGeom>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1" name="Rectangle 52"/>
              <p:cNvSpPr>
                <a:spLocks noChangeArrowheads="1"/>
              </p:cNvSpPr>
              <p:nvPr/>
            </p:nvSpPr>
            <p:spPr bwMode="auto">
              <a:xfrm>
                <a:off x="1941513" y="3040063"/>
                <a:ext cx="420688"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7" name="Group 67"/>
            <p:cNvGrpSpPr/>
            <p:nvPr/>
          </p:nvGrpSpPr>
          <p:grpSpPr>
            <a:xfrm rot="5400000">
              <a:off x="1123488" y="2626510"/>
              <a:ext cx="261620" cy="138285"/>
              <a:chOff x="2028826" y="3302000"/>
              <a:chExt cx="333375" cy="176213"/>
            </a:xfrm>
          </p:grpSpPr>
          <p:sp>
            <p:nvSpPr>
              <p:cNvPr id="18" name="Freeform 44"/>
              <p:cNvSpPr/>
              <p:nvPr/>
            </p:nvSpPr>
            <p:spPr bwMode="auto">
              <a:xfrm>
                <a:off x="2028826" y="3302000"/>
                <a:ext cx="176213" cy="176213"/>
              </a:xfrm>
              <a:custGeom>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 name="Rectangle 53"/>
              <p:cNvSpPr>
                <a:spLocks noChangeArrowheads="1"/>
              </p:cNvSpPr>
              <p:nvPr/>
            </p:nvSpPr>
            <p:spPr bwMode="auto">
              <a:xfrm>
                <a:off x="2092326" y="3357563"/>
                <a:ext cx="269875"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grpSp>
        <p:nvGrpSpPr>
          <p:cNvPr id="30" name="Group 230"/>
          <p:cNvGrpSpPr/>
          <p:nvPr/>
        </p:nvGrpSpPr>
        <p:grpSpPr>
          <a:xfrm>
            <a:off x="1135037" y="3624759"/>
            <a:ext cx="2305576" cy="884068"/>
            <a:chOff x="851278" y="2718569"/>
            <a:chExt cx="1729182" cy="663051"/>
          </a:xfrm>
        </p:grpSpPr>
        <p:sp>
          <p:nvSpPr>
            <p:cNvPr id="31" name="Freeform 47"/>
            <p:cNvSpPr/>
            <p:nvPr/>
          </p:nvSpPr>
          <p:spPr bwMode="auto">
            <a:xfrm rot="5400000">
              <a:off x="850656" y="2719191"/>
              <a:ext cx="311452" cy="310207"/>
            </a:xfrm>
            <a:custGeom>
              <a:cxnLst>
                <a:cxn ang="0">
                  <a:pos x="0" y="79"/>
                </a:cxn>
                <a:cxn ang="0">
                  <a:pos x="24" y="23"/>
                </a:cxn>
                <a:cxn ang="0">
                  <a:pos x="79" y="0"/>
                </a:cxn>
                <a:cxn ang="0">
                  <a:pos x="135" y="23"/>
                </a:cxn>
                <a:cxn ang="0">
                  <a:pos x="158" y="79"/>
                </a:cxn>
                <a:cxn ang="0">
                  <a:pos x="135" y="135"/>
                </a:cxn>
                <a:cxn ang="0">
                  <a:pos x="79" y="158"/>
                </a:cxn>
                <a:cxn ang="0">
                  <a:pos x="24" y="135"/>
                </a:cxn>
                <a:cxn ang="0">
                  <a:pos x="0" y="79"/>
                </a:cxn>
              </a:cxnLst>
              <a:rect l="0" t="0" r="r" b="b"/>
              <a:pathLst>
                <a:path w="158" h="158">
                  <a:moveTo>
                    <a:pt x="0" y="79"/>
                  </a:moveTo>
                  <a:cubicBezTo>
                    <a:pt x="0" y="57"/>
                    <a:pt x="8" y="39"/>
                    <a:pt x="24" y="23"/>
                  </a:cubicBezTo>
                  <a:cubicBezTo>
                    <a:pt x="39" y="8"/>
                    <a:pt x="58" y="0"/>
                    <a:pt x="79" y="0"/>
                  </a:cubicBezTo>
                  <a:cubicBezTo>
                    <a:pt x="101" y="0"/>
                    <a:pt x="120" y="8"/>
                    <a:pt x="135" y="23"/>
                  </a:cubicBez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nvGrpSpPr>
            <p:cNvPr id="32" name="Group 62"/>
            <p:cNvGrpSpPr/>
            <p:nvPr/>
          </p:nvGrpSpPr>
          <p:grpSpPr>
            <a:xfrm rot="5400000">
              <a:off x="2063451" y="3015353"/>
              <a:ext cx="397412" cy="165693"/>
              <a:chOff x="2387601" y="2000250"/>
              <a:chExt cx="506412" cy="211138"/>
            </a:xfrm>
          </p:grpSpPr>
          <p:sp>
            <p:nvSpPr>
              <p:cNvPr id="48" name="Freeform 41"/>
              <p:cNvSpPr/>
              <p:nvPr/>
            </p:nvSpPr>
            <p:spPr bwMode="auto">
              <a:xfrm>
                <a:off x="2684463" y="2000250"/>
                <a:ext cx="209550" cy="211138"/>
              </a:xfrm>
              <a:custGeom>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49" name="Rectangle 54"/>
              <p:cNvSpPr>
                <a:spLocks noChangeArrowheads="1"/>
              </p:cNvSpPr>
              <p:nvPr/>
            </p:nvSpPr>
            <p:spPr bwMode="auto">
              <a:xfrm>
                <a:off x="2387601" y="2078038"/>
                <a:ext cx="422275"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33" name="Group 61"/>
            <p:cNvGrpSpPr/>
            <p:nvPr/>
          </p:nvGrpSpPr>
          <p:grpSpPr>
            <a:xfrm rot="5400000">
              <a:off x="2381754" y="2961161"/>
              <a:ext cx="260374" cy="137039"/>
              <a:chOff x="2387601" y="1700213"/>
              <a:chExt cx="331788" cy="174625"/>
            </a:xfrm>
          </p:grpSpPr>
          <p:sp>
            <p:nvSpPr>
              <p:cNvPr id="46" name="Freeform 40"/>
              <p:cNvSpPr/>
              <p:nvPr/>
            </p:nvSpPr>
            <p:spPr bwMode="auto">
              <a:xfrm>
                <a:off x="2543176" y="1700213"/>
                <a:ext cx="176213" cy="174625"/>
              </a:xfrm>
              <a:custGeom>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47" name="Rectangle 55"/>
              <p:cNvSpPr>
                <a:spLocks noChangeArrowheads="1"/>
              </p:cNvSpPr>
              <p:nvPr/>
            </p:nvSpPr>
            <p:spPr bwMode="auto">
              <a:xfrm>
                <a:off x="2387601" y="1760538"/>
                <a:ext cx="254000" cy="53975"/>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34" name="Group 63"/>
            <p:cNvGrpSpPr/>
            <p:nvPr/>
          </p:nvGrpSpPr>
          <p:grpSpPr>
            <a:xfrm rot="5400000">
              <a:off x="1776292" y="3033417"/>
              <a:ext cx="468424" cy="200576"/>
              <a:chOff x="2387601" y="2298700"/>
              <a:chExt cx="596900" cy="255588"/>
            </a:xfrm>
          </p:grpSpPr>
          <p:sp>
            <p:nvSpPr>
              <p:cNvPr id="44" name="Freeform 34"/>
              <p:cNvSpPr/>
              <p:nvPr/>
            </p:nvSpPr>
            <p:spPr bwMode="auto">
              <a:xfrm>
                <a:off x="2728913" y="2298700"/>
                <a:ext cx="255588" cy="255588"/>
              </a:xfrm>
              <a:custGeom>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45" name="Rectangle 56"/>
              <p:cNvSpPr>
                <a:spLocks noChangeArrowheads="1"/>
              </p:cNvSpPr>
              <p:nvPr/>
            </p:nvSpPr>
            <p:spPr bwMode="auto">
              <a:xfrm>
                <a:off x="2387601" y="2403475"/>
                <a:ext cx="482600"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35" name="Group 64"/>
            <p:cNvGrpSpPr/>
            <p:nvPr/>
          </p:nvGrpSpPr>
          <p:grpSpPr>
            <a:xfrm rot="5400000">
              <a:off x="1522147" y="3028434"/>
              <a:ext cx="482127" cy="224246"/>
              <a:chOff x="2387601" y="2598738"/>
              <a:chExt cx="614362" cy="285750"/>
            </a:xfrm>
          </p:grpSpPr>
          <p:sp>
            <p:nvSpPr>
              <p:cNvPr id="42" name="Freeform 35"/>
              <p:cNvSpPr/>
              <p:nvPr/>
            </p:nvSpPr>
            <p:spPr bwMode="auto">
              <a:xfrm>
                <a:off x="2716213" y="2598738"/>
                <a:ext cx="285750" cy="285750"/>
              </a:xfrm>
              <a:custGeom>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43" name="Rectangle 57"/>
              <p:cNvSpPr>
                <a:spLocks noChangeArrowheads="1"/>
              </p:cNvSpPr>
              <p:nvPr/>
            </p:nvSpPr>
            <p:spPr bwMode="auto">
              <a:xfrm>
                <a:off x="2387601" y="2719388"/>
                <a:ext cx="482600"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36" name="Group 65"/>
            <p:cNvGrpSpPr/>
            <p:nvPr/>
          </p:nvGrpSpPr>
          <p:grpSpPr>
            <a:xfrm rot="5400000">
              <a:off x="1281706" y="2997289"/>
              <a:ext cx="443508" cy="247916"/>
              <a:chOff x="2387601" y="2914650"/>
              <a:chExt cx="565150" cy="315913"/>
            </a:xfrm>
          </p:grpSpPr>
          <p:sp>
            <p:nvSpPr>
              <p:cNvPr id="40" name="Freeform 42"/>
              <p:cNvSpPr/>
              <p:nvPr/>
            </p:nvSpPr>
            <p:spPr bwMode="auto">
              <a:xfrm>
                <a:off x="2636838" y="2914650"/>
                <a:ext cx="315913" cy="315913"/>
              </a:xfrm>
              <a:custGeom>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5" h="125">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41" name="Rectangle 58"/>
              <p:cNvSpPr>
                <a:spLocks noChangeArrowheads="1"/>
              </p:cNvSpPr>
              <p:nvPr/>
            </p:nvSpPr>
            <p:spPr bwMode="auto">
              <a:xfrm>
                <a:off x="2387601" y="3040063"/>
                <a:ext cx="422275"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37" name="Group 66"/>
            <p:cNvGrpSpPr/>
            <p:nvPr/>
          </p:nvGrpSpPr>
          <p:grpSpPr>
            <a:xfrm rot="5400000">
              <a:off x="1092965" y="2929392"/>
              <a:ext cx="322665" cy="262866"/>
              <a:chOff x="2387601" y="3222625"/>
              <a:chExt cx="411163" cy="334963"/>
            </a:xfrm>
          </p:grpSpPr>
          <p:sp>
            <p:nvSpPr>
              <p:cNvPr id="38" name="Freeform 43"/>
              <p:cNvSpPr/>
              <p:nvPr/>
            </p:nvSpPr>
            <p:spPr bwMode="auto">
              <a:xfrm>
                <a:off x="2463801" y="3222625"/>
                <a:ext cx="334963" cy="334963"/>
              </a:xfrm>
              <a:custGeom>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solidFill>
                <a:schemeClr val="accent1"/>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39" name="Rectangle 59"/>
              <p:cNvSpPr>
                <a:spLocks noChangeArrowheads="1"/>
              </p:cNvSpPr>
              <p:nvPr/>
            </p:nvSpPr>
            <p:spPr bwMode="auto">
              <a:xfrm>
                <a:off x="2387601" y="3357563"/>
                <a:ext cx="271463" cy="55563"/>
              </a:xfrm>
              <a:prstGeom prst="rect">
                <a:avLst/>
              </a:prstGeom>
              <a:solidFill>
                <a:schemeClr val="accent1"/>
              </a:solid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grpSp>
        <p:nvGrpSpPr>
          <p:cNvPr id="50" name="Group 232"/>
          <p:cNvGrpSpPr/>
          <p:nvPr/>
        </p:nvGrpSpPr>
        <p:grpSpPr>
          <a:xfrm>
            <a:off x="3959173" y="3122457"/>
            <a:ext cx="2310560" cy="917571"/>
            <a:chOff x="2969380" y="2341843"/>
            <a:chExt cx="1732920" cy="688178"/>
          </a:xfrm>
        </p:grpSpPr>
        <p:sp>
          <p:nvSpPr>
            <p:cNvPr id="52" name="Freeform 36"/>
            <p:cNvSpPr/>
            <p:nvPr/>
          </p:nvSpPr>
          <p:spPr bwMode="auto">
            <a:xfrm rot="5400000">
              <a:off x="4391471" y="2719191"/>
              <a:ext cx="311452" cy="310207"/>
            </a:xfrm>
            <a:custGeom>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2"/>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nvGrpSpPr>
            <p:cNvPr id="53" name="Group 77"/>
            <p:cNvGrpSpPr/>
            <p:nvPr/>
          </p:nvGrpSpPr>
          <p:grpSpPr>
            <a:xfrm rot="5400000">
              <a:off x="3824005" y="2480127"/>
              <a:ext cx="444754" cy="247916"/>
              <a:chOff x="1795463" y="1947863"/>
              <a:chExt cx="566738" cy="315913"/>
            </a:xfrm>
            <a:solidFill>
              <a:schemeClr val="accent2"/>
            </a:solidFill>
          </p:grpSpPr>
          <p:sp>
            <p:nvSpPr>
              <p:cNvPr id="70" name="Freeform 37"/>
              <p:cNvSpPr/>
              <p:nvPr/>
            </p:nvSpPr>
            <p:spPr bwMode="auto">
              <a:xfrm>
                <a:off x="1795463" y="1947863"/>
                <a:ext cx="315913" cy="315913"/>
              </a:xfrm>
              <a:custGeom>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5" h="125">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71"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54" name="Group 78"/>
            <p:cNvGrpSpPr/>
            <p:nvPr/>
          </p:nvGrpSpPr>
          <p:grpSpPr>
            <a:xfrm rot="5400000">
              <a:off x="4133589" y="2531828"/>
              <a:ext cx="325156" cy="264111"/>
              <a:chOff x="1947863" y="1619250"/>
              <a:chExt cx="414338" cy="336550"/>
            </a:xfrm>
            <a:solidFill>
              <a:schemeClr val="accent2"/>
            </a:solidFill>
          </p:grpSpPr>
          <p:sp>
            <p:nvSpPr>
              <p:cNvPr id="68" name="Freeform 38"/>
              <p:cNvSpPr/>
              <p:nvPr/>
            </p:nvSpPr>
            <p:spPr bwMode="auto">
              <a:xfrm>
                <a:off x="1947863" y="1619250"/>
                <a:ext cx="336550" cy="336550"/>
              </a:xfrm>
              <a:custGeom>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69"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55" name="Group 79"/>
            <p:cNvGrpSpPr/>
            <p:nvPr/>
          </p:nvGrpSpPr>
          <p:grpSpPr>
            <a:xfrm rot="5400000">
              <a:off x="3553042" y="2472030"/>
              <a:ext cx="484620" cy="224246"/>
              <a:chOff x="1744663" y="2282825"/>
              <a:chExt cx="617538" cy="285750"/>
            </a:xfrm>
            <a:solidFill>
              <a:schemeClr val="accent2"/>
            </a:solidFill>
          </p:grpSpPr>
          <p:sp>
            <p:nvSpPr>
              <p:cNvPr id="66" name="Freeform 39"/>
              <p:cNvSpPr/>
              <p:nvPr/>
            </p:nvSpPr>
            <p:spPr bwMode="auto">
              <a:xfrm>
                <a:off x="1744663" y="2282825"/>
                <a:ext cx="287338" cy="285750"/>
              </a:xfrm>
              <a:custGeom>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67"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56" name="Group 80"/>
            <p:cNvGrpSpPr/>
            <p:nvPr/>
          </p:nvGrpSpPr>
          <p:grpSpPr>
            <a:xfrm rot="5400000">
              <a:off x="3311977" y="2491339"/>
              <a:ext cx="469670" cy="200576"/>
              <a:chOff x="1763713" y="2614613"/>
              <a:chExt cx="598488" cy="255588"/>
            </a:xfrm>
            <a:solidFill>
              <a:schemeClr val="accent2"/>
            </a:solidFill>
          </p:grpSpPr>
          <p:sp>
            <p:nvSpPr>
              <p:cNvPr id="64" name="Freeform 45"/>
              <p:cNvSpPr/>
              <p:nvPr/>
            </p:nvSpPr>
            <p:spPr bwMode="auto">
              <a:xfrm>
                <a:off x="1763713" y="2614613"/>
                <a:ext cx="255588" cy="255588"/>
              </a:xfrm>
              <a:custGeom>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65"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57" name="Group 81"/>
            <p:cNvGrpSpPr/>
            <p:nvPr/>
          </p:nvGrpSpPr>
          <p:grpSpPr>
            <a:xfrm rot="5400000">
              <a:off x="3087731" y="2543663"/>
              <a:ext cx="399905" cy="165693"/>
              <a:chOff x="1852613" y="2967038"/>
              <a:chExt cx="509588" cy="211138"/>
            </a:xfrm>
            <a:solidFill>
              <a:schemeClr val="accent2"/>
            </a:solidFill>
          </p:grpSpPr>
          <p:sp>
            <p:nvSpPr>
              <p:cNvPr id="62" name="Freeform 46"/>
              <p:cNvSpPr/>
              <p:nvPr/>
            </p:nvSpPr>
            <p:spPr bwMode="auto">
              <a:xfrm>
                <a:off x="1852613" y="2967038"/>
                <a:ext cx="211138" cy="211138"/>
              </a:xfrm>
              <a:custGeom>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63"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58" name="Group 82"/>
            <p:cNvGrpSpPr/>
            <p:nvPr/>
          </p:nvGrpSpPr>
          <p:grpSpPr>
            <a:xfrm rot="5400000">
              <a:off x="2907713" y="2626510"/>
              <a:ext cx="261620" cy="138285"/>
              <a:chOff x="2028826" y="3302000"/>
              <a:chExt cx="333375" cy="176213"/>
            </a:xfrm>
            <a:solidFill>
              <a:schemeClr val="accent2"/>
            </a:solidFill>
          </p:grpSpPr>
          <p:sp>
            <p:nvSpPr>
              <p:cNvPr id="59" name="Freeform 44"/>
              <p:cNvSpPr/>
              <p:nvPr/>
            </p:nvSpPr>
            <p:spPr bwMode="auto">
              <a:xfrm>
                <a:off x="2028826" y="3302000"/>
                <a:ext cx="176213" cy="176213"/>
              </a:xfrm>
              <a:custGeom>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60"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grpSp>
        <p:nvGrpSpPr>
          <p:cNvPr id="72" name="Group 242"/>
          <p:cNvGrpSpPr/>
          <p:nvPr/>
        </p:nvGrpSpPr>
        <p:grpSpPr>
          <a:xfrm>
            <a:off x="3876121" y="3865990"/>
            <a:ext cx="1943460" cy="642837"/>
            <a:chOff x="2907090" y="2899492"/>
            <a:chExt cx="1457595" cy="482128"/>
          </a:xfrm>
        </p:grpSpPr>
        <p:grpSp>
          <p:nvGrpSpPr>
            <p:cNvPr id="73" name="Group 86"/>
            <p:cNvGrpSpPr/>
            <p:nvPr/>
          </p:nvGrpSpPr>
          <p:grpSpPr>
            <a:xfrm rot="5400000">
              <a:off x="3306372" y="3028434"/>
              <a:ext cx="482127" cy="224246"/>
              <a:chOff x="2387601" y="2598738"/>
              <a:chExt cx="614362" cy="285750"/>
            </a:xfrm>
            <a:solidFill>
              <a:schemeClr val="accent2"/>
            </a:solidFill>
          </p:grpSpPr>
          <p:sp>
            <p:nvSpPr>
              <p:cNvPr id="90" name="Freeform 35"/>
              <p:cNvSpPr/>
              <p:nvPr/>
            </p:nvSpPr>
            <p:spPr bwMode="auto">
              <a:xfrm>
                <a:off x="2716213" y="2598738"/>
                <a:ext cx="285750" cy="285750"/>
              </a:xfrm>
              <a:custGeom>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91"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74" name="Group 233"/>
            <p:cNvGrpSpPr/>
            <p:nvPr/>
          </p:nvGrpSpPr>
          <p:grpSpPr>
            <a:xfrm>
              <a:off x="2907090" y="2899492"/>
              <a:ext cx="1457595" cy="468425"/>
              <a:chOff x="2907090" y="2899492"/>
              <a:chExt cx="1457595" cy="468425"/>
            </a:xfrm>
          </p:grpSpPr>
          <p:grpSp>
            <p:nvGrpSpPr>
              <p:cNvPr id="75" name="Group 83"/>
              <p:cNvGrpSpPr/>
              <p:nvPr/>
            </p:nvGrpSpPr>
            <p:grpSpPr>
              <a:xfrm rot="5400000">
                <a:off x="3847676" y="3015353"/>
                <a:ext cx="397412" cy="165693"/>
                <a:chOff x="2387601" y="2000250"/>
                <a:chExt cx="506412" cy="211138"/>
              </a:xfrm>
              <a:solidFill>
                <a:schemeClr val="accent2"/>
              </a:solidFill>
            </p:grpSpPr>
            <p:sp>
              <p:nvSpPr>
                <p:cNvPr id="88" name="Freeform 41"/>
                <p:cNvSpPr/>
                <p:nvPr/>
              </p:nvSpPr>
              <p:spPr bwMode="auto">
                <a:xfrm>
                  <a:off x="2684463" y="2000250"/>
                  <a:ext cx="209550" cy="211138"/>
                </a:xfrm>
                <a:custGeom>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89"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76" name="Group 84"/>
              <p:cNvGrpSpPr/>
              <p:nvPr/>
            </p:nvGrpSpPr>
            <p:grpSpPr>
              <a:xfrm rot="5400000">
                <a:off x="4165979" y="2961161"/>
                <a:ext cx="260374" cy="137039"/>
                <a:chOff x="2387601" y="1700213"/>
                <a:chExt cx="331788" cy="174625"/>
              </a:xfrm>
              <a:solidFill>
                <a:schemeClr val="accent2"/>
              </a:solidFill>
            </p:grpSpPr>
            <p:sp>
              <p:nvSpPr>
                <p:cNvPr id="86" name="Freeform 40"/>
                <p:cNvSpPr/>
                <p:nvPr/>
              </p:nvSpPr>
              <p:spPr bwMode="auto">
                <a:xfrm>
                  <a:off x="2543176" y="1700213"/>
                  <a:ext cx="176213" cy="174625"/>
                </a:xfrm>
                <a:custGeom>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87"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77" name="Group 85"/>
              <p:cNvGrpSpPr/>
              <p:nvPr/>
            </p:nvGrpSpPr>
            <p:grpSpPr>
              <a:xfrm rot="5400000">
                <a:off x="3560517" y="3033417"/>
                <a:ext cx="468424" cy="200576"/>
                <a:chOff x="2387601" y="2298700"/>
                <a:chExt cx="596900" cy="255588"/>
              </a:xfrm>
              <a:solidFill>
                <a:schemeClr val="accent2"/>
              </a:solidFill>
            </p:grpSpPr>
            <p:sp>
              <p:nvSpPr>
                <p:cNvPr id="84" name="Freeform 34"/>
                <p:cNvSpPr/>
                <p:nvPr/>
              </p:nvSpPr>
              <p:spPr bwMode="auto">
                <a:xfrm>
                  <a:off x="2728913" y="2298700"/>
                  <a:ext cx="255588" cy="255588"/>
                </a:xfrm>
                <a:custGeom>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85"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78" name="Group 87"/>
              <p:cNvGrpSpPr/>
              <p:nvPr/>
            </p:nvGrpSpPr>
            <p:grpSpPr>
              <a:xfrm rot="5400000">
                <a:off x="3065930" y="2997289"/>
                <a:ext cx="443508" cy="247916"/>
                <a:chOff x="2387601" y="2914650"/>
                <a:chExt cx="565150" cy="315913"/>
              </a:xfrm>
              <a:solidFill>
                <a:schemeClr val="accent2"/>
              </a:solidFill>
            </p:grpSpPr>
            <p:sp>
              <p:nvSpPr>
                <p:cNvPr id="82" name="Freeform 42"/>
                <p:cNvSpPr/>
                <p:nvPr/>
              </p:nvSpPr>
              <p:spPr bwMode="auto">
                <a:xfrm>
                  <a:off x="2636838" y="2914650"/>
                  <a:ext cx="315913" cy="315913"/>
                </a:xfrm>
                <a:custGeom>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5" h="125">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83"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79" name="Group 88"/>
              <p:cNvGrpSpPr/>
              <p:nvPr/>
            </p:nvGrpSpPr>
            <p:grpSpPr>
              <a:xfrm rot="5400000">
                <a:off x="2877190" y="2929392"/>
                <a:ext cx="322665" cy="262866"/>
                <a:chOff x="2387601" y="3222625"/>
                <a:chExt cx="411163" cy="334963"/>
              </a:xfrm>
              <a:solidFill>
                <a:schemeClr val="accent2"/>
              </a:solidFill>
            </p:grpSpPr>
            <p:sp>
              <p:nvSpPr>
                <p:cNvPr id="80" name="Freeform 43"/>
                <p:cNvSpPr/>
                <p:nvPr/>
              </p:nvSpPr>
              <p:spPr bwMode="auto">
                <a:xfrm>
                  <a:off x="2463801" y="3222625"/>
                  <a:ext cx="334963" cy="334963"/>
                </a:xfrm>
                <a:custGeom>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81"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grpSp>
      <p:grpSp>
        <p:nvGrpSpPr>
          <p:cNvPr id="92" name="Group 244"/>
          <p:cNvGrpSpPr/>
          <p:nvPr/>
        </p:nvGrpSpPr>
        <p:grpSpPr>
          <a:xfrm>
            <a:off x="6352788" y="3122457"/>
            <a:ext cx="1945123" cy="646160"/>
            <a:chOff x="4764591" y="2341843"/>
            <a:chExt cx="1458842" cy="484620"/>
          </a:xfrm>
        </p:grpSpPr>
        <p:grpSp>
          <p:nvGrpSpPr>
            <p:cNvPr id="93" name="Group 115"/>
            <p:cNvGrpSpPr/>
            <p:nvPr/>
          </p:nvGrpSpPr>
          <p:grpSpPr>
            <a:xfrm rot="5400000">
              <a:off x="5619216" y="2480127"/>
              <a:ext cx="444754" cy="247916"/>
              <a:chOff x="1795463" y="1947863"/>
              <a:chExt cx="566738" cy="315913"/>
            </a:xfrm>
            <a:solidFill>
              <a:schemeClr val="accent3"/>
            </a:solidFill>
          </p:grpSpPr>
          <p:sp>
            <p:nvSpPr>
              <p:cNvPr id="109" name="Freeform 37"/>
              <p:cNvSpPr/>
              <p:nvPr/>
            </p:nvSpPr>
            <p:spPr bwMode="auto">
              <a:xfrm>
                <a:off x="1795463" y="1947863"/>
                <a:ext cx="315913" cy="315913"/>
              </a:xfrm>
              <a:custGeom>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5" h="125">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10"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94" name="Group 116"/>
            <p:cNvGrpSpPr/>
            <p:nvPr/>
          </p:nvGrpSpPr>
          <p:grpSpPr>
            <a:xfrm rot="5400000">
              <a:off x="5928800" y="2531828"/>
              <a:ext cx="325156" cy="264111"/>
              <a:chOff x="1947863" y="1619250"/>
              <a:chExt cx="414338" cy="336550"/>
            </a:xfrm>
            <a:solidFill>
              <a:schemeClr val="accent3"/>
            </a:solidFill>
          </p:grpSpPr>
          <p:sp>
            <p:nvSpPr>
              <p:cNvPr id="107" name="Freeform 38"/>
              <p:cNvSpPr/>
              <p:nvPr/>
            </p:nvSpPr>
            <p:spPr bwMode="auto">
              <a:xfrm>
                <a:off x="1947863" y="1619250"/>
                <a:ext cx="336550" cy="336550"/>
              </a:xfrm>
              <a:custGeom>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08"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95" name="Group 117"/>
            <p:cNvGrpSpPr/>
            <p:nvPr/>
          </p:nvGrpSpPr>
          <p:grpSpPr>
            <a:xfrm rot="5400000">
              <a:off x="5348253" y="2472030"/>
              <a:ext cx="484620" cy="224246"/>
              <a:chOff x="1744663" y="2282825"/>
              <a:chExt cx="617538" cy="285750"/>
            </a:xfrm>
            <a:solidFill>
              <a:schemeClr val="accent3"/>
            </a:solidFill>
          </p:grpSpPr>
          <p:sp>
            <p:nvSpPr>
              <p:cNvPr id="105" name="Freeform 39"/>
              <p:cNvSpPr/>
              <p:nvPr/>
            </p:nvSpPr>
            <p:spPr bwMode="auto">
              <a:xfrm>
                <a:off x="1744663" y="2282825"/>
                <a:ext cx="287338" cy="285750"/>
              </a:xfrm>
              <a:custGeom>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06"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96" name="Group 118"/>
            <p:cNvGrpSpPr/>
            <p:nvPr/>
          </p:nvGrpSpPr>
          <p:grpSpPr>
            <a:xfrm rot="5400000">
              <a:off x="5107188" y="2491339"/>
              <a:ext cx="469670" cy="200576"/>
              <a:chOff x="1763713" y="2614613"/>
              <a:chExt cx="598488" cy="255588"/>
            </a:xfrm>
            <a:solidFill>
              <a:schemeClr val="accent3"/>
            </a:solidFill>
          </p:grpSpPr>
          <p:sp>
            <p:nvSpPr>
              <p:cNvPr id="103" name="Freeform 45"/>
              <p:cNvSpPr/>
              <p:nvPr/>
            </p:nvSpPr>
            <p:spPr bwMode="auto">
              <a:xfrm>
                <a:off x="1763713" y="2614613"/>
                <a:ext cx="255588" cy="255588"/>
              </a:xfrm>
              <a:custGeom>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04"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97" name="Group 119"/>
            <p:cNvGrpSpPr/>
            <p:nvPr/>
          </p:nvGrpSpPr>
          <p:grpSpPr>
            <a:xfrm rot="5400000">
              <a:off x="4882942" y="2543663"/>
              <a:ext cx="399905" cy="165693"/>
              <a:chOff x="1852613" y="2967038"/>
              <a:chExt cx="509588" cy="211138"/>
            </a:xfrm>
            <a:solidFill>
              <a:schemeClr val="accent3"/>
            </a:solidFill>
          </p:grpSpPr>
          <p:sp>
            <p:nvSpPr>
              <p:cNvPr id="101" name="Freeform 46"/>
              <p:cNvSpPr/>
              <p:nvPr/>
            </p:nvSpPr>
            <p:spPr bwMode="auto">
              <a:xfrm>
                <a:off x="1852613" y="2967038"/>
                <a:ext cx="211138" cy="211138"/>
              </a:xfrm>
              <a:custGeom>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02"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98" name="Group 120"/>
            <p:cNvGrpSpPr/>
            <p:nvPr/>
          </p:nvGrpSpPr>
          <p:grpSpPr>
            <a:xfrm rot="5400000">
              <a:off x="4702924" y="2626510"/>
              <a:ext cx="261620" cy="138285"/>
              <a:chOff x="2028826" y="3302000"/>
              <a:chExt cx="333375" cy="176213"/>
            </a:xfrm>
            <a:solidFill>
              <a:schemeClr val="accent3"/>
            </a:solidFill>
          </p:grpSpPr>
          <p:sp>
            <p:nvSpPr>
              <p:cNvPr id="99" name="Freeform 44"/>
              <p:cNvSpPr/>
              <p:nvPr/>
            </p:nvSpPr>
            <p:spPr bwMode="auto">
              <a:xfrm>
                <a:off x="2028826" y="3302000"/>
                <a:ext cx="176213" cy="176213"/>
              </a:xfrm>
              <a:custGeom>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00"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grpSp>
        <p:nvGrpSpPr>
          <p:cNvPr id="111" name="Group 243"/>
          <p:cNvGrpSpPr/>
          <p:nvPr/>
        </p:nvGrpSpPr>
        <p:grpSpPr>
          <a:xfrm>
            <a:off x="6269735" y="3624759"/>
            <a:ext cx="2393613" cy="884068"/>
            <a:chOff x="4702301" y="2718569"/>
            <a:chExt cx="1795210" cy="663051"/>
          </a:xfrm>
        </p:grpSpPr>
        <p:sp>
          <p:nvSpPr>
            <p:cNvPr id="112" name="Freeform 36"/>
            <p:cNvSpPr/>
            <p:nvPr/>
          </p:nvSpPr>
          <p:spPr bwMode="auto">
            <a:xfrm rot="5400000">
              <a:off x="6186682" y="2719191"/>
              <a:ext cx="311452" cy="310207"/>
            </a:xfrm>
            <a:custGeom>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3"/>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nvGrpSpPr>
            <p:cNvPr id="113" name="Group 121"/>
            <p:cNvGrpSpPr/>
            <p:nvPr/>
          </p:nvGrpSpPr>
          <p:grpSpPr>
            <a:xfrm rot="5400000">
              <a:off x="5642887" y="3015353"/>
              <a:ext cx="397412" cy="165693"/>
              <a:chOff x="2387601" y="2000250"/>
              <a:chExt cx="506412" cy="211138"/>
            </a:xfrm>
            <a:solidFill>
              <a:schemeClr val="accent3"/>
            </a:solidFill>
          </p:grpSpPr>
          <p:sp>
            <p:nvSpPr>
              <p:cNvPr id="129" name="Freeform 41"/>
              <p:cNvSpPr/>
              <p:nvPr/>
            </p:nvSpPr>
            <p:spPr bwMode="auto">
              <a:xfrm>
                <a:off x="2684463" y="2000250"/>
                <a:ext cx="209550" cy="211138"/>
              </a:xfrm>
              <a:custGeom>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30"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14" name="Group 122"/>
            <p:cNvGrpSpPr/>
            <p:nvPr/>
          </p:nvGrpSpPr>
          <p:grpSpPr>
            <a:xfrm rot="5400000">
              <a:off x="5961190" y="2961161"/>
              <a:ext cx="260374" cy="137039"/>
              <a:chOff x="2387601" y="1700213"/>
              <a:chExt cx="331788" cy="174625"/>
            </a:xfrm>
            <a:solidFill>
              <a:schemeClr val="accent3"/>
            </a:solidFill>
          </p:grpSpPr>
          <p:sp>
            <p:nvSpPr>
              <p:cNvPr id="127" name="Freeform 40"/>
              <p:cNvSpPr/>
              <p:nvPr/>
            </p:nvSpPr>
            <p:spPr bwMode="auto">
              <a:xfrm>
                <a:off x="2543176" y="1700213"/>
                <a:ext cx="176213" cy="174625"/>
              </a:xfrm>
              <a:custGeom>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8"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15" name="Group 123"/>
            <p:cNvGrpSpPr/>
            <p:nvPr/>
          </p:nvGrpSpPr>
          <p:grpSpPr>
            <a:xfrm rot="5400000">
              <a:off x="5355728" y="3033417"/>
              <a:ext cx="468424" cy="200576"/>
              <a:chOff x="2387601" y="2298700"/>
              <a:chExt cx="596900" cy="255588"/>
            </a:xfrm>
            <a:solidFill>
              <a:schemeClr val="accent3"/>
            </a:solidFill>
          </p:grpSpPr>
          <p:sp>
            <p:nvSpPr>
              <p:cNvPr id="125" name="Freeform 34"/>
              <p:cNvSpPr/>
              <p:nvPr/>
            </p:nvSpPr>
            <p:spPr bwMode="auto">
              <a:xfrm>
                <a:off x="2728913" y="2298700"/>
                <a:ext cx="255588" cy="255588"/>
              </a:xfrm>
              <a:custGeom>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6"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16" name="Group 124"/>
            <p:cNvGrpSpPr/>
            <p:nvPr/>
          </p:nvGrpSpPr>
          <p:grpSpPr>
            <a:xfrm rot="5400000">
              <a:off x="5101583" y="3028434"/>
              <a:ext cx="482127" cy="224246"/>
              <a:chOff x="2387601" y="2598738"/>
              <a:chExt cx="614362" cy="285750"/>
            </a:xfrm>
            <a:solidFill>
              <a:schemeClr val="accent3"/>
            </a:solidFill>
          </p:grpSpPr>
          <p:sp>
            <p:nvSpPr>
              <p:cNvPr id="123" name="Freeform 35"/>
              <p:cNvSpPr/>
              <p:nvPr/>
            </p:nvSpPr>
            <p:spPr bwMode="auto">
              <a:xfrm>
                <a:off x="2716213" y="2598738"/>
                <a:ext cx="285750" cy="285750"/>
              </a:xfrm>
              <a:custGeom>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4"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17" name="Group 125"/>
            <p:cNvGrpSpPr/>
            <p:nvPr/>
          </p:nvGrpSpPr>
          <p:grpSpPr>
            <a:xfrm rot="5400000">
              <a:off x="4861141" y="2997289"/>
              <a:ext cx="443508" cy="247916"/>
              <a:chOff x="2387601" y="2914650"/>
              <a:chExt cx="565150" cy="315913"/>
            </a:xfrm>
            <a:solidFill>
              <a:schemeClr val="accent3"/>
            </a:solidFill>
          </p:grpSpPr>
          <p:sp>
            <p:nvSpPr>
              <p:cNvPr id="121" name="Freeform 42"/>
              <p:cNvSpPr/>
              <p:nvPr/>
            </p:nvSpPr>
            <p:spPr bwMode="auto">
              <a:xfrm>
                <a:off x="2636838" y="2914650"/>
                <a:ext cx="315913" cy="315913"/>
              </a:xfrm>
              <a:custGeom>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5" h="125">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2"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18" name="Group 126"/>
            <p:cNvGrpSpPr/>
            <p:nvPr/>
          </p:nvGrpSpPr>
          <p:grpSpPr>
            <a:xfrm rot="5400000">
              <a:off x="4672401" y="2929392"/>
              <a:ext cx="322665" cy="262866"/>
              <a:chOff x="2387601" y="3222625"/>
              <a:chExt cx="411163" cy="334963"/>
            </a:xfrm>
            <a:solidFill>
              <a:schemeClr val="accent3"/>
            </a:solidFill>
          </p:grpSpPr>
          <p:sp>
            <p:nvSpPr>
              <p:cNvPr id="119" name="Freeform 43"/>
              <p:cNvSpPr/>
              <p:nvPr/>
            </p:nvSpPr>
            <p:spPr bwMode="auto">
              <a:xfrm>
                <a:off x="2463801" y="3222625"/>
                <a:ext cx="334963" cy="334963"/>
              </a:xfrm>
              <a:custGeom>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20"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grpSp>
        <p:nvGrpSpPr>
          <p:cNvPr id="131" name="Group 246"/>
          <p:cNvGrpSpPr/>
          <p:nvPr/>
        </p:nvGrpSpPr>
        <p:grpSpPr>
          <a:xfrm>
            <a:off x="8746403" y="3122457"/>
            <a:ext cx="1945123" cy="646160"/>
            <a:chOff x="6559802" y="2341843"/>
            <a:chExt cx="1458842" cy="484620"/>
          </a:xfrm>
        </p:grpSpPr>
        <p:grpSp>
          <p:nvGrpSpPr>
            <p:cNvPr id="132" name="Group 153"/>
            <p:cNvGrpSpPr/>
            <p:nvPr/>
          </p:nvGrpSpPr>
          <p:grpSpPr>
            <a:xfrm rot="5400000">
              <a:off x="7414427" y="2480127"/>
              <a:ext cx="444754" cy="247916"/>
              <a:chOff x="1795463" y="1947863"/>
              <a:chExt cx="566738" cy="315913"/>
            </a:xfrm>
            <a:solidFill>
              <a:schemeClr val="accent4"/>
            </a:solidFill>
          </p:grpSpPr>
          <p:sp>
            <p:nvSpPr>
              <p:cNvPr id="148" name="Freeform 37"/>
              <p:cNvSpPr/>
              <p:nvPr/>
            </p:nvSpPr>
            <p:spPr bwMode="auto">
              <a:xfrm>
                <a:off x="1795463" y="1947863"/>
                <a:ext cx="315913" cy="315913"/>
              </a:xfrm>
              <a:custGeom>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5" h="125">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49"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33" name="Group 154"/>
            <p:cNvGrpSpPr/>
            <p:nvPr/>
          </p:nvGrpSpPr>
          <p:grpSpPr>
            <a:xfrm rot="5400000">
              <a:off x="7724011" y="2531828"/>
              <a:ext cx="325156" cy="264111"/>
              <a:chOff x="1947863" y="1619250"/>
              <a:chExt cx="414338" cy="336550"/>
            </a:xfrm>
            <a:solidFill>
              <a:schemeClr val="accent4"/>
            </a:solidFill>
          </p:grpSpPr>
          <p:sp>
            <p:nvSpPr>
              <p:cNvPr id="146" name="Freeform 38"/>
              <p:cNvSpPr/>
              <p:nvPr/>
            </p:nvSpPr>
            <p:spPr bwMode="auto">
              <a:xfrm>
                <a:off x="1947863" y="1619250"/>
                <a:ext cx="336550" cy="336550"/>
              </a:xfrm>
              <a:custGeom>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47"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34" name="Group 155"/>
            <p:cNvGrpSpPr/>
            <p:nvPr/>
          </p:nvGrpSpPr>
          <p:grpSpPr>
            <a:xfrm rot="5400000">
              <a:off x="7143464" y="2472030"/>
              <a:ext cx="484620" cy="224246"/>
              <a:chOff x="1744663" y="2282825"/>
              <a:chExt cx="617538" cy="285750"/>
            </a:xfrm>
            <a:solidFill>
              <a:schemeClr val="accent4"/>
            </a:solidFill>
          </p:grpSpPr>
          <p:sp>
            <p:nvSpPr>
              <p:cNvPr id="144" name="Freeform 39"/>
              <p:cNvSpPr/>
              <p:nvPr/>
            </p:nvSpPr>
            <p:spPr bwMode="auto">
              <a:xfrm>
                <a:off x="1744663" y="2282825"/>
                <a:ext cx="287338" cy="285750"/>
              </a:xfrm>
              <a:custGeom>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45"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35" name="Group 156"/>
            <p:cNvGrpSpPr/>
            <p:nvPr/>
          </p:nvGrpSpPr>
          <p:grpSpPr>
            <a:xfrm rot="5400000">
              <a:off x="6902399" y="2491339"/>
              <a:ext cx="469670" cy="200576"/>
              <a:chOff x="1763713" y="2614613"/>
              <a:chExt cx="598488" cy="255588"/>
            </a:xfrm>
            <a:solidFill>
              <a:schemeClr val="accent4"/>
            </a:solidFill>
          </p:grpSpPr>
          <p:sp>
            <p:nvSpPr>
              <p:cNvPr id="142" name="Freeform 45"/>
              <p:cNvSpPr/>
              <p:nvPr/>
            </p:nvSpPr>
            <p:spPr bwMode="auto">
              <a:xfrm>
                <a:off x="1763713" y="2614613"/>
                <a:ext cx="255588" cy="255588"/>
              </a:xfrm>
              <a:custGeom>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43"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36" name="Group 157"/>
            <p:cNvGrpSpPr/>
            <p:nvPr/>
          </p:nvGrpSpPr>
          <p:grpSpPr>
            <a:xfrm rot="5400000">
              <a:off x="6678153" y="2543663"/>
              <a:ext cx="399905" cy="165693"/>
              <a:chOff x="1852613" y="2967038"/>
              <a:chExt cx="509588" cy="211138"/>
            </a:xfrm>
            <a:solidFill>
              <a:schemeClr val="accent4"/>
            </a:solidFill>
          </p:grpSpPr>
          <p:sp>
            <p:nvSpPr>
              <p:cNvPr id="140" name="Freeform 46"/>
              <p:cNvSpPr/>
              <p:nvPr/>
            </p:nvSpPr>
            <p:spPr bwMode="auto">
              <a:xfrm>
                <a:off x="1852613" y="2967038"/>
                <a:ext cx="211138" cy="211138"/>
              </a:xfrm>
              <a:custGeom>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41"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37" name="Group 158"/>
            <p:cNvGrpSpPr/>
            <p:nvPr/>
          </p:nvGrpSpPr>
          <p:grpSpPr>
            <a:xfrm rot="5400000">
              <a:off x="6498135" y="2626510"/>
              <a:ext cx="261620" cy="138285"/>
              <a:chOff x="2028826" y="3302000"/>
              <a:chExt cx="333375" cy="176213"/>
            </a:xfrm>
            <a:solidFill>
              <a:schemeClr val="accent4"/>
            </a:solidFill>
          </p:grpSpPr>
          <p:sp>
            <p:nvSpPr>
              <p:cNvPr id="138" name="Freeform 44"/>
              <p:cNvSpPr/>
              <p:nvPr/>
            </p:nvSpPr>
            <p:spPr bwMode="auto">
              <a:xfrm>
                <a:off x="2028826" y="3302000"/>
                <a:ext cx="176213" cy="176213"/>
              </a:xfrm>
              <a:custGeom>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39"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grpSp>
        <p:nvGrpSpPr>
          <p:cNvPr id="150" name="Group 245"/>
          <p:cNvGrpSpPr/>
          <p:nvPr/>
        </p:nvGrpSpPr>
        <p:grpSpPr>
          <a:xfrm>
            <a:off x="8663350" y="3624759"/>
            <a:ext cx="2393613" cy="884068"/>
            <a:chOff x="6497512" y="2718569"/>
            <a:chExt cx="1795210" cy="663051"/>
          </a:xfrm>
        </p:grpSpPr>
        <p:sp>
          <p:nvSpPr>
            <p:cNvPr id="151" name="Freeform 36"/>
            <p:cNvSpPr/>
            <p:nvPr/>
          </p:nvSpPr>
          <p:spPr bwMode="auto">
            <a:xfrm rot="5400000">
              <a:off x="7981893" y="2719191"/>
              <a:ext cx="311452" cy="310207"/>
            </a:xfrm>
            <a:custGeom>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4"/>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nvGrpSpPr>
            <p:cNvPr id="152" name="Group 159"/>
            <p:cNvGrpSpPr/>
            <p:nvPr/>
          </p:nvGrpSpPr>
          <p:grpSpPr>
            <a:xfrm rot="5400000">
              <a:off x="7438098" y="3015353"/>
              <a:ext cx="397412" cy="165693"/>
              <a:chOff x="2387601" y="2000250"/>
              <a:chExt cx="506412" cy="211138"/>
            </a:xfrm>
            <a:solidFill>
              <a:schemeClr val="accent4"/>
            </a:solidFill>
          </p:grpSpPr>
          <p:sp>
            <p:nvSpPr>
              <p:cNvPr id="168" name="Freeform 41"/>
              <p:cNvSpPr/>
              <p:nvPr/>
            </p:nvSpPr>
            <p:spPr bwMode="auto">
              <a:xfrm>
                <a:off x="2684463" y="2000250"/>
                <a:ext cx="209550" cy="211138"/>
              </a:xfrm>
              <a:custGeom>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69"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53" name="Group 160"/>
            <p:cNvGrpSpPr/>
            <p:nvPr/>
          </p:nvGrpSpPr>
          <p:grpSpPr>
            <a:xfrm rot="5400000">
              <a:off x="7756401" y="2961161"/>
              <a:ext cx="260374" cy="137039"/>
              <a:chOff x="2387601" y="1700213"/>
              <a:chExt cx="331788" cy="174625"/>
            </a:xfrm>
            <a:solidFill>
              <a:schemeClr val="accent4"/>
            </a:solidFill>
          </p:grpSpPr>
          <p:sp>
            <p:nvSpPr>
              <p:cNvPr id="166" name="Freeform 40"/>
              <p:cNvSpPr/>
              <p:nvPr/>
            </p:nvSpPr>
            <p:spPr bwMode="auto">
              <a:xfrm>
                <a:off x="2543176" y="1700213"/>
                <a:ext cx="176213" cy="174625"/>
              </a:xfrm>
              <a:custGeom>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67"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54" name="Group 161"/>
            <p:cNvGrpSpPr/>
            <p:nvPr/>
          </p:nvGrpSpPr>
          <p:grpSpPr>
            <a:xfrm rot="5400000">
              <a:off x="7150939" y="3033417"/>
              <a:ext cx="468424" cy="200576"/>
              <a:chOff x="2387601" y="2298700"/>
              <a:chExt cx="596900" cy="255588"/>
            </a:xfrm>
            <a:solidFill>
              <a:schemeClr val="accent4"/>
            </a:solidFill>
          </p:grpSpPr>
          <p:sp>
            <p:nvSpPr>
              <p:cNvPr id="164" name="Freeform 34"/>
              <p:cNvSpPr/>
              <p:nvPr/>
            </p:nvSpPr>
            <p:spPr bwMode="auto">
              <a:xfrm>
                <a:off x="2728913" y="2298700"/>
                <a:ext cx="255588" cy="255588"/>
              </a:xfrm>
              <a:custGeom>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65"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55" name="Group 162"/>
            <p:cNvGrpSpPr/>
            <p:nvPr/>
          </p:nvGrpSpPr>
          <p:grpSpPr>
            <a:xfrm rot="5400000">
              <a:off x="6896794" y="3028434"/>
              <a:ext cx="482127" cy="224246"/>
              <a:chOff x="2387601" y="2598738"/>
              <a:chExt cx="614362" cy="285750"/>
            </a:xfrm>
            <a:solidFill>
              <a:schemeClr val="accent4"/>
            </a:solidFill>
          </p:grpSpPr>
          <p:sp>
            <p:nvSpPr>
              <p:cNvPr id="162" name="Freeform 35"/>
              <p:cNvSpPr/>
              <p:nvPr/>
            </p:nvSpPr>
            <p:spPr bwMode="auto">
              <a:xfrm>
                <a:off x="2716213" y="2598738"/>
                <a:ext cx="285750" cy="285750"/>
              </a:xfrm>
              <a:custGeom>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63"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56" name="Group 163"/>
            <p:cNvGrpSpPr/>
            <p:nvPr/>
          </p:nvGrpSpPr>
          <p:grpSpPr>
            <a:xfrm rot="5400000">
              <a:off x="6656352" y="2997289"/>
              <a:ext cx="443508" cy="247916"/>
              <a:chOff x="2387601" y="2914650"/>
              <a:chExt cx="565150" cy="315913"/>
            </a:xfrm>
            <a:solidFill>
              <a:schemeClr val="accent4"/>
            </a:solidFill>
          </p:grpSpPr>
          <p:sp>
            <p:nvSpPr>
              <p:cNvPr id="160" name="Freeform 42"/>
              <p:cNvSpPr/>
              <p:nvPr/>
            </p:nvSpPr>
            <p:spPr bwMode="auto">
              <a:xfrm>
                <a:off x="2636838" y="2914650"/>
                <a:ext cx="315913" cy="315913"/>
              </a:xfrm>
              <a:custGeom>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5" h="125">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61"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57" name="Group 164"/>
            <p:cNvGrpSpPr/>
            <p:nvPr/>
          </p:nvGrpSpPr>
          <p:grpSpPr>
            <a:xfrm rot="5400000">
              <a:off x="6467612" y="2929392"/>
              <a:ext cx="322665" cy="262866"/>
              <a:chOff x="2387601" y="3222625"/>
              <a:chExt cx="411163" cy="334963"/>
            </a:xfrm>
            <a:solidFill>
              <a:schemeClr val="accent4"/>
            </a:solidFill>
          </p:grpSpPr>
          <p:sp>
            <p:nvSpPr>
              <p:cNvPr id="158" name="Freeform 43"/>
              <p:cNvSpPr/>
              <p:nvPr/>
            </p:nvSpPr>
            <p:spPr bwMode="auto">
              <a:xfrm>
                <a:off x="2463801" y="3222625"/>
                <a:ext cx="334963" cy="334963"/>
              </a:xfrm>
              <a:custGeom>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59"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sp>
        <p:nvSpPr>
          <p:cNvPr id="170" name="Rectangular Callout 194"/>
          <p:cNvSpPr/>
          <p:nvPr/>
        </p:nvSpPr>
        <p:spPr>
          <a:xfrm>
            <a:off x="2178724" y="1509461"/>
            <a:ext cx="1640467" cy="1185312"/>
          </a:xfrm>
          <a:prstGeom prst="wedgeRectCallout">
            <a:avLst>
              <a:gd name="adj1" fmla="val -30714"/>
              <a:gd name="adj2" fmla="val 77460"/>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3735">
              <a:solidFill>
                <a:srgbClr val="19B396">
                  <a:lumMod val="75000"/>
                </a:srgbClr>
              </a:solidFill>
              <a:cs typeface="+mn-ea"/>
              <a:sym typeface="+mn-lt"/>
            </a:endParaRPr>
          </a:p>
        </p:txBody>
      </p:sp>
      <p:grpSp>
        <p:nvGrpSpPr>
          <p:cNvPr id="171" name="Group 195"/>
          <p:cNvGrpSpPr/>
          <p:nvPr/>
        </p:nvGrpSpPr>
        <p:grpSpPr>
          <a:xfrm>
            <a:off x="2619930" y="1667984"/>
            <a:ext cx="830687" cy="814345"/>
            <a:chOff x="6718300" y="2185988"/>
            <a:chExt cx="484188" cy="474663"/>
          </a:xfrm>
          <a:solidFill>
            <a:schemeClr val="accent1"/>
          </a:solidFill>
        </p:grpSpPr>
        <p:sp>
          <p:nvSpPr>
            <p:cNvPr id="172" name="Freeform 92"/>
            <p:cNvSpPr/>
            <p:nvPr/>
          </p:nvSpPr>
          <p:spPr bwMode="auto">
            <a:xfrm>
              <a:off x="6718300" y="2297113"/>
              <a:ext cx="128588" cy="134938"/>
            </a:xfrm>
            <a:custGeom>
              <a:cxnLst>
                <a:cxn ang="0">
                  <a:pos x="40" y="85"/>
                </a:cxn>
                <a:cxn ang="0">
                  <a:pos x="81" y="65"/>
                </a:cxn>
                <a:cxn ang="0">
                  <a:pos x="81" y="22"/>
                </a:cxn>
                <a:cxn ang="0">
                  <a:pos x="40" y="0"/>
                </a:cxn>
                <a:cxn ang="0">
                  <a:pos x="0" y="22"/>
                </a:cxn>
                <a:cxn ang="0">
                  <a:pos x="0" y="65"/>
                </a:cxn>
                <a:cxn ang="0">
                  <a:pos x="40" y="85"/>
                </a:cxn>
              </a:cxnLst>
              <a:rect l="0" t="0" r="r" b="b"/>
              <a:pathLst>
                <a:path w="81" h="85">
                  <a:moveTo>
                    <a:pt x="40" y="85"/>
                  </a:moveTo>
                  <a:lnTo>
                    <a:pt x="81" y="65"/>
                  </a:lnTo>
                  <a:lnTo>
                    <a:pt x="81" y="22"/>
                  </a:lnTo>
                  <a:lnTo>
                    <a:pt x="40" y="0"/>
                  </a:lnTo>
                  <a:lnTo>
                    <a:pt x="0" y="22"/>
                  </a:lnTo>
                  <a:lnTo>
                    <a:pt x="0" y="65"/>
                  </a:lnTo>
                  <a:lnTo>
                    <a:pt x="40" y="85"/>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73" name="Freeform 93"/>
            <p:cNvSpPr/>
            <p:nvPr/>
          </p:nvSpPr>
          <p:spPr bwMode="auto">
            <a:xfrm>
              <a:off x="6858000" y="2297113"/>
              <a:ext cx="130175" cy="134938"/>
            </a:xfrm>
            <a:custGeom>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74" name="Freeform 94"/>
            <p:cNvSpPr/>
            <p:nvPr/>
          </p:nvSpPr>
          <p:spPr bwMode="auto">
            <a:xfrm>
              <a:off x="6784975" y="2185988"/>
              <a:ext cx="130175" cy="134938"/>
            </a:xfrm>
            <a:custGeom>
              <a:cxnLst>
                <a:cxn ang="0">
                  <a:pos x="41" y="85"/>
                </a:cxn>
                <a:cxn ang="0">
                  <a:pos x="82" y="64"/>
                </a:cxn>
                <a:cxn ang="0">
                  <a:pos x="82" y="22"/>
                </a:cxn>
                <a:cxn ang="0">
                  <a:pos x="41" y="0"/>
                </a:cxn>
                <a:cxn ang="0">
                  <a:pos x="0" y="22"/>
                </a:cxn>
                <a:cxn ang="0">
                  <a:pos x="0" y="64"/>
                </a:cxn>
                <a:cxn ang="0">
                  <a:pos x="41" y="85"/>
                </a:cxn>
              </a:cxnLst>
              <a:rect l="0" t="0" r="r" b="b"/>
              <a:pathLst>
                <a:path w="82" h="85">
                  <a:moveTo>
                    <a:pt x="41" y="85"/>
                  </a:moveTo>
                  <a:lnTo>
                    <a:pt x="82" y="64"/>
                  </a:lnTo>
                  <a:lnTo>
                    <a:pt x="82" y="22"/>
                  </a:lnTo>
                  <a:lnTo>
                    <a:pt x="41" y="0"/>
                  </a:lnTo>
                  <a:lnTo>
                    <a:pt x="0" y="22"/>
                  </a:lnTo>
                  <a:lnTo>
                    <a:pt x="0" y="64"/>
                  </a:lnTo>
                  <a:lnTo>
                    <a:pt x="41" y="85"/>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75" name="Freeform 95"/>
            <p:cNvSpPr/>
            <p:nvPr/>
          </p:nvSpPr>
          <p:spPr bwMode="auto">
            <a:xfrm>
              <a:off x="6718300" y="2522538"/>
              <a:ext cx="128588" cy="138113"/>
            </a:xfrm>
            <a:custGeom>
              <a:cxnLst>
                <a:cxn ang="0">
                  <a:pos x="40" y="87"/>
                </a:cxn>
                <a:cxn ang="0">
                  <a:pos x="81" y="67"/>
                </a:cxn>
                <a:cxn ang="0">
                  <a:pos x="81" y="23"/>
                </a:cxn>
                <a:cxn ang="0">
                  <a:pos x="40" y="0"/>
                </a:cxn>
                <a:cxn ang="0">
                  <a:pos x="0" y="23"/>
                </a:cxn>
                <a:cxn ang="0">
                  <a:pos x="0" y="67"/>
                </a:cxn>
                <a:cxn ang="0">
                  <a:pos x="40" y="87"/>
                </a:cxn>
              </a:cxnLst>
              <a:rect l="0" t="0" r="r" b="b"/>
              <a:pathLst>
                <a:path w="81" h="87">
                  <a:moveTo>
                    <a:pt x="40" y="87"/>
                  </a:moveTo>
                  <a:lnTo>
                    <a:pt x="81" y="67"/>
                  </a:lnTo>
                  <a:lnTo>
                    <a:pt x="81" y="23"/>
                  </a:lnTo>
                  <a:lnTo>
                    <a:pt x="40" y="0"/>
                  </a:lnTo>
                  <a:lnTo>
                    <a:pt x="0" y="23"/>
                  </a:lnTo>
                  <a:lnTo>
                    <a:pt x="0" y="67"/>
                  </a:lnTo>
                  <a:lnTo>
                    <a:pt x="40" y="87"/>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76" name="Freeform 96"/>
            <p:cNvSpPr/>
            <p:nvPr/>
          </p:nvSpPr>
          <p:spPr bwMode="auto">
            <a:xfrm>
              <a:off x="6858000" y="2522538"/>
              <a:ext cx="130175" cy="138113"/>
            </a:xfrm>
            <a:custGeom>
              <a:cxnLst>
                <a:cxn ang="0">
                  <a:pos x="41" y="87"/>
                </a:cxn>
                <a:cxn ang="0">
                  <a:pos x="82" y="67"/>
                </a:cxn>
                <a:cxn ang="0">
                  <a:pos x="82" y="23"/>
                </a:cxn>
                <a:cxn ang="0">
                  <a:pos x="39" y="0"/>
                </a:cxn>
                <a:cxn ang="0">
                  <a:pos x="0" y="23"/>
                </a:cxn>
                <a:cxn ang="0">
                  <a:pos x="0" y="67"/>
                </a:cxn>
                <a:cxn ang="0">
                  <a:pos x="41" y="87"/>
                </a:cxn>
              </a:cxnLst>
              <a:rect l="0" t="0" r="r" b="b"/>
              <a:pathLst>
                <a:path w="82" h="87">
                  <a:moveTo>
                    <a:pt x="41" y="87"/>
                  </a:moveTo>
                  <a:lnTo>
                    <a:pt x="82" y="67"/>
                  </a:lnTo>
                  <a:lnTo>
                    <a:pt x="82" y="23"/>
                  </a:lnTo>
                  <a:lnTo>
                    <a:pt x="39" y="0"/>
                  </a:lnTo>
                  <a:lnTo>
                    <a:pt x="0" y="23"/>
                  </a:lnTo>
                  <a:lnTo>
                    <a:pt x="0" y="67"/>
                  </a:lnTo>
                  <a:lnTo>
                    <a:pt x="41" y="87"/>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77" name="Freeform 97"/>
            <p:cNvSpPr/>
            <p:nvPr/>
          </p:nvSpPr>
          <p:spPr bwMode="auto">
            <a:xfrm>
              <a:off x="6784975" y="2411413"/>
              <a:ext cx="130175" cy="138113"/>
            </a:xfrm>
            <a:custGeom>
              <a:cxnLst>
                <a:cxn ang="0">
                  <a:pos x="41" y="87"/>
                </a:cxn>
                <a:cxn ang="0">
                  <a:pos x="82" y="67"/>
                </a:cxn>
                <a:cxn ang="0">
                  <a:pos x="82" y="22"/>
                </a:cxn>
                <a:cxn ang="0">
                  <a:pos x="41" y="0"/>
                </a:cxn>
                <a:cxn ang="0">
                  <a:pos x="0" y="22"/>
                </a:cxn>
                <a:cxn ang="0">
                  <a:pos x="0" y="67"/>
                </a:cxn>
                <a:cxn ang="0">
                  <a:pos x="41" y="87"/>
                </a:cxn>
              </a:cxnLst>
              <a:rect l="0" t="0" r="r" b="b"/>
              <a:pathLst>
                <a:path w="82" h="87">
                  <a:moveTo>
                    <a:pt x="41" y="87"/>
                  </a:moveTo>
                  <a:lnTo>
                    <a:pt x="82" y="67"/>
                  </a:lnTo>
                  <a:lnTo>
                    <a:pt x="82" y="22"/>
                  </a:lnTo>
                  <a:lnTo>
                    <a:pt x="41" y="0"/>
                  </a:lnTo>
                  <a:lnTo>
                    <a:pt x="0" y="22"/>
                  </a:lnTo>
                  <a:lnTo>
                    <a:pt x="0" y="67"/>
                  </a:lnTo>
                  <a:lnTo>
                    <a:pt x="41" y="87"/>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78" name="Freeform 98"/>
            <p:cNvSpPr/>
            <p:nvPr/>
          </p:nvSpPr>
          <p:spPr bwMode="auto">
            <a:xfrm>
              <a:off x="6932613" y="2414588"/>
              <a:ext cx="131763" cy="134938"/>
            </a:xfrm>
            <a:custGeom>
              <a:cxnLst>
                <a:cxn ang="0">
                  <a:pos x="40" y="85"/>
                </a:cxn>
                <a:cxn ang="0">
                  <a:pos x="83" y="65"/>
                </a:cxn>
                <a:cxn ang="0">
                  <a:pos x="83" y="22"/>
                </a:cxn>
                <a:cxn ang="0">
                  <a:pos x="40" y="0"/>
                </a:cxn>
                <a:cxn ang="0">
                  <a:pos x="0" y="22"/>
                </a:cxn>
                <a:cxn ang="0">
                  <a:pos x="0" y="65"/>
                </a:cxn>
                <a:cxn ang="0">
                  <a:pos x="40" y="85"/>
                </a:cxn>
              </a:cxnLst>
              <a:rect l="0" t="0" r="r" b="b"/>
              <a:pathLst>
                <a:path w="83" h="85">
                  <a:moveTo>
                    <a:pt x="40" y="85"/>
                  </a:moveTo>
                  <a:lnTo>
                    <a:pt x="83" y="65"/>
                  </a:lnTo>
                  <a:lnTo>
                    <a:pt x="83" y="22"/>
                  </a:lnTo>
                  <a:lnTo>
                    <a:pt x="40" y="0"/>
                  </a:lnTo>
                  <a:lnTo>
                    <a:pt x="0" y="22"/>
                  </a:lnTo>
                  <a:lnTo>
                    <a:pt x="0" y="65"/>
                  </a:lnTo>
                  <a:lnTo>
                    <a:pt x="40" y="85"/>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79" name="Freeform 99"/>
            <p:cNvSpPr/>
            <p:nvPr/>
          </p:nvSpPr>
          <p:spPr bwMode="auto">
            <a:xfrm>
              <a:off x="7072313" y="2414588"/>
              <a:ext cx="130175" cy="134938"/>
            </a:xfrm>
            <a:custGeom>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0" name="Freeform 100"/>
            <p:cNvSpPr/>
            <p:nvPr/>
          </p:nvSpPr>
          <p:spPr bwMode="auto">
            <a:xfrm>
              <a:off x="6999288" y="2303463"/>
              <a:ext cx="131763" cy="134938"/>
            </a:xfrm>
            <a:custGeom>
              <a:cxnLst>
                <a:cxn ang="0">
                  <a:pos x="41" y="85"/>
                </a:cxn>
                <a:cxn ang="0">
                  <a:pos x="83" y="64"/>
                </a:cxn>
                <a:cxn ang="0">
                  <a:pos x="83" y="22"/>
                </a:cxn>
                <a:cxn ang="0">
                  <a:pos x="41" y="0"/>
                </a:cxn>
                <a:cxn ang="0">
                  <a:pos x="0" y="22"/>
                </a:cxn>
                <a:cxn ang="0">
                  <a:pos x="0" y="64"/>
                </a:cxn>
                <a:cxn ang="0">
                  <a:pos x="41" y="85"/>
                </a:cxn>
              </a:cxnLst>
              <a:rect l="0" t="0" r="r" b="b"/>
              <a:pathLst>
                <a:path w="83" h="85">
                  <a:moveTo>
                    <a:pt x="41" y="85"/>
                  </a:moveTo>
                  <a:lnTo>
                    <a:pt x="83" y="64"/>
                  </a:lnTo>
                  <a:lnTo>
                    <a:pt x="83" y="22"/>
                  </a:lnTo>
                  <a:lnTo>
                    <a:pt x="41" y="0"/>
                  </a:lnTo>
                  <a:lnTo>
                    <a:pt x="0" y="22"/>
                  </a:lnTo>
                  <a:lnTo>
                    <a:pt x="0" y="64"/>
                  </a:lnTo>
                  <a:lnTo>
                    <a:pt x="41" y="85"/>
                  </a:ln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grpSp>
        <p:nvGrpSpPr>
          <p:cNvPr id="181" name="Group 205"/>
          <p:cNvGrpSpPr/>
          <p:nvPr/>
        </p:nvGrpSpPr>
        <p:grpSpPr>
          <a:xfrm>
            <a:off x="4019237" y="5055433"/>
            <a:ext cx="755623" cy="844172"/>
            <a:chOff x="6445250" y="2822575"/>
            <a:chExt cx="812800" cy="908050"/>
          </a:xfrm>
          <a:solidFill>
            <a:schemeClr val="accent2"/>
          </a:solidFill>
        </p:grpSpPr>
        <p:sp>
          <p:nvSpPr>
            <p:cNvPr id="182" name="Freeform 101"/>
            <p:cNvSpPr>
              <a:spLocks noEditPoints="1"/>
            </p:cNvSpPr>
            <p:nvPr/>
          </p:nvSpPr>
          <p:spPr bwMode="auto">
            <a:xfrm>
              <a:off x="6445250" y="2822575"/>
              <a:ext cx="812800" cy="908050"/>
            </a:xfrm>
            <a:custGeom>
              <a:cxnLst>
                <a:cxn ang="0">
                  <a:pos x="249" y="169"/>
                </a:cxn>
                <a:cxn ang="0">
                  <a:pos x="256" y="131"/>
                </a:cxn>
                <a:cxn ang="0">
                  <a:pos x="243" y="112"/>
                </a:cxn>
                <a:cxn ang="0">
                  <a:pos x="234" y="143"/>
                </a:cxn>
                <a:cxn ang="0">
                  <a:pos x="203" y="152"/>
                </a:cxn>
                <a:cxn ang="0">
                  <a:pos x="171" y="115"/>
                </a:cxn>
                <a:cxn ang="0">
                  <a:pos x="175" y="85"/>
                </a:cxn>
                <a:cxn ang="0">
                  <a:pos x="173" y="52"/>
                </a:cxn>
                <a:cxn ang="0">
                  <a:pos x="157" y="88"/>
                </a:cxn>
                <a:cxn ang="0">
                  <a:pos x="109" y="98"/>
                </a:cxn>
                <a:cxn ang="0">
                  <a:pos x="87" y="74"/>
                </a:cxn>
                <a:cxn ang="0">
                  <a:pos x="91" y="38"/>
                </a:cxn>
                <a:cxn ang="0">
                  <a:pos x="91" y="5"/>
                </a:cxn>
                <a:cxn ang="0">
                  <a:pos x="73" y="47"/>
                </a:cxn>
                <a:cxn ang="0">
                  <a:pos x="40" y="56"/>
                </a:cxn>
                <a:cxn ang="0">
                  <a:pos x="39" y="72"/>
                </a:cxn>
                <a:cxn ang="0">
                  <a:pos x="73" y="81"/>
                </a:cxn>
                <a:cxn ang="0">
                  <a:pos x="77" y="105"/>
                </a:cxn>
                <a:cxn ang="0">
                  <a:pos x="63" y="143"/>
                </a:cxn>
                <a:cxn ang="0">
                  <a:pos x="31" y="151"/>
                </a:cxn>
                <a:cxn ang="0">
                  <a:pos x="32" y="168"/>
                </a:cxn>
                <a:cxn ang="0">
                  <a:pos x="63" y="177"/>
                </a:cxn>
                <a:cxn ang="0">
                  <a:pos x="77" y="214"/>
                </a:cxn>
                <a:cxn ang="0">
                  <a:pos x="71" y="235"/>
                </a:cxn>
                <a:cxn ang="0">
                  <a:pos x="45" y="249"/>
                </a:cxn>
                <a:cxn ang="0">
                  <a:pos x="25" y="269"/>
                </a:cxn>
                <a:cxn ang="0">
                  <a:pos x="55" y="261"/>
                </a:cxn>
                <a:cxn ang="0">
                  <a:pos x="74" y="282"/>
                </a:cxn>
                <a:cxn ang="0">
                  <a:pos x="89" y="273"/>
                </a:cxn>
                <a:cxn ang="0">
                  <a:pos x="84" y="244"/>
                </a:cxn>
                <a:cxn ang="0">
                  <a:pos x="109" y="221"/>
                </a:cxn>
                <a:cxn ang="0">
                  <a:pos x="157" y="231"/>
                </a:cxn>
                <a:cxn ang="0">
                  <a:pos x="161" y="254"/>
                </a:cxn>
                <a:cxn ang="0">
                  <a:pos x="205" y="257"/>
                </a:cxn>
                <a:cxn ang="0">
                  <a:pos x="225" y="237"/>
                </a:cxn>
                <a:cxn ang="0">
                  <a:pos x="193" y="246"/>
                </a:cxn>
                <a:cxn ang="0">
                  <a:pos x="170" y="225"/>
                </a:cxn>
                <a:cxn ang="0">
                  <a:pos x="182" y="179"/>
                </a:cxn>
                <a:cxn ang="0">
                  <a:pos x="214" y="163"/>
                </a:cxn>
                <a:cxn ang="0">
                  <a:pos x="248" y="191"/>
                </a:cxn>
                <a:cxn ang="0">
                  <a:pos x="277" y="207"/>
                </a:cxn>
                <a:cxn ang="0">
                  <a:pos x="157" y="197"/>
                </a:cxn>
                <a:cxn ang="0">
                  <a:pos x="109" y="207"/>
                </a:cxn>
                <a:cxn ang="0">
                  <a:pos x="77" y="169"/>
                </a:cxn>
                <a:cxn ang="0">
                  <a:pos x="87" y="125"/>
                </a:cxn>
                <a:cxn ang="0">
                  <a:pos x="138" y="109"/>
                </a:cxn>
                <a:cxn ang="0">
                  <a:pos x="175" y="144"/>
                </a:cxn>
                <a:cxn ang="0">
                  <a:pos x="175" y="175"/>
                </a:cxn>
              </a:cxnLst>
              <a:rect l="0" t="0" r="r" b="b"/>
              <a:pathLst>
                <a:path w="277" h="309">
                  <a:moveTo>
                    <a:pt x="260" y="190"/>
                  </a:moveTo>
                  <a:cubicBezTo>
                    <a:pt x="257" y="190"/>
                    <a:pt x="257" y="190"/>
                    <a:pt x="255" y="188"/>
                  </a:cubicBezTo>
                  <a:cubicBezTo>
                    <a:pt x="253" y="184"/>
                    <a:pt x="250" y="178"/>
                    <a:pt x="248" y="175"/>
                  </a:cubicBezTo>
                  <a:cubicBezTo>
                    <a:pt x="246" y="171"/>
                    <a:pt x="248" y="170"/>
                    <a:pt x="249" y="169"/>
                  </a:cubicBezTo>
                  <a:cubicBezTo>
                    <a:pt x="250" y="166"/>
                    <a:pt x="251" y="163"/>
                    <a:pt x="251" y="160"/>
                  </a:cubicBezTo>
                  <a:cubicBezTo>
                    <a:pt x="251" y="157"/>
                    <a:pt x="250" y="154"/>
                    <a:pt x="249" y="151"/>
                  </a:cubicBezTo>
                  <a:cubicBezTo>
                    <a:pt x="248" y="150"/>
                    <a:pt x="246" y="148"/>
                    <a:pt x="248" y="145"/>
                  </a:cubicBezTo>
                  <a:cubicBezTo>
                    <a:pt x="249" y="143"/>
                    <a:pt x="254" y="135"/>
                    <a:pt x="256" y="131"/>
                  </a:cubicBezTo>
                  <a:cubicBezTo>
                    <a:pt x="257" y="129"/>
                    <a:pt x="257" y="129"/>
                    <a:pt x="260" y="129"/>
                  </a:cubicBezTo>
                  <a:cubicBezTo>
                    <a:pt x="269" y="129"/>
                    <a:pt x="277" y="122"/>
                    <a:pt x="277" y="112"/>
                  </a:cubicBezTo>
                  <a:cubicBezTo>
                    <a:pt x="277" y="103"/>
                    <a:pt x="269" y="96"/>
                    <a:pt x="260" y="96"/>
                  </a:cubicBezTo>
                  <a:cubicBezTo>
                    <a:pt x="250" y="96"/>
                    <a:pt x="243" y="103"/>
                    <a:pt x="243" y="112"/>
                  </a:cubicBezTo>
                  <a:cubicBezTo>
                    <a:pt x="243" y="117"/>
                    <a:pt x="244" y="121"/>
                    <a:pt x="247" y="124"/>
                  </a:cubicBezTo>
                  <a:cubicBezTo>
                    <a:pt x="248" y="125"/>
                    <a:pt x="249" y="126"/>
                    <a:pt x="248" y="128"/>
                  </a:cubicBezTo>
                  <a:cubicBezTo>
                    <a:pt x="246" y="132"/>
                    <a:pt x="243" y="138"/>
                    <a:pt x="242" y="140"/>
                  </a:cubicBezTo>
                  <a:cubicBezTo>
                    <a:pt x="240" y="144"/>
                    <a:pt x="236" y="143"/>
                    <a:pt x="234" y="143"/>
                  </a:cubicBezTo>
                  <a:cubicBezTo>
                    <a:pt x="227" y="143"/>
                    <a:pt x="222" y="147"/>
                    <a:pt x="219" y="153"/>
                  </a:cubicBezTo>
                  <a:cubicBezTo>
                    <a:pt x="219" y="154"/>
                    <a:pt x="217" y="155"/>
                    <a:pt x="215" y="155"/>
                  </a:cubicBezTo>
                  <a:cubicBezTo>
                    <a:pt x="214" y="155"/>
                    <a:pt x="211" y="155"/>
                    <a:pt x="208" y="155"/>
                  </a:cubicBezTo>
                  <a:cubicBezTo>
                    <a:pt x="205" y="155"/>
                    <a:pt x="204" y="154"/>
                    <a:pt x="203" y="152"/>
                  </a:cubicBezTo>
                  <a:cubicBezTo>
                    <a:pt x="200" y="146"/>
                    <a:pt x="195" y="143"/>
                    <a:pt x="188" y="143"/>
                  </a:cubicBezTo>
                  <a:cubicBezTo>
                    <a:pt x="184" y="143"/>
                    <a:pt x="184" y="143"/>
                    <a:pt x="182" y="141"/>
                  </a:cubicBezTo>
                  <a:cubicBezTo>
                    <a:pt x="179" y="135"/>
                    <a:pt x="171" y="122"/>
                    <a:pt x="171" y="121"/>
                  </a:cubicBezTo>
                  <a:cubicBezTo>
                    <a:pt x="170" y="119"/>
                    <a:pt x="170" y="116"/>
                    <a:pt x="171" y="115"/>
                  </a:cubicBezTo>
                  <a:cubicBezTo>
                    <a:pt x="173" y="112"/>
                    <a:pt x="174" y="109"/>
                    <a:pt x="174" y="105"/>
                  </a:cubicBezTo>
                  <a:cubicBezTo>
                    <a:pt x="174" y="102"/>
                    <a:pt x="174" y="99"/>
                    <a:pt x="172" y="97"/>
                  </a:cubicBezTo>
                  <a:cubicBezTo>
                    <a:pt x="171" y="94"/>
                    <a:pt x="170" y="94"/>
                    <a:pt x="171" y="91"/>
                  </a:cubicBezTo>
                  <a:cubicBezTo>
                    <a:pt x="172" y="89"/>
                    <a:pt x="174" y="87"/>
                    <a:pt x="175" y="85"/>
                  </a:cubicBezTo>
                  <a:cubicBezTo>
                    <a:pt x="176" y="83"/>
                    <a:pt x="179" y="83"/>
                    <a:pt x="180" y="83"/>
                  </a:cubicBezTo>
                  <a:cubicBezTo>
                    <a:pt x="184" y="83"/>
                    <a:pt x="187" y="83"/>
                    <a:pt x="190" y="81"/>
                  </a:cubicBezTo>
                  <a:cubicBezTo>
                    <a:pt x="198" y="76"/>
                    <a:pt x="201" y="66"/>
                    <a:pt x="196" y="58"/>
                  </a:cubicBezTo>
                  <a:cubicBezTo>
                    <a:pt x="192" y="50"/>
                    <a:pt x="181" y="47"/>
                    <a:pt x="173" y="52"/>
                  </a:cubicBezTo>
                  <a:cubicBezTo>
                    <a:pt x="165" y="56"/>
                    <a:pt x="162" y="67"/>
                    <a:pt x="167" y="75"/>
                  </a:cubicBezTo>
                  <a:cubicBezTo>
                    <a:pt x="169" y="78"/>
                    <a:pt x="170" y="78"/>
                    <a:pt x="168" y="81"/>
                  </a:cubicBezTo>
                  <a:cubicBezTo>
                    <a:pt x="167" y="83"/>
                    <a:pt x="166" y="85"/>
                    <a:pt x="165" y="86"/>
                  </a:cubicBezTo>
                  <a:cubicBezTo>
                    <a:pt x="163" y="89"/>
                    <a:pt x="159" y="88"/>
                    <a:pt x="157" y="88"/>
                  </a:cubicBezTo>
                  <a:cubicBezTo>
                    <a:pt x="151" y="88"/>
                    <a:pt x="145" y="92"/>
                    <a:pt x="142" y="98"/>
                  </a:cubicBezTo>
                  <a:cubicBezTo>
                    <a:pt x="142" y="99"/>
                    <a:pt x="139" y="101"/>
                    <a:pt x="137" y="101"/>
                  </a:cubicBezTo>
                  <a:cubicBezTo>
                    <a:pt x="130" y="101"/>
                    <a:pt x="117" y="101"/>
                    <a:pt x="114" y="101"/>
                  </a:cubicBezTo>
                  <a:cubicBezTo>
                    <a:pt x="111" y="101"/>
                    <a:pt x="110" y="99"/>
                    <a:pt x="109" y="98"/>
                  </a:cubicBezTo>
                  <a:cubicBezTo>
                    <a:pt x="107" y="92"/>
                    <a:pt x="101" y="88"/>
                    <a:pt x="94" y="88"/>
                  </a:cubicBezTo>
                  <a:cubicBezTo>
                    <a:pt x="93" y="88"/>
                    <a:pt x="90" y="87"/>
                    <a:pt x="89" y="86"/>
                  </a:cubicBezTo>
                  <a:cubicBezTo>
                    <a:pt x="88" y="84"/>
                    <a:pt x="87" y="82"/>
                    <a:pt x="86" y="81"/>
                  </a:cubicBezTo>
                  <a:cubicBezTo>
                    <a:pt x="84" y="77"/>
                    <a:pt x="86" y="75"/>
                    <a:pt x="87" y="74"/>
                  </a:cubicBezTo>
                  <a:cubicBezTo>
                    <a:pt x="89" y="71"/>
                    <a:pt x="90" y="68"/>
                    <a:pt x="90" y="64"/>
                  </a:cubicBezTo>
                  <a:cubicBezTo>
                    <a:pt x="90" y="60"/>
                    <a:pt x="88" y="57"/>
                    <a:pt x="86" y="54"/>
                  </a:cubicBezTo>
                  <a:cubicBezTo>
                    <a:pt x="85" y="53"/>
                    <a:pt x="84" y="50"/>
                    <a:pt x="85" y="48"/>
                  </a:cubicBezTo>
                  <a:cubicBezTo>
                    <a:pt x="87" y="45"/>
                    <a:pt x="90" y="40"/>
                    <a:pt x="91" y="38"/>
                  </a:cubicBezTo>
                  <a:cubicBezTo>
                    <a:pt x="93" y="36"/>
                    <a:pt x="95" y="36"/>
                    <a:pt x="96" y="36"/>
                  </a:cubicBezTo>
                  <a:cubicBezTo>
                    <a:pt x="100" y="37"/>
                    <a:pt x="104" y="36"/>
                    <a:pt x="108" y="34"/>
                  </a:cubicBezTo>
                  <a:cubicBezTo>
                    <a:pt x="116" y="30"/>
                    <a:pt x="119" y="19"/>
                    <a:pt x="114" y="11"/>
                  </a:cubicBezTo>
                  <a:cubicBezTo>
                    <a:pt x="110" y="3"/>
                    <a:pt x="99" y="0"/>
                    <a:pt x="91" y="5"/>
                  </a:cubicBezTo>
                  <a:cubicBezTo>
                    <a:pt x="83" y="10"/>
                    <a:pt x="80" y="20"/>
                    <a:pt x="85" y="28"/>
                  </a:cubicBezTo>
                  <a:cubicBezTo>
                    <a:pt x="86" y="29"/>
                    <a:pt x="86" y="31"/>
                    <a:pt x="85" y="34"/>
                  </a:cubicBezTo>
                  <a:cubicBezTo>
                    <a:pt x="84" y="36"/>
                    <a:pt x="80" y="41"/>
                    <a:pt x="78" y="45"/>
                  </a:cubicBezTo>
                  <a:cubicBezTo>
                    <a:pt x="76" y="47"/>
                    <a:pt x="75" y="47"/>
                    <a:pt x="73" y="47"/>
                  </a:cubicBezTo>
                  <a:cubicBezTo>
                    <a:pt x="67" y="47"/>
                    <a:pt x="61" y="51"/>
                    <a:pt x="58" y="56"/>
                  </a:cubicBezTo>
                  <a:cubicBezTo>
                    <a:pt x="57" y="59"/>
                    <a:pt x="57" y="60"/>
                    <a:pt x="53" y="60"/>
                  </a:cubicBezTo>
                  <a:cubicBezTo>
                    <a:pt x="51" y="60"/>
                    <a:pt x="47" y="60"/>
                    <a:pt x="45" y="60"/>
                  </a:cubicBezTo>
                  <a:cubicBezTo>
                    <a:pt x="42" y="60"/>
                    <a:pt x="40" y="57"/>
                    <a:pt x="40" y="56"/>
                  </a:cubicBezTo>
                  <a:cubicBezTo>
                    <a:pt x="37" y="50"/>
                    <a:pt x="31" y="46"/>
                    <a:pt x="25" y="46"/>
                  </a:cubicBezTo>
                  <a:cubicBezTo>
                    <a:pt x="15" y="46"/>
                    <a:pt x="8" y="54"/>
                    <a:pt x="8" y="63"/>
                  </a:cubicBezTo>
                  <a:cubicBezTo>
                    <a:pt x="8" y="72"/>
                    <a:pt x="15" y="80"/>
                    <a:pt x="25" y="80"/>
                  </a:cubicBezTo>
                  <a:cubicBezTo>
                    <a:pt x="31" y="80"/>
                    <a:pt x="36" y="77"/>
                    <a:pt x="39" y="72"/>
                  </a:cubicBezTo>
                  <a:cubicBezTo>
                    <a:pt x="41" y="69"/>
                    <a:pt x="41" y="68"/>
                    <a:pt x="44" y="68"/>
                  </a:cubicBezTo>
                  <a:cubicBezTo>
                    <a:pt x="47" y="68"/>
                    <a:pt x="50" y="68"/>
                    <a:pt x="53" y="68"/>
                  </a:cubicBezTo>
                  <a:cubicBezTo>
                    <a:pt x="56" y="68"/>
                    <a:pt x="57" y="70"/>
                    <a:pt x="57" y="70"/>
                  </a:cubicBezTo>
                  <a:cubicBezTo>
                    <a:pt x="60" y="77"/>
                    <a:pt x="66" y="81"/>
                    <a:pt x="73" y="81"/>
                  </a:cubicBezTo>
                  <a:cubicBezTo>
                    <a:pt x="74" y="81"/>
                    <a:pt x="77" y="81"/>
                    <a:pt x="79" y="84"/>
                  </a:cubicBezTo>
                  <a:cubicBezTo>
                    <a:pt x="80" y="85"/>
                    <a:pt x="81" y="87"/>
                    <a:pt x="82" y="88"/>
                  </a:cubicBezTo>
                  <a:cubicBezTo>
                    <a:pt x="83" y="90"/>
                    <a:pt x="82" y="94"/>
                    <a:pt x="81" y="95"/>
                  </a:cubicBezTo>
                  <a:cubicBezTo>
                    <a:pt x="79" y="97"/>
                    <a:pt x="77" y="101"/>
                    <a:pt x="77" y="105"/>
                  </a:cubicBezTo>
                  <a:cubicBezTo>
                    <a:pt x="77" y="108"/>
                    <a:pt x="78" y="111"/>
                    <a:pt x="80" y="114"/>
                  </a:cubicBezTo>
                  <a:cubicBezTo>
                    <a:pt x="81" y="115"/>
                    <a:pt x="82" y="118"/>
                    <a:pt x="80" y="121"/>
                  </a:cubicBezTo>
                  <a:cubicBezTo>
                    <a:pt x="79" y="124"/>
                    <a:pt x="73" y="134"/>
                    <a:pt x="70" y="140"/>
                  </a:cubicBezTo>
                  <a:cubicBezTo>
                    <a:pt x="67" y="143"/>
                    <a:pt x="65" y="143"/>
                    <a:pt x="63" y="143"/>
                  </a:cubicBezTo>
                  <a:cubicBezTo>
                    <a:pt x="57" y="143"/>
                    <a:pt x="51" y="146"/>
                    <a:pt x="48" y="152"/>
                  </a:cubicBezTo>
                  <a:cubicBezTo>
                    <a:pt x="47" y="153"/>
                    <a:pt x="47" y="155"/>
                    <a:pt x="43" y="155"/>
                  </a:cubicBezTo>
                  <a:cubicBezTo>
                    <a:pt x="41" y="155"/>
                    <a:pt x="38" y="155"/>
                    <a:pt x="37" y="155"/>
                  </a:cubicBezTo>
                  <a:cubicBezTo>
                    <a:pt x="33" y="155"/>
                    <a:pt x="32" y="152"/>
                    <a:pt x="31" y="151"/>
                  </a:cubicBezTo>
                  <a:cubicBezTo>
                    <a:pt x="28" y="146"/>
                    <a:pt x="23" y="143"/>
                    <a:pt x="17" y="143"/>
                  </a:cubicBezTo>
                  <a:cubicBezTo>
                    <a:pt x="8" y="143"/>
                    <a:pt x="0" y="150"/>
                    <a:pt x="0" y="160"/>
                  </a:cubicBezTo>
                  <a:cubicBezTo>
                    <a:pt x="0" y="169"/>
                    <a:pt x="8" y="177"/>
                    <a:pt x="17" y="177"/>
                  </a:cubicBezTo>
                  <a:cubicBezTo>
                    <a:pt x="24" y="177"/>
                    <a:pt x="29" y="173"/>
                    <a:pt x="32" y="168"/>
                  </a:cubicBezTo>
                  <a:cubicBezTo>
                    <a:pt x="33" y="165"/>
                    <a:pt x="34" y="163"/>
                    <a:pt x="37" y="163"/>
                  </a:cubicBezTo>
                  <a:cubicBezTo>
                    <a:pt x="38" y="163"/>
                    <a:pt x="40" y="163"/>
                    <a:pt x="42" y="163"/>
                  </a:cubicBezTo>
                  <a:cubicBezTo>
                    <a:pt x="46" y="163"/>
                    <a:pt x="47" y="166"/>
                    <a:pt x="48" y="168"/>
                  </a:cubicBezTo>
                  <a:cubicBezTo>
                    <a:pt x="51" y="173"/>
                    <a:pt x="57" y="177"/>
                    <a:pt x="63" y="177"/>
                  </a:cubicBezTo>
                  <a:cubicBezTo>
                    <a:pt x="65" y="177"/>
                    <a:pt x="68" y="176"/>
                    <a:pt x="70" y="180"/>
                  </a:cubicBezTo>
                  <a:cubicBezTo>
                    <a:pt x="71" y="182"/>
                    <a:pt x="77" y="192"/>
                    <a:pt x="80" y="198"/>
                  </a:cubicBezTo>
                  <a:cubicBezTo>
                    <a:pt x="82" y="202"/>
                    <a:pt x="82" y="202"/>
                    <a:pt x="80" y="205"/>
                  </a:cubicBezTo>
                  <a:cubicBezTo>
                    <a:pt x="78" y="207"/>
                    <a:pt x="77" y="211"/>
                    <a:pt x="77" y="214"/>
                  </a:cubicBezTo>
                  <a:cubicBezTo>
                    <a:pt x="77" y="217"/>
                    <a:pt x="78" y="219"/>
                    <a:pt x="79" y="221"/>
                  </a:cubicBezTo>
                  <a:cubicBezTo>
                    <a:pt x="80" y="223"/>
                    <a:pt x="82" y="225"/>
                    <a:pt x="80" y="228"/>
                  </a:cubicBezTo>
                  <a:cubicBezTo>
                    <a:pt x="79" y="230"/>
                    <a:pt x="78" y="232"/>
                    <a:pt x="77" y="234"/>
                  </a:cubicBezTo>
                  <a:cubicBezTo>
                    <a:pt x="75" y="237"/>
                    <a:pt x="73" y="235"/>
                    <a:pt x="71" y="235"/>
                  </a:cubicBezTo>
                  <a:cubicBezTo>
                    <a:pt x="68" y="235"/>
                    <a:pt x="64" y="236"/>
                    <a:pt x="61" y="237"/>
                  </a:cubicBezTo>
                  <a:cubicBezTo>
                    <a:pt x="58" y="239"/>
                    <a:pt x="56" y="242"/>
                    <a:pt x="54" y="245"/>
                  </a:cubicBezTo>
                  <a:cubicBezTo>
                    <a:pt x="54" y="246"/>
                    <a:pt x="52" y="249"/>
                    <a:pt x="49" y="249"/>
                  </a:cubicBezTo>
                  <a:cubicBezTo>
                    <a:pt x="48" y="249"/>
                    <a:pt x="46" y="249"/>
                    <a:pt x="45" y="249"/>
                  </a:cubicBezTo>
                  <a:cubicBezTo>
                    <a:pt x="42" y="249"/>
                    <a:pt x="41" y="246"/>
                    <a:pt x="40" y="244"/>
                  </a:cubicBezTo>
                  <a:cubicBezTo>
                    <a:pt x="37" y="239"/>
                    <a:pt x="31" y="235"/>
                    <a:pt x="25" y="235"/>
                  </a:cubicBezTo>
                  <a:cubicBezTo>
                    <a:pt x="15" y="235"/>
                    <a:pt x="8" y="243"/>
                    <a:pt x="8" y="252"/>
                  </a:cubicBezTo>
                  <a:cubicBezTo>
                    <a:pt x="8" y="261"/>
                    <a:pt x="15" y="269"/>
                    <a:pt x="25" y="269"/>
                  </a:cubicBezTo>
                  <a:cubicBezTo>
                    <a:pt x="31" y="269"/>
                    <a:pt x="36" y="266"/>
                    <a:pt x="39" y="261"/>
                  </a:cubicBezTo>
                  <a:cubicBezTo>
                    <a:pt x="41" y="258"/>
                    <a:pt x="43" y="257"/>
                    <a:pt x="45" y="257"/>
                  </a:cubicBezTo>
                  <a:cubicBezTo>
                    <a:pt x="46" y="257"/>
                    <a:pt x="48" y="257"/>
                    <a:pt x="49" y="257"/>
                  </a:cubicBezTo>
                  <a:cubicBezTo>
                    <a:pt x="52" y="257"/>
                    <a:pt x="54" y="259"/>
                    <a:pt x="55" y="261"/>
                  </a:cubicBezTo>
                  <a:cubicBezTo>
                    <a:pt x="58" y="266"/>
                    <a:pt x="63" y="269"/>
                    <a:pt x="69" y="269"/>
                  </a:cubicBezTo>
                  <a:cubicBezTo>
                    <a:pt x="72" y="269"/>
                    <a:pt x="73" y="269"/>
                    <a:pt x="75" y="272"/>
                  </a:cubicBezTo>
                  <a:cubicBezTo>
                    <a:pt x="76" y="274"/>
                    <a:pt x="76" y="274"/>
                    <a:pt x="76" y="274"/>
                  </a:cubicBezTo>
                  <a:cubicBezTo>
                    <a:pt x="77" y="277"/>
                    <a:pt x="76" y="278"/>
                    <a:pt x="74" y="282"/>
                  </a:cubicBezTo>
                  <a:cubicBezTo>
                    <a:pt x="69" y="290"/>
                    <a:pt x="72" y="300"/>
                    <a:pt x="80" y="305"/>
                  </a:cubicBezTo>
                  <a:cubicBezTo>
                    <a:pt x="88" y="309"/>
                    <a:pt x="99" y="307"/>
                    <a:pt x="103" y="299"/>
                  </a:cubicBezTo>
                  <a:cubicBezTo>
                    <a:pt x="108" y="291"/>
                    <a:pt x="105" y="280"/>
                    <a:pt x="97" y="276"/>
                  </a:cubicBezTo>
                  <a:cubicBezTo>
                    <a:pt x="95" y="274"/>
                    <a:pt x="92" y="273"/>
                    <a:pt x="89" y="273"/>
                  </a:cubicBezTo>
                  <a:cubicBezTo>
                    <a:pt x="86" y="273"/>
                    <a:pt x="84" y="273"/>
                    <a:pt x="83" y="271"/>
                  </a:cubicBezTo>
                  <a:cubicBezTo>
                    <a:pt x="82" y="268"/>
                    <a:pt x="82" y="268"/>
                    <a:pt x="82" y="268"/>
                  </a:cubicBezTo>
                  <a:cubicBezTo>
                    <a:pt x="80" y="266"/>
                    <a:pt x="80" y="266"/>
                    <a:pt x="83" y="262"/>
                  </a:cubicBezTo>
                  <a:cubicBezTo>
                    <a:pt x="87" y="257"/>
                    <a:pt x="88" y="250"/>
                    <a:pt x="84" y="244"/>
                  </a:cubicBezTo>
                  <a:cubicBezTo>
                    <a:pt x="83" y="242"/>
                    <a:pt x="82" y="240"/>
                    <a:pt x="83" y="238"/>
                  </a:cubicBezTo>
                  <a:cubicBezTo>
                    <a:pt x="84" y="236"/>
                    <a:pt x="86" y="234"/>
                    <a:pt x="87" y="232"/>
                  </a:cubicBezTo>
                  <a:cubicBezTo>
                    <a:pt x="88" y="230"/>
                    <a:pt x="90" y="231"/>
                    <a:pt x="94" y="231"/>
                  </a:cubicBezTo>
                  <a:cubicBezTo>
                    <a:pt x="101" y="231"/>
                    <a:pt x="107" y="227"/>
                    <a:pt x="109" y="221"/>
                  </a:cubicBezTo>
                  <a:cubicBezTo>
                    <a:pt x="110" y="220"/>
                    <a:pt x="110" y="218"/>
                    <a:pt x="113" y="218"/>
                  </a:cubicBezTo>
                  <a:cubicBezTo>
                    <a:pt x="116" y="218"/>
                    <a:pt x="132" y="218"/>
                    <a:pt x="138" y="218"/>
                  </a:cubicBezTo>
                  <a:cubicBezTo>
                    <a:pt x="140" y="218"/>
                    <a:pt x="142" y="220"/>
                    <a:pt x="142" y="221"/>
                  </a:cubicBezTo>
                  <a:cubicBezTo>
                    <a:pt x="145" y="227"/>
                    <a:pt x="151" y="231"/>
                    <a:pt x="157" y="231"/>
                  </a:cubicBezTo>
                  <a:cubicBezTo>
                    <a:pt x="158" y="231"/>
                    <a:pt x="161" y="230"/>
                    <a:pt x="162" y="233"/>
                  </a:cubicBezTo>
                  <a:cubicBezTo>
                    <a:pt x="162" y="234"/>
                    <a:pt x="164" y="236"/>
                    <a:pt x="165" y="238"/>
                  </a:cubicBezTo>
                  <a:cubicBezTo>
                    <a:pt x="166" y="241"/>
                    <a:pt x="165" y="243"/>
                    <a:pt x="164" y="245"/>
                  </a:cubicBezTo>
                  <a:cubicBezTo>
                    <a:pt x="162" y="247"/>
                    <a:pt x="161" y="251"/>
                    <a:pt x="161" y="254"/>
                  </a:cubicBezTo>
                  <a:cubicBezTo>
                    <a:pt x="161" y="264"/>
                    <a:pt x="169" y="271"/>
                    <a:pt x="178" y="271"/>
                  </a:cubicBezTo>
                  <a:cubicBezTo>
                    <a:pt x="186" y="271"/>
                    <a:pt x="192" y="267"/>
                    <a:pt x="194" y="260"/>
                  </a:cubicBezTo>
                  <a:cubicBezTo>
                    <a:pt x="195" y="259"/>
                    <a:pt x="195" y="257"/>
                    <a:pt x="198" y="257"/>
                  </a:cubicBezTo>
                  <a:cubicBezTo>
                    <a:pt x="200" y="257"/>
                    <a:pt x="202" y="257"/>
                    <a:pt x="205" y="257"/>
                  </a:cubicBezTo>
                  <a:cubicBezTo>
                    <a:pt x="206" y="257"/>
                    <a:pt x="208" y="259"/>
                    <a:pt x="208" y="260"/>
                  </a:cubicBezTo>
                  <a:cubicBezTo>
                    <a:pt x="211" y="266"/>
                    <a:pt x="217" y="271"/>
                    <a:pt x="225" y="271"/>
                  </a:cubicBezTo>
                  <a:cubicBezTo>
                    <a:pt x="234" y="271"/>
                    <a:pt x="241" y="264"/>
                    <a:pt x="241" y="254"/>
                  </a:cubicBezTo>
                  <a:cubicBezTo>
                    <a:pt x="241" y="245"/>
                    <a:pt x="234" y="237"/>
                    <a:pt x="225" y="237"/>
                  </a:cubicBezTo>
                  <a:cubicBezTo>
                    <a:pt x="218" y="237"/>
                    <a:pt x="213" y="241"/>
                    <a:pt x="210" y="246"/>
                  </a:cubicBezTo>
                  <a:cubicBezTo>
                    <a:pt x="208" y="248"/>
                    <a:pt x="208" y="249"/>
                    <a:pt x="205" y="249"/>
                  </a:cubicBezTo>
                  <a:cubicBezTo>
                    <a:pt x="203" y="249"/>
                    <a:pt x="200" y="249"/>
                    <a:pt x="198" y="249"/>
                  </a:cubicBezTo>
                  <a:cubicBezTo>
                    <a:pt x="194" y="249"/>
                    <a:pt x="193" y="247"/>
                    <a:pt x="193" y="246"/>
                  </a:cubicBezTo>
                  <a:cubicBezTo>
                    <a:pt x="190" y="241"/>
                    <a:pt x="184" y="237"/>
                    <a:pt x="178" y="237"/>
                  </a:cubicBezTo>
                  <a:cubicBezTo>
                    <a:pt x="174" y="237"/>
                    <a:pt x="174" y="238"/>
                    <a:pt x="172" y="235"/>
                  </a:cubicBezTo>
                  <a:cubicBezTo>
                    <a:pt x="171" y="234"/>
                    <a:pt x="170" y="232"/>
                    <a:pt x="169" y="230"/>
                  </a:cubicBezTo>
                  <a:cubicBezTo>
                    <a:pt x="168" y="228"/>
                    <a:pt x="170" y="226"/>
                    <a:pt x="170" y="225"/>
                  </a:cubicBezTo>
                  <a:cubicBezTo>
                    <a:pt x="173" y="222"/>
                    <a:pt x="174" y="218"/>
                    <a:pt x="174" y="214"/>
                  </a:cubicBezTo>
                  <a:cubicBezTo>
                    <a:pt x="174" y="210"/>
                    <a:pt x="173" y="207"/>
                    <a:pt x="171" y="204"/>
                  </a:cubicBezTo>
                  <a:cubicBezTo>
                    <a:pt x="170" y="203"/>
                    <a:pt x="168" y="202"/>
                    <a:pt x="170" y="198"/>
                  </a:cubicBezTo>
                  <a:cubicBezTo>
                    <a:pt x="172" y="196"/>
                    <a:pt x="179" y="184"/>
                    <a:pt x="182" y="179"/>
                  </a:cubicBezTo>
                  <a:cubicBezTo>
                    <a:pt x="183" y="177"/>
                    <a:pt x="185" y="177"/>
                    <a:pt x="188" y="177"/>
                  </a:cubicBezTo>
                  <a:cubicBezTo>
                    <a:pt x="195" y="177"/>
                    <a:pt x="201" y="173"/>
                    <a:pt x="204" y="167"/>
                  </a:cubicBezTo>
                  <a:cubicBezTo>
                    <a:pt x="204" y="166"/>
                    <a:pt x="205" y="163"/>
                    <a:pt x="208" y="163"/>
                  </a:cubicBezTo>
                  <a:cubicBezTo>
                    <a:pt x="209" y="163"/>
                    <a:pt x="212" y="163"/>
                    <a:pt x="214" y="163"/>
                  </a:cubicBezTo>
                  <a:cubicBezTo>
                    <a:pt x="217" y="163"/>
                    <a:pt x="218" y="165"/>
                    <a:pt x="219" y="167"/>
                  </a:cubicBezTo>
                  <a:cubicBezTo>
                    <a:pt x="222" y="173"/>
                    <a:pt x="227" y="177"/>
                    <a:pt x="234" y="177"/>
                  </a:cubicBezTo>
                  <a:cubicBezTo>
                    <a:pt x="236" y="177"/>
                    <a:pt x="239" y="175"/>
                    <a:pt x="241" y="179"/>
                  </a:cubicBezTo>
                  <a:cubicBezTo>
                    <a:pt x="243" y="181"/>
                    <a:pt x="246" y="187"/>
                    <a:pt x="248" y="191"/>
                  </a:cubicBezTo>
                  <a:cubicBezTo>
                    <a:pt x="249" y="193"/>
                    <a:pt x="249" y="194"/>
                    <a:pt x="247" y="196"/>
                  </a:cubicBezTo>
                  <a:cubicBezTo>
                    <a:pt x="244" y="199"/>
                    <a:pt x="243" y="203"/>
                    <a:pt x="243" y="207"/>
                  </a:cubicBezTo>
                  <a:cubicBezTo>
                    <a:pt x="243" y="216"/>
                    <a:pt x="250" y="224"/>
                    <a:pt x="260" y="224"/>
                  </a:cubicBezTo>
                  <a:cubicBezTo>
                    <a:pt x="269" y="224"/>
                    <a:pt x="277" y="216"/>
                    <a:pt x="277" y="207"/>
                  </a:cubicBezTo>
                  <a:cubicBezTo>
                    <a:pt x="277" y="198"/>
                    <a:pt x="269" y="190"/>
                    <a:pt x="260" y="190"/>
                  </a:cubicBezTo>
                  <a:close/>
                  <a:moveTo>
                    <a:pt x="175" y="175"/>
                  </a:moveTo>
                  <a:cubicBezTo>
                    <a:pt x="174" y="176"/>
                    <a:pt x="167" y="188"/>
                    <a:pt x="164" y="194"/>
                  </a:cubicBezTo>
                  <a:cubicBezTo>
                    <a:pt x="162" y="198"/>
                    <a:pt x="160" y="197"/>
                    <a:pt x="157" y="197"/>
                  </a:cubicBezTo>
                  <a:cubicBezTo>
                    <a:pt x="151" y="197"/>
                    <a:pt x="145" y="201"/>
                    <a:pt x="142" y="206"/>
                  </a:cubicBezTo>
                  <a:cubicBezTo>
                    <a:pt x="142" y="208"/>
                    <a:pt x="141" y="210"/>
                    <a:pt x="138" y="210"/>
                  </a:cubicBezTo>
                  <a:cubicBezTo>
                    <a:pt x="136" y="210"/>
                    <a:pt x="120" y="210"/>
                    <a:pt x="114" y="210"/>
                  </a:cubicBezTo>
                  <a:cubicBezTo>
                    <a:pt x="111" y="210"/>
                    <a:pt x="110" y="208"/>
                    <a:pt x="109" y="207"/>
                  </a:cubicBezTo>
                  <a:cubicBezTo>
                    <a:pt x="107" y="201"/>
                    <a:pt x="101" y="197"/>
                    <a:pt x="94" y="197"/>
                  </a:cubicBezTo>
                  <a:cubicBezTo>
                    <a:pt x="93" y="197"/>
                    <a:pt x="89" y="198"/>
                    <a:pt x="87" y="194"/>
                  </a:cubicBezTo>
                  <a:cubicBezTo>
                    <a:pt x="85" y="190"/>
                    <a:pt x="77" y="176"/>
                    <a:pt x="77" y="176"/>
                  </a:cubicBezTo>
                  <a:cubicBezTo>
                    <a:pt x="75" y="173"/>
                    <a:pt x="76" y="172"/>
                    <a:pt x="77" y="169"/>
                  </a:cubicBezTo>
                  <a:cubicBezTo>
                    <a:pt x="79" y="166"/>
                    <a:pt x="80" y="163"/>
                    <a:pt x="80" y="160"/>
                  </a:cubicBezTo>
                  <a:cubicBezTo>
                    <a:pt x="80" y="156"/>
                    <a:pt x="79" y="153"/>
                    <a:pt x="77" y="150"/>
                  </a:cubicBezTo>
                  <a:cubicBezTo>
                    <a:pt x="75" y="148"/>
                    <a:pt x="75" y="146"/>
                    <a:pt x="76" y="144"/>
                  </a:cubicBezTo>
                  <a:cubicBezTo>
                    <a:pt x="80" y="138"/>
                    <a:pt x="86" y="127"/>
                    <a:pt x="87" y="125"/>
                  </a:cubicBezTo>
                  <a:cubicBezTo>
                    <a:pt x="89" y="122"/>
                    <a:pt x="93" y="122"/>
                    <a:pt x="94" y="122"/>
                  </a:cubicBezTo>
                  <a:cubicBezTo>
                    <a:pt x="101" y="122"/>
                    <a:pt x="106" y="118"/>
                    <a:pt x="109" y="113"/>
                  </a:cubicBezTo>
                  <a:cubicBezTo>
                    <a:pt x="110" y="112"/>
                    <a:pt x="111" y="109"/>
                    <a:pt x="115" y="109"/>
                  </a:cubicBezTo>
                  <a:cubicBezTo>
                    <a:pt x="118" y="109"/>
                    <a:pt x="131" y="109"/>
                    <a:pt x="138" y="109"/>
                  </a:cubicBezTo>
                  <a:cubicBezTo>
                    <a:pt x="140" y="109"/>
                    <a:pt x="142" y="111"/>
                    <a:pt x="142" y="112"/>
                  </a:cubicBezTo>
                  <a:cubicBezTo>
                    <a:pt x="145" y="118"/>
                    <a:pt x="151" y="122"/>
                    <a:pt x="157" y="122"/>
                  </a:cubicBezTo>
                  <a:cubicBezTo>
                    <a:pt x="159" y="122"/>
                    <a:pt x="162" y="122"/>
                    <a:pt x="164" y="124"/>
                  </a:cubicBezTo>
                  <a:cubicBezTo>
                    <a:pt x="165" y="127"/>
                    <a:pt x="172" y="139"/>
                    <a:pt x="175" y="144"/>
                  </a:cubicBezTo>
                  <a:cubicBezTo>
                    <a:pt x="176" y="146"/>
                    <a:pt x="175" y="149"/>
                    <a:pt x="175" y="150"/>
                  </a:cubicBezTo>
                  <a:cubicBezTo>
                    <a:pt x="173" y="152"/>
                    <a:pt x="171" y="156"/>
                    <a:pt x="171" y="160"/>
                  </a:cubicBezTo>
                  <a:cubicBezTo>
                    <a:pt x="171" y="163"/>
                    <a:pt x="172" y="166"/>
                    <a:pt x="174" y="169"/>
                  </a:cubicBezTo>
                  <a:cubicBezTo>
                    <a:pt x="175" y="170"/>
                    <a:pt x="176" y="173"/>
                    <a:pt x="175" y="175"/>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3" name="Oval 102"/>
            <p:cNvSpPr>
              <a:spLocks noChangeArrowheads="1"/>
            </p:cNvSpPr>
            <p:nvPr/>
          </p:nvSpPr>
          <p:spPr bwMode="auto">
            <a:xfrm>
              <a:off x="6684963" y="3095625"/>
              <a:ext cx="74613" cy="71438"/>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4" name="Oval 103"/>
            <p:cNvSpPr>
              <a:spLocks noChangeArrowheads="1"/>
            </p:cNvSpPr>
            <p:nvPr/>
          </p:nvSpPr>
          <p:spPr bwMode="auto">
            <a:xfrm>
              <a:off x="6932613" y="3533775"/>
              <a:ext cx="73025" cy="73025"/>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5" name="Freeform 104"/>
            <p:cNvSpPr/>
            <p:nvPr/>
          </p:nvSpPr>
          <p:spPr bwMode="auto">
            <a:xfrm>
              <a:off x="6937375" y="2974975"/>
              <a:ext cx="82550" cy="82550"/>
            </a:xfrm>
            <a:custGeom>
              <a:cxnLst>
                <a:cxn ang="0">
                  <a:pos x="20" y="25"/>
                </a:cxn>
                <a:cxn ang="0">
                  <a:pos x="3" y="21"/>
                </a:cxn>
                <a:cxn ang="0">
                  <a:pos x="8" y="4"/>
                </a:cxn>
                <a:cxn ang="0">
                  <a:pos x="24" y="8"/>
                </a:cxn>
                <a:cxn ang="0">
                  <a:pos x="20" y="25"/>
                </a:cxn>
              </a:cxnLst>
              <a:rect l="0" t="0" r="r" b="b"/>
              <a:pathLst>
                <a:path w="28" h="28">
                  <a:moveTo>
                    <a:pt x="20" y="25"/>
                  </a:moveTo>
                  <a:cubicBezTo>
                    <a:pt x="14" y="28"/>
                    <a:pt x="7" y="26"/>
                    <a:pt x="3" y="21"/>
                  </a:cubicBezTo>
                  <a:cubicBezTo>
                    <a:pt x="0" y="15"/>
                    <a:pt x="2" y="7"/>
                    <a:pt x="8" y="4"/>
                  </a:cubicBezTo>
                  <a:cubicBezTo>
                    <a:pt x="14" y="0"/>
                    <a:pt x="21" y="2"/>
                    <a:pt x="24" y="8"/>
                  </a:cubicBezTo>
                  <a:cubicBezTo>
                    <a:pt x="28" y="14"/>
                    <a:pt x="26" y="22"/>
                    <a:pt x="20" y="25"/>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6" name="Oval 105"/>
            <p:cNvSpPr>
              <a:spLocks noChangeArrowheads="1"/>
            </p:cNvSpPr>
            <p:nvPr/>
          </p:nvSpPr>
          <p:spPr bwMode="auto">
            <a:xfrm>
              <a:off x="6624638" y="2974975"/>
              <a:ext cx="69850" cy="74613"/>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7" name="Freeform 106"/>
            <p:cNvSpPr/>
            <p:nvPr/>
          </p:nvSpPr>
          <p:spPr bwMode="auto">
            <a:xfrm>
              <a:off x="6608763" y="3522663"/>
              <a:ext cx="82550" cy="80963"/>
            </a:xfrm>
            <a:custGeom>
              <a:cxnLst>
                <a:cxn ang="0">
                  <a:pos x="8" y="3"/>
                </a:cxn>
                <a:cxn ang="0">
                  <a:pos x="24" y="8"/>
                </a:cxn>
                <a:cxn ang="0">
                  <a:pos x="20" y="25"/>
                </a:cxn>
                <a:cxn ang="0">
                  <a:pos x="3" y="20"/>
                </a:cxn>
                <a:cxn ang="0">
                  <a:pos x="8" y="3"/>
                </a:cxn>
              </a:cxnLst>
              <a:rect l="0" t="0" r="r" b="b"/>
              <a:pathLst>
                <a:path w="28" h="28">
                  <a:moveTo>
                    <a:pt x="8" y="3"/>
                  </a:moveTo>
                  <a:cubicBezTo>
                    <a:pt x="14" y="0"/>
                    <a:pt x="21" y="2"/>
                    <a:pt x="24" y="8"/>
                  </a:cubicBezTo>
                  <a:cubicBezTo>
                    <a:pt x="28" y="14"/>
                    <a:pt x="26" y="21"/>
                    <a:pt x="20" y="25"/>
                  </a:cubicBezTo>
                  <a:cubicBezTo>
                    <a:pt x="14" y="28"/>
                    <a:pt x="7" y="26"/>
                    <a:pt x="3" y="20"/>
                  </a:cubicBezTo>
                  <a:cubicBezTo>
                    <a:pt x="0" y="14"/>
                    <a:pt x="2" y="7"/>
                    <a:pt x="8" y="3"/>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8" name="Oval 107"/>
            <p:cNvSpPr>
              <a:spLocks noChangeArrowheads="1"/>
            </p:cNvSpPr>
            <p:nvPr/>
          </p:nvSpPr>
          <p:spPr bwMode="auto">
            <a:xfrm>
              <a:off x="6684963" y="3416300"/>
              <a:ext cx="74613" cy="69850"/>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89" name="Oval 108"/>
            <p:cNvSpPr>
              <a:spLocks noChangeArrowheads="1"/>
            </p:cNvSpPr>
            <p:nvPr/>
          </p:nvSpPr>
          <p:spPr bwMode="auto">
            <a:xfrm>
              <a:off x="6870700" y="3095625"/>
              <a:ext cx="73025" cy="71438"/>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0" name="Oval 109"/>
            <p:cNvSpPr>
              <a:spLocks noChangeArrowheads="1"/>
            </p:cNvSpPr>
            <p:nvPr/>
          </p:nvSpPr>
          <p:spPr bwMode="auto">
            <a:xfrm>
              <a:off x="6870700" y="3416300"/>
              <a:ext cx="73025" cy="69850"/>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1" name="Oval 110"/>
            <p:cNvSpPr>
              <a:spLocks noChangeArrowheads="1"/>
            </p:cNvSpPr>
            <p:nvPr/>
          </p:nvSpPr>
          <p:spPr bwMode="auto">
            <a:xfrm>
              <a:off x="6594475" y="3254375"/>
              <a:ext cx="73025" cy="73025"/>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2" name="Oval 111"/>
            <p:cNvSpPr>
              <a:spLocks noChangeArrowheads="1"/>
            </p:cNvSpPr>
            <p:nvPr/>
          </p:nvSpPr>
          <p:spPr bwMode="auto">
            <a:xfrm>
              <a:off x="6459538" y="3254375"/>
              <a:ext cx="73025" cy="73025"/>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3" name="Oval 112"/>
            <p:cNvSpPr>
              <a:spLocks noChangeArrowheads="1"/>
            </p:cNvSpPr>
            <p:nvPr/>
          </p:nvSpPr>
          <p:spPr bwMode="auto">
            <a:xfrm>
              <a:off x="6480175" y="3527425"/>
              <a:ext cx="73025" cy="71438"/>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4" name="Oval 113"/>
            <p:cNvSpPr>
              <a:spLocks noChangeArrowheads="1"/>
            </p:cNvSpPr>
            <p:nvPr/>
          </p:nvSpPr>
          <p:spPr bwMode="auto">
            <a:xfrm>
              <a:off x="6961188" y="3254375"/>
              <a:ext cx="73025" cy="73025"/>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5" name="Oval 114"/>
            <p:cNvSpPr>
              <a:spLocks noChangeArrowheads="1"/>
            </p:cNvSpPr>
            <p:nvPr/>
          </p:nvSpPr>
          <p:spPr bwMode="auto">
            <a:xfrm>
              <a:off x="7096125" y="3254375"/>
              <a:ext cx="73025" cy="73025"/>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6" name="Oval 115"/>
            <p:cNvSpPr>
              <a:spLocks noChangeArrowheads="1"/>
            </p:cNvSpPr>
            <p:nvPr/>
          </p:nvSpPr>
          <p:spPr bwMode="auto">
            <a:xfrm>
              <a:off x="7172325" y="3395663"/>
              <a:ext cx="71438" cy="69850"/>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7" name="Oval 116"/>
            <p:cNvSpPr>
              <a:spLocks noChangeArrowheads="1"/>
            </p:cNvSpPr>
            <p:nvPr/>
          </p:nvSpPr>
          <p:spPr bwMode="auto">
            <a:xfrm>
              <a:off x="7172325" y="3116263"/>
              <a:ext cx="71438" cy="73025"/>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8" name="Freeform 117"/>
            <p:cNvSpPr/>
            <p:nvPr/>
          </p:nvSpPr>
          <p:spPr bwMode="auto">
            <a:xfrm>
              <a:off x="6697663" y="2836863"/>
              <a:ext cx="82550" cy="85725"/>
            </a:xfrm>
            <a:custGeom>
              <a:cxnLst>
                <a:cxn ang="0">
                  <a:pos x="8" y="4"/>
                </a:cxn>
                <a:cxn ang="0">
                  <a:pos x="25" y="8"/>
                </a:cxn>
                <a:cxn ang="0">
                  <a:pos x="20" y="25"/>
                </a:cxn>
                <a:cxn ang="0">
                  <a:pos x="3" y="21"/>
                </a:cxn>
                <a:cxn ang="0">
                  <a:pos x="8" y="4"/>
                </a:cxn>
              </a:cxnLst>
              <a:rect l="0" t="0" r="r" b="b"/>
              <a:pathLst>
                <a:path w="28" h="28">
                  <a:moveTo>
                    <a:pt x="8" y="4"/>
                  </a:moveTo>
                  <a:cubicBezTo>
                    <a:pt x="14" y="0"/>
                    <a:pt x="21" y="2"/>
                    <a:pt x="25" y="8"/>
                  </a:cubicBezTo>
                  <a:cubicBezTo>
                    <a:pt x="28" y="14"/>
                    <a:pt x="26" y="22"/>
                    <a:pt x="20" y="25"/>
                  </a:cubicBezTo>
                  <a:cubicBezTo>
                    <a:pt x="14" y="29"/>
                    <a:pt x="7" y="27"/>
                    <a:pt x="3" y="21"/>
                  </a:cubicBezTo>
                  <a:cubicBezTo>
                    <a:pt x="0" y="15"/>
                    <a:pt x="2" y="7"/>
                    <a:pt x="8" y="4"/>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199" name="Oval 118"/>
            <p:cNvSpPr>
              <a:spLocks noChangeArrowheads="1"/>
            </p:cNvSpPr>
            <p:nvPr/>
          </p:nvSpPr>
          <p:spPr bwMode="auto">
            <a:xfrm>
              <a:off x="6480175" y="2973388"/>
              <a:ext cx="73025" cy="69850"/>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00" name="Freeform 119"/>
            <p:cNvSpPr/>
            <p:nvPr/>
          </p:nvSpPr>
          <p:spPr bwMode="auto">
            <a:xfrm>
              <a:off x="6664325" y="3633788"/>
              <a:ext cx="82550" cy="82550"/>
            </a:xfrm>
            <a:custGeom>
              <a:cxnLst>
                <a:cxn ang="0">
                  <a:pos x="20" y="4"/>
                </a:cxn>
                <a:cxn ang="0">
                  <a:pos x="3" y="8"/>
                </a:cxn>
                <a:cxn ang="0">
                  <a:pos x="8" y="25"/>
                </a:cxn>
                <a:cxn ang="0">
                  <a:pos x="24" y="20"/>
                </a:cxn>
                <a:cxn ang="0">
                  <a:pos x="20" y="4"/>
                </a:cxn>
              </a:cxnLst>
              <a:rect l="0" t="0" r="r" b="b"/>
              <a:pathLst>
                <a:path w="28" h="28">
                  <a:moveTo>
                    <a:pt x="20" y="4"/>
                  </a:moveTo>
                  <a:cubicBezTo>
                    <a:pt x="14" y="0"/>
                    <a:pt x="7" y="2"/>
                    <a:pt x="3" y="8"/>
                  </a:cubicBezTo>
                  <a:cubicBezTo>
                    <a:pt x="0" y="14"/>
                    <a:pt x="2" y="21"/>
                    <a:pt x="8" y="25"/>
                  </a:cubicBezTo>
                  <a:cubicBezTo>
                    <a:pt x="14" y="28"/>
                    <a:pt x="21" y="26"/>
                    <a:pt x="24" y="20"/>
                  </a:cubicBezTo>
                  <a:cubicBezTo>
                    <a:pt x="28" y="14"/>
                    <a:pt x="26" y="7"/>
                    <a:pt x="20" y="4"/>
                  </a:cubicBezTo>
                  <a:close/>
                </a:path>
              </a:pathLst>
            </a:cu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01" name="Oval 120"/>
            <p:cNvSpPr>
              <a:spLocks noChangeArrowheads="1"/>
            </p:cNvSpPr>
            <p:nvPr/>
          </p:nvSpPr>
          <p:spPr bwMode="auto">
            <a:xfrm>
              <a:off x="7067550" y="3533775"/>
              <a:ext cx="73025" cy="73025"/>
            </a:xfrm>
            <a:prstGeom prst="ellipse">
              <a:avLst/>
            </a:prstGeom>
            <a:grp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grpSp>
      <p:sp>
        <p:nvSpPr>
          <p:cNvPr id="202" name="Freeform 124"/>
          <p:cNvSpPr>
            <a:spLocks noEditPoints="1"/>
          </p:cNvSpPr>
          <p:nvPr/>
        </p:nvSpPr>
        <p:spPr bwMode="auto">
          <a:xfrm>
            <a:off x="7358816" y="1667668"/>
            <a:ext cx="829747" cy="901120"/>
          </a:xfrm>
          <a:custGeom>
            <a:cxnLst>
              <a:cxn ang="0">
                <a:pos x="142" y="47"/>
              </a:cxn>
              <a:cxn ang="0">
                <a:pos x="138" y="21"/>
              </a:cxn>
              <a:cxn ang="0">
                <a:pos x="89" y="14"/>
              </a:cxn>
              <a:cxn ang="0">
                <a:pos x="76" y="0"/>
              </a:cxn>
              <a:cxn ang="0">
                <a:pos x="62" y="15"/>
              </a:cxn>
              <a:cxn ang="0">
                <a:pos x="13" y="21"/>
              </a:cxn>
              <a:cxn ang="0">
                <a:pos x="11" y="47"/>
              </a:cxn>
              <a:cxn ang="0">
                <a:pos x="0" y="121"/>
              </a:cxn>
              <a:cxn ang="0">
                <a:pos x="26" y="126"/>
              </a:cxn>
              <a:cxn ang="0">
                <a:pos x="62" y="150"/>
              </a:cxn>
              <a:cxn ang="0">
                <a:pos x="89" y="150"/>
              </a:cxn>
              <a:cxn ang="0">
                <a:pos x="126" y="126"/>
              </a:cxn>
              <a:cxn ang="0">
                <a:pos x="151" y="121"/>
              </a:cxn>
              <a:cxn ang="0">
                <a:pos x="18" y="108"/>
              </a:cxn>
              <a:cxn ang="0">
                <a:pos x="24" y="43"/>
              </a:cxn>
              <a:cxn ang="0">
                <a:pos x="62" y="64"/>
              </a:cxn>
              <a:cxn ang="0">
                <a:pos x="73" y="86"/>
              </a:cxn>
              <a:cxn ang="0">
                <a:pos x="21" y="110"/>
              </a:cxn>
              <a:cxn ang="0">
                <a:pos x="26" y="116"/>
              </a:cxn>
              <a:cxn ang="0">
                <a:pos x="73" y="137"/>
              </a:cxn>
              <a:cxn ang="0">
                <a:pos x="27" y="119"/>
              </a:cxn>
              <a:cxn ang="0">
                <a:pos x="80" y="138"/>
              </a:cxn>
              <a:cxn ang="0">
                <a:pos x="126" y="116"/>
              </a:cxn>
              <a:cxn ang="0">
                <a:pos x="82" y="139"/>
              </a:cxn>
              <a:cxn ang="0">
                <a:pos x="80" y="93"/>
              </a:cxn>
              <a:cxn ang="0">
                <a:pos x="80" y="77"/>
              </a:cxn>
              <a:cxn ang="0">
                <a:pos x="89" y="61"/>
              </a:cxn>
              <a:cxn ang="0">
                <a:pos x="135" y="47"/>
              </a:cxn>
              <a:cxn ang="0">
                <a:pos x="130" y="110"/>
              </a:cxn>
              <a:cxn ang="0">
                <a:pos x="125" y="34"/>
              </a:cxn>
              <a:cxn ang="0">
                <a:pos x="125" y="37"/>
              </a:cxn>
              <a:cxn ang="0">
                <a:pos x="80" y="51"/>
              </a:cxn>
              <a:cxn ang="0">
                <a:pos x="86" y="21"/>
              </a:cxn>
              <a:cxn ang="0">
                <a:pos x="65" y="21"/>
              </a:cxn>
              <a:cxn ang="0">
                <a:pos x="73" y="51"/>
              </a:cxn>
              <a:cxn ang="0">
                <a:pos x="27" y="37"/>
              </a:cxn>
              <a:cxn ang="0">
                <a:pos x="27" y="34"/>
              </a:cxn>
            </a:cxnLst>
            <a:rect l="0" t="0" r="r" b="b"/>
            <a:pathLst>
              <a:path w="151" h="164">
                <a:moveTo>
                  <a:pt x="142" y="108"/>
                </a:moveTo>
                <a:cubicBezTo>
                  <a:pt x="142" y="47"/>
                  <a:pt x="142" y="47"/>
                  <a:pt x="142" y="47"/>
                </a:cubicBezTo>
                <a:cubicBezTo>
                  <a:pt x="148" y="45"/>
                  <a:pt x="151" y="40"/>
                  <a:pt x="151" y="35"/>
                </a:cubicBezTo>
                <a:cubicBezTo>
                  <a:pt x="151" y="27"/>
                  <a:pt x="145" y="21"/>
                  <a:pt x="138" y="21"/>
                </a:cubicBezTo>
                <a:cubicBezTo>
                  <a:pt x="133" y="21"/>
                  <a:pt x="129" y="24"/>
                  <a:pt x="127" y="27"/>
                </a:cubicBezTo>
                <a:cubicBezTo>
                  <a:pt x="89" y="14"/>
                  <a:pt x="89" y="14"/>
                  <a:pt x="89" y="14"/>
                </a:cubicBezTo>
                <a:cubicBezTo>
                  <a:pt x="89" y="14"/>
                  <a:pt x="89" y="14"/>
                  <a:pt x="89" y="13"/>
                </a:cubicBezTo>
                <a:cubicBezTo>
                  <a:pt x="89" y="6"/>
                  <a:pt x="83" y="0"/>
                  <a:pt x="76" y="0"/>
                </a:cubicBezTo>
                <a:cubicBezTo>
                  <a:pt x="68" y="0"/>
                  <a:pt x="62" y="6"/>
                  <a:pt x="62" y="13"/>
                </a:cubicBezTo>
                <a:cubicBezTo>
                  <a:pt x="62" y="14"/>
                  <a:pt x="62" y="14"/>
                  <a:pt x="62" y="15"/>
                </a:cubicBezTo>
                <a:cubicBezTo>
                  <a:pt x="25" y="27"/>
                  <a:pt x="25" y="27"/>
                  <a:pt x="25" y="27"/>
                </a:cubicBezTo>
                <a:cubicBezTo>
                  <a:pt x="22" y="24"/>
                  <a:pt x="18" y="21"/>
                  <a:pt x="13" y="21"/>
                </a:cubicBezTo>
                <a:cubicBezTo>
                  <a:pt x="6" y="21"/>
                  <a:pt x="0" y="27"/>
                  <a:pt x="0" y="35"/>
                </a:cubicBezTo>
                <a:cubicBezTo>
                  <a:pt x="0" y="41"/>
                  <a:pt x="5" y="46"/>
                  <a:pt x="11" y="47"/>
                </a:cubicBezTo>
                <a:cubicBezTo>
                  <a:pt x="11" y="108"/>
                  <a:pt x="11" y="108"/>
                  <a:pt x="11" y="108"/>
                </a:cubicBezTo>
                <a:cubicBezTo>
                  <a:pt x="5" y="109"/>
                  <a:pt x="0" y="115"/>
                  <a:pt x="0" y="121"/>
                </a:cubicBezTo>
                <a:cubicBezTo>
                  <a:pt x="0" y="128"/>
                  <a:pt x="6" y="134"/>
                  <a:pt x="13" y="134"/>
                </a:cubicBezTo>
                <a:cubicBezTo>
                  <a:pt x="19" y="134"/>
                  <a:pt x="24" y="131"/>
                  <a:pt x="26" y="126"/>
                </a:cubicBezTo>
                <a:cubicBezTo>
                  <a:pt x="64" y="144"/>
                  <a:pt x="64" y="144"/>
                  <a:pt x="64" y="144"/>
                </a:cubicBezTo>
                <a:cubicBezTo>
                  <a:pt x="63" y="146"/>
                  <a:pt x="62" y="148"/>
                  <a:pt x="62" y="150"/>
                </a:cubicBezTo>
                <a:cubicBezTo>
                  <a:pt x="62" y="158"/>
                  <a:pt x="68" y="164"/>
                  <a:pt x="76" y="164"/>
                </a:cubicBezTo>
                <a:cubicBezTo>
                  <a:pt x="83" y="164"/>
                  <a:pt x="89" y="158"/>
                  <a:pt x="89" y="150"/>
                </a:cubicBezTo>
                <a:cubicBezTo>
                  <a:pt x="89" y="148"/>
                  <a:pt x="88" y="146"/>
                  <a:pt x="87" y="144"/>
                </a:cubicBezTo>
                <a:cubicBezTo>
                  <a:pt x="126" y="126"/>
                  <a:pt x="126" y="126"/>
                  <a:pt x="126" y="126"/>
                </a:cubicBezTo>
                <a:cubicBezTo>
                  <a:pt x="128" y="131"/>
                  <a:pt x="133" y="134"/>
                  <a:pt x="138" y="134"/>
                </a:cubicBezTo>
                <a:cubicBezTo>
                  <a:pt x="145" y="134"/>
                  <a:pt x="151" y="128"/>
                  <a:pt x="151" y="121"/>
                </a:cubicBezTo>
                <a:cubicBezTo>
                  <a:pt x="151" y="115"/>
                  <a:pt x="148" y="110"/>
                  <a:pt x="142" y="108"/>
                </a:cubicBezTo>
                <a:close/>
                <a:moveTo>
                  <a:pt x="18" y="108"/>
                </a:moveTo>
                <a:cubicBezTo>
                  <a:pt x="18" y="47"/>
                  <a:pt x="18" y="47"/>
                  <a:pt x="18" y="47"/>
                </a:cubicBezTo>
                <a:cubicBezTo>
                  <a:pt x="20" y="46"/>
                  <a:pt x="22" y="45"/>
                  <a:pt x="24" y="43"/>
                </a:cubicBezTo>
                <a:cubicBezTo>
                  <a:pt x="63" y="61"/>
                  <a:pt x="63" y="61"/>
                  <a:pt x="63" y="61"/>
                </a:cubicBezTo>
                <a:cubicBezTo>
                  <a:pt x="62" y="62"/>
                  <a:pt x="62" y="63"/>
                  <a:pt x="62" y="64"/>
                </a:cubicBezTo>
                <a:cubicBezTo>
                  <a:pt x="62" y="70"/>
                  <a:pt x="67" y="76"/>
                  <a:pt x="73" y="77"/>
                </a:cubicBezTo>
                <a:cubicBezTo>
                  <a:pt x="73" y="86"/>
                  <a:pt x="73" y="86"/>
                  <a:pt x="73" y="86"/>
                </a:cubicBezTo>
                <a:cubicBezTo>
                  <a:pt x="73" y="93"/>
                  <a:pt x="73" y="93"/>
                  <a:pt x="73" y="93"/>
                </a:cubicBezTo>
                <a:cubicBezTo>
                  <a:pt x="21" y="110"/>
                  <a:pt x="21" y="110"/>
                  <a:pt x="21" y="110"/>
                </a:cubicBezTo>
                <a:cubicBezTo>
                  <a:pt x="20" y="109"/>
                  <a:pt x="19" y="109"/>
                  <a:pt x="18" y="108"/>
                </a:cubicBezTo>
                <a:close/>
                <a:moveTo>
                  <a:pt x="26" y="116"/>
                </a:moveTo>
                <a:cubicBezTo>
                  <a:pt x="73" y="100"/>
                  <a:pt x="73" y="100"/>
                  <a:pt x="73" y="100"/>
                </a:cubicBezTo>
                <a:cubicBezTo>
                  <a:pt x="73" y="137"/>
                  <a:pt x="73" y="137"/>
                  <a:pt x="73" y="137"/>
                </a:cubicBezTo>
                <a:cubicBezTo>
                  <a:pt x="72" y="138"/>
                  <a:pt x="70" y="138"/>
                  <a:pt x="69" y="139"/>
                </a:cubicBezTo>
                <a:cubicBezTo>
                  <a:pt x="27" y="119"/>
                  <a:pt x="27" y="119"/>
                  <a:pt x="27" y="119"/>
                </a:cubicBezTo>
                <a:cubicBezTo>
                  <a:pt x="26" y="118"/>
                  <a:pt x="26" y="117"/>
                  <a:pt x="26" y="116"/>
                </a:cubicBezTo>
                <a:close/>
                <a:moveTo>
                  <a:pt x="80" y="138"/>
                </a:moveTo>
                <a:cubicBezTo>
                  <a:pt x="80" y="101"/>
                  <a:pt x="80" y="101"/>
                  <a:pt x="80" y="101"/>
                </a:cubicBezTo>
                <a:cubicBezTo>
                  <a:pt x="126" y="116"/>
                  <a:pt x="126" y="116"/>
                  <a:pt x="126" y="116"/>
                </a:cubicBezTo>
                <a:cubicBezTo>
                  <a:pt x="125" y="117"/>
                  <a:pt x="125" y="118"/>
                  <a:pt x="125" y="119"/>
                </a:cubicBezTo>
                <a:cubicBezTo>
                  <a:pt x="82" y="139"/>
                  <a:pt x="82" y="139"/>
                  <a:pt x="82" y="139"/>
                </a:cubicBezTo>
                <a:cubicBezTo>
                  <a:pt x="81" y="138"/>
                  <a:pt x="80" y="138"/>
                  <a:pt x="80" y="138"/>
                </a:cubicBezTo>
                <a:close/>
                <a:moveTo>
                  <a:pt x="80" y="93"/>
                </a:moveTo>
                <a:cubicBezTo>
                  <a:pt x="80" y="85"/>
                  <a:pt x="80" y="85"/>
                  <a:pt x="80" y="85"/>
                </a:cubicBezTo>
                <a:cubicBezTo>
                  <a:pt x="80" y="77"/>
                  <a:pt x="80" y="77"/>
                  <a:pt x="80" y="77"/>
                </a:cubicBezTo>
                <a:cubicBezTo>
                  <a:pt x="85" y="75"/>
                  <a:pt x="89" y="70"/>
                  <a:pt x="89" y="64"/>
                </a:cubicBezTo>
                <a:cubicBezTo>
                  <a:pt x="89" y="63"/>
                  <a:pt x="89" y="62"/>
                  <a:pt x="89" y="61"/>
                </a:cubicBezTo>
                <a:cubicBezTo>
                  <a:pt x="128" y="43"/>
                  <a:pt x="128" y="43"/>
                  <a:pt x="128" y="43"/>
                </a:cubicBezTo>
                <a:cubicBezTo>
                  <a:pt x="130" y="45"/>
                  <a:pt x="132" y="47"/>
                  <a:pt x="135" y="47"/>
                </a:cubicBezTo>
                <a:cubicBezTo>
                  <a:pt x="135" y="108"/>
                  <a:pt x="135" y="108"/>
                  <a:pt x="135" y="108"/>
                </a:cubicBezTo>
                <a:cubicBezTo>
                  <a:pt x="133" y="108"/>
                  <a:pt x="132" y="109"/>
                  <a:pt x="130" y="110"/>
                </a:cubicBezTo>
                <a:lnTo>
                  <a:pt x="80" y="93"/>
                </a:lnTo>
                <a:close/>
                <a:moveTo>
                  <a:pt x="125" y="34"/>
                </a:moveTo>
                <a:cubicBezTo>
                  <a:pt x="125" y="34"/>
                  <a:pt x="125" y="34"/>
                  <a:pt x="125" y="35"/>
                </a:cubicBezTo>
                <a:cubicBezTo>
                  <a:pt x="125" y="35"/>
                  <a:pt x="125" y="36"/>
                  <a:pt x="125" y="37"/>
                </a:cubicBezTo>
                <a:cubicBezTo>
                  <a:pt x="85" y="55"/>
                  <a:pt x="85" y="55"/>
                  <a:pt x="85" y="55"/>
                </a:cubicBezTo>
                <a:cubicBezTo>
                  <a:pt x="84" y="53"/>
                  <a:pt x="82" y="52"/>
                  <a:pt x="80" y="51"/>
                </a:cubicBezTo>
                <a:cubicBezTo>
                  <a:pt x="80" y="26"/>
                  <a:pt x="80" y="26"/>
                  <a:pt x="80" y="26"/>
                </a:cubicBezTo>
                <a:cubicBezTo>
                  <a:pt x="82" y="25"/>
                  <a:pt x="85" y="23"/>
                  <a:pt x="86" y="21"/>
                </a:cubicBezTo>
                <a:lnTo>
                  <a:pt x="125" y="34"/>
                </a:lnTo>
                <a:close/>
                <a:moveTo>
                  <a:pt x="65" y="21"/>
                </a:moveTo>
                <a:cubicBezTo>
                  <a:pt x="67" y="24"/>
                  <a:pt x="69" y="26"/>
                  <a:pt x="73" y="26"/>
                </a:cubicBezTo>
                <a:cubicBezTo>
                  <a:pt x="73" y="51"/>
                  <a:pt x="73" y="51"/>
                  <a:pt x="73" y="51"/>
                </a:cubicBezTo>
                <a:cubicBezTo>
                  <a:pt x="70" y="52"/>
                  <a:pt x="68" y="53"/>
                  <a:pt x="66" y="55"/>
                </a:cubicBezTo>
                <a:cubicBezTo>
                  <a:pt x="27" y="37"/>
                  <a:pt x="27" y="37"/>
                  <a:pt x="27" y="37"/>
                </a:cubicBezTo>
                <a:cubicBezTo>
                  <a:pt x="27" y="36"/>
                  <a:pt x="27" y="35"/>
                  <a:pt x="27" y="35"/>
                </a:cubicBezTo>
                <a:cubicBezTo>
                  <a:pt x="27" y="34"/>
                  <a:pt x="27" y="34"/>
                  <a:pt x="27" y="34"/>
                </a:cubicBezTo>
                <a:lnTo>
                  <a:pt x="65" y="21"/>
                </a:lnTo>
                <a:close/>
              </a:path>
            </a:pathLst>
          </a:custGeom>
          <a:solidFill>
            <a:schemeClr val="accent3"/>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03" name="Rectangular Callout 229"/>
          <p:cNvSpPr/>
          <p:nvPr/>
        </p:nvSpPr>
        <p:spPr>
          <a:xfrm rot="10800000">
            <a:off x="8431477" y="4885539"/>
            <a:ext cx="1640467" cy="1185312"/>
          </a:xfrm>
          <a:prstGeom prst="wedgeRectCallout">
            <a:avLst>
              <a:gd name="adj1" fmla="val -30714"/>
              <a:gd name="adj2" fmla="val 77460"/>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3735">
              <a:solidFill>
                <a:srgbClr val="19B396">
                  <a:lumMod val="75000"/>
                </a:srgbClr>
              </a:solidFill>
              <a:cs typeface="+mn-ea"/>
              <a:sym typeface="+mn-lt"/>
            </a:endParaRPr>
          </a:p>
        </p:txBody>
      </p:sp>
      <p:sp>
        <p:nvSpPr>
          <p:cNvPr id="204" name="Freeform 63"/>
          <p:cNvSpPr>
            <a:spLocks noEditPoints="1"/>
          </p:cNvSpPr>
          <p:nvPr/>
        </p:nvSpPr>
        <p:spPr bwMode="auto">
          <a:xfrm rot="3952011">
            <a:off x="8769242" y="4907193"/>
            <a:ext cx="912901" cy="1075815"/>
          </a:xfrm>
          <a:custGeom>
            <a:cxnLst>
              <a:cxn ang="0">
                <a:pos x="413" y="276"/>
              </a:cxn>
              <a:cxn ang="0">
                <a:pos x="375" y="294"/>
              </a:cxn>
              <a:cxn ang="0">
                <a:pos x="317" y="265"/>
              </a:cxn>
              <a:cxn ang="0">
                <a:pos x="318" y="253"/>
              </a:cxn>
              <a:cxn ang="0">
                <a:pos x="292" y="204"/>
              </a:cxn>
              <a:cxn ang="0">
                <a:pos x="329" y="99"/>
              </a:cxn>
              <a:cxn ang="0">
                <a:pos x="379" y="49"/>
              </a:cxn>
              <a:cxn ang="0">
                <a:pos x="329" y="0"/>
              </a:cxn>
              <a:cxn ang="0">
                <a:pos x="280" y="49"/>
              </a:cxn>
              <a:cxn ang="0">
                <a:pos x="305" y="92"/>
              </a:cxn>
              <a:cxn ang="0">
                <a:pos x="269" y="194"/>
              </a:cxn>
              <a:cxn ang="0">
                <a:pos x="258" y="193"/>
              </a:cxn>
              <a:cxn ang="0">
                <a:pos x="198" y="249"/>
              </a:cxn>
              <a:cxn ang="0">
                <a:pos x="96" y="273"/>
              </a:cxn>
              <a:cxn ang="0">
                <a:pos x="49" y="238"/>
              </a:cxn>
              <a:cxn ang="0">
                <a:pos x="0" y="288"/>
              </a:cxn>
              <a:cxn ang="0">
                <a:pos x="49" y="337"/>
              </a:cxn>
              <a:cxn ang="0">
                <a:pos x="98" y="298"/>
              </a:cxn>
              <a:cxn ang="0">
                <a:pos x="202" y="273"/>
              </a:cxn>
              <a:cxn ang="0">
                <a:pos x="256" y="313"/>
              </a:cxn>
              <a:cxn ang="0">
                <a:pos x="262" y="452"/>
              </a:cxn>
              <a:cxn ang="0">
                <a:pos x="236" y="495"/>
              </a:cxn>
              <a:cxn ang="0">
                <a:pos x="286" y="545"/>
              </a:cxn>
              <a:cxn ang="0">
                <a:pos x="335" y="495"/>
              </a:cxn>
              <a:cxn ang="0">
                <a:pos x="288" y="446"/>
              </a:cxn>
              <a:cxn ang="0">
                <a:pos x="281" y="308"/>
              </a:cxn>
              <a:cxn ang="0">
                <a:pos x="307" y="287"/>
              </a:cxn>
              <a:cxn ang="0">
                <a:pos x="364" y="316"/>
              </a:cxn>
              <a:cxn ang="0">
                <a:pos x="363" y="325"/>
              </a:cxn>
              <a:cxn ang="0">
                <a:pos x="413" y="375"/>
              </a:cxn>
              <a:cxn ang="0">
                <a:pos x="462" y="325"/>
              </a:cxn>
              <a:cxn ang="0">
                <a:pos x="413" y="276"/>
              </a:cxn>
              <a:cxn ang="0">
                <a:pos x="413" y="276"/>
              </a:cxn>
              <a:cxn ang="0">
                <a:pos x="413" y="276"/>
              </a:cxn>
            </a:cxnLst>
            <a:rect l="0" t="0" r="r" b="b"/>
            <a:pathLst>
              <a:path w="462" h="545">
                <a:moveTo>
                  <a:pt x="413" y="276"/>
                </a:moveTo>
                <a:cubicBezTo>
                  <a:pt x="397" y="276"/>
                  <a:pt x="384" y="283"/>
                  <a:pt x="375" y="294"/>
                </a:cubicBezTo>
                <a:cubicBezTo>
                  <a:pt x="317" y="265"/>
                  <a:pt x="317" y="265"/>
                  <a:pt x="317" y="265"/>
                </a:cubicBezTo>
                <a:cubicBezTo>
                  <a:pt x="317" y="261"/>
                  <a:pt x="318" y="257"/>
                  <a:pt x="318" y="253"/>
                </a:cubicBezTo>
                <a:cubicBezTo>
                  <a:pt x="318" y="233"/>
                  <a:pt x="308" y="215"/>
                  <a:pt x="292" y="204"/>
                </a:cubicBezTo>
                <a:cubicBezTo>
                  <a:pt x="329" y="99"/>
                  <a:pt x="329" y="99"/>
                  <a:pt x="329" y="99"/>
                </a:cubicBezTo>
                <a:cubicBezTo>
                  <a:pt x="356" y="99"/>
                  <a:pt x="379" y="77"/>
                  <a:pt x="379" y="49"/>
                </a:cubicBezTo>
                <a:cubicBezTo>
                  <a:pt x="379" y="22"/>
                  <a:pt x="356" y="0"/>
                  <a:pt x="329" y="0"/>
                </a:cubicBezTo>
                <a:cubicBezTo>
                  <a:pt x="302" y="0"/>
                  <a:pt x="280" y="22"/>
                  <a:pt x="280" y="49"/>
                </a:cubicBezTo>
                <a:cubicBezTo>
                  <a:pt x="280" y="68"/>
                  <a:pt x="290" y="84"/>
                  <a:pt x="305" y="92"/>
                </a:cubicBezTo>
                <a:cubicBezTo>
                  <a:pt x="269" y="194"/>
                  <a:pt x="269" y="194"/>
                  <a:pt x="269" y="194"/>
                </a:cubicBezTo>
                <a:cubicBezTo>
                  <a:pt x="266" y="193"/>
                  <a:pt x="262" y="193"/>
                  <a:pt x="258" y="193"/>
                </a:cubicBezTo>
                <a:cubicBezTo>
                  <a:pt x="226" y="193"/>
                  <a:pt x="200" y="218"/>
                  <a:pt x="198" y="249"/>
                </a:cubicBezTo>
                <a:cubicBezTo>
                  <a:pt x="96" y="273"/>
                  <a:pt x="96" y="273"/>
                  <a:pt x="96" y="273"/>
                </a:cubicBezTo>
                <a:cubicBezTo>
                  <a:pt x="90" y="253"/>
                  <a:pt x="72" y="238"/>
                  <a:pt x="49" y="238"/>
                </a:cubicBezTo>
                <a:cubicBezTo>
                  <a:pt x="22" y="238"/>
                  <a:pt x="0" y="260"/>
                  <a:pt x="0" y="288"/>
                </a:cubicBezTo>
                <a:cubicBezTo>
                  <a:pt x="0" y="315"/>
                  <a:pt x="22" y="337"/>
                  <a:pt x="49" y="337"/>
                </a:cubicBezTo>
                <a:cubicBezTo>
                  <a:pt x="73" y="337"/>
                  <a:pt x="93" y="320"/>
                  <a:pt x="98" y="298"/>
                </a:cubicBezTo>
                <a:cubicBezTo>
                  <a:pt x="202" y="273"/>
                  <a:pt x="202" y="273"/>
                  <a:pt x="202" y="273"/>
                </a:cubicBezTo>
                <a:cubicBezTo>
                  <a:pt x="210" y="296"/>
                  <a:pt x="231" y="312"/>
                  <a:pt x="256" y="313"/>
                </a:cubicBezTo>
                <a:cubicBezTo>
                  <a:pt x="262" y="452"/>
                  <a:pt x="262" y="452"/>
                  <a:pt x="262" y="452"/>
                </a:cubicBezTo>
                <a:cubicBezTo>
                  <a:pt x="247" y="460"/>
                  <a:pt x="236" y="476"/>
                  <a:pt x="236" y="495"/>
                </a:cubicBezTo>
                <a:cubicBezTo>
                  <a:pt x="236" y="522"/>
                  <a:pt x="259" y="545"/>
                  <a:pt x="286" y="545"/>
                </a:cubicBezTo>
                <a:cubicBezTo>
                  <a:pt x="313" y="545"/>
                  <a:pt x="335" y="522"/>
                  <a:pt x="335" y="495"/>
                </a:cubicBezTo>
                <a:cubicBezTo>
                  <a:pt x="335" y="468"/>
                  <a:pt x="314" y="447"/>
                  <a:pt x="288" y="446"/>
                </a:cubicBezTo>
                <a:cubicBezTo>
                  <a:pt x="281" y="308"/>
                  <a:pt x="281" y="308"/>
                  <a:pt x="281" y="308"/>
                </a:cubicBezTo>
                <a:cubicBezTo>
                  <a:pt x="292" y="304"/>
                  <a:pt x="301" y="296"/>
                  <a:pt x="307" y="287"/>
                </a:cubicBezTo>
                <a:cubicBezTo>
                  <a:pt x="364" y="316"/>
                  <a:pt x="364" y="316"/>
                  <a:pt x="364" y="316"/>
                </a:cubicBezTo>
                <a:cubicBezTo>
                  <a:pt x="364" y="319"/>
                  <a:pt x="363" y="322"/>
                  <a:pt x="363" y="325"/>
                </a:cubicBezTo>
                <a:cubicBezTo>
                  <a:pt x="363" y="352"/>
                  <a:pt x="385" y="375"/>
                  <a:pt x="413" y="375"/>
                </a:cubicBezTo>
                <a:cubicBezTo>
                  <a:pt x="440" y="375"/>
                  <a:pt x="462" y="352"/>
                  <a:pt x="462" y="325"/>
                </a:cubicBezTo>
                <a:cubicBezTo>
                  <a:pt x="462" y="298"/>
                  <a:pt x="440" y="276"/>
                  <a:pt x="413" y="276"/>
                </a:cubicBezTo>
                <a:close/>
                <a:moveTo>
                  <a:pt x="413" y="276"/>
                </a:moveTo>
                <a:cubicBezTo>
                  <a:pt x="413" y="276"/>
                  <a:pt x="413" y="276"/>
                  <a:pt x="413" y="276"/>
                </a:cubicBezTo>
              </a:path>
            </a:pathLst>
          </a:custGeom>
          <a:solidFill>
            <a:schemeClr val="accent4"/>
          </a:solidFill>
          <a:ln w="9525">
            <a:noFill/>
            <a:round/>
          </a:ln>
        </p:spPr>
        <p:txBody>
          <a:bodyPr vert="horz" wrap="square" lIns="121920" tIns="60960" rIns="121920" bIns="60960" numCol="1" anchor="t" anchorCtr="0" compatLnSpc="1"/>
          <a:lstStyle/>
          <a:p>
            <a:pPr defTabSz="1219200"/>
            <a:endParaRPr lang="en-US" sz="2400">
              <a:solidFill>
                <a:srgbClr val="333333"/>
              </a:solidFill>
              <a:cs typeface="+mn-ea"/>
              <a:sym typeface="+mn-lt"/>
            </a:endParaRPr>
          </a:p>
        </p:txBody>
      </p:sp>
      <p:sp>
        <p:nvSpPr>
          <p:cNvPr id="205" name="Text Placeholder 3"/>
          <p:cNvSpPr txBox="1"/>
          <p:nvPr/>
        </p:nvSpPr>
        <p:spPr>
          <a:xfrm>
            <a:off x="3960003" y="1627654"/>
            <a:ext cx="2462213" cy="84946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200">
                <a:solidFill>
                  <a:srgbClr val="FFFFFF">
                    <a:lumMod val="50000"/>
                  </a:srgbClr>
                </a:solidFill>
                <a:cs typeface="+mn-ea"/>
                <a:sym typeface="+mn-lt"/>
              </a:rPr>
              <a:t>慢性阻塞性肺疾病（</a:t>
            </a:r>
            <a:r>
              <a:rPr lang="en-US" altLang="zh-CN" sz="1200">
                <a:solidFill>
                  <a:srgbClr val="FFFFFF">
                    <a:lumMod val="50000"/>
                  </a:srgbClr>
                </a:solidFill>
                <a:cs typeface="+mn-ea"/>
                <a:sym typeface="+mn-lt"/>
              </a:rPr>
              <a:t>COPD</a:t>
            </a:r>
            <a:r>
              <a:rPr lang="zh-CN" altLang="en-US" sz="1200">
                <a:solidFill>
                  <a:srgbClr val="FFFFFF">
                    <a:lumMod val="50000"/>
                  </a:srgbClr>
                </a:solidFill>
                <a:cs typeface="+mn-ea"/>
                <a:sym typeface="+mn-lt"/>
              </a:rPr>
              <a:t>） 是</a:t>
            </a:r>
            <a:endParaRPr lang="en-US" altLang="zh-CN" sz="1200">
              <a:solidFill>
                <a:srgbClr val="FFFFFF">
                  <a:lumMod val="50000"/>
                </a:srgbClr>
              </a:solidFill>
              <a:cs typeface="+mn-ea"/>
              <a:sym typeface="+mn-lt"/>
            </a:endParaRPr>
          </a:p>
          <a:p>
            <a:pPr algn="l" defTabSz="1219200">
              <a:spcBef>
                <a:spcPct val="20000"/>
              </a:spcBef>
              <a:defRPr/>
            </a:pPr>
            <a:r>
              <a:rPr lang="zh-CN" altLang="en-US" sz="1200">
                <a:solidFill>
                  <a:srgbClr val="FFFFFF">
                    <a:lumMod val="50000"/>
                  </a:srgbClr>
                </a:solidFill>
                <a:cs typeface="+mn-ea"/>
                <a:sym typeface="+mn-lt"/>
              </a:rPr>
              <a:t>一种以气流受限为特征的肺部疾病，</a:t>
            </a:r>
            <a:endParaRPr lang="en-US" altLang="zh-CN" sz="1200">
              <a:solidFill>
                <a:srgbClr val="FFFFFF">
                  <a:lumMod val="50000"/>
                </a:srgbClr>
              </a:solidFill>
              <a:cs typeface="+mn-ea"/>
              <a:sym typeface="+mn-lt"/>
            </a:endParaRPr>
          </a:p>
          <a:p>
            <a:pPr algn="l" defTabSz="1219200">
              <a:spcBef>
                <a:spcPct val="20000"/>
              </a:spcBef>
              <a:defRPr/>
            </a:pPr>
            <a:r>
              <a:rPr lang="zh-CN" altLang="en-US" sz="1200">
                <a:solidFill>
                  <a:srgbClr val="FFFFFF">
                    <a:lumMod val="50000"/>
                  </a:srgbClr>
                </a:solidFill>
                <a:cs typeface="+mn-ea"/>
                <a:sym typeface="+mn-lt"/>
              </a:rPr>
              <a:t>其气流受限不完全可逆，呈进行性</a:t>
            </a:r>
            <a:endParaRPr lang="en-US" altLang="zh-CN" sz="1200">
              <a:solidFill>
                <a:srgbClr val="FFFFFF">
                  <a:lumMod val="50000"/>
                </a:srgbClr>
              </a:solidFill>
              <a:cs typeface="+mn-ea"/>
              <a:sym typeface="+mn-lt"/>
            </a:endParaRPr>
          </a:p>
          <a:p>
            <a:pPr algn="l" defTabSz="1219200">
              <a:spcBef>
                <a:spcPct val="20000"/>
              </a:spcBef>
              <a:defRPr/>
            </a:pPr>
            <a:r>
              <a:rPr lang="zh-CN" altLang="en-US" sz="1200">
                <a:solidFill>
                  <a:srgbClr val="FFFFFF">
                    <a:lumMod val="50000"/>
                  </a:srgbClr>
                </a:solidFill>
                <a:cs typeface="+mn-ea"/>
                <a:sym typeface="+mn-lt"/>
              </a:rPr>
              <a:t>发展；</a:t>
            </a:r>
            <a:endParaRPr lang="en-US" sz="1200">
              <a:solidFill>
                <a:srgbClr val="FFFFFF">
                  <a:lumMod val="50000"/>
                </a:srgbClr>
              </a:solidFill>
              <a:cs typeface="+mn-ea"/>
              <a:sym typeface="+mn-lt"/>
            </a:endParaRPr>
          </a:p>
        </p:txBody>
      </p:sp>
      <p:sp>
        <p:nvSpPr>
          <p:cNvPr id="207" name="Text Placeholder 3"/>
          <p:cNvSpPr txBox="1"/>
          <p:nvPr/>
        </p:nvSpPr>
        <p:spPr>
          <a:xfrm>
            <a:off x="8746403" y="1513039"/>
            <a:ext cx="3077766" cy="84946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altLang="zh-CN" sz="1200">
                <a:solidFill>
                  <a:srgbClr val="FFFFFF">
                    <a:lumMod val="50000"/>
                  </a:srgbClr>
                </a:solidFill>
                <a:cs typeface="+mn-ea"/>
                <a:sym typeface="+mn-lt"/>
              </a:rPr>
              <a:t>COPD</a:t>
            </a:r>
            <a:r>
              <a:rPr lang="zh-CN" altLang="en-US" sz="1200">
                <a:solidFill>
                  <a:srgbClr val="FFFFFF">
                    <a:lumMod val="50000"/>
                  </a:srgbClr>
                </a:solidFill>
                <a:cs typeface="+mn-ea"/>
                <a:sym typeface="+mn-lt"/>
              </a:rPr>
              <a:t>与慢性支气管炎和阻塞性肺气肿密切</a:t>
            </a:r>
            <a:endParaRPr lang="en-US" altLang="zh-CN" sz="1200">
              <a:solidFill>
                <a:srgbClr val="FFFFFF">
                  <a:lumMod val="50000"/>
                </a:srgbClr>
              </a:solidFill>
              <a:cs typeface="+mn-ea"/>
              <a:sym typeface="+mn-lt"/>
            </a:endParaRPr>
          </a:p>
          <a:p>
            <a:pPr algn="l" defTabSz="1219200">
              <a:spcBef>
                <a:spcPct val="20000"/>
              </a:spcBef>
              <a:defRPr/>
            </a:pPr>
            <a:r>
              <a:rPr lang="zh-CN" altLang="en-US" sz="1200">
                <a:solidFill>
                  <a:srgbClr val="FFFFFF">
                    <a:lumMod val="50000"/>
                  </a:srgbClr>
                </a:solidFill>
                <a:cs typeface="+mn-ea"/>
                <a:sym typeface="+mn-lt"/>
              </a:rPr>
              <a:t>相关，当慢性支气管炎或肺气肿患者的病情</a:t>
            </a:r>
            <a:endParaRPr lang="en-US" altLang="zh-CN" sz="1200">
              <a:solidFill>
                <a:srgbClr val="FFFFFF">
                  <a:lumMod val="50000"/>
                </a:srgbClr>
              </a:solidFill>
              <a:cs typeface="+mn-ea"/>
              <a:sym typeface="+mn-lt"/>
            </a:endParaRPr>
          </a:p>
          <a:p>
            <a:pPr algn="l" defTabSz="1219200">
              <a:spcBef>
                <a:spcPct val="20000"/>
              </a:spcBef>
              <a:defRPr/>
            </a:pPr>
            <a:r>
              <a:rPr lang="zh-CN" altLang="en-US" sz="1200">
                <a:solidFill>
                  <a:srgbClr val="FFFFFF">
                    <a:lumMod val="50000"/>
                  </a:srgbClr>
                </a:solidFill>
                <a:cs typeface="+mn-ea"/>
                <a:sym typeface="+mn-lt"/>
              </a:rPr>
              <a:t>严重到一定程度，肺功能检查出现气流受限，</a:t>
            </a:r>
            <a:endParaRPr lang="en-US" altLang="zh-CN" sz="1200">
              <a:solidFill>
                <a:srgbClr val="FFFFFF">
                  <a:lumMod val="50000"/>
                </a:srgbClr>
              </a:solidFill>
              <a:cs typeface="+mn-ea"/>
              <a:sym typeface="+mn-lt"/>
            </a:endParaRPr>
          </a:p>
          <a:p>
            <a:pPr algn="l" defTabSz="1219200">
              <a:spcBef>
                <a:spcPct val="20000"/>
              </a:spcBef>
              <a:defRPr/>
            </a:pPr>
            <a:r>
              <a:rPr lang="zh-CN" altLang="en-US" sz="1200">
                <a:solidFill>
                  <a:srgbClr val="FFFFFF">
                    <a:lumMod val="50000"/>
                  </a:srgbClr>
                </a:solidFill>
                <a:cs typeface="+mn-ea"/>
                <a:sym typeface="+mn-lt"/>
              </a:rPr>
              <a:t>并不能完全可逆时，则诊断为</a:t>
            </a:r>
            <a:r>
              <a:rPr lang="en-US" altLang="zh-CN" sz="1200">
                <a:solidFill>
                  <a:srgbClr val="FFFFFF">
                    <a:lumMod val="50000"/>
                  </a:srgbClr>
                </a:solidFill>
                <a:cs typeface="+mn-ea"/>
                <a:sym typeface="+mn-lt"/>
              </a:rPr>
              <a:t>COPD</a:t>
            </a:r>
            <a:r>
              <a:rPr lang="zh-CN" altLang="en-US" sz="1200">
                <a:solidFill>
                  <a:srgbClr val="FFFFFF">
                    <a:lumMod val="50000"/>
                  </a:srgbClr>
                </a:solidFill>
                <a:cs typeface="+mn-ea"/>
                <a:sym typeface="+mn-lt"/>
              </a:rPr>
              <a:t>；</a:t>
            </a:r>
            <a:endParaRPr lang="en-US" sz="1200">
              <a:solidFill>
                <a:srgbClr val="FFFFFF">
                  <a:lumMod val="50000"/>
                </a:srgbClr>
              </a:solidFill>
              <a:cs typeface="+mn-ea"/>
              <a:sym typeface="+mn-lt"/>
            </a:endParaRPr>
          </a:p>
        </p:txBody>
      </p:sp>
      <p:sp>
        <p:nvSpPr>
          <p:cNvPr id="209" name="Text Placeholder 3"/>
          <p:cNvSpPr txBox="1"/>
          <p:nvPr/>
        </p:nvSpPr>
        <p:spPr>
          <a:xfrm>
            <a:off x="5505966" y="4936839"/>
            <a:ext cx="2872581" cy="1132618"/>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a:solidFill>
                  <a:srgbClr val="FFFFFF">
                    <a:lumMod val="50000"/>
                  </a:srgbClr>
                </a:solidFill>
                <a:cs typeface="+mn-ea"/>
                <a:sym typeface="+mn-lt"/>
              </a:rPr>
              <a:t>急性加重期是指在短期内咳嗽、</a:t>
            </a:r>
            <a:endParaRPr lang="en-US" altLang="zh-CN" sz="1600">
              <a:solidFill>
                <a:srgbClr val="FFFFFF">
                  <a:lumMod val="50000"/>
                </a:srgbClr>
              </a:solidFill>
              <a:cs typeface="+mn-ea"/>
              <a:sym typeface="+mn-lt"/>
            </a:endParaRPr>
          </a:p>
          <a:p>
            <a:pPr algn="r" defTabSz="1219200">
              <a:spcBef>
                <a:spcPct val="20000"/>
              </a:spcBef>
              <a:defRPr/>
            </a:pPr>
            <a:r>
              <a:rPr lang="zh-CN" altLang="en-US" sz="1600">
                <a:solidFill>
                  <a:srgbClr val="FFFFFF">
                    <a:lumMod val="50000"/>
                  </a:srgbClr>
                </a:solidFill>
                <a:cs typeface="+mn-ea"/>
                <a:sym typeface="+mn-lt"/>
              </a:rPr>
              <a:t>咳痰、气短和（或）喘息加重，</a:t>
            </a:r>
            <a:endParaRPr lang="en-US" altLang="zh-CN" sz="1600">
              <a:solidFill>
                <a:srgbClr val="FFFFFF">
                  <a:lumMod val="50000"/>
                </a:srgbClr>
              </a:solidFill>
              <a:cs typeface="+mn-ea"/>
              <a:sym typeface="+mn-lt"/>
            </a:endParaRPr>
          </a:p>
          <a:p>
            <a:pPr algn="r" defTabSz="1219200">
              <a:spcBef>
                <a:spcPct val="20000"/>
              </a:spcBef>
              <a:defRPr/>
            </a:pPr>
            <a:r>
              <a:rPr lang="zh-CN" altLang="en-US" sz="1600">
                <a:solidFill>
                  <a:srgbClr val="FFFFFF">
                    <a:lumMod val="50000"/>
                  </a:srgbClr>
                </a:solidFill>
                <a:cs typeface="+mn-ea"/>
                <a:sym typeface="+mn-lt"/>
              </a:rPr>
              <a:t>痰量增多，呈脓性或粘液脓性，</a:t>
            </a:r>
            <a:endParaRPr lang="en-US" altLang="zh-CN" sz="1600">
              <a:solidFill>
                <a:srgbClr val="FFFFFF">
                  <a:lumMod val="50000"/>
                </a:srgbClr>
              </a:solidFill>
              <a:cs typeface="+mn-ea"/>
              <a:sym typeface="+mn-lt"/>
            </a:endParaRPr>
          </a:p>
          <a:p>
            <a:pPr algn="r" defTabSz="1219200">
              <a:spcBef>
                <a:spcPct val="20000"/>
              </a:spcBef>
              <a:defRPr/>
            </a:pPr>
            <a:r>
              <a:rPr lang="zh-CN" altLang="en-US" sz="1600">
                <a:solidFill>
                  <a:srgbClr val="FFFFFF">
                    <a:lumMod val="50000"/>
                  </a:srgbClr>
                </a:solidFill>
                <a:cs typeface="+mn-ea"/>
                <a:sym typeface="+mn-lt"/>
              </a:rPr>
              <a:t>可伴发热等症状；</a:t>
            </a:r>
            <a:endParaRPr lang="en-US" sz="1600">
              <a:solidFill>
                <a:srgbClr val="FFFFFF">
                  <a:lumMod val="50000"/>
                </a:srgbClr>
              </a:solidFill>
              <a:cs typeface="+mn-ea"/>
              <a:sym typeface="+mn-lt"/>
            </a:endParaRPr>
          </a:p>
        </p:txBody>
      </p:sp>
      <p:sp>
        <p:nvSpPr>
          <p:cNvPr id="211" name="Text Placeholder 3"/>
          <p:cNvSpPr txBox="1"/>
          <p:nvPr/>
        </p:nvSpPr>
        <p:spPr>
          <a:xfrm>
            <a:off x="1581562" y="4949939"/>
            <a:ext cx="1846659" cy="1132618"/>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a:solidFill>
                  <a:srgbClr val="FFFFFF">
                    <a:lumMod val="50000"/>
                  </a:srgbClr>
                </a:solidFill>
                <a:cs typeface="+mn-ea"/>
                <a:sym typeface="+mn-lt"/>
              </a:rPr>
              <a:t>其病因主要与吸烟、</a:t>
            </a:r>
            <a:endParaRPr lang="en-US" altLang="zh-CN" sz="1600">
              <a:solidFill>
                <a:srgbClr val="FFFFFF">
                  <a:lumMod val="50000"/>
                </a:srgbClr>
              </a:solidFill>
              <a:cs typeface="+mn-ea"/>
              <a:sym typeface="+mn-lt"/>
            </a:endParaRPr>
          </a:p>
          <a:p>
            <a:pPr algn="r" defTabSz="1219200">
              <a:spcBef>
                <a:spcPct val="20000"/>
              </a:spcBef>
              <a:defRPr/>
            </a:pPr>
            <a:r>
              <a:rPr lang="zh-CN" altLang="en-US" sz="1600">
                <a:solidFill>
                  <a:srgbClr val="FFFFFF">
                    <a:lumMod val="50000"/>
                  </a:srgbClr>
                </a:solidFill>
                <a:cs typeface="+mn-ea"/>
                <a:sym typeface="+mn-lt"/>
              </a:rPr>
              <a:t>职业性粉尘和化学物</a:t>
            </a:r>
            <a:endParaRPr lang="en-US" altLang="zh-CN" sz="1600">
              <a:solidFill>
                <a:srgbClr val="FFFFFF">
                  <a:lumMod val="50000"/>
                </a:srgbClr>
              </a:solidFill>
              <a:cs typeface="+mn-ea"/>
              <a:sym typeface="+mn-lt"/>
            </a:endParaRPr>
          </a:p>
          <a:p>
            <a:pPr algn="r" defTabSz="1219200">
              <a:spcBef>
                <a:spcPct val="20000"/>
              </a:spcBef>
              <a:defRPr/>
            </a:pPr>
            <a:r>
              <a:rPr lang="zh-CN" altLang="en-US" sz="1600">
                <a:solidFill>
                  <a:srgbClr val="FFFFFF">
                    <a:lumMod val="50000"/>
                  </a:srgbClr>
                </a:solidFill>
                <a:cs typeface="+mn-ea"/>
                <a:sym typeface="+mn-lt"/>
              </a:rPr>
              <a:t>质、大气污染、感染</a:t>
            </a:r>
            <a:endParaRPr lang="en-US" altLang="zh-CN" sz="1600">
              <a:solidFill>
                <a:srgbClr val="FFFFFF">
                  <a:lumMod val="50000"/>
                </a:srgbClr>
              </a:solidFill>
              <a:cs typeface="+mn-ea"/>
              <a:sym typeface="+mn-lt"/>
            </a:endParaRPr>
          </a:p>
          <a:p>
            <a:pPr algn="r" defTabSz="1219200">
              <a:spcBef>
                <a:spcPct val="20000"/>
              </a:spcBef>
              <a:defRPr/>
            </a:pPr>
            <a:r>
              <a:rPr lang="zh-CN" altLang="en-US" sz="1600">
                <a:solidFill>
                  <a:srgbClr val="FFFFFF">
                    <a:lumMod val="50000"/>
                  </a:srgbClr>
                </a:solidFill>
                <a:cs typeface="+mn-ea"/>
                <a:sym typeface="+mn-lt"/>
              </a:rPr>
              <a:t>等有关；</a:t>
            </a:r>
            <a:endParaRPr lang="en-US" sz="1600">
              <a:solidFill>
                <a:srgbClr val="FFFFFF">
                  <a:lumMod val="50000"/>
                </a:srgbClr>
              </a:solidFill>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2" presetClass="entr" presetSubtype="1" accel="50000" decel="50000" fill="hold" grpId="0" nodeType="afterEffect">
                                  <p:stCondLst>
                                    <p:cond delay="0"/>
                                  </p:stCondLst>
                                  <p:childTnLst>
                                    <p:set>
                                      <p:cBhvr>
                                        <p:cTn id="17" dur="1" fill="hold">
                                          <p:stCondLst>
                                            <p:cond delay="0"/>
                                          </p:stCondLst>
                                        </p:cTn>
                                        <p:tgtEl>
                                          <p:spTgt spid="170"/>
                                        </p:tgtEl>
                                        <p:attrNameLst>
                                          <p:attrName>style.visibility</p:attrName>
                                        </p:attrNameLst>
                                      </p:cBhvr>
                                      <p:to>
                                        <p:strVal val="visible"/>
                                      </p:to>
                                    </p:set>
                                    <p:anim calcmode="lin" valueType="num">
                                      <p:cBhvr additive="base">
                                        <p:cTn id="18" dur="500" fill="hold"/>
                                        <p:tgtEl>
                                          <p:spTgt spid="170"/>
                                        </p:tgtEl>
                                        <p:attrNameLst>
                                          <p:attrName>ppt_x</p:attrName>
                                        </p:attrNameLst>
                                      </p:cBhvr>
                                      <p:tavLst>
                                        <p:tav tm="0">
                                          <p:val>
                                            <p:strVal val="#ppt_x"/>
                                          </p:val>
                                        </p:tav>
                                        <p:tav tm="100000">
                                          <p:val>
                                            <p:strVal val="#ppt_x"/>
                                          </p:val>
                                        </p:tav>
                                      </p:tavLst>
                                    </p:anim>
                                    <p:anim calcmode="lin" valueType="num">
                                      <p:cBhvr additive="base">
                                        <p:cTn id="19" dur="500" fill="hold"/>
                                        <p:tgtEl>
                                          <p:spTgt spid="170"/>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p:cTn id="23" dur="500" fill="hold"/>
                                        <p:tgtEl>
                                          <p:spTgt spid="171"/>
                                        </p:tgtEl>
                                        <p:attrNameLst>
                                          <p:attrName>ppt_w</p:attrName>
                                        </p:attrNameLst>
                                      </p:cBhvr>
                                      <p:tavLst>
                                        <p:tav tm="0">
                                          <p:val>
                                            <p:fltVal val="0"/>
                                          </p:val>
                                        </p:tav>
                                        <p:tav tm="100000">
                                          <p:val>
                                            <p:strVal val="#ppt_w"/>
                                          </p:val>
                                        </p:tav>
                                      </p:tavLst>
                                    </p:anim>
                                    <p:anim calcmode="lin" valueType="num">
                                      <p:cBhvr>
                                        <p:cTn id="24" dur="500" fill="hold"/>
                                        <p:tgtEl>
                                          <p:spTgt spid="171"/>
                                        </p:tgtEl>
                                        <p:attrNameLst>
                                          <p:attrName>ppt_h</p:attrName>
                                        </p:attrNameLst>
                                      </p:cBhvr>
                                      <p:tavLst>
                                        <p:tav tm="0">
                                          <p:val>
                                            <p:fltVal val="0"/>
                                          </p:val>
                                        </p:tav>
                                        <p:tav tm="100000">
                                          <p:val>
                                            <p:strVal val="#ppt_h"/>
                                          </p:val>
                                        </p:tav>
                                      </p:tavLst>
                                    </p:anim>
                                    <p:animEffect transition="in" filter="fade">
                                      <p:cBhvr>
                                        <p:cTn id="25" dur="500"/>
                                        <p:tgtEl>
                                          <p:spTgt spid="171"/>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05"/>
                                        </p:tgtEl>
                                        <p:attrNameLst>
                                          <p:attrName>style.visibility</p:attrName>
                                        </p:attrNameLst>
                                      </p:cBhvr>
                                      <p:to>
                                        <p:strVal val="visible"/>
                                      </p:to>
                                    </p:set>
                                    <p:anim calcmode="lin" valueType="num">
                                      <p:cBhvr additive="base">
                                        <p:cTn id="28" dur="500" fill="hold"/>
                                        <p:tgtEl>
                                          <p:spTgt spid="205"/>
                                        </p:tgtEl>
                                        <p:attrNameLst>
                                          <p:attrName>ppt_x</p:attrName>
                                        </p:attrNameLst>
                                      </p:cBhvr>
                                      <p:tavLst>
                                        <p:tav tm="0">
                                          <p:val>
                                            <p:strVal val="1+#ppt_w/2"/>
                                          </p:val>
                                        </p:tav>
                                        <p:tav tm="100000">
                                          <p:val>
                                            <p:strVal val="#ppt_x"/>
                                          </p:val>
                                        </p:tav>
                                      </p:tavLst>
                                    </p:anim>
                                    <p:anim calcmode="lin" valueType="num">
                                      <p:cBhvr additive="base">
                                        <p:cTn id="29" dur="500" fill="hold"/>
                                        <p:tgtEl>
                                          <p:spTgt spid="20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500"/>
                            </p:stCondLst>
                            <p:childTnLst>
                              <p:par>
                                <p:cTn id="31" presetID="42" presetClass="entr" presetSubtype="0"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anim calcmode="lin" valueType="num">
                                      <p:cBhvr>
                                        <p:cTn id="34" dur="500" fill="hold"/>
                                        <p:tgtEl>
                                          <p:spTgt spid="72"/>
                                        </p:tgtEl>
                                        <p:attrNameLst>
                                          <p:attrName>ppt_x</p:attrName>
                                        </p:attrNameLst>
                                      </p:cBhvr>
                                      <p:tavLst>
                                        <p:tav tm="0">
                                          <p:val>
                                            <p:strVal val="#ppt_x"/>
                                          </p:val>
                                        </p:tav>
                                        <p:tav tm="100000">
                                          <p:val>
                                            <p:strVal val="#ppt_x"/>
                                          </p:val>
                                        </p:tav>
                                      </p:tavLst>
                                    </p:anim>
                                    <p:anim calcmode="lin" valueType="num">
                                      <p:cBhvr>
                                        <p:cTn id="35" dur="500" fill="hold"/>
                                        <p:tgtEl>
                                          <p:spTgt spid="7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anim calcmode="lin" valueType="num">
                                      <p:cBhvr>
                                        <p:cTn id="39" dur="500" fill="hold"/>
                                        <p:tgtEl>
                                          <p:spTgt spid="50"/>
                                        </p:tgtEl>
                                        <p:attrNameLst>
                                          <p:attrName>ppt_x</p:attrName>
                                        </p:attrNameLst>
                                      </p:cBhvr>
                                      <p:tavLst>
                                        <p:tav tm="0">
                                          <p:val>
                                            <p:strVal val="#ppt_x"/>
                                          </p:val>
                                        </p:tav>
                                        <p:tav tm="100000">
                                          <p:val>
                                            <p:strVal val="#ppt_x"/>
                                          </p:val>
                                        </p:tav>
                                      </p:tavLst>
                                    </p:anim>
                                    <p:anim calcmode="lin" valueType="num">
                                      <p:cBhvr>
                                        <p:cTn id="40" dur="500" fill="hold"/>
                                        <p:tgtEl>
                                          <p:spTgt spid="50"/>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2500"/>
                            </p:stCondLst>
                            <p:childTnLst>
                              <p:par>
                                <p:cTn id="47" presetID="53" presetClass="entr" presetSubtype="16" fill="hold" nodeType="afterEffect">
                                  <p:stCondLst>
                                    <p:cond delay="0"/>
                                  </p:stCondLst>
                                  <p:childTnLst>
                                    <p:set>
                                      <p:cBhvr>
                                        <p:cTn id="48" dur="1" fill="hold">
                                          <p:stCondLst>
                                            <p:cond delay="0"/>
                                          </p:stCondLst>
                                        </p:cTn>
                                        <p:tgtEl>
                                          <p:spTgt spid="181"/>
                                        </p:tgtEl>
                                        <p:attrNameLst>
                                          <p:attrName>style.visibility</p:attrName>
                                        </p:attrNameLst>
                                      </p:cBhvr>
                                      <p:to>
                                        <p:strVal val="visible"/>
                                      </p:to>
                                    </p:set>
                                    <p:anim calcmode="lin" valueType="num">
                                      <p:cBhvr>
                                        <p:cTn id="49" dur="500" fill="hold"/>
                                        <p:tgtEl>
                                          <p:spTgt spid="181"/>
                                        </p:tgtEl>
                                        <p:attrNameLst>
                                          <p:attrName>ppt_w</p:attrName>
                                        </p:attrNameLst>
                                      </p:cBhvr>
                                      <p:tavLst>
                                        <p:tav tm="0">
                                          <p:val>
                                            <p:fltVal val="0"/>
                                          </p:val>
                                        </p:tav>
                                        <p:tav tm="100000">
                                          <p:val>
                                            <p:strVal val="#ppt_w"/>
                                          </p:val>
                                        </p:tav>
                                      </p:tavLst>
                                    </p:anim>
                                    <p:anim calcmode="lin" valueType="num">
                                      <p:cBhvr>
                                        <p:cTn id="50" dur="500" fill="hold"/>
                                        <p:tgtEl>
                                          <p:spTgt spid="181"/>
                                        </p:tgtEl>
                                        <p:attrNameLst>
                                          <p:attrName>ppt_h</p:attrName>
                                        </p:attrNameLst>
                                      </p:cBhvr>
                                      <p:tavLst>
                                        <p:tav tm="0">
                                          <p:val>
                                            <p:fltVal val="0"/>
                                          </p:val>
                                        </p:tav>
                                        <p:tav tm="100000">
                                          <p:val>
                                            <p:strVal val="#ppt_h"/>
                                          </p:val>
                                        </p:tav>
                                      </p:tavLst>
                                    </p:anim>
                                    <p:animEffect transition="in" filter="fade">
                                      <p:cBhvr>
                                        <p:cTn id="51" dur="500"/>
                                        <p:tgtEl>
                                          <p:spTgt spid="181"/>
                                        </p:tgtEl>
                                      </p:cBhvr>
                                    </p:animEffect>
                                  </p:childTnLst>
                                </p:cTn>
                              </p:par>
                              <p:par>
                                <p:cTn id="52" presetID="2" presetClass="entr" presetSubtype="8" accel="50000" decel="50000" fill="hold" grpId="0" nodeType="withEffect">
                                  <p:stCondLst>
                                    <p:cond delay="0"/>
                                  </p:stCondLst>
                                  <p:childTnLst>
                                    <p:set>
                                      <p:cBhvr>
                                        <p:cTn id="53" dur="1" fill="hold">
                                          <p:stCondLst>
                                            <p:cond delay="0"/>
                                          </p:stCondLst>
                                        </p:cTn>
                                        <p:tgtEl>
                                          <p:spTgt spid="211"/>
                                        </p:tgtEl>
                                        <p:attrNameLst>
                                          <p:attrName>style.visibility</p:attrName>
                                        </p:attrNameLst>
                                      </p:cBhvr>
                                      <p:to>
                                        <p:strVal val="visible"/>
                                      </p:to>
                                    </p:set>
                                    <p:anim calcmode="lin" valueType="num">
                                      <p:cBhvr additive="base">
                                        <p:cTn id="54" dur="500" fill="hold"/>
                                        <p:tgtEl>
                                          <p:spTgt spid="211"/>
                                        </p:tgtEl>
                                        <p:attrNameLst>
                                          <p:attrName>ppt_x</p:attrName>
                                        </p:attrNameLst>
                                      </p:cBhvr>
                                      <p:tavLst>
                                        <p:tav tm="0">
                                          <p:val>
                                            <p:strVal val="0-#ppt_w/2"/>
                                          </p:val>
                                        </p:tav>
                                        <p:tav tm="100000">
                                          <p:val>
                                            <p:strVal val="#ppt_x"/>
                                          </p:val>
                                        </p:tav>
                                      </p:tavLst>
                                    </p:anim>
                                    <p:anim calcmode="lin" valueType="num">
                                      <p:cBhvr additive="base">
                                        <p:cTn id="55" dur="500" fill="hold"/>
                                        <p:tgtEl>
                                          <p:spTgt spid="211"/>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3000"/>
                            </p:stCondLst>
                            <p:childTnLst>
                              <p:par>
                                <p:cTn id="57" presetID="42" presetClass="entr" presetSubtype="0" fill="hold" nodeType="after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fade">
                                      <p:cBhvr>
                                        <p:cTn id="59" dur="500"/>
                                        <p:tgtEl>
                                          <p:spTgt spid="111"/>
                                        </p:tgtEl>
                                      </p:cBhvr>
                                    </p:animEffect>
                                    <p:anim calcmode="lin" valueType="num">
                                      <p:cBhvr>
                                        <p:cTn id="60" dur="500" fill="hold"/>
                                        <p:tgtEl>
                                          <p:spTgt spid="111"/>
                                        </p:tgtEl>
                                        <p:attrNameLst>
                                          <p:attrName>ppt_x</p:attrName>
                                        </p:attrNameLst>
                                      </p:cBhvr>
                                      <p:tavLst>
                                        <p:tav tm="0">
                                          <p:val>
                                            <p:strVal val="#ppt_x"/>
                                          </p:val>
                                        </p:tav>
                                        <p:tav tm="100000">
                                          <p:val>
                                            <p:strVal val="#ppt_x"/>
                                          </p:val>
                                        </p:tav>
                                      </p:tavLst>
                                    </p:anim>
                                    <p:anim calcmode="lin" valueType="num">
                                      <p:cBhvr>
                                        <p:cTn id="61" dur="500" fill="hold"/>
                                        <p:tgtEl>
                                          <p:spTgt spid="111"/>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fade">
                                      <p:cBhvr>
                                        <p:cTn id="64" dur="500"/>
                                        <p:tgtEl>
                                          <p:spTgt spid="92"/>
                                        </p:tgtEl>
                                      </p:cBhvr>
                                    </p:animEffect>
                                    <p:anim calcmode="lin" valueType="num">
                                      <p:cBhvr>
                                        <p:cTn id="65" dur="500" fill="hold"/>
                                        <p:tgtEl>
                                          <p:spTgt spid="92"/>
                                        </p:tgtEl>
                                        <p:attrNameLst>
                                          <p:attrName>ppt_x</p:attrName>
                                        </p:attrNameLst>
                                      </p:cBhvr>
                                      <p:tavLst>
                                        <p:tav tm="0">
                                          <p:val>
                                            <p:strVal val="#ppt_x"/>
                                          </p:val>
                                        </p:tav>
                                        <p:tav tm="100000">
                                          <p:val>
                                            <p:strVal val="#ppt_x"/>
                                          </p:val>
                                        </p:tav>
                                      </p:tavLst>
                                    </p:anim>
                                    <p:anim calcmode="lin" valueType="num">
                                      <p:cBhvr>
                                        <p:cTn id="66" dur="500" fill="hold"/>
                                        <p:tgtEl>
                                          <p:spTgt spid="9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2" presetClass="entr" presetSubtype="1" accel="50000" decel="5000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0-#ppt_h/2"/>
                                          </p:val>
                                        </p:tav>
                                        <p:tav tm="100000">
                                          <p:val>
                                            <p:strVal val="#ppt_y"/>
                                          </p:val>
                                        </p:tav>
                                      </p:tavLst>
                                    </p:anim>
                                  </p:childTnLst>
                                </p:cTn>
                              </p:par>
                            </p:childTnLst>
                          </p:cTn>
                        </p:par>
                        <p:par>
                          <p:cTn id="72" fill="hold" nodeType="afterGroup">
                            <p:stCondLst>
                              <p:cond delay="4000"/>
                            </p:stCondLst>
                            <p:childTnLst>
                              <p:par>
                                <p:cTn id="73" presetID="53" presetClass="entr" presetSubtype="16" fill="hold" grpId="0" nodeType="afterEffect">
                                  <p:stCondLst>
                                    <p:cond delay="0"/>
                                  </p:stCondLst>
                                  <p:childTnLst>
                                    <p:set>
                                      <p:cBhvr>
                                        <p:cTn id="74" dur="1" fill="hold">
                                          <p:stCondLst>
                                            <p:cond delay="0"/>
                                          </p:stCondLst>
                                        </p:cTn>
                                        <p:tgtEl>
                                          <p:spTgt spid="202"/>
                                        </p:tgtEl>
                                        <p:attrNameLst>
                                          <p:attrName>style.visibility</p:attrName>
                                        </p:attrNameLst>
                                      </p:cBhvr>
                                      <p:to>
                                        <p:strVal val="visible"/>
                                      </p:to>
                                    </p:set>
                                    <p:anim calcmode="lin" valueType="num">
                                      <p:cBhvr>
                                        <p:cTn id="75" dur="500" fill="hold"/>
                                        <p:tgtEl>
                                          <p:spTgt spid="202"/>
                                        </p:tgtEl>
                                        <p:attrNameLst>
                                          <p:attrName>ppt_w</p:attrName>
                                        </p:attrNameLst>
                                      </p:cBhvr>
                                      <p:tavLst>
                                        <p:tav tm="0">
                                          <p:val>
                                            <p:fltVal val="0"/>
                                          </p:val>
                                        </p:tav>
                                        <p:tav tm="100000">
                                          <p:val>
                                            <p:strVal val="#ppt_w"/>
                                          </p:val>
                                        </p:tav>
                                      </p:tavLst>
                                    </p:anim>
                                    <p:anim calcmode="lin" valueType="num">
                                      <p:cBhvr>
                                        <p:cTn id="76" dur="500" fill="hold"/>
                                        <p:tgtEl>
                                          <p:spTgt spid="202"/>
                                        </p:tgtEl>
                                        <p:attrNameLst>
                                          <p:attrName>ppt_h</p:attrName>
                                        </p:attrNameLst>
                                      </p:cBhvr>
                                      <p:tavLst>
                                        <p:tav tm="0">
                                          <p:val>
                                            <p:fltVal val="0"/>
                                          </p:val>
                                        </p:tav>
                                        <p:tav tm="100000">
                                          <p:val>
                                            <p:strVal val="#ppt_h"/>
                                          </p:val>
                                        </p:tav>
                                      </p:tavLst>
                                    </p:anim>
                                    <p:animEffect transition="in" filter="fade">
                                      <p:cBhvr>
                                        <p:cTn id="77" dur="500"/>
                                        <p:tgtEl>
                                          <p:spTgt spid="202"/>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207"/>
                                        </p:tgtEl>
                                        <p:attrNameLst>
                                          <p:attrName>style.visibility</p:attrName>
                                        </p:attrNameLst>
                                      </p:cBhvr>
                                      <p:to>
                                        <p:strVal val="visible"/>
                                      </p:to>
                                    </p:set>
                                    <p:anim calcmode="lin" valueType="num">
                                      <p:cBhvr additive="base">
                                        <p:cTn id="80" dur="500" fill="hold"/>
                                        <p:tgtEl>
                                          <p:spTgt spid="207"/>
                                        </p:tgtEl>
                                        <p:attrNameLst>
                                          <p:attrName>ppt_x</p:attrName>
                                        </p:attrNameLst>
                                      </p:cBhvr>
                                      <p:tavLst>
                                        <p:tav tm="0">
                                          <p:val>
                                            <p:strVal val="1+#ppt_w/2"/>
                                          </p:val>
                                        </p:tav>
                                        <p:tav tm="100000">
                                          <p:val>
                                            <p:strVal val="#ppt_x"/>
                                          </p:val>
                                        </p:tav>
                                      </p:tavLst>
                                    </p:anim>
                                    <p:anim calcmode="lin" valueType="num">
                                      <p:cBhvr additive="base">
                                        <p:cTn id="81" dur="500" fill="hold"/>
                                        <p:tgtEl>
                                          <p:spTgt spid="207"/>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4500"/>
                            </p:stCondLst>
                            <p:childTnLst>
                              <p:par>
                                <p:cTn id="83" presetID="42" presetClass="entr" presetSubtype="0" fill="hold"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fade">
                                      <p:cBhvr>
                                        <p:cTn id="85" dur="500"/>
                                        <p:tgtEl>
                                          <p:spTgt spid="150"/>
                                        </p:tgtEl>
                                      </p:cBhvr>
                                    </p:animEffect>
                                    <p:anim calcmode="lin" valueType="num">
                                      <p:cBhvr>
                                        <p:cTn id="86" dur="500" fill="hold"/>
                                        <p:tgtEl>
                                          <p:spTgt spid="150"/>
                                        </p:tgtEl>
                                        <p:attrNameLst>
                                          <p:attrName>ppt_x</p:attrName>
                                        </p:attrNameLst>
                                      </p:cBhvr>
                                      <p:tavLst>
                                        <p:tav tm="0">
                                          <p:val>
                                            <p:strVal val="#ppt_x"/>
                                          </p:val>
                                        </p:tav>
                                        <p:tav tm="100000">
                                          <p:val>
                                            <p:strVal val="#ppt_x"/>
                                          </p:val>
                                        </p:tav>
                                      </p:tavLst>
                                    </p:anim>
                                    <p:anim calcmode="lin" valueType="num">
                                      <p:cBhvr>
                                        <p:cTn id="87" dur="500" fill="hold"/>
                                        <p:tgtEl>
                                          <p:spTgt spid="150"/>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31"/>
                                        </p:tgtEl>
                                        <p:attrNameLst>
                                          <p:attrName>style.visibility</p:attrName>
                                        </p:attrNameLst>
                                      </p:cBhvr>
                                      <p:to>
                                        <p:strVal val="visible"/>
                                      </p:to>
                                    </p:set>
                                    <p:animEffect transition="in" filter="fade">
                                      <p:cBhvr>
                                        <p:cTn id="90" dur="500"/>
                                        <p:tgtEl>
                                          <p:spTgt spid="131"/>
                                        </p:tgtEl>
                                      </p:cBhvr>
                                    </p:animEffect>
                                    <p:anim calcmode="lin" valueType="num">
                                      <p:cBhvr>
                                        <p:cTn id="91" dur="500" fill="hold"/>
                                        <p:tgtEl>
                                          <p:spTgt spid="131"/>
                                        </p:tgtEl>
                                        <p:attrNameLst>
                                          <p:attrName>ppt_x</p:attrName>
                                        </p:attrNameLst>
                                      </p:cBhvr>
                                      <p:tavLst>
                                        <p:tav tm="0">
                                          <p:val>
                                            <p:strVal val="#ppt_x"/>
                                          </p:val>
                                        </p:tav>
                                        <p:tav tm="100000">
                                          <p:val>
                                            <p:strVal val="#ppt_x"/>
                                          </p:val>
                                        </p:tav>
                                      </p:tavLst>
                                    </p:anim>
                                    <p:anim calcmode="lin" valueType="num">
                                      <p:cBhvr>
                                        <p:cTn id="92" dur="500" fill="hold"/>
                                        <p:tgtEl>
                                          <p:spTgt spid="131"/>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5000"/>
                            </p:stCondLst>
                            <p:childTnLst>
                              <p:par>
                                <p:cTn id="94" presetID="2" presetClass="entr" presetSubtype="4" accel="50000" decel="50000" fill="hold" grpId="0" nodeType="afterEffect">
                                  <p:stCondLst>
                                    <p:cond delay="0"/>
                                  </p:stCondLst>
                                  <p:childTnLst>
                                    <p:set>
                                      <p:cBhvr>
                                        <p:cTn id="95" dur="1" fill="hold">
                                          <p:stCondLst>
                                            <p:cond delay="0"/>
                                          </p:stCondLst>
                                        </p:cTn>
                                        <p:tgtEl>
                                          <p:spTgt spid="203"/>
                                        </p:tgtEl>
                                        <p:attrNameLst>
                                          <p:attrName>style.visibility</p:attrName>
                                        </p:attrNameLst>
                                      </p:cBhvr>
                                      <p:to>
                                        <p:strVal val="visible"/>
                                      </p:to>
                                    </p:set>
                                    <p:anim calcmode="lin" valueType="num">
                                      <p:cBhvr additive="base">
                                        <p:cTn id="96" dur="500" fill="hold"/>
                                        <p:tgtEl>
                                          <p:spTgt spid="203"/>
                                        </p:tgtEl>
                                        <p:attrNameLst>
                                          <p:attrName>ppt_x</p:attrName>
                                        </p:attrNameLst>
                                      </p:cBhvr>
                                      <p:tavLst>
                                        <p:tav tm="0">
                                          <p:val>
                                            <p:strVal val="#ppt_x"/>
                                          </p:val>
                                        </p:tav>
                                        <p:tav tm="100000">
                                          <p:val>
                                            <p:strVal val="#ppt_x"/>
                                          </p:val>
                                        </p:tav>
                                      </p:tavLst>
                                    </p:anim>
                                    <p:anim calcmode="lin" valueType="num">
                                      <p:cBhvr additive="base">
                                        <p:cTn id="97" dur="500" fill="hold"/>
                                        <p:tgtEl>
                                          <p:spTgt spid="203"/>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5500"/>
                            </p:stCondLst>
                            <p:childTnLst>
                              <p:par>
                                <p:cTn id="99" presetID="53" presetClass="entr" presetSubtype="16" fill="hold" grpId="0" nodeType="afterEffect">
                                  <p:stCondLst>
                                    <p:cond delay="0"/>
                                  </p:stCondLst>
                                  <p:childTnLst>
                                    <p:set>
                                      <p:cBhvr>
                                        <p:cTn id="100" dur="1" fill="hold">
                                          <p:stCondLst>
                                            <p:cond delay="0"/>
                                          </p:stCondLst>
                                        </p:cTn>
                                        <p:tgtEl>
                                          <p:spTgt spid="204"/>
                                        </p:tgtEl>
                                        <p:attrNameLst>
                                          <p:attrName>style.visibility</p:attrName>
                                        </p:attrNameLst>
                                      </p:cBhvr>
                                      <p:to>
                                        <p:strVal val="visible"/>
                                      </p:to>
                                    </p:set>
                                    <p:anim calcmode="lin" valueType="num">
                                      <p:cBhvr>
                                        <p:cTn id="101" dur="500" fill="hold"/>
                                        <p:tgtEl>
                                          <p:spTgt spid="204"/>
                                        </p:tgtEl>
                                        <p:attrNameLst>
                                          <p:attrName>ppt_w</p:attrName>
                                        </p:attrNameLst>
                                      </p:cBhvr>
                                      <p:tavLst>
                                        <p:tav tm="0">
                                          <p:val>
                                            <p:fltVal val="0"/>
                                          </p:val>
                                        </p:tav>
                                        <p:tav tm="100000">
                                          <p:val>
                                            <p:strVal val="#ppt_w"/>
                                          </p:val>
                                        </p:tav>
                                      </p:tavLst>
                                    </p:anim>
                                    <p:anim calcmode="lin" valueType="num">
                                      <p:cBhvr>
                                        <p:cTn id="102" dur="500" fill="hold"/>
                                        <p:tgtEl>
                                          <p:spTgt spid="204"/>
                                        </p:tgtEl>
                                        <p:attrNameLst>
                                          <p:attrName>ppt_h</p:attrName>
                                        </p:attrNameLst>
                                      </p:cBhvr>
                                      <p:tavLst>
                                        <p:tav tm="0">
                                          <p:val>
                                            <p:fltVal val="0"/>
                                          </p:val>
                                        </p:tav>
                                        <p:tav tm="100000">
                                          <p:val>
                                            <p:strVal val="#ppt_h"/>
                                          </p:val>
                                        </p:tav>
                                      </p:tavLst>
                                    </p:anim>
                                    <p:animEffect transition="in" filter="fade">
                                      <p:cBhvr>
                                        <p:cTn id="103" dur="500"/>
                                        <p:tgtEl>
                                          <p:spTgt spid="204"/>
                                        </p:tgtEl>
                                      </p:cBhvr>
                                    </p:animEffect>
                                  </p:childTnLst>
                                </p:cTn>
                              </p:par>
                              <p:par>
                                <p:cTn id="104" presetID="2" presetClass="entr" presetSubtype="4" accel="50000" decel="50000" fill="hold" grpId="0" nodeType="withEffect">
                                  <p:stCondLst>
                                    <p:cond delay="0"/>
                                  </p:stCondLst>
                                  <p:childTnLst>
                                    <p:set>
                                      <p:cBhvr>
                                        <p:cTn id="105" dur="1" fill="hold">
                                          <p:stCondLst>
                                            <p:cond delay="0"/>
                                          </p:stCondLst>
                                        </p:cTn>
                                        <p:tgtEl>
                                          <p:spTgt spid="209"/>
                                        </p:tgtEl>
                                        <p:attrNameLst>
                                          <p:attrName>style.visibility</p:attrName>
                                        </p:attrNameLst>
                                      </p:cBhvr>
                                      <p:to>
                                        <p:strVal val="visible"/>
                                      </p:to>
                                    </p:set>
                                    <p:anim calcmode="lin" valueType="num">
                                      <p:cBhvr additive="base">
                                        <p:cTn id="106" dur="500" fill="hold"/>
                                        <p:tgtEl>
                                          <p:spTgt spid="209"/>
                                        </p:tgtEl>
                                        <p:attrNameLst>
                                          <p:attrName>ppt_x</p:attrName>
                                        </p:attrNameLst>
                                      </p:cBhvr>
                                      <p:tavLst>
                                        <p:tav tm="0">
                                          <p:val>
                                            <p:strVal val="#ppt_x"/>
                                          </p:val>
                                        </p:tav>
                                        <p:tav tm="100000">
                                          <p:val>
                                            <p:strVal val="#ppt_x"/>
                                          </p:val>
                                        </p:tav>
                                      </p:tavLst>
                                    </p:anim>
                                    <p:anim calcmode="lin" valueType="num">
                                      <p:cBhvr additive="base">
                                        <p:cTn id="107"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0" grpId="0" animBg="1"/>
      <p:bldP spid="202" grpId="0" animBg="1"/>
      <p:bldP spid="203" grpId="0" animBg="1"/>
      <p:bldP spid="204" grpId="0" animBg="1"/>
      <p:bldP spid="205" grpId="0"/>
      <p:bldP spid="207" grpId="0"/>
      <p:bldP spid="209" grpId="0"/>
      <p:bldP spid="21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3" name="组合 32"/>
          <p:cNvGrpSpPr/>
          <p:nvPr/>
        </p:nvGrpSpPr>
        <p:grpSpPr>
          <a:xfrm>
            <a:off x="1520851" y="2243719"/>
            <a:ext cx="3180075" cy="3285088"/>
            <a:chOff x="1934311" y="2214683"/>
            <a:chExt cx="3180075" cy="3285088"/>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1" y="3324703"/>
              <a:ext cx="2836932" cy="1780797"/>
            </a:xfrm>
            <a:prstGeom prst="rect">
              <a:avLst/>
            </a:prstGeom>
          </p:spPr>
        </p:pic>
        <p:sp>
          <p:nvSpPr>
            <p:cNvPr id="35" name="Freeform 12"/>
            <p:cNvSpPr/>
            <p:nvPr/>
          </p:nvSpPr>
          <p:spPr bwMode="auto">
            <a:xfrm>
              <a:off x="4341279" y="2469689"/>
              <a:ext cx="767032" cy="1249535"/>
            </a:xfrm>
            <a:custGeom>
              <a:gdLst>
                <a:gd name="T0" fmla="*/ 554 w 554"/>
                <a:gd name="T1" fmla="*/ 915 h 915"/>
                <a:gd name="T2" fmla="*/ 0 w 554"/>
                <a:gd name="T3" fmla="*/ 0 h 915"/>
              </a:gd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6" name="Freeform 13"/>
            <p:cNvSpPr/>
            <p:nvPr/>
          </p:nvSpPr>
          <p:spPr bwMode="auto">
            <a:xfrm>
              <a:off x="2990999" y="2214683"/>
              <a:ext cx="1350279" cy="255007"/>
            </a:xfrm>
            <a:custGeom>
              <a:gdLst>
                <a:gd name="T0" fmla="*/ 976 w 976"/>
                <a:gd name="T1" fmla="*/ 187 h 187"/>
                <a:gd name="T2" fmla="*/ 332 w 976"/>
                <a:gd name="T3" fmla="*/ 0 h 187"/>
                <a:gd name="T4" fmla="*/ 0 w 976"/>
                <a:gd name="T5" fmla="*/ 46 h 187"/>
              </a:gd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7" name="Freeform 14"/>
            <p:cNvSpPr/>
            <p:nvPr/>
          </p:nvSpPr>
          <p:spPr bwMode="auto">
            <a:xfrm>
              <a:off x="4569110" y="3719223"/>
              <a:ext cx="545276" cy="1353037"/>
            </a:xfrm>
            <a:custGeom>
              <a:gdLst>
                <a:gd name="T0" fmla="*/ 0 w 394"/>
                <a:gd name="T1" fmla="*/ 991 h 991"/>
                <a:gd name="T2" fmla="*/ 394 w 394"/>
                <a:gd name="T3" fmla="*/ 101 h 991"/>
                <a:gd name="T4" fmla="*/ 389 w 394"/>
                <a:gd name="T5" fmla="*/ 0 h 991"/>
              </a:gd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8" name="Freeform 15"/>
            <p:cNvSpPr/>
            <p:nvPr/>
          </p:nvSpPr>
          <p:spPr bwMode="auto">
            <a:xfrm>
              <a:off x="2779876" y="5072259"/>
              <a:ext cx="1789233" cy="427512"/>
            </a:xfrm>
            <a:custGeom>
              <a:gdLst>
                <a:gd name="T0" fmla="*/ 0 w 1294"/>
                <a:gd name="T1" fmla="*/ 211 h 313"/>
                <a:gd name="T2" fmla="*/ 485 w 1294"/>
                <a:gd name="T3" fmla="*/ 313 h 313"/>
                <a:gd name="T4" fmla="*/ 1294 w 1294"/>
                <a:gd name="T5" fmla="*/ 0 h 313"/>
              </a:gd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grpSp>
      <p:sp>
        <p:nvSpPr>
          <p:cNvPr id="20" name="TextBox 40"/>
          <p:cNvSpPr txBox="1"/>
          <p:nvPr/>
        </p:nvSpPr>
        <p:spPr>
          <a:xfrm>
            <a:off x="6471326" y="2954511"/>
            <a:ext cx="2031325" cy="646331"/>
          </a:xfrm>
          <a:prstGeom prst="rect">
            <a:avLst/>
          </a:prstGeom>
          <a:noFill/>
        </p:spPr>
        <p:txBody>
          <a:bodyPr wrap="none" rtlCol="0">
            <a:spAutoFit/>
          </a:bodyPr>
          <a:lstStyle/>
          <a:p>
            <a:pPr algn="ctr"/>
            <a:r>
              <a:rPr lang="zh-CN" altLang="en-US" sz="3600" b="1">
                <a:solidFill>
                  <a:srgbClr val="999999"/>
                </a:solidFill>
                <a:cs typeface="+mn-ea"/>
                <a:sym typeface="+mn-lt"/>
              </a:rPr>
              <a:t>基本信息</a:t>
            </a:r>
            <a:endParaRPr lang="zh-CN" altLang="en-US" sz="3600" b="1">
              <a:solidFill>
                <a:srgbClr val="999999"/>
              </a:solidFill>
              <a:cs typeface="+mn-ea"/>
              <a:sym typeface="+mn-lt"/>
            </a:endParaRPr>
          </a:p>
        </p:txBody>
      </p:sp>
      <p:cxnSp>
        <p:nvCxnSpPr>
          <p:cNvPr id="25" name="直接连接符 24"/>
          <p:cNvCxnSpPr/>
          <p:nvPr/>
        </p:nvCxnSpPr>
        <p:spPr>
          <a:xfrm flipH="1" flipV="1">
            <a:off x="6096000" y="2113099"/>
            <a:ext cx="0" cy="1924424"/>
          </a:xfrm>
          <a:prstGeom prst="line">
            <a:avLst/>
          </a:prstGeom>
          <a:ln w="12700">
            <a:solidFill>
              <a:srgbClr val="999999"/>
            </a:solidFill>
            <a:prstDash val="dash"/>
          </a:ln>
        </p:spPr>
        <p:style>
          <a:lnRef idx="1">
            <a:schemeClr val="accent1"/>
          </a:lnRef>
          <a:fillRef idx="0">
            <a:schemeClr val="accent1"/>
          </a:fillRef>
          <a:effectRef idx="0">
            <a:schemeClr val="accent1"/>
          </a:effectRef>
          <a:fontRef idx="minor">
            <a:schemeClr val="tx1"/>
          </a:fontRef>
        </p:style>
      </p:cxnSp>
      <p:sp>
        <p:nvSpPr>
          <p:cNvPr id="26" name="TextBox 40"/>
          <p:cNvSpPr txBox="1"/>
          <p:nvPr/>
        </p:nvSpPr>
        <p:spPr>
          <a:xfrm>
            <a:off x="6485926" y="2581922"/>
            <a:ext cx="1005403" cy="338554"/>
          </a:xfrm>
          <a:prstGeom prst="rect">
            <a:avLst/>
          </a:prstGeom>
          <a:noFill/>
        </p:spPr>
        <p:txBody>
          <a:bodyPr wrap="none" rtlCol="0">
            <a:spAutoFit/>
          </a:bodyPr>
          <a:lstStyle/>
          <a:p>
            <a:pPr algn="ctr"/>
            <a:r>
              <a:rPr lang="zh-CN" altLang="en-US" sz="1600">
                <a:solidFill>
                  <a:srgbClr val="999999"/>
                </a:solidFill>
                <a:cs typeface="+mn-ea"/>
                <a:sym typeface="+mn-lt"/>
              </a:rPr>
              <a:t>第一部分</a:t>
            </a:r>
            <a:endParaRPr lang="en-US" sz="1600">
              <a:solidFill>
                <a:srgbClr val="999999"/>
              </a:solidFill>
              <a:cs typeface="+mn-ea"/>
              <a:sym typeface="+mn-lt"/>
            </a:endParaRPr>
          </a:p>
        </p:txBody>
      </p:sp>
      <p:grpSp>
        <p:nvGrpSpPr>
          <p:cNvPr id="3" name="组合 2"/>
          <p:cNvGrpSpPr/>
          <p:nvPr/>
        </p:nvGrpSpPr>
        <p:grpSpPr>
          <a:xfrm>
            <a:off x="4049964" y="2328253"/>
            <a:ext cx="1494000" cy="1494115"/>
            <a:chOff x="4409116" y="2568652"/>
            <a:chExt cx="1038482" cy="1038562"/>
          </a:xfrm>
        </p:grpSpPr>
        <p:sp>
          <p:nvSpPr>
            <p:cNvPr id="29" name="Oval 33"/>
            <p:cNvSpPr/>
            <p:nvPr/>
          </p:nvSpPr>
          <p:spPr>
            <a:xfrm>
              <a:off x="4409116" y="2568652"/>
              <a:ext cx="1038482" cy="1038562"/>
            </a:xfrm>
            <a:prstGeom prst="ellipse">
              <a:avLst/>
            </a:prstGeom>
            <a:solidFill>
              <a:srgbClr val="43BBA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FFFFFF"/>
                </a:solidFill>
                <a:effectLst/>
                <a:uLnTx/>
                <a:uFillTx/>
                <a:cs typeface="+mn-ea"/>
                <a:sym typeface="+mn-lt"/>
              </a:endParaRPr>
            </a:p>
          </p:txBody>
        </p:sp>
        <p:sp>
          <p:nvSpPr>
            <p:cNvPr id="30" name="Freeform 11"/>
            <p:cNvSpPr>
              <a:spLocks noEditPoints="1"/>
            </p:cNvSpPr>
            <p:nvPr/>
          </p:nvSpPr>
          <p:spPr bwMode="auto">
            <a:xfrm>
              <a:off x="4660908" y="2813825"/>
              <a:ext cx="534898" cy="548215"/>
            </a:xfrm>
            <a:custGeom>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33333"/>
                </a:solidFill>
                <a:effectLst/>
                <a:uLnTx/>
                <a:uFillTx/>
                <a:cs typeface="+mn-ea"/>
                <a:sym typeface="+mn-lt"/>
              </a:endParaRPr>
            </a:p>
          </p:txBody>
        </p:sp>
      </p:grpSp>
      <p:pic>
        <p:nvPicPr>
          <p:cNvPr id="18" name="图片 17"/>
          <p:cNvPicPr>
            <a:picLocks noChangeAspect="1"/>
          </p:cNvPicPr>
          <p:nvPr/>
        </p:nvPicPr>
        <p:blipFill>
          <a:blip r:embed="rId4"/>
          <a:stretch>
            <a:fillRect/>
          </a:stretch>
        </p:blipFill>
        <p:spPr>
          <a:xfrm flipH="1">
            <a:off x="8468480" y="3429000"/>
            <a:ext cx="3531433" cy="3429000"/>
          </a:xfrm>
          <a:prstGeom prst="rect">
            <a:avLst/>
          </a:prstGeom>
        </p:spPr>
      </p:pic>
      <p:grpSp>
        <p:nvGrpSpPr>
          <p:cNvPr id="19" name="组合 18"/>
          <p:cNvGrpSpPr/>
          <p:nvPr/>
        </p:nvGrpSpPr>
        <p:grpSpPr>
          <a:xfrm>
            <a:off x="319213" y="172248"/>
            <a:ext cx="522412" cy="1061240"/>
            <a:chOff x="11333163" y="-246063"/>
            <a:chExt cx="858838" cy="1744663"/>
          </a:xfrm>
        </p:grpSpPr>
        <p:sp>
          <p:nvSpPr>
            <p:cNvPr id="21" name="Freeform 38"/>
            <p:cNvSpPr>
              <a:spLocks noEditPoints="1"/>
            </p:cNvSpPr>
            <p:nvPr/>
          </p:nvSpPr>
          <p:spPr bwMode="auto">
            <a:xfrm>
              <a:off x="11333163" y="-246063"/>
              <a:ext cx="858838" cy="1536700"/>
            </a:xfrm>
            <a:custGeom>
              <a:gdLst>
                <a:gd name="T0" fmla="*/ 0 w 541"/>
                <a:gd name="T1" fmla="*/ 381 h 966"/>
                <a:gd name="T2" fmla="*/ 0 w 541"/>
                <a:gd name="T3" fmla="*/ 678 h 966"/>
                <a:gd name="T4" fmla="*/ 193 w 541"/>
                <a:gd name="T5" fmla="*/ 893 h 966"/>
                <a:gd name="T6" fmla="*/ 228 w 541"/>
                <a:gd name="T7" fmla="*/ 893 h 966"/>
                <a:gd name="T8" fmla="*/ 228 w 541"/>
                <a:gd name="T9" fmla="*/ 916 h 966"/>
                <a:gd name="T10" fmla="*/ 273 w 541"/>
                <a:gd name="T11" fmla="*/ 966 h 966"/>
                <a:gd name="T12" fmla="*/ 317 w 541"/>
                <a:gd name="T13" fmla="*/ 916 h 966"/>
                <a:gd name="T14" fmla="*/ 317 w 541"/>
                <a:gd name="T15" fmla="*/ 893 h 966"/>
                <a:gd name="T16" fmla="*/ 348 w 541"/>
                <a:gd name="T17" fmla="*/ 893 h 966"/>
                <a:gd name="T18" fmla="*/ 541 w 541"/>
                <a:gd name="T19" fmla="*/ 678 h 966"/>
                <a:gd name="T20" fmla="*/ 541 w 541"/>
                <a:gd name="T21" fmla="*/ 381 h 966"/>
                <a:gd name="T22" fmla="*/ 348 w 541"/>
                <a:gd name="T23" fmla="*/ 166 h 966"/>
                <a:gd name="T24" fmla="*/ 347 w 541"/>
                <a:gd name="T25" fmla="*/ 166 h 966"/>
                <a:gd name="T26" fmla="*/ 347 w 541"/>
                <a:gd name="T27" fmla="*/ 83 h 966"/>
                <a:gd name="T28" fmla="*/ 272 w 541"/>
                <a:gd name="T29" fmla="*/ 0 h 966"/>
                <a:gd name="T30" fmla="*/ 197 w 541"/>
                <a:gd name="T31" fmla="*/ 83 h 966"/>
                <a:gd name="T32" fmla="*/ 197 w 541"/>
                <a:gd name="T33" fmla="*/ 166 h 966"/>
                <a:gd name="T34" fmla="*/ 193 w 541"/>
                <a:gd name="T35" fmla="*/ 166 h 966"/>
                <a:gd name="T36" fmla="*/ 0 w 541"/>
                <a:gd name="T37" fmla="*/ 381 h 966"/>
                <a:gd name="T38" fmla="*/ 301 w 541"/>
                <a:gd name="T39" fmla="*/ 83 h 966"/>
                <a:gd name="T40" fmla="*/ 272 w 541"/>
                <a:gd name="T41" fmla="*/ 116 h 966"/>
                <a:gd name="T42" fmla="*/ 242 w 541"/>
                <a:gd name="T43" fmla="*/ 83 h 966"/>
                <a:gd name="T44" fmla="*/ 272 w 541"/>
                <a:gd name="T45" fmla="*/ 50 h 966"/>
                <a:gd name="T46" fmla="*/ 301 w 541"/>
                <a:gd name="T47" fmla="*/ 83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965">
                  <a:moveTo>
                    <a:pt x="0" y="381"/>
                  </a:moveTo>
                  <a:cubicBezTo>
                    <a:pt x="0" y="678"/>
                    <a:pt x="0" y="678"/>
                    <a:pt x="0" y="678"/>
                  </a:cubicBezTo>
                  <a:cubicBezTo>
                    <a:pt x="0" y="797"/>
                    <a:pt x="86" y="893"/>
                    <a:pt x="193" y="893"/>
                  </a:cubicBezTo>
                  <a:cubicBezTo>
                    <a:pt x="228" y="893"/>
                    <a:pt x="228" y="893"/>
                    <a:pt x="228" y="893"/>
                  </a:cubicBezTo>
                  <a:cubicBezTo>
                    <a:pt x="228" y="916"/>
                    <a:pt x="228" y="916"/>
                    <a:pt x="228" y="916"/>
                  </a:cubicBezTo>
                  <a:cubicBezTo>
                    <a:pt x="228" y="944"/>
                    <a:pt x="248" y="966"/>
                    <a:pt x="273" y="966"/>
                  </a:cubicBezTo>
                  <a:cubicBezTo>
                    <a:pt x="297" y="966"/>
                    <a:pt x="317" y="944"/>
                    <a:pt x="317" y="916"/>
                  </a:cubicBezTo>
                  <a:cubicBezTo>
                    <a:pt x="317" y="893"/>
                    <a:pt x="317" y="893"/>
                    <a:pt x="317" y="893"/>
                  </a:cubicBezTo>
                  <a:cubicBezTo>
                    <a:pt x="348" y="893"/>
                    <a:pt x="348" y="893"/>
                    <a:pt x="348" y="893"/>
                  </a:cubicBezTo>
                  <a:cubicBezTo>
                    <a:pt x="455" y="893"/>
                    <a:pt x="541" y="797"/>
                    <a:pt x="541" y="678"/>
                  </a:cubicBezTo>
                  <a:cubicBezTo>
                    <a:pt x="541" y="381"/>
                    <a:pt x="541" y="381"/>
                    <a:pt x="541" y="381"/>
                  </a:cubicBezTo>
                  <a:cubicBezTo>
                    <a:pt x="541" y="262"/>
                    <a:pt x="455" y="166"/>
                    <a:pt x="348" y="166"/>
                  </a:cubicBezTo>
                  <a:cubicBezTo>
                    <a:pt x="347" y="166"/>
                    <a:pt x="347" y="166"/>
                    <a:pt x="347" y="166"/>
                  </a:cubicBezTo>
                  <a:cubicBezTo>
                    <a:pt x="347" y="83"/>
                    <a:pt x="347" y="83"/>
                    <a:pt x="347" y="83"/>
                  </a:cubicBezTo>
                  <a:cubicBezTo>
                    <a:pt x="347" y="37"/>
                    <a:pt x="313" y="0"/>
                    <a:pt x="272" y="0"/>
                  </a:cubicBezTo>
                  <a:cubicBezTo>
                    <a:pt x="230" y="0"/>
                    <a:pt x="197" y="37"/>
                    <a:pt x="197" y="83"/>
                  </a:cubicBezTo>
                  <a:cubicBezTo>
                    <a:pt x="197" y="166"/>
                    <a:pt x="197" y="166"/>
                    <a:pt x="197" y="166"/>
                  </a:cubicBezTo>
                  <a:cubicBezTo>
                    <a:pt x="193" y="166"/>
                    <a:pt x="193" y="166"/>
                    <a:pt x="193" y="166"/>
                  </a:cubicBezTo>
                  <a:cubicBezTo>
                    <a:pt x="86" y="166"/>
                    <a:pt x="0" y="262"/>
                    <a:pt x="0" y="381"/>
                  </a:cubicBezTo>
                  <a:close/>
                  <a:moveTo>
                    <a:pt x="301" y="83"/>
                  </a:moveTo>
                  <a:cubicBezTo>
                    <a:pt x="301" y="101"/>
                    <a:pt x="288" y="116"/>
                    <a:pt x="272" y="116"/>
                  </a:cubicBezTo>
                  <a:cubicBezTo>
                    <a:pt x="255" y="116"/>
                    <a:pt x="242" y="101"/>
                    <a:pt x="242" y="83"/>
                  </a:cubicBezTo>
                  <a:cubicBezTo>
                    <a:pt x="242" y="65"/>
                    <a:pt x="255" y="50"/>
                    <a:pt x="272" y="50"/>
                  </a:cubicBezTo>
                  <a:cubicBezTo>
                    <a:pt x="288" y="50"/>
                    <a:pt x="301" y="65"/>
                    <a:pt x="3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Freeform 39"/>
            <p:cNvSpPr/>
            <p:nvPr/>
          </p:nvSpPr>
          <p:spPr bwMode="auto">
            <a:xfrm>
              <a:off x="11383963" y="-246063"/>
              <a:ext cx="381000" cy="1536700"/>
            </a:xfrm>
            <a:custGeom>
              <a:gdLst>
                <a:gd name="T0" fmla="*/ 170 w 240"/>
                <a:gd name="T1" fmla="*/ 166 h 966"/>
                <a:gd name="T2" fmla="*/ 174 w 240"/>
                <a:gd name="T3" fmla="*/ 166 h 966"/>
                <a:gd name="T4" fmla="*/ 174 w 240"/>
                <a:gd name="T5" fmla="*/ 83 h 966"/>
                <a:gd name="T6" fmla="*/ 240 w 240"/>
                <a:gd name="T7" fmla="*/ 0 h 966"/>
                <a:gd name="T8" fmla="*/ 240 w 240"/>
                <a:gd name="T9" fmla="*/ 50 h 966"/>
                <a:gd name="T10" fmla="*/ 210 w 240"/>
                <a:gd name="T11" fmla="*/ 83 h 966"/>
                <a:gd name="T12" fmla="*/ 240 w 240"/>
                <a:gd name="T13" fmla="*/ 116 h 966"/>
                <a:gd name="T14" fmla="*/ 240 w 240"/>
                <a:gd name="T15" fmla="*/ 966 h 966"/>
                <a:gd name="T16" fmla="*/ 201 w 240"/>
                <a:gd name="T17" fmla="*/ 916 h 966"/>
                <a:gd name="T18" fmla="*/ 201 w 240"/>
                <a:gd name="T19" fmla="*/ 893 h 966"/>
                <a:gd name="T20" fmla="*/ 170 w 240"/>
                <a:gd name="T21" fmla="*/ 893 h 966"/>
                <a:gd name="T22" fmla="*/ 0 w 240"/>
                <a:gd name="T23" fmla="*/ 678 h 966"/>
                <a:gd name="T24" fmla="*/ 0 w 240"/>
                <a:gd name="T25" fmla="*/ 381 h 966"/>
                <a:gd name="T26" fmla="*/ 170 w 240"/>
                <a:gd name="T27" fmla="*/ 166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65">
                  <a:moveTo>
                    <a:pt x="170" y="166"/>
                  </a:moveTo>
                  <a:cubicBezTo>
                    <a:pt x="174" y="166"/>
                    <a:pt x="174" y="166"/>
                    <a:pt x="174" y="166"/>
                  </a:cubicBezTo>
                  <a:cubicBezTo>
                    <a:pt x="174" y="83"/>
                    <a:pt x="174" y="83"/>
                    <a:pt x="174" y="83"/>
                  </a:cubicBezTo>
                  <a:cubicBezTo>
                    <a:pt x="174" y="37"/>
                    <a:pt x="203" y="0"/>
                    <a:pt x="240" y="0"/>
                  </a:cubicBezTo>
                  <a:cubicBezTo>
                    <a:pt x="240" y="50"/>
                    <a:pt x="240" y="50"/>
                    <a:pt x="240" y="50"/>
                  </a:cubicBezTo>
                  <a:cubicBezTo>
                    <a:pt x="225" y="50"/>
                    <a:pt x="210" y="61"/>
                    <a:pt x="210" y="83"/>
                  </a:cubicBezTo>
                  <a:cubicBezTo>
                    <a:pt x="210" y="104"/>
                    <a:pt x="225" y="116"/>
                    <a:pt x="240" y="116"/>
                  </a:cubicBezTo>
                  <a:cubicBezTo>
                    <a:pt x="240" y="966"/>
                    <a:pt x="240" y="966"/>
                    <a:pt x="240" y="966"/>
                  </a:cubicBezTo>
                  <a:cubicBezTo>
                    <a:pt x="218" y="965"/>
                    <a:pt x="201" y="943"/>
                    <a:pt x="201" y="916"/>
                  </a:cubicBezTo>
                  <a:cubicBezTo>
                    <a:pt x="201" y="893"/>
                    <a:pt x="201" y="893"/>
                    <a:pt x="201" y="893"/>
                  </a:cubicBezTo>
                  <a:cubicBezTo>
                    <a:pt x="170" y="893"/>
                    <a:pt x="170" y="893"/>
                    <a:pt x="170" y="893"/>
                  </a:cubicBezTo>
                  <a:cubicBezTo>
                    <a:pt x="76" y="893"/>
                    <a:pt x="0" y="797"/>
                    <a:pt x="0" y="678"/>
                  </a:cubicBezTo>
                  <a:cubicBezTo>
                    <a:pt x="0" y="381"/>
                    <a:pt x="0" y="381"/>
                    <a:pt x="0" y="381"/>
                  </a:cubicBezTo>
                  <a:cubicBezTo>
                    <a:pt x="0" y="262"/>
                    <a:pt x="76" y="166"/>
                    <a:pt x="170" y="166"/>
                  </a:cubicBezTo>
                  <a:close/>
                </a:path>
              </a:pathLst>
            </a:custGeom>
            <a:solidFill>
              <a:srgbClr val="B6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Freeform 40"/>
            <p:cNvSpPr/>
            <p:nvPr/>
          </p:nvSpPr>
          <p:spPr bwMode="auto">
            <a:xfrm>
              <a:off x="11383963" y="76200"/>
              <a:ext cx="757238" cy="1041400"/>
            </a:xfrm>
            <a:custGeom>
              <a:gdLst>
                <a:gd name="T0" fmla="*/ 316 w 477"/>
                <a:gd name="T1" fmla="*/ 655 h 655"/>
                <a:gd name="T2" fmla="*/ 477 w 477"/>
                <a:gd name="T3" fmla="*/ 476 h 655"/>
                <a:gd name="T4" fmla="*/ 477 w 477"/>
                <a:gd name="T5" fmla="*/ 179 h 655"/>
                <a:gd name="T6" fmla="*/ 316 w 477"/>
                <a:gd name="T7" fmla="*/ 0 h 655"/>
                <a:gd name="T8" fmla="*/ 161 w 477"/>
                <a:gd name="T9" fmla="*/ 0 h 655"/>
                <a:gd name="T10" fmla="*/ 0 w 477"/>
                <a:gd name="T11" fmla="*/ 179 h 655"/>
                <a:gd name="T12" fmla="*/ 0 w 477"/>
                <a:gd name="T13" fmla="*/ 476 h 655"/>
                <a:gd name="T14" fmla="*/ 161 w 477"/>
                <a:gd name="T15" fmla="*/ 655 h 655"/>
                <a:gd name="T16" fmla="*/ 316 w 477"/>
                <a:gd name="T17" fmla="*/ 655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655">
                  <a:moveTo>
                    <a:pt x="316" y="655"/>
                  </a:moveTo>
                  <a:cubicBezTo>
                    <a:pt x="405" y="655"/>
                    <a:pt x="477" y="575"/>
                    <a:pt x="477" y="476"/>
                  </a:cubicBezTo>
                  <a:cubicBezTo>
                    <a:pt x="477" y="179"/>
                    <a:pt x="477" y="179"/>
                    <a:pt x="477" y="179"/>
                  </a:cubicBezTo>
                  <a:cubicBezTo>
                    <a:pt x="477" y="80"/>
                    <a:pt x="405" y="0"/>
                    <a:pt x="316" y="0"/>
                  </a:cubicBezTo>
                  <a:cubicBezTo>
                    <a:pt x="161" y="0"/>
                    <a:pt x="161" y="0"/>
                    <a:pt x="161" y="0"/>
                  </a:cubicBezTo>
                  <a:cubicBezTo>
                    <a:pt x="72" y="0"/>
                    <a:pt x="0" y="80"/>
                    <a:pt x="0" y="179"/>
                  </a:cubicBezTo>
                  <a:cubicBezTo>
                    <a:pt x="0" y="476"/>
                    <a:pt x="0" y="476"/>
                    <a:pt x="0" y="476"/>
                  </a:cubicBezTo>
                  <a:cubicBezTo>
                    <a:pt x="0" y="575"/>
                    <a:pt x="72" y="655"/>
                    <a:pt x="161" y="655"/>
                  </a:cubicBezTo>
                  <a:lnTo>
                    <a:pt x="316" y="655"/>
                  </a:lnTo>
                  <a:close/>
                </a:path>
              </a:pathLst>
            </a:custGeom>
            <a:solidFill>
              <a:srgbClr val="43B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Freeform 41"/>
            <p:cNvSpPr/>
            <p:nvPr/>
          </p:nvSpPr>
          <p:spPr bwMode="auto">
            <a:xfrm>
              <a:off x="11383963" y="357187"/>
              <a:ext cx="757238" cy="760413"/>
            </a:xfrm>
            <a:custGeom>
              <a:gdLst>
                <a:gd name="T0" fmla="*/ 477 w 477"/>
                <a:gd name="T1" fmla="*/ 0 h 478"/>
                <a:gd name="T2" fmla="*/ 477 w 477"/>
                <a:gd name="T3" fmla="*/ 2 h 478"/>
                <a:gd name="T4" fmla="*/ 477 w 477"/>
                <a:gd name="T5" fmla="*/ 299 h 478"/>
                <a:gd name="T6" fmla="*/ 316 w 477"/>
                <a:gd name="T7" fmla="*/ 478 h 478"/>
                <a:gd name="T8" fmla="*/ 161 w 477"/>
                <a:gd name="T9" fmla="*/ 478 h 478"/>
                <a:gd name="T10" fmla="*/ 0 w 477"/>
                <a:gd name="T11" fmla="*/ 299 h 478"/>
                <a:gd name="T12" fmla="*/ 0 w 477"/>
                <a:gd name="T13" fmla="*/ 2 h 478"/>
                <a:gd name="T14" fmla="*/ 0 w 477"/>
                <a:gd name="T15" fmla="*/ 0 h 478"/>
                <a:gd name="T16" fmla="*/ 477 w 477"/>
                <a:gd name="T17" fmla="*/ 0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78">
                  <a:moveTo>
                    <a:pt x="477" y="0"/>
                  </a:moveTo>
                  <a:cubicBezTo>
                    <a:pt x="477" y="1"/>
                    <a:pt x="477" y="1"/>
                    <a:pt x="477" y="2"/>
                  </a:cubicBezTo>
                  <a:cubicBezTo>
                    <a:pt x="477" y="299"/>
                    <a:pt x="477" y="299"/>
                    <a:pt x="477" y="299"/>
                  </a:cubicBezTo>
                  <a:cubicBezTo>
                    <a:pt x="477" y="398"/>
                    <a:pt x="405" y="478"/>
                    <a:pt x="316" y="478"/>
                  </a:cubicBezTo>
                  <a:cubicBezTo>
                    <a:pt x="161" y="478"/>
                    <a:pt x="161" y="478"/>
                    <a:pt x="161" y="478"/>
                  </a:cubicBezTo>
                  <a:cubicBezTo>
                    <a:pt x="72" y="478"/>
                    <a:pt x="0" y="398"/>
                    <a:pt x="0" y="299"/>
                  </a:cubicBezTo>
                  <a:cubicBezTo>
                    <a:pt x="0" y="2"/>
                    <a:pt x="0" y="2"/>
                    <a:pt x="0" y="2"/>
                  </a:cubicBezTo>
                  <a:cubicBezTo>
                    <a:pt x="0" y="1"/>
                    <a:pt x="0" y="1"/>
                    <a:pt x="0" y="0"/>
                  </a:cubicBezTo>
                  <a:lnTo>
                    <a:pt x="477" y="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Freeform 42"/>
            <p:cNvSpPr/>
            <p:nvPr/>
          </p:nvSpPr>
          <p:spPr bwMode="auto">
            <a:xfrm>
              <a:off x="11437938" y="357187"/>
              <a:ext cx="327025" cy="760413"/>
            </a:xfrm>
            <a:custGeom>
              <a:gdLst>
                <a:gd name="T0" fmla="*/ 0 w 206"/>
                <a:gd name="T1" fmla="*/ 0 h 478"/>
                <a:gd name="T2" fmla="*/ 206 w 206"/>
                <a:gd name="T3" fmla="*/ 0 h 478"/>
                <a:gd name="T4" fmla="*/ 206 w 206"/>
                <a:gd name="T5" fmla="*/ 478 h 478"/>
                <a:gd name="T6" fmla="*/ 138 w 206"/>
                <a:gd name="T7" fmla="*/ 478 h 478"/>
                <a:gd name="T8" fmla="*/ 0 w 206"/>
                <a:gd name="T9" fmla="*/ 299 h 478"/>
                <a:gd name="T10" fmla="*/ 0 w 206"/>
                <a:gd name="T11" fmla="*/ 2 h 478"/>
                <a:gd name="T12" fmla="*/ 0 w 206"/>
                <a:gd name="T13" fmla="*/ 0 h 478"/>
              </a:gdLst>
              <a:cxnLst>
                <a:cxn ang="0">
                  <a:pos x="T0" y="T1"/>
                </a:cxn>
                <a:cxn ang="0">
                  <a:pos x="T2" y="T3"/>
                </a:cxn>
                <a:cxn ang="0">
                  <a:pos x="T4" y="T5"/>
                </a:cxn>
                <a:cxn ang="0">
                  <a:pos x="T6" y="T7"/>
                </a:cxn>
                <a:cxn ang="0">
                  <a:pos x="T8" y="T9"/>
                </a:cxn>
                <a:cxn ang="0">
                  <a:pos x="T10" y="T11"/>
                </a:cxn>
                <a:cxn ang="0">
                  <a:pos x="T12" y="T13"/>
                </a:cxn>
              </a:cxnLst>
              <a:rect l="0" t="0" r="r" b="b"/>
              <a:pathLst>
                <a:path w="206" h="478">
                  <a:moveTo>
                    <a:pt x="0" y="0"/>
                  </a:moveTo>
                  <a:cubicBezTo>
                    <a:pt x="206" y="0"/>
                    <a:pt x="206" y="0"/>
                    <a:pt x="206" y="0"/>
                  </a:cubicBezTo>
                  <a:cubicBezTo>
                    <a:pt x="206" y="478"/>
                    <a:pt x="206" y="478"/>
                    <a:pt x="206" y="478"/>
                  </a:cubicBezTo>
                  <a:cubicBezTo>
                    <a:pt x="138" y="478"/>
                    <a:pt x="138" y="478"/>
                    <a:pt x="138" y="478"/>
                  </a:cubicBezTo>
                  <a:cubicBezTo>
                    <a:pt x="62" y="478"/>
                    <a:pt x="0" y="398"/>
                    <a:pt x="0" y="299"/>
                  </a:cubicBezTo>
                  <a:cubicBezTo>
                    <a:pt x="0" y="2"/>
                    <a:pt x="0" y="2"/>
                    <a:pt x="0" y="2"/>
                  </a:cubicBezTo>
                  <a:cubicBezTo>
                    <a:pt x="0" y="1"/>
                    <a:pt x="0" y="1"/>
                    <a:pt x="0"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 43"/>
            <p:cNvSpPr>
              <a:spLocks noEditPoints="1"/>
            </p:cNvSpPr>
            <p:nvPr/>
          </p:nvSpPr>
          <p:spPr bwMode="auto">
            <a:xfrm>
              <a:off x="11941175" y="415925"/>
              <a:ext cx="100013" cy="554038"/>
            </a:xfrm>
            <a:custGeom>
              <a:gdLst>
                <a:gd name="T0" fmla="*/ 63 w 63"/>
                <a:gd name="T1" fmla="*/ 248 h 349"/>
                <a:gd name="T2" fmla="*/ 0 w 63"/>
                <a:gd name="T3" fmla="*/ 248 h 349"/>
                <a:gd name="T4" fmla="*/ 0 w 63"/>
                <a:gd name="T5" fmla="*/ 267 h 349"/>
                <a:gd name="T6" fmla="*/ 63 w 63"/>
                <a:gd name="T7" fmla="*/ 267 h 349"/>
                <a:gd name="T8" fmla="*/ 63 w 63"/>
                <a:gd name="T9" fmla="*/ 248 h 349"/>
                <a:gd name="T10" fmla="*/ 63 w 63"/>
                <a:gd name="T11" fmla="*/ 330 h 349"/>
                <a:gd name="T12" fmla="*/ 0 w 63"/>
                <a:gd name="T13" fmla="*/ 330 h 349"/>
                <a:gd name="T14" fmla="*/ 0 w 63"/>
                <a:gd name="T15" fmla="*/ 349 h 349"/>
                <a:gd name="T16" fmla="*/ 63 w 63"/>
                <a:gd name="T17" fmla="*/ 349 h 349"/>
                <a:gd name="T18" fmla="*/ 63 w 63"/>
                <a:gd name="T19" fmla="*/ 330 h 349"/>
                <a:gd name="T20" fmla="*/ 63 w 63"/>
                <a:gd name="T21" fmla="*/ 165 h 349"/>
                <a:gd name="T22" fmla="*/ 0 w 63"/>
                <a:gd name="T23" fmla="*/ 165 h 349"/>
                <a:gd name="T24" fmla="*/ 0 w 63"/>
                <a:gd name="T25" fmla="*/ 185 h 349"/>
                <a:gd name="T26" fmla="*/ 63 w 63"/>
                <a:gd name="T27" fmla="*/ 185 h 349"/>
                <a:gd name="T28" fmla="*/ 63 w 63"/>
                <a:gd name="T29" fmla="*/ 165 h 349"/>
                <a:gd name="T30" fmla="*/ 63 w 63"/>
                <a:gd name="T31" fmla="*/ 82 h 349"/>
                <a:gd name="T32" fmla="*/ 0 w 63"/>
                <a:gd name="T33" fmla="*/ 82 h 349"/>
                <a:gd name="T34" fmla="*/ 0 w 63"/>
                <a:gd name="T35" fmla="*/ 101 h 349"/>
                <a:gd name="T36" fmla="*/ 63 w 63"/>
                <a:gd name="T37" fmla="*/ 101 h 349"/>
                <a:gd name="T38" fmla="*/ 63 w 63"/>
                <a:gd name="T39" fmla="*/ 82 h 349"/>
                <a:gd name="T40" fmla="*/ 0 w 63"/>
                <a:gd name="T41" fmla="*/ 0 h 349"/>
                <a:gd name="T42" fmla="*/ 0 w 63"/>
                <a:gd name="T43" fmla="*/ 19 h 349"/>
                <a:gd name="T44" fmla="*/ 63 w 63"/>
                <a:gd name="T45" fmla="*/ 19 h 349"/>
                <a:gd name="T46" fmla="*/ 63 w 63"/>
                <a:gd name="T47" fmla="*/ 0 h 349"/>
                <a:gd name="T48" fmla="*/ 0 w 63"/>
                <a:gd name="T49" fmla="*/ 0 h 349"/>
                <a:gd name="T50" fmla="*/ 32 w 63"/>
                <a:gd name="T51" fmla="*/ 59 h 349"/>
                <a:gd name="T52" fmla="*/ 63 w 63"/>
                <a:gd name="T53" fmla="*/ 59 h 349"/>
                <a:gd name="T54" fmla="*/ 63 w 63"/>
                <a:gd name="T55" fmla="*/ 40 h 349"/>
                <a:gd name="T56" fmla="*/ 32 w 63"/>
                <a:gd name="T57" fmla="*/ 40 h 349"/>
                <a:gd name="T58" fmla="*/ 32 w 63"/>
                <a:gd name="T59" fmla="*/ 59 h 349"/>
                <a:gd name="T60" fmla="*/ 32 w 63"/>
                <a:gd name="T61" fmla="*/ 307 h 349"/>
                <a:gd name="T62" fmla="*/ 63 w 63"/>
                <a:gd name="T63" fmla="*/ 307 h 349"/>
                <a:gd name="T64" fmla="*/ 63 w 63"/>
                <a:gd name="T65" fmla="*/ 287 h 349"/>
                <a:gd name="T66" fmla="*/ 32 w 63"/>
                <a:gd name="T67" fmla="*/ 287 h 349"/>
                <a:gd name="T68" fmla="*/ 32 w 63"/>
                <a:gd name="T69" fmla="*/ 307 h 349"/>
                <a:gd name="T70" fmla="*/ 32 w 63"/>
                <a:gd name="T71" fmla="*/ 224 h 349"/>
                <a:gd name="T72" fmla="*/ 63 w 63"/>
                <a:gd name="T73" fmla="*/ 224 h 349"/>
                <a:gd name="T74" fmla="*/ 63 w 63"/>
                <a:gd name="T75" fmla="*/ 205 h 349"/>
                <a:gd name="T76" fmla="*/ 32 w 63"/>
                <a:gd name="T77" fmla="*/ 205 h 349"/>
                <a:gd name="T78" fmla="*/ 32 w 63"/>
                <a:gd name="T79" fmla="*/ 224 h 349"/>
                <a:gd name="T80" fmla="*/ 32 w 63"/>
                <a:gd name="T81" fmla="*/ 141 h 349"/>
                <a:gd name="T82" fmla="*/ 63 w 63"/>
                <a:gd name="T83" fmla="*/ 141 h 349"/>
                <a:gd name="T84" fmla="*/ 63 w 63"/>
                <a:gd name="T85" fmla="*/ 122 h 349"/>
                <a:gd name="T86" fmla="*/ 32 w 63"/>
                <a:gd name="T87" fmla="*/ 122 h 349"/>
                <a:gd name="T88" fmla="*/ 32 w 63"/>
                <a:gd name="T89" fmla="*/ 141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349">
                  <a:moveTo>
                    <a:pt x="63" y="248"/>
                  </a:moveTo>
                  <a:lnTo>
                    <a:pt x="0" y="248"/>
                  </a:lnTo>
                  <a:lnTo>
                    <a:pt x="0" y="267"/>
                  </a:lnTo>
                  <a:lnTo>
                    <a:pt x="63" y="267"/>
                  </a:lnTo>
                  <a:lnTo>
                    <a:pt x="63" y="248"/>
                  </a:lnTo>
                  <a:close/>
                  <a:moveTo>
                    <a:pt x="63" y="330"/>
                  </a:moveTo>
                  <a:lnTo>
                    <a:pt x="0" y="330"/>
                  </a:lnTo>
                  <a:lnTo>
                    <a:pt x="0" y="349"/>
                  </a:lnTo>
                  <a:lnTo>
                    <a:pt x="63" y="349"/>
                  </a:lnTo>
                  <a:lnTo>
                    <a:pt x="63" y="330"/>
                  </a:lnTo>
                  <a:close/>
                  <a:moveTo>
                    <a:pt x="63" y="165"/>
                  </a:moveTo>
                  <a:lnTo>
                    <a:pt x="0" y="165"/>
                  </a:lnTo>
                  <a:lnTo>
                    <a:pt x="0" y="185"/>
                  </a:lnTo>
                  <a:lnTo>
                    <a:pt x="63" y="185"/>
                  </a:lnTo>
                  <a:lnTo>
                    <a:pt x="63" y="165"/>
                  </a:lnTo>
                  <a:close/>
                  <a:moveTo>
                    <a:pt x="63" y="82"/>
                  </a:moveTo>
                  <a:lnTo>
                    <a:pt x="0" y="82"/>
                  </a:lnTo>
                  <a:lnTo>
                    <a:pt x="0" y="101"/>
                  </a:lnTo>
                  <a:lnTo>
                    <a:pt x="63" y="101"/>
                  </a:lnTo>
                  <a:lnTo>
                    <a:pt x="63" y="82"/>
                  </a:lnTo>
                  <a:close/>
                  <a:moveTo>
                    <a:pt x="0" y="0"/>
                  </a:moveTo>
                  <a:lnTo>
                    <a:pt x="0" y="19"/>
                  </a:lnTo>
                  <a:lnTo>
                    <a:pt x="63" y="19"/>
                  </a:lnTo>
                  <a:lnTo>
                    <a:pt x="63" y="0"/>
                  </a:lnTo>
                  <a:lnTo>
                    <a:pt x="0" y="0"/>
                  </a:lnTo>
                  <a:close/>
                  <a:moveTo>
                    <a:pt x="32" y="59"/>
                  </a:moveTo>
                  <a:lnTo>
                    <a:pt x="63" y="59"/>
                  </a:lnTo>
                  <a:lnTo>
                    <a:pt x="63" y="40"/>
                  </a:lnTo>
                  <a:lnTo>
                    <a:pt x="32" y="40"/>
                  </a:lnTo>
                  <a:lnTo>
                    <a:pt x="32" y="59"/>
                  </a:lnTo>
                  <a:close/>
                  <a:moveTo>
                    <a:pt x="32" y="307"/>
                  </a:moveTo>
                  <a:lnTo>
                    <a:pt x="63" y="307"/>
                  </a:lnTo>
                  <a:lnTo>
                    <a:pt x="63" y="287"/>
                  </a:lnTo>
                  <a:lnTo>
                    <a:pt x="32" y="287"/>
                  </a:lnTo>
                  <a:lnTo>
                    <a:pt x="32" y="307"/>
                  </a:lnTo>
                  <a:close/>
                  <a:moveTo>
                    <a:pt x="32" y="224"/>
                  </a:moveTo>
                  <a:lnTo>
                    <a:pt x="63" y="224"/>
                  </a:lnTo>
                  <a:lnTo>
                    <a:pt x="63" y="205"/>
                  </a:lnTo>
                  <a:lnTo>
                    <a:pt x="32" y="205"/>
                  </a:lnTo>
                  <a:lnTo>
                    <a:pt x="32" y="224"/>
                  </a:lnTo>
                  <a:close/>
                  <a:moveTo>
                    <a:pt x="32" y="141"/>
                  </a:moveTo>
                  <a:lnTo>
                    <a:pt x="63" y="141"/>
                  </a:lnTo>
                  <a:lnTo>
                    <a:pt x="63" y="122"/>
                  </a:lnTo>
                  <a:lnTo>
                    <a:pt x="32" y="122"/>
                  </a:lnTo>
                  <a:lnTo>
                    <a:pt x="32"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Freeform 44"/>
            <p:cNvSpPr/>
            <p:nvPr/>
          </p:nvSpPr>
          <p:spPr bwMode="auto">
            <a:xfrm>
              <a:off x="11707813" y="1314450"/>
              <a:ext cx="114300" cy="184150"/>
            </a:xfrm>
            <a:custGeom>
              <a:gdLst>
                <a:gd name="T0" fmla="*/ 0 w 72"/>
                <a:gd name="T1" fmla="*/ 75 h 115"/>
                <a:gd name="T2" fmla="*/ 36 w 72"/>
                <a:gd name="T3" fmla="*/ 115 h 115"/>
                <a:gd name="T4" fmla="*/ 72 w 72"/>
                <a:gd name="T5" fmla="*/ 75 h 115"/>
                <a:gd name="T6" fmla="*/ 36 w 72"/>
                <a:gd name="T7" fmla="*/ 0 h 115"/>
                <a:gd name="T8" fmla="*/ 0 w 72"/>
                <a:gd name="T9" fmla="*/ 75 h 115"/>
              </a:gdLst>
              <a:cxnLst>
                <a:cxn ang="0">
                  <a:pos x="T0" y="T1"/>
                </a:cxn>
                <a:cxn ang="0">
                  <a:pos x="T2" y="T3"/>
                </a:cxn>
                <a:cxn ang="0">
                  <a:pos x="T4" y="T5"/>
                </a:cxn>
                <a:cxn ang="0">
                  <a:pos x="T6" y="T7"/>
                </a:cxn>
                <a:cxn ang="0">
                  <a:pos x="T8" y="T9"/>
                </a:cxn>
              </a:cxnLst>
              <a:rect l="0" t="0" r="r" b="b"/>
              <a:pathLst>
                <a:path w="72" h="115">
                  <a:moveTo>
                    <a:pt x="0" y="75"/>
                  </a:moveTo>
                  <a:cubicBezTo>
                    <a:pt x="0" y="97"/>
                    <a:pt x="16" y="115"/>
                    <a:pt x="36" y="115"/>
                  </a:cubicBezTo>
                  <a:cubicBezTo>
                    <a:pt x="56" y="115"/>
                    <a:pt x="72" y="97"/>
                    <a:pt x="72" y="75"/>
                  </a:cubicBezTo>
                  <a:cubicBezTo>
                    <a:pt x="72" y="53"/>
                    <a:pt x="36" y="0"/>
                    <a:pt x="36" y="0"/>
                  </a:cubicBezTo>
                  <a:cubicBezTo>
                    <a:pt x="36" y="0"/>
                    <a:pt x="0" y="53"/>
                    <a:pt x="0" y="75"/>
                  </a:cubicBez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Freeform 45"/>
            <p:cNvSpPr/>
            <p:nvPr/>
          </p:nvSpPr>
          <p:spPr bwMode="auto">
            <a:xfrm>
              <a:off x="11720513" y="1314450"/>
              <a:ext cx="44450" cy="184150"/>
            </a:xfrm>
            <a:custGeom>
              <a:gdLst>
                <a:gd name="T0" fmla="*/ 28 w 28"/>
                <a:gd name="T1" fmla="*/ 0 h 115"/>
                <a:gd name="T2" fmla="*/ 28 w 28"/>
                <a:gd name="T3" fmla="*/ 115 h 115"/>
                <a:gd name="T4" fmla="*/ 0 w 28"/>
                <a:gd name="T5" fmla="*/ 75 h 115"/>
                <a:gd name="T6" fmla="*/ 28 w 28"/>
                <a:gd name="T7" fmla="*/ 0 h 115"/>
              </a:gdLst>
              <a:cxnLst>
                <a:cxn ang="0">
                  <a:pos x="T0" y="T1"/>
                </a:cxn>
                <a:cxn ang="0">
                  <a:pos x="T2" y="T3"/>
                </a:cxn>
                <a:cxn ang="0">
                  <a:pos x="T4" y="T5"/>
                </a:cxn>
                <a:cxn ang="0">
                  <a:pos x="T6" y="T7"/>
                </a:cxn>
              </a:cxnLst>
              <a:rect l="0" t="0" r="r" b="b"/>
              <a:pathLst>
                <a:path w="28" h="115">
                  <a:moveTo>
                    <a:pt x="28" y="0"/>
                  </a:moveTo>
                  <a:cubicBezTo>
                    <a:pt x="28" y="115"/>
                    <a:pt x="28" y="115"/>
                    <a:pt x="28" y="115"/>
                  </a:cubicBezTo>
                  <a:cubicBezTo>
                    <a:pt x="13" y="115"/>
                    <a:pt x="0" y="97"/>
                    <a:pt x="0" y="75"/>
                  </a:cubicBezTo>
                  <a:cubicBezTo>
                    <a:pt x="0" y="53"/>
                    <a:pt x="28" y="0"/>
                    <a:pt x="28"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知识链接</a:t>
            </a:r>
            <a:endParaRPr lang="zh-CN" altLang="en-US" sz="3200">
              <a:latin typeface="+mn-lt"/>
              <a:ea typeface="+mn-ea"/>
              <a:cs typeface="+mn-ea"/>
              <a:sym typeface="+mn-lt"/>
            </a:endParaRPr>
          </a:p>
        </p:txBody>
      </p:sp>
      <p:grpSp>
        <p:nvGrpSpPr>
          <p:cNvPr id="206" name="Group 4"/>
          <p:cNvGrpSpPr/>
          <p:nvPr/>
        </p:nvGrpSpPr>
        <p:grpSpPr>
          <a:xfrm>
            <a:off x="972401" y="3478708"/>
            <a:ext cx="2201704" cy="1263786"/>
            <a:chOff x="965101" y="1992704"/>
            <a:chExt cx="1651278" cy="947840"/>
          </a:xfrm>
        </p:grpSpPr>
        <p:sp>
          <p:nvSpPr>
            <p:cNvPr id="208" name="TextBox 5"/>
            <p:cNvSpPr txBox="1"/>
            <p:nvPr/>
          </p:nvSpPr>
          <p:spPr>
            <a:xfrm>
              <a:off x="965101" y="1992704"/>
              <a:ext cx="1651278" cy="184666"/>
            </a:xfrm>
            <a:prstGeom prst="rect">
              <a:avLst/>
            </a:prstGeom>
            <a:noFill/>
          </p:spPr>
          <p:txBody>
            <a:bodyPr wrap="square" lIns="0" tIns="0" rIns="0" bIns="0" rtlCol="0" anchor="ctr">
              <a:spAutoFit/>
            </a:bodyPr>
            <a:lstStyle/>
            <a:p>
              <a:pPr algn="ctr"/>
              <a:r>
                <a:rPr lang="zh-CN" altLang="en-US" sz="1600" b="1">
                  <a:solidFill>
                    <a:schemeClr val="accent1"/>
                  </a:solidFill>
                  <a:latin typeface="+mj-lt"/>
                </a:rPr>
                <a:t>请插入您的文本内容</a:t>
              </a:r>
              <a:endParaRPr lang="en-US" sz="1600" b="1">
                <a:solidFill>
                  <a:schemeClr val="accent1"/>
                </a:solidFill>
                <a:latin typeface="+mj-lt"/>
              </a:endParaRPr>
            </a:p>
          </p:txBody>
        </p:sp>
        <p:sp>
          <p:nvSpPr>
            <p:cNvPr id="210" name="TextBox 8"/>
            <p:cNvSpPr txBox="1"/>
            <p:nvPr/>
          </p:nvSpPr>
          <p:spPr>
            <a:xfrm>
              <a:off x="965102" y="2171342"/>
              <a:ext cx="1651277" cy="769202"/>
            </a:xfrm>
            <a:prstGeom prst="rect">
              <a:avLst/>
            </a:prstGeom>
            <a:noFill/>
          </p:spPr>
          <p:txBody>
            <a:bodyPr wrap="square" lIns="0" tIns="0" rIns="0" bIns="0" rtlCol="0" anchor="t">
              <a:spAutoFit/>
            </a:bodyPr>
            <a:lstStyle/>
            <a:p>
              <a:pPr algn="ctr" defTabSz="1219200">
                <a:spcBef>
                  <a:spcPct val="20000"/>
                </a:spcBef>
                <a:defRPr/>
              </a:pPr>
              <a:r>
                <a:rPr lang="zh-CN" altLang="en-US" sz="1335">
                  <a:solidFill>
                    <a:schemeClr val="tx1">
                      <a:lumMod val="50000"/>
                      <a:lumOff val="50000"/>
                    </a:schemeClr>
                  </a:solidFill>
                </a:rPr>
                <a:t>请插入您的文本内容请插入您的文本内容请插入您的文本内容请插入您的文本内容请插入您的文本内容请插入您的文本内容</a:t>
              </a:r>
              <a:endParaRPr lang="en-US" sz="1335">
                <a:solidFill>
                  <a:schemeClr val="tx1">
                    <a:lumMod val="50000"/>
                    <a:lumOff val="50000"/>
                  </a:schemeClr>
                </a:solidFill>
              </a:endParaRPr>
            </a:p>
          </p:txBody>
        </p:sp>
      </p:grpSp>
      <p:sp>
        <p:nvSpPr>
          <p:cNvPr id="212" name="Oval 9"/>
          <p:cNvSpPr/>
          <p:nvPr/>
        </p:nvSpPr>
        <p:spPr>
          <a:xfrm>
            <a:off x="1360471" y="1900870"/>
            <a:ext cx="1425565" cy="13847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a:p>
        </p:txBody>
      </p:sp>
      <p:sp>
        <p:nvSpPr>
          <p:cNvPr id="213" name="Rounded Rectangle 23"/>
          <p:cNvSpPr/>
          <p:nvPr/>
        </p:nvSpPr>
        <p:spPr>
          <a:xfrm>
            <a:off x="871742" y="5151325"/>
            <a:ext cx="2403025" cy="6144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sz="1865" b="1">
                <a:solidFill>
                  <a:schemeClr val="bg1">
                    <a:lumMod val="95000"/>
                  </a:schemeClr>
                </a:solidFill>
              </a:rPr>
              <a:t>请插入您的文本内容</a:t>
            </a:r>
            <a:endParaRPr lang="en-US" sz="1865" b="1">
              <a:solidFill>
                <a:schemeClr val="bg1">
                  <a:lumMod val="95000"/>
                </a:schemeClr>
              </a:solidFill>
            </a:endParaRPr>
          </a:p>
        </p:txBody>
      </p:sp>
      <p:grpSp>
        <p:nvGrpSpPr>
          <p:cNvPr id="214" name="Group 28"/>
          <p:cNvGrpSpPr/>
          <p:nvPr/>
        </p:nvGrpSpPr>
        <p:grpSpPr>
          <a:xfrm>
            <a:off x="1735325" y="2152692"/>
            <a:ext cx="675860" cy="826309"/>
            <a:chOff x="4106863" y="2003425"/>
            <a:chExt cx="927100" cy="1133476"/>
          </a:xfrm>
          <a:solidFill>
            <a:schemeClr val="bg1"/>
          </a:solidFill>
        </p:grpSpPr>
        <p:sp>
          <p:nvSpPr>
            <p:cNvPr id="215" name="Freeform 5"/>
            <p:cNvSpPr>
              <a:spLocks noEditPoints="1"/>
            </p:cNvSpPr>
            <p:nvPr/>
          </p:nvSpPr>
          <p:spPr bwMode="auto">
            <a:xfrm>
              <a:off x="4106863" y="2484438"/>
              <a:ext cx="927100" cy="652463"/>
            </a:xfrm>
            <a:custGeom>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121920" tIns="60960" rIns="121920" bIns="60960" numCol="1" anchor="t" anchorCtr="0" compatLnSpc="1"/>
            <a:lstStyle/>
            <a:p>
              <a:endParaRPr lang="en-US" sz="2400"/>
            </a:p>
          </p:txBody>
        </p:sp>
        <p:sp>
          <p:nvSpPr>
            <p:cNvPr id="216" name="Freeform 6"/>
            <p:cNvSpPr>
              <a:spLocks noEditPoints="1"/>
            </p:cNvSpPr>
            <p:nvPr/>
          </p:nvSpPr>
          <p:spPr bwMode="auto">
            <a:xfrm>
              <a:off x="4300538" y="2003425"/>
              <a:ext cx="539750" cy="538163"/>
            </a:xfrm>
            <a:custGeom>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121920" tIns="60960" rIns="121920" bIns="60960" numCol="1" anchor="t" anchorCtr="0" compatLnSpc="1"/>
            <a:lstStyle/>
            <a:p>
              <a:endParaRPr lang="en-US" sz="2400"/>
            </a:p>
          </p:txBody>
        </p:sp>
        <p:sp>
          <p:nvSpPr>
            <p:cNvPr id="217" name="Freeform 7"/>
            <p:cNvSpPr>
              <a:spLocks noEditPoints="1"/>
            </p:cNvSpPr>
            <p:nvPr/>
          </p:nvSpPr>
          <p:spPr bwMode="auto">
            <a:xfrm>
              <a:off x="4292601" y="2711450"/>
              <a:ext cx="76200" cy="76200"/>
            </a:xfrm>
            <a:custGeom>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8" name="Group 30"/>
          <p:cNvGrpSpPr/>
          <p:nvPr/>
        </p:nvGrpSpPr>
        <p:grpSpPr>
          <a:xfrm>
            <a:off x="3661952" y="3478708"/>
            <a:ext cx="2201704" cy="1263786"/>
            <a:chOff x="965101" y="1992704"/>
            <a:chExt cx="1651278" cy="947840"/>
          </a:xfrm>
        </p:grpSpPr>
        <p:sp>
          <p:nvSpPr>
            <p:cNvPr id="219" name="TextBox 31"/>
            <p:cNvSpPr txBox="1"/>
            <p:nvPr/>
          </p:nvSpPr>
          <p:spPr>
            <a:xfrm>
              <a:off x="965101" y="1992704"/>
              <a:ext cx="1651278" cy="184666"/>
            </a:xfrm>
            <a:prstGeom prst="rect">
              <a:avLst/>
            </a:prstGeom>
            <a:noFill/>
          </p:spPr>
          <p:txBody>
            <a:bodyPr wrap="square" lIns="0" tIns="0" rIns="0" bIns="0" rtlCol="0" anchor="ctr">
              <a:spAutoFit/>
            </a:bodyPr>
            <a:lstStyle/>
            <a:p>
              <a:pPr algn="ctr"/>
              <a:r>
                <a:rPr lang="zh-CN" altLang="en-US" sz="1600" b="1">
                  <a:solidFill>
                    <a:schemeClr val="accent2"/>
                  </a:solidFill>
                  <a:latin typeface="+mj-lt"/>
                </a:rPr>
                <a:t>请插入您的文本内容</a:t>
              </a:r>
              <a:endParaRPr lang="en-US" sz="1600" b="1">
                <a:solidFill>
                  <a:schemeClr val="accent2"/>
                </a:solidFill>
                <a:latin typeface="+mj-lt"/>
              </a:endParaRPr>
            </a:p>
          </p:txBody>
        </p:sp>
        <p:sp>
          <p:nvSpPr>
            <p:cNvPr id="220" name="TextBox 32"/>
            <p:cNvSpPr txBox="1"/>
            <p:nvPr/>
          </p:nvSpPr>
          <p:spPr>
            <a:xfrm>
              <a:off x="965102" y="2171342"/>
              <a:ext cx="1651277" cy="769202"/>
            </a:xfrm>
            <a:prstGeom prst="rect">
              <a:avLst/>
            </a:prstGeom>
            <a:noFill/>
          </p:spPr>
          <p:txBody>
            <a:bodyPr wrap="square" lIns="0" tIns="0" rIns="0" bIns="0" rtlCol="0" anchor="t">
              <a:spAutoFit/>
            </a:bodyPr>
            <a:lstStyle/>
            <a:p>
              <a:pPr algn="ctr" defTabSz="1219200">
                <a:spcBef>
                  <a:spcPct val="20000"/>
                </a:spcBef>
                <a:defRPr/>
              </a:pPr>
              <a:r>
                <a:rPr lang="zh-CN" altLang="en-US" sz="1335">
                  <a:solidFill>
                    <a:schemeClr val="tx1">
                      <a:lumMod val="50000"/>
                      <a:lumOff val="50000"/>
                    </a:schemeClr>
                  </a:solidFill>
                </a:rPr>
                <a:t>请插入您的文本内容请插入您的文本内容请插入您的文本内容请插入您的文本内容请插入您的文本内容请插入您的文本内容</a:t>
              </a:r>
              <a:endParaRPr lang="en-US" sz="1335">
                <a:solidFill>
                  <a:schemeClr val="tx1">
                    <a:lumMod val="50000"/>
                    <a:lumOff val="50000"/>
                  </a:schemeClr>
                </a:solidFill>
              </a:endParaRPr>
            </a:p>
          </p:txBody>
        </p:sp>
      </p:grpSp>
      <p:sp>
        <p:nvSpPr>
          <p:cNvPr id="221" name="Oval 33"/>
          <p:cNvSpPr/>
          <p:nvPr/>
        </p:nvSpPr>
        <p:spPr>
          <a:xfrm>
            <a:off x="4050022" y="1900870"/>
            <a:ext cx="1425565" cy="13847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a:p>
        </p:txBody>
      </p:sp>
      <p:sp>
        <p:nvSpPr>
          <p:cNvPr id="222" name="Rounded Rectangle 34"/>
          <p:cNvSpPr/>
          <p:nvPr/>
        </p:nvSpPr>
        <p:spPr>
          <a:xfrm>
            <a:off x="3561293" y="5151325"/>
            <a:ext cx="2403025" cy="6144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sz="1865" b="1">
                <a:solidFill>
                  <a:schemeClr val="bg1">
                    <a:lumMod val="95000"/>
                  </a:schemeClr>
                </a:solidFill>
              </a:rPr>
              <a:t>请插入您的文本内容</a:t>
            </a:r>
            <a:endParaRPr lang="en-US" sz="1865" b="1">
              <a:solidFill>
                <a:schemeClr val="bg1">
                  <a:lumMod val="95000"/>
                </a:schemeClr>
              </a:solidFill>
            </a:endParaRPr>
          </a:p>
        </p:txBody>
      </p:sp>
      <p:sp>
        <p:nvSpPr>
          <p:cNvPr id="223" name="Freeform 11"/>
          <p:cNvSpPr>
            <a:spLocks noEditPoints="1"/>
          </p:cNvSpPr>
          <p:nvPr/>
        </p:nvSpPr>
        <p:spPr bwMode="auto">
          <a:xfrm>
            <a:off x="4414935" y="2206937"/>
            <a:ext cx="713197" cy="730953"/>
          </a:xfrm>
          <a:custGeom>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224" name="Group 44"/>
          <p:cNvGrpSpPr/>
          <p:nvPr/>
        </p:nvGrpSpPr>
        <p:grpSpPr>
          <a:xfrm>
            <a:off x="6328264" y="3478708"/>
            <a:ext cx="2201704" cy="1263786"/>
            <a:chOff x="965101" y="1992704"/>
            <a:chExt cx="1651278" cy="947840"/>
          </a:xfrm>
        </p:grpSpPr>
        <p:sp>
          <p:nvSpPr>
            <p:cNvPr id="225" name="TextBox 45"/>
            <p:cNvSpPr txBox="1"/>
            <p:nvPr/>
          </p:nvSpPr>
          <p:spPr>
            <a:xfrm>
              <a:off x="965101" y="1992704"/>
              <a:ext cx="1651278" cy="184666"/>
            </a:xfrm>
            <a:prstGeom prst="rect">
              <a:avLst/>
            </a:prstGeom>
            <a:noFill/>
          </p:spPr>
          <p:txBody>
            <a:bodyPr wrap="square" lIns="0" tIns="0" rIns="0" bIns="0" rtlCol="0" anchor="ctr">
              <a:spAutoFit/>
            </a:bodyPr>
            <a:lstStyle/>
            <a:p>
              <a:pPr algn="ctr"/>
              <a:r>
                <a:rPr lang="zh-CN" altLang="en-US" sz="1600" b="1">
                  <a:solidFill>
                    <a:schemeClr val="accent3"/>
                  </a:solidFill>
                  <a:latin typeface="+mj-lt"/>
                </a:rPr>
                <a:t>请插入您的文本内容</a:t>
              </a:r>
              <a:endParaRPr lang="en-US" sz="1600" b="1">
                <a:solidFill>
                  <a:schemeClr val="accent3"/>
                </a:solidFill>
                <a:latin typeface="+mj-lt"/>
              </a:endParaRPr>
            </a:p>
          </p:txBody>
        </p:sp>
        <p:sp>
          <p:nvSpPr>
            <p:cNvPr id="226" name="TextBox 46"/>
            <p:cNvSpPr txBox="1"/>
            <p:nvPr/>
          </p:nvSpPr>
          <p:spPr>
            <a:xfrm>
              <a:off x="965102" y="2171342"/>
              <a:ext cx="1651277" cy="769202"/>
            </a:xfrm>
            <a:prstGeom prst="rect">
              <a:avLst/>
            </a:prstGeom>
            <a:noFill/>
          </p:spPr>
          <p:txBody>
            <a:bodyPr wrap="square" lIns="0" tIns="0" rIns="0" bIns="0" rtlCol="0" anchor="t">
              <a:spAutoFit/>
            </a:bodyPr>
            <a:lstStyle/>
            <a:p>
              <a:pPr algn="ctr" defTabSz="1219200">
                <a:spcBef>
                  <a:spcPct val="20000"/>
                </a:spcBef>
                <a:defRPr/>
              </a:pPr>
              <a:r>
                <a:rPr lang="zh-CN" altLang="en-US" sz="1335">
                  <a:solidFill>
                    <a:schemeClr val="tx1">
                      <a:lumMod val="50000"/>
                      <a:lumOff val="50000"/>
                    </a:schemeClr>
                  </a:solidFill>
                </a:rPr>
                <a:t>请插入您的文本内容请插入您的文本内容请插入您的文本内容请插入您的文本内容请插入您的文本内容请插入您的文本内容</a:t>
              </a:r>
              <a:endParaRPr lang="en-US" sz="1335">
                <a:solidFill>
                  <a:schemeClr val="tx1">
                    <a:lumMod val="50000"/>
                    <a:lumOff val="50000"/>
                  </a:schemeClr>
                </a:solidFill>
              </a:endParaRPr>
            </a:p>
          </p:txBody>
        </p:sp>
      </p:grpSp>
      <p:sp>
        <p:nvSpPr>
          <p:cNvPr id="227" name="Oval 47"/>
          <p:cNvSpPr/>
          <p:nvPr/>
        </p:nvSpPr>
        <p:spPr>
          <a:xfrm>
            <a:off x="6716334" y="1900870"/>
            <a:ext cx="1425565" cy="13847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a:p>
        </p:txBody>
      </p:sp>
      <p:sp>
        <p:nvSpPr>
          <p:cNvPr id="228" name="Rounded Rectangle 48"/>
          <p:cNvSpPr/>
          <p:nvPr/>
        </p:nvSpPr>
        <p:spPr>
          <a:xfrm>
            <a:off x="6227605" y="5151325"/>
            <a:ext cx="2403025" cy="6144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sz="1865" b="1">
                <a:solidFill>
                  <a:schemeClr val="bg1">
                    <a:lumMod val="95000"/>
                  </a:schemeClr>
                </a:solidFill>
              </a:rPr>
              <a:t>请插入您的文本内容</a:t>
            </a:r>
            <a:endParaRPr lang="en-US" sz="1865" b="1">
              <a:solidFill>
                <a:schemeClr val="bg1">
                  <a:lumMod val="95000"/>
                </a:schemeClr>
              </a:solidFill>
            </a:endParaRPr>
          </a:p>
        </p:txBody>
      </p:sp>
      <p:sp>
        <p:nvSpPr>
          <p:cNvPr id="229" name="Freeform 15"/>
          <p:cNvSpPr>
            <a:spLocks noEditPoints="1"/>
          </p:cNvSpPr>
          <p:nvPr/>
        </p:nvSpPr>
        <p:spPr bwMode="auto">
          <a:xfrm>
            <a:off x="7080977" y="2200601"/>
            <a:ext cx="713467" cy="709892"/>
          </a:xfrm>
          <a:custGeom>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230" name="Group 55"/>
          <p:cNvGrpSpPr/>
          <p:nvPr/>
        </p:nvGrpSpPr>
        <p:grpSpPr>
          <a:xfrm>
            <a:off x="9021053" y="3478708"/>
            <a:ext cx="2201704" cy="1263786"/>
            <a:chOff x="965101" y="1992704"/>
            <a:chExt cx="1651278" cy="947840"/>
          </a:xfrm>
        </p:grpSpPr>
        <p:sp>
          <p:nvSpPr>
            <p:cNvPr id="231" name="TextBox 56"/>
            <p:cNvSpPr txBox="1"/>
            <p:nvPr/>
          </p:nvSpPr>
          <p:spPr>
            <a:xfrm>
              <a:off x="965101" y="1992704"/>
              <a:ext cx="1651278" cy="184666"/>
            </a:xfrm>
            <a:prstGeom prst="rect">
              <a:avLst/>
            </a:prstGeom>
            <a:noFill/>
          </p:spPr>
          <p:txBody>
            <a:bodyPr wrap="square" lIns="0" tIns="0" rIns="0" bIns="0" rtlCol="0" anchor="ctr">
              <a:spAutoFit/>
            </a:bodyPr>
            <a:lstStyle/>
            <a:p>
              <a:pPr algn="ctr"/>
              <a:r>
                <a:rPr lang="zh-CN" altLang="en-US" sz="1600" b="1">
                  <a:solidFill>
                    <a:schemeClr val="accent4"/>
                  </a:solidFill>
                  <a:latin typeface="+mj-lt"/>
                </a:rPr>
                <a:t>请插入您的文本内容</a:t>
              </a:r>
              <a:endParaRPr lang="en-US" sz="1600" b="1">
                <a:solidFill>
                  <a:schemeClr val="accent4"/>
                </a:solidFill>
                <a:latin typeface="+mj-lt"/>
              </a:endParaRPr>
            </a:p>
          </p:txBody>
        </p:sp>
        <p:sp>
          <p:nvSpPr>
            <p:cNvPr id="232" name="TextBox 57"/>
            <p:cNvSpPr txBox="1"/>
            <p:nvPr/>
          </p:nvSpPr>
          <p:spPr>
            <a:xfrm>
              <a:off x="965102" y="2171342"/>
              <a:ext cx="1651277" cy="769202"/>
            </a:xfrm>
            <a:prstGeom prst="rect">
              <a:avLst/>
            </a:prstGeom>
            <a:noFill/>
          </p:spPr>
          <p:txBody>
            <a:bodyPr wrap="square" lIns="0" tIns="0" rIns="0" bIns="0" rtlCol="0" anchor="t">
              <a:spAutoFit/>
            </a:bodyPr>
            <a:lstStyle/>
            <a:p>
              <a:pPr algn="ctr" defTabSz="1219200">
                <a:spcBef>
                  <a:spcPct val="20000"/>
                </a:spcBef>
                <a:defRPr/>
              </a:pPr>
              <a:r>
                <a:rPr lang="zh-CN" altLang="en-US" sz="1335">
                  <a:solidFill>
                    <a:schemeClr val="tx1">
                      <a:lumMod val="50000"/>
                      <a:lumOff val="50000"/>
                    </a:schemeClr>
                  </a:solidFill>
                </a:rPr>
                <a:t>请插入您的文本内容请插入您的文本内容请插入您的文本内容请插入您的文本内容请插入您的文本内容请插入您的文本内容</a:t>
              </a:r>
              <a:endParaRPr lang="en-US" sz="1335">
                <a:solidFill>
                  <a:schemeClr val="tx1">
                    <a:lumMod val="50000"/>
                    <a:lumOff val="50000"/>
                  </a:schemeClr>
                </a:solidFill>
              </a:endParaRPr>
            </a:p>
          </p:txBody>
        </p:sp>
      </p:grpSp>
      <p:sp>
        <p:nvSpPr>
          <p:cNvPr id="233" name="Oval 58"/>
          <p:cNvSpPr/>
          <p:nvPr/>
        </p:nvSpPr>
        <p:spPr>
          <a:xfrm>
            <a:off x="9409123" y="1900870"/>
            <a:ext cx="1425565" cy="13847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a:p>
        </p:txBody>
      </p:sp>
      <p:sp>
        <p:nvSpPr>
          <p:cNvPr id="234" name="Rounded Rectangle 59"/>
          <p:cNvSpPr/>
          <p:nvPr/>
        </p:nvSpPr>
        <p:spPr>
          <a:xfrm>
            <a:off x="8920394" y="5151325"/>
            <a:ext cx="2403025" cy="6144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zh-CN" altLang="en-US" sz="1865" b="1">
                <a:solidFill>
                  <a:schemeClr val="bg1">
                    <a:lumMod val="95000"/>
                  </a:schemeClr>
                </a:solidFill>
              </a:rPr>
              <a:t>请插入您的文本内容</a:t>
            </a:r>
            <a:endParaRPr lang="en-US" sz="1865" b="1">
              <a:solidFill>
                <a:schemeClr val="bg1">
                  <a:lumMod val="95000"/>
                </a:schemeClr>
              </a:solidFill>
            </a:endParaRPr>
          </a:p>
        </p:txBody>
      </p:sp>
      <p:grpSp>
        <p:nvGrpSpPr>
          <p:cNvPr id="235" name="Group 67"/>
          <p:cNvGrpSpPr/>
          <p:nvPr/>
        </p:nvGrpSpPr>
        <p:grpSpPr>
          <a:xfrm>
            <a:off x="9745134" y="2215451"/>
            <a:ext cx="768351" cy="772584"/>
            <a:chOff x="7299325" y="1482725"/>
            <a:chExt cx="576263" cy="579438"/>
          </a:xfrm>
          <a:solidFill>
            <a:schemeClr val="bg1"/>
          </a:solidFill>
        </p:grpSpPr>
        <p:sp>
          <p:nvSpPr>
            <p:cNvPr id="236" name="Freeform 19"/>
            <p:cNvSpPr>
              <a:spLocks noEditPoints="1"/>
            </p:cNvSpPr>
            <p:nvPr/>
          </p:nvSpPr>
          <p:spPr bwMode="auto">
            <a:xfrm>
              <a:off x="7299325" y="1482725"/>
              <a:ext cx="576263" cy="357188"/>
            </a:xfrm>
            <a:custGeom>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2">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237" name="Freeform 20"/>
            <p:cNvSpPr>
              <a:spLocks noEditPoints="1"/>
            </p:cNvSpPr>
            <p:nvPr/>
          </p:nvSpPr>
          <p:spPr bwMode="auto">
            <a:xfrm>
              <a:off x="7304088" y="1709738"/>
              <a:ext cx="566738" cy="352425"/>
            </a:xfrm>
            <a:custGeom>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121920" tIns="60960" rIns="121920" bIns="60960" numCol="1" anchor="t" anchorCtr="0" compatLnSpc="1"/>
            <a:lstStyle/>
            <a:p>
              <a:endParaRPr lang="en-US" sz="2400"/>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p:cTn id="7" dur="500" fill="hold"/>
                                        <p:tgtEl>
                                          <p:spTgt spid="212"/>
                                        </p:tgtEl>
                                        <p:attrNameLst>
                                          <p:attrName>ppt_w</p:attrName>
                                        </p:attrNameLst>
                                      </p:cBhvr>
                                      <p:tavLst>
                                        <p:tav tm="0">
                                          <p:val>
                                            <p:fltVal val="0"/>
                                          </p:val>
                                        </p:tav>
                                        <p:tav tm="100000">
                                          <p:val>
                                            <p:strVal val="#ppt_w"/>
                                          </p:val>
                                        </p:tav>
                                      </p:tavLst>
                                    </p:anim>
                                    <p:anim calcmode="lin" valueType="num">
                                      <p:cBhvr>
                                        <p:cTn id="8" dur="500" fill="hold"/>
                                        <p:tgtEl>
                                          <p:spTgt spid="212"/>
                                        </p:tgtEl>
                                        <p:attrNameLst>
                                          <p:attrName>ppt_h</p:attrName>
                                        </p:attrNameLst>
                                      </p:cBhvr>
                                      <p:tavLst>
                                        <p:tav tm="0">
                                          <p:val>
                                            <p:fltVal val="0"/>
                                          </p:val>
                                        </p:tav>
                                        <p:tav tm="100000">
                                          <p:val>
                                            <p:strVal val="#ppt_h"/>
                                          </p:val>
                                        </p:tav>
                                      </p:tavLst>
                                    </p:anim>
                                    <p:animEffect transition="in" filter="fade">
                                      <p:cBhvr>
                                        <p:cTn id="9" dur="500"/>
                                        <p:tgtEl>
                                          <p:spTgt spid="21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4"/>
                                        </p:tgtEl>
                                        <p:attrNameLst>
                                          <p:attrName>style.visibility</p:attrName>
                                        </p:attrNameLst>
                                      </p:cBhvr>
                                      <p:to>
                                        <p:strVal val="visible"/>
                                      </p:to>
                                    </p:set>
                                    <p:anim calcmode="lin" valueType="num">
                                      <p:cBhvr>
                                        <p:cTn id="13" dur="500" fill="hold"/>
                                        <p:tgtEl>
                                          <p:spTgt spid="214"/>
                                        </p:tgtEl>
                                        <p:attrNameLst>
                                          <p:attrName>ppt_w</p:attrName>
                                        </p:attrNameLst>
                                      </p:cBhvr>
                                      <p:tavLst>
                                        <p:tav tm="0">
                                          <p:val>
                                            <p:fltVal val="0"/>
                                          </p:val>
                                        </p:tav>
                                        <p:tav tm="100000">
                                          <p:val>
                                            <p:strVal val="#ppt_w"/>
                                          </p:val>
                                        </p:tav>
                                      </p:tavLst>
                                    </p:anim>
                                    <p:anim calcmode="lin" valueType="num">
                                      <p:cBhvr>
                                        <p:cTn id="14" dur="500" fill="hold"/>
                                        <p:tgtEl>
                                          <p:spTgt spid="214"/>
                                        </p:tgtEl>
                                        <p:attrNameLst>
                                          <p:attrName>ppt_h</p:attrName>
                                        </p:attrNameLst>
                                      </p:cBhvr>
                                      <p:tavLst>
                                        <p:tav tm="0">
                                          <p:val>
                                            <p:fltVal val="0"/>
                                          </p:val>
                                        </p:tav>
                                        <p:tav tm="100000">
                                          <p:val>
                                            <p:strVal val="#ppt_h"/>
                                          </p:val>
                                        </p:tav>
                                      </p:tavLst>
                                    </p:anim>
                                    <p:animEffect transition="in" filter="fade">
                                      <p:cBhvr>
                                        <p:cTn id="15" dur="500"/>
                                        <p:tgtEl>
                                          <p:spTgt spid="214"/>
                                        </p:tgtEl>
                                      </p:cBhvr>
                                    </p:animEffect>
                                  </p:childTnLst>
                                </p:cTn>
                              </p:par>
                            </p:childTnLst>
                          </p:cTn>
                        </p:par>
                        <p:par>
                          <p:cTn id="16" fill="hold" nodeType="afterGroup">
                            <p:stCondLst>
                              <p:cond delay="1000"/>
                            </p:stCondLst>
                            <p:childTnLst>
                              <p:par>
                                <p:cTn id="17" presetID="2" presetClass="entr" presetSubtype="4" accel="50000" decel="50000" fill="hold" nodeType="afterEffect">
                                  <p:stCondLst>
                                    <p:cond delay="0"/>
                                  </p:stCondLst>
                                  <p:childTnLst>
                                    <p:set>
                                      <p:cBhvr>
                                        <p:cTn id="18" dur="1" fill="hold">
                                          <p:stCondLst>
                                            <p:cond delay="0"/>
                                          </p:stCondLst>
                                        </p:cTn>
                                        <p:tgtEl>
                                          <p:spTgt spid="206"/>
                                        </p:tgtEl>
                                        <p:attrNameLst>
                                          <p:attrName>style.visibility</p:attrName>
                                        </p:attrNameLst>
                                      </p:cBhvr>
                                      <p:to>
                                        <p:strVal val="visible"/>
                                      </p:to>
                                    </p:set>
                                    <p:anim calcmode="lin" valueType="num">
                                      <p:cBhvr additive="base">
                                        <p:cTn id="19" dur="500" fill="hold"/>
                                        <p:tgtEl>
                                          <p:spTgt spid="206"/>
                                        </p:tgtEl>
                                        <p:attrNameLst>
                                          <p:attrName>ppt_x</p:attrName>
                                        </p:attrNameLst>
                                      </p:cBhvr>
                                      <p:tavLst>
                                        <p:tav tm="0">
                                          <p:val>
                                            <p:strVal val="#ppt_x"/>
                                          </p:val>
                                        </p:tav>
                                        <p:tav tm="100000">
                                          <p:val>
                                            <p:strVal val="#ppt_x"/>
                                          </p:val>
                                        </p:tav>
                                      </p:tavLst>
                                    </p:anim>
                                    <p:anim calcmode="lin" valueType="num">
                                      <p:cBhvr additive="base">
                                        <p:cTn id="20" dur="500" fill="hold"/>
                                        <p:tgtEl>
                                          <p:spTgt spid="206"/>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13"/>
                                        </p:tgtEl>
                                        <p:attrNameLst>
                                          <p:attrName>style.visibility</p:attrName>
                                        </p:attrNameLst>
                                      </p:cBhvr>
                                      <p:to>
                                        <p:strVal val="visible"/>
                                      </p:to>
                                    </p:set>
                                    <p:anim calcmode="lin" valueType="num">
                                      <p:cBhvr additive="base">
                                        <p:cTn id="24" dur="500" fill="hold"/>
                                        <p:tgtEl>
                                          <p:spTgt spid="213"/>
                                        </p:tgtEl>
                                        <p:attrNameLst>
                                          <p:attrName>ppt_x</p:attrName>
                                        </p:attrNameLst>
                                      </p:cBhvr>
                                      <p:tavLst>
                                        <p:tav tm="0">
                                          <p:val>
                                            <p:strVal val="#ppt_x"/>
                                          </p:val>
                                        </p:tav>
                                        <p:tav tm="100000">
                                          <p:val>
                                            <p:strVal val="#ppt_x"/>
                                          </p:val>
                                        </p:tav>
                                      </p:tavLst>
                                    </p:anim>
                                    <p:anim calcmode="lin" valueType="num">
                                      <p:cBhvr additive="base">
                                        <p:cTn id="25" dur="500" fill="hold"/>
                                        <p:tgtEl>
                                          <p:spTgt spid="213"/>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21"/>
                                        </p:tgtEl>
                                        <p:attrNameLst>
                                          <p:attrName>style.visibility</p:attrName>
                                        </p:attrNameLst>
                                      </p:cBhvr>
                                      <p:to>
                                        <p:strVal val="visible"/>
                                      </p:to>
                                    </p:set>
                                    <p:anim calcmode="lin" valueType="num">
                                      <p:cBhvr>
                                        <p:cTn id="29" dur="500" fill="hold"/>
                                        <p:tgtEl>
                                          <p:spTgt spid="221"/>
                                        </p:tgtEl>
                                        <p:attrNameLst>
                                          <p:attrName>ppt_w</p:attrName>
                                        </p:attrNameLst>
                                      </p:cBhvr>
                                      <p:tavLst>
                                        <p:tav tm="0">
                                          <p:val>
                                            <p:fltVal val="0"/>
                                          </p:val>
                                        </p:tav>
                                        <p:tav tm="100000">
                                          <p:val>
                                            <p:strVal val="#ppt_w"/>
                                          </p:val>
                                        </p:tav>
                                      </p:tavLst>
                                    </p:anim>
                                    <p:anim calcmode="lin" valueType="num">
                                      <p:cBhvr>
                                        <p:cTn id="30" dur="500" fill="hold"/>
                                        <p:tgtEl>
                                          <p:spTgt spid="221"/>
                                        </p:tgtEl>
                                        <p:attrNameLst>
                                          <p:attrName>ppt_h</p:attrName>
                                        </p:attrNameLst>
                                      </p:cBhvr>
                                      <p:tavLst>
                                        <p:tav tm="0">
                                          <p:val>
                                            <p:fltVal val="0"/>
                                          </p:val>
                                        </p:tav>
                                        <p:tav tm="100000">
                                          <p:val>
                                            <p:strVal val="#ppt_h"/>
                                          </p:val>
                                        </p:tav>
                                      </p:tavLst>
                                    </p:anim>
                                    <p:animEffect transition="in" filter="fade">
                                      <p:cBhvr>
                                        <p:cTn id="31" dur="500"/>
                                        <p:tgtEl>
                                          <p:spTgt spid="221"/>
                                        </p:tgtEl>
                                      </p:cBhvr>
                                    </p:animEffect>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23"/>
                                        </p:tgtEl>
                                        <p:attrNameLst>
                                          <p:attrName>style.visibility</p:attrName>
                                        </p:attrNameLst>
                                      </p:cBhvr>
                                      <p:to>
                                        <p:strVal val="visible"/>
                                      </p:to>
                                    </p:set>
                                    <p:anim calcmode="lin" valueType="num">
                                      <p:cBhvr>
                                        <p:cTn id="35" dur="500" fill="hold"/>
                                        <p:tgtEl>
                                          <p:spTgt spid="223"/>
                                        </p:tgtEl>
                                        <p:attrNameLst>
                                          <p:attrName>ppt_w</p:attrName>
                                        </p:attrNameLst>
                                      </p:cBhvr>
                                      <p:tavLst>
                                        <p:tav tm="0">
                                          <p:val>
                                            <p:fltVal val="0"/>
                                          </p:val>
                                        </p:tav>
                                        <p:tav tm="100000">
                                          <p:val>
                                            <p:strVal val="#ppt_w"/>
                                          </p:val>
                                        </p:tav>
                                      </p:tavLst>
                                    </p:anim>
                                    <p:anim calcmode="lin" valueType="num">
                                      <p:cBhvr>
                                        <p:cTn id="36" dur="500" fill="hold"/>
                                        <p:tgtEl>
                                          <p:spTgt spid="223"/>
                                        </p:tgtEl>
                                        <p:attrNameLst>
                                          <p:attrName>ppt_h</p:attrName>
                                        </p:attrNameLst>
                                      </p:cBhvr>
                                      <p:tavLst>
                                        <p:tav tm="0">
                                          <p:val>
                                            <p:fltVal val="0"/>
                                          </p:val>
                                        </p:tav>
                                        <p:tav tm="100000">
                                          <p:val>
                                            <p:strVal val="#ppt_h"/>
                                          </p:val>
                                        </p:tav>
                                      </p:tavLst>
                                    </p:anim>
                                    <p:animEffect transition="in" filter="fade">
                                      <p:cBhvr>
                                        <p:cTn id="37" dur="500"/>
                                        <p:tgtEl>
                                          <p:spTgt spid="223"/>
                                        </p:tgtEl>
                                      </p:cBhvr>
                                    </p:animEffect>
                                  </p:childTnLst>
                                </p:cTn>
                              </p:par>
                            </p:childTnLst>
                          </p:cTn>
                        </p:par>
                        <p:par>
                          <p:cTn id="38" fill="hold" nodeType="afterGroup">
                            <p:stCondLst>
                              <p:cond delay="3000"/>
                            </p:stCondLst>
                            <p:childTnLst>
                              <p:par>
                                <p:cTn id="39" presetID="2" presetClass="entr" presetSubtype="4" accel="50000" decel="50000" fill="hold" nodeType="afterEffect">
                                  <p:stCondLst>
                                    <p:cond delay="0"/>
                                  </p:stCondLst>
                                  <p:childTnLst>
                                    <p:set>
                                      <p:cBhvr>
                                        <p:cTn id="40" dur="1" fill="hold">
                                          <p:stCondLst>
                                            <p:cond delay="0"/>
                                          </p:stCondLst>
                                        </p:cTn>
                                        <p:tgtEl>
                                          <p:spTgt spid="218"/>
                                        </p:tgtEl>
                                        <p:attrNameLst>
                                          <p:attrName>style.visibility</p:attrName>
                                        </p:attrNameLst>
                                      </p:cBhvr>
                                      <p:to>
                                        <p:strVal val="visible"/>
                                      </p:to>
                                    </p:set>
                                    <p:anim calcmode="lin" valueType="num">
                                      <p:cBhvr additive="base">
                                        <p:cTn id="41" dur="500" fill="hold"/>
                                        <p:tgtEl>
                                          <p:spTgt spid="218"/>
                                        </p:tgtEl>
                                        <p:attrNameLst>
                                          <p:attrName>ppt_x</p:attrName>
                                        </p:attrNameLst>
                                      </p:cBhvr>
                                      <p:tavLst>
                                        <p:tav tm="0">
                                          <p:val>
                                            <p:strVal val="#ppt_x"/>
                                          </p:val>
                                        </p:tav>
                                        <p:tav tm="100000">
                                          <p:val>
                                            <p:strVal val="#ppt_x"/>
                                          </p:val>
                                        </p:tav>
                                      </p:tavLst>
                                    </p:anim>
                                    <p:anim calcmode="lin" valueType="num">
                                      <p:cBhvr additive="base">
                                        <p:cTn id="42" dur="500" fill="hold"/>
                                        <p:tgtEl>
                                          <p:spTgt spid="218"/>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222"/>
                                        </p:tgtEl>
                                        <p:attrNameLst>
                                          <p:attrName>style.visibility</p:attrName>
                                        </p:attrNameLst>
                                      </p:cBhvr>
                                      <p:to>
                                        <p:strVal val="visible"/>
                                      </p:to>
                                    </p:set>
                                    <p:anim calcmode="lin" valueType="num">
                                      <p:cBhvr additive="base">
                                        <p:cTn id="46" dur="500" fill="hold"/>
                                        <p:tgtEl>
                                          <p:spTgt spid="222"/>
                                        </p:tgtEl>
                                        <p:attrNameLst>
                                          <p:attrName>ppt_x</p:attrName>
                                        </p:attrNameLst>
                                      </p:cBhvr>
                                      <p:tavLst>
                                        <p:tav tm="0">
                                          <p:val>
                                            <p:strVal val="#ppt_x"/>
                                          </p:val>
                                        </p:tav>
                                        <p:tav tm="100000">
                                          <p:val>
                                            <p:strVal val="#ppt_x"/>
                                          </p:val>
                                        </p:tav>
                                      </p:tavLst>
                                    </p:anim>
                                    <p:anim calcmode="lin" valueType="num">
                                      <p:cBhvr additive="base">
                                        <p:cTn id="47" dur="500" fill="hold"/>
                                        <p:tgtEl>
                                          <p:spTgt spid="222"/>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7"/>
                                        </p:tgtEl>
                                        <p:attrNameLst>
                                          <p:attrName>style.visibility</p:attrName>
                                        </p:attrNameLst>
                                      </p:cBhvr>
                                      <p:to>
                                        <p:strVal val="visible"/>
                                      </p:to>
                                    </p:set>
                                    <p:anim calcmode="lin" valueType="num">
                                      <p:cBhvr>
                                        <p:cTn id="51" dur="500" fill="hold"/>
                                        <p:tgtEl>
                                          <p:spTgt spid="227"/>
                                        </p:tgtEl>
                                        <p:attrNameLst>
                                          <p:attrName>ppt_w</p:attrName>
                                        </p:attrNameLst>
                                      </p:cBhvr>
                                      <p:tavLst>
                                        <p:tav tm="0">
                                          <p:val>
                                            <p:fltVal val="0"/>
                                          </p:val>
                                        </p:tav>
                                        <p:tav tm="100000">
                                          <p:val>
                                            <p:strVal val="#ppt_w"/>
                                          </p:val>
                                        </p:tav>
                                      </p:tavLst>
                                    </p:anim>
                                    <p:anim calcmode="lin" valueType="num">
                                      <p:cBhvr>
                                        <p:cTn id="52" dur="500" fill="hold"/>
                                        <p:tgtEl>
                                          <p:spTgt spid="227"/>
                                        </p:tgtEl>
                                        <p:attrNameLst>
                                          <p:attrName>ppt_h</p:attrName>
                                        </p:attrNameLst>
                                      </p:cBhvr>
                                      <p:tavLst>
                                        <p:tav tm="0">
                                          <p:val>
                                            <p:fltVal val="0"/>
                                          </p:val>
                                        </p:tav>
                                        <p:tav tm="100000">
                                          <p:val>
                                            <p:strVal val="#ppt_h"/>
                                          </p:val>
                                        </p:tav>
                                      </p:tavLst>
                                    </p:anim>
                                    <p:animEffect transition="in" filter="fade">
                                      <p:cBhvr>
                                        <p:cTn id="53" dur="500"/>
                                        <p:tgtEl>
                                          <p:spTgt spid="227"/>
                                        </p:tgtEl>
                                      </p:cBhvr>
                                    </p:animEffect>
                                  </p:childTnLst>
                                </p:cTn>
                              </p:par>
                            </p:childTnLst>
                          </p:cTn>
                        </p:par>
                        <p:par>
                          <p:cTn id="54" fill="hold" nodeType="afterGroup">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p:cTn id="57" dur="500" fill="hold"/>
                                        <p:tgtEl>
                                          <p:spTgt spid="229"/>
                                        </p:tgtEl>
                                        <p:attrNameLst>
                                          <p:attrName>ppt_w</p:attrName>
                                        </p:attrNameLst>
                                      </p:cBhvr>
                                      <p:tavLst>
                                        <p:tav tm="0">
                                          <p:val>
                                            <p:fltVal val="0"/>
                                          </p:val>
                                        </p:tav>
                                        <p:tav tm="100000">
                                          <p:val>
                                            <p:strVal val="#ppt_w"/>
                                          </p:val>
                                        </p:tav>
                                      </p:tavLst>
                                    </p:anim>
                                    <p:anim calcmode="lin" valueType="num">
                                      <p:cBhvr>
                                        <p:cTn id="58" dur="500" fill="hold"/>
                                        <p:tgtEl>
                                          <p:spTgt spid="229"/>
                                        </p:tgtEl>
                                        <p:attrNameLst>
                                          <p:attrName>ppt_h</p:attrName>
                                        </p:attrNameLst>
                                      </p:cBhvr>
                                      <p:tavLst>
                                        <p:tav tm="0">
                                          <p:val>
                                            <p:fltVal val="0"/>
                                          </p:val>
                                        </p:tav>
                                        <p:tav tm="100000">
                                          <p:val>
                                            <p:strVal val="#ppt_h"/>
                                          </p:val>
                                        </p:tav>
                                      </p:tavLst>
                                    </p:anim>
                                    <p:animEffect transition="in" filter="fade">
                                      <p:cBhvr>
                                        <p:cTn id="59" dur="500"/>
                                        <p:tgtEl>
                                          <p:spTgt spid="229"/>
                                        </p:tgtEl>
                                      </p:cBhvr>
                                    </p:animEffect>
                                  </p:childTnLst>
                                </p:cTn>
                              </p:par>
                            </p:childTnLst>
                          </p:cTn>
                        </p:par>
                        <p:par>
                          <p:cTn id="60" fill="hold" nodeType="afterGroup">
                            <p:stCondLst>
                              <p:cond delay="5000"/>
                            </p:stCondLst>
                            <p:childTnLst>
                              <p:par>
                                <p:cTn id="61" presetID="2" presetClass="entr" presetSubtype="4" accel="50000" decel="50000" fill="hold" nodeType="afterEffect">
                                  <p:stCondLst>
                                    <p:cond delay="0"/>
                                  </p:stCondLst>
                                  <p:childTnLst>
                                    <p:set>
                                      <p:cBhvr>
                                        <p:cTn id="62" dur="1" fill="hold">
                                          <p:stCondLst>
                                            <p:cond delay="0"/>
                                          </p:stCondLst>
                                        </p:cTn>
                                        <p:tgtEl>
                                          <p:spTgt spid="224"/>
                                        </p:tgtEl>
                                        <p:attrNameLst>
                                          <p:attrName>style.visibility</p:attrName>
                                        </p:attrNameLst>
                                      </p:cBhvr>
                                      <p:to>
                                        <p:strVal val="visible"/>
                                      </p:to>
                                    </p:set>
                                    <p:anim calcmode="lin" valueType="num">
                                      <p:cBhvr additive="base">
                                        <p:cTn id="63" dur="500" fill="hold"/>
                                        <p:tgtEl>
                                          <p:spTgt spid="224"/>
                                        </p:tgtEl>
                                        <p:attrNameLst>
                                          <p:attrName>ppt_x</p:attrName>
                                        </p:attrNameLst>
                                      </p:cBhvr>
                                      <p:tavLst>
                                        <p:tav tm="0">
                                          <p:val>
                                            <p:strVal val="#ppt_x"/>
                                          </p:val>
                                        </p:tav>
                                        <p:tav tm="100000">
                                          <p:val>
                                            <p:strVal val="#ppt_x"/>
                                          </p:val>
                                        </p:tav>
                                      </p:tavLst>
                                    </p:anim>
                                    <p:anim calcmode="lin" valueType="num">
                                      <p:cBhvr additive="base">
                                        <p:cTn id="64" dur="500" fill="hold"/>
                                        <p:tgtEl>
                                          <p:spTgt spid="224"/>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228"/>
                                        </p:tgtEl>
                                        <p:attrNameLst>
                                          <p:attrName>style.visibility</p:attrName>
                                        </p:attrNameLst>
                                      </p:cBhvr>
                                      <p:to>
                                        <p:strVal val="visible"/>
                                      </p:to>
                                    </p:set>
                                    <p:anim calcmode="lin" valueType="num">
                                      <p:cBhvr additive="base">
                                        <p:cTn id="68" dur="500" fill="hold"/>
                                        <p:tgtEl>
                                          <p:spTgt spid="228"/>
                                        </p:tgtEl>
                                        <p:attrNameLst>
                                          <p:attrName>ppt_x</p:attrName>
                                        </p:attrNameLst>
                                      </p:cBhvr>
                                      <p:tavLst>
                                        <p:tav tm="0">
                                          <p:val>
                                            <p:strVal val="#ppt_x"/>
                                          </p:val>
                                        </p:tav>
                                        <p:tav tm="100000">
                                          <p:val>
                                            <p:strVal val="#ppt_x"/>
                                          </p:val>
                                        </p:tav>
                                      </p:tavLst>
                                    </p:anim>
                                    <p:anim calcmode="lin" valueType="num">
                                      <p:cBhvr additive="base">
                                        <p:cTn id="69" dur="500" fill="hold"/>
                                        <p:tgtEl>
                                          <p:spTgt spid="228"/>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233"/>
                                        </p:tgtEl>
                                        <p:attrNameLst>
                                          <p:attrName>style.visibility</p:attrName>
                                        </p:attrNameLst>
                                      </p:cBhvr>
                                      <p:to>
                                        <p:strVal val="visible"/>
                                      </p:to>
                                    </p:set>
                                    <p:anim calcmode="lin" valueType="num">
                                      <p:cBhvr>
                                        <p:cTn id="73" dur="500" fill="hold"/>
                                        <p:tgtEl>
                                          <p:spTgt spid="233"/>
                                        </p:tgtEl>
                                        <p:attrNameLst>
                                          <p:attrName>ppt_w</p:attrName>
                                        </p:attrNameLst>
                                      </p:cBhvr>
                                      <p:tavLst>
                                        <p:tav tm="0">
                                          <p:val>
                                            <p:fltVal val="0"/>
                                          </p:val>
                                        </p:tav>
                                        <p:tav tm="100000">
                                          <p:val>
                                            <p:strVal val="#ppt_w"/>
                                          </p:val>
                                        </p:tav>
                                      </p:tavLst>
                                    </p:anim>
                                    <p:anim calcmode="lin" valueType="num">
                                      <p:cBhvr>
                                        <p:cTn id="74" dur="500" fill="hold"/>
                                        <p:tgtEl>
                                          <p:spTgt spid="233"/>
                                        </p:tgtEl>
                                        <p:attrNameLst>
                                          <p:attrName>ppt_h</p:attrName>
                                        </p:attrNameLst>
                                      </p:cBhvr>
                                      <p:tavLst>
                                        <p:tav tm="0">
                                          <p:val>
                                            <p:fltVal val="0"/>
                                          </p:val>
                                        </p:tav>
                                        <p:tav tm="100000">
                                          <p:val>
                                            <p:strVal val="#ppt_h"/>
                                          </p:val>
                                        </p:tav>
                                      </p:tavLst>
                                    </p:anim>
                                    <p:animEffect transition="in" filter="fade">
                                      <p:cBhvr>
                                        <p:cTn id="75" dur="500"/>
                                        <p:tgtEl>
                                          <p:spTgt spid="233"/>
                                        </p:tgtEl>
                                      </p:cBhvr>
                                    </p:animEffect>
                                  </p:childTnLst>
                                </p:cTn>
                              </p:par>
                            </p:childTnLst>
                          </p:cTn>
                        </p:par>
                        <p:par>
                          <p:cTn id="76" fill="hold" nodeType="afterGroup">
                            <p:stCondLst>
                              <p:cond delay="6500"/>
                            </p:stCondLst>
                            <p:childTnLst>
                              <p:par>
                                <p:cTn id="77" presetID="53" presetClass="entr" presetSubtype="16" fill="hold" nodeType="afterEffect">
                                  <p:stCondLst>
                                    <p:cond delay="0"/>
                                  </p:stCondLst>
                                  <p:childTnLst>
                                    <p:set>
                                      <p:cBhvr>
                                        <p:cTn id="78" dur="1" fill="hold">
                                          <p:stCondLst>
                                            <p:cond delay="0"/>
                                          </p:stCondLst>
                                        </p:cTn>
                                        <p:tgtEl>
                                          <p:spTgt spid="235"/>
                                        </p:tgtEl>
                                        <p:attrNameLst>
                                          <p:attrName>style.visibility</p:attrName>
                                        </p:attrNameLst>
                                      </p:cBhvr>
                                      <p:to>
                                        <p:strVal val="visible"/>
                                      </p:to>
                                    </p:set>
                                    <p:anim calcmode="lin" valueType="num">
                                      <p:cBhvr>
                                        <p:cTn id="79" dur="500" fill="hold"/>
                                        <p:tgtEl>
                                          <p:spTgt spid="235"/>
                                        </p:tgtEl>
                                        <p:attrNameLst>
                                          <p:attrName>ppt_w</p:attrName>
                                        </p:attrNameLst>
                                      </p:cBhvr>
                                      <p:tavLst>
                                        <p:tav tm="0">
                                          <p:val>
                                            <p:fltVal val="0"/>
                                          </p:val>
                                        </p:tav>
                                        <p:tav tm="100000">
                                          <p:val>
                                            <p:strVal val="#ppt_w"/>
                                          </p:val>
                                        </p:tav>
                                      </p:tavLst>
                                    </p:anim>
                                    <p:anim calcmode="lin" valueType="num">
                                      <p:cBhvr>
                                        <p:cTn id="80" dur="500" fill="hold"/>
                                        <p:tgtEl>
                                          <p:spTgt spid="235"/>
                                        </p:tgtEl>
                                        <p:attrNameLst>
                                          <p:attrName>ppt_h</p:attrName>
                                        </p:attrNameLst>
                                      </p:cBhvr>
                                      <p:tavLst>
                                        <p:tav tm="0">
                                          <p:val>
                                            <p:fltVal val="0"/>
                                          </p:val>
                                        </p:tav>
                                        <p:tav tm="100000">
                                          <p:val>
                                            <p:strVal val="#ppt_h"/>
                                          </p:val>
                                        </p:tav>
                                      </p:tavLst>
                                    </p:anim>
                                    <p:animEffect transition="in" filter="fade">
                                      <p:cBhvr>
                                        <p:cTn id="81" dur="500"/>
                                        <p:tgtEl>
                                          <p:spTgt spid="235"/>
                                        </p:tgtEl>
                                      </p:cBhvr>
                                    </p:animEffect>
                                  </p:childTnLst>
                                </p:cTn>
                              </p:par>
                            </p:childTnLst>
                          </p:cTn>
                        </p:par>
                        <p:par>
                          <p:cTn id="82" fill="hold" nodeType="afterGroup">
                            <p:stCondLst>
                              <p:cond delay="7000"/>
                            </p:stCondLst>
                            <p:childTnLst>
                              <p:par>
                                <p:cTn id="83" presetID="2" presetClass="entr" presetSubtype="4" accel="50000" decel="50000" fill="hold" nodeType="afterEffect">
                                  <p:stCondLst>
                                    <p:cond delay="0"/>
                                  </p:stCondLst>
                                  <p:childTnLst>
                                    <p:set>
                                      <p:cBhvr>
                                        <p:cTn id="84" dur="1" fill="hold">
                                          <p:stCondLst>
                                            <p:cond delay="0"/>
                                          </p:stCondLst>
                                        </p:cTn>
                                        <p:tgtEl>
                                          <p:spTgt spid="230"/>
                                        </p:tgtEl>
                                        <p:attrNameLst>
                                          <p:attrName>style.visibility</p:attrName>
                                        </p:attrNameLst>
                                      </p:cBhvr>
                                      <p:to>
                                        <p:strVal val="visible"/>
                                      </p:to>
                                    </p:set>
                                    <p:anim calcmode="lin" valueType="num">
                                      <p:cBhvr additive="base">
                                        <p:cTn id="85" dur="500" fill="hold"/>
                                        <p:tgtEl>
                                          <p:spTgt spid="230"/>
                                        </p:tgtEl>
                                        <p:attrNameLst>
                                          <p:attrName>ppt_x</p:attrName>
                                        </p:attrNameLst>
                                      </p:cBhvr>
                                      <p:tavLst>
                                        <p:tav tm="0">
                                          <p:val>
                                            <p:strVal val="#ppt_x"/>
                                          </p:val>
                                        </p:tav>
                                        <p:tav tm="100000">
                                          <p:val>
                                            <p:strVal val="#ppt_x"/>
                                          </p:val>
                                        </p:tav>
                                      </p:tavLst>
                                    </p:anim>
                                    <p:anim calcmode="lin" valueType="num">
                                      <p:cBhvr additive="base">
                                        <p:cTn id="86" dur="500" fill="hold"/>
                                        <p:tgtEl>
                                          <p:spTgt spid="230"/>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234"/>
                                        </p:tgtEl>
                                        <p:attrNameLst>
                                          <p:attrName>style.visibility</p:attrName>
                                        </p:attrNameLst>
                                      </p:cBhvr>
                                      <p:to>
                                        <p:strVal val="visible"/>
                                      </p:to>
                                    </p:set>
                                    <p:anim calcmode="lin" valueType="num">
                                      <p:cBhvr additive="base">
                                        <p:cTn id="90" dur="500" fill="hold"/>
                                        <p:tgtEl>
                                          <p:spTgt spid="234"/>
                                        </p:tgtEl>
                                        <p:attrNameLst>
                                          <p:attrName>ppt_x</p:attrName>
                                        </p:attrNameLst>
                                      </p:cBhvr>
                                      <p:tavLst>
                                        <p:tav tm="0">
                                          <p:val>
                                            <p:strVal val="#ppt_x"/>
                                          </p:val>
                                        </p:tav>
                                        <p:tav tm="100000">
                                          <p:val>
                                            <p:strVal val="#ppt_x"/>
                                          </p:val>
                                        </p:tav>
                                      </p:tavLst>
                                    </p:anim>
                                    <p:anim calcmode="lin" valueType="num">
                                      <p:cBhvr additive="base">
                                        <p:cTn id="91"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animBg="1"/>
      <p:bldP spid="221" grpId="0" animBg="1"/>
      <p:bldP spid="222" grpId="0" animBg="1"/>
      <p:bldP spid="223" grpId="0" animBg="1"/>
      <p:bldP spid="227" grpId="0" animBg="1"/>
      <p:bldP spid="228" grpId="0" animBg="1"/>
      <p:bldP spid="229" grpId="0" animBg="1"/>
      <p:bldP spid="233" grpId="0" animBg="1"/>
      <p:bldP spid="234"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2" name="组合 31"/>
          <p:cNvGrpSpPr/>
          <p:nvPr/>
        </p:nvGrpSpPr>
        <p:grpSpPr>
          <a:xfrm>
            <a:off x="1520851" y="2243719"/>
            <a:ext cx="3180075" cy="3285088"/>
            <a:chOff x="1934311" y="2214683"/>
            <a:chExt cx="3180075" cy="3285088"/>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1" y="3324703"/>
              <a:ext cx="2836932" cy="1780797"/>
            </a:xfrm>
            <a:prstGeom prst="rect">
              <a:avLst/>
            </a:prstGeom>
          </p:spPr>
        </p:pic>
        <p:sp>
          <p:nvSpPr>
            <p:cNvPr id="34" name="Freeform 12"/>
            <p:cNvSpPr/>
            <p:nvPr/>
          </p:nvSpPr>
          <p:spPr bwMode="auto">
            <a:xfrm>
              <a:off x="4341279" y="2469689"/>
              <a:ext cx="767032" cy="1249535"/>
            </a:xfrm>
            <a:custGeom>
              <a:gdLst>
                <a:gd name="T0" fmla="*/ 554 w 554"/>
                <a:gd name="T1" fmla="*/ 915 h 915"/>
                <a:gd name="T2" fmla="*/ 0 w 554"/>
                <a:gd name="T3" fmla="*/ 0 h 915"/>
              </a:gd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5" name="Freeform 13"/>
            <p:cNvSpPr/>
            <p:nvPr/>
          </p:nvSpPr>
          <p:spPr bwMode="auto">
            <a:xfrm>
              <a:off x="2990999" y="2214683"/>
              <a:ext cx="1350279" cy="255007"/>
            </a:xfrm>
            <a:custGeom>
              <a:gdLst>
                <a:gd name="T0" fmla="*/ 976 w 976"/>
                <a:gd name="T1" fmla="*/ 187 h 187"/>
                <a:gd name="T2" fmla="*/ 332 w 976"/>
                <a:gd name="T3" fmla="*/ 0 h 187"/>
                <a:gd name="T4" fmla="*/ 0 w 976"/>
                <a:gd name="T5" fmla="*/ 46 h 187"/>
              </a:gd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6" name="Freeform 14"/>
            <p:cNvSpPr/>
            <p:nvPr/>
          </p:nvSpPr>
          <p:spPr bwMode="auto">
            <a:xfrm>
              <a:off x="4569110" y="3719223"/>
              <a:ext cx="545276" cy="1353037"/>
            </a:xfrm>
            <a:custGeom>
              <a:gdLst>
                <a:gd name="T0" fmla="*/ 0 w 394"/>
                <a:gd name="T1" fmla="*/ 991 h 991"/>
                <a:gd name="T2" fmla="*/ 394 w 394"/>
                <a:gd name="T3" fmla="*/ 101 h 991"/>
                <a:gd name="T4" fmla="*/ 389 w 394"/>
                <a:gd name="T5" fmla="*/ 0 h 991"/>
              </a:gd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7" name="Freeform 15"/>
            <p:cNvSpPr/>
            <p:nvPr/>
          </p:nvSpPr>
          <p:spPr bwMode="auto">
            <a:xfrm>
              <a:off x="2779876" y="5072259"/>
              <a:ext cx="1789233" cy="427512"/>
            </a:xfrm>
            <a:custGeom>
              <a:gdLst>
                <a:gd name="T0" fmla="*/ 0 w 1294"/>
                <a:gd name="T1" fmla="*/ 211 h 313"/>
                <a:gd name="T2" fmla="*/ 485 w 1294"/>
                <a:gd name="T3" fmla="*/ 313 h 313"/>
                <a:gd name="T4" fmla="*/ 1294 w 1294"/>
                <a:gd name="T5" fmla="*/ 0 h 313"/>
              </a:gd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grpSp>
      <p:sp>
        <p:nvSpPr>
          <p:cNvPr id="20" name="TextBox 40"/>
          <p:cNvSpPr txBox="1"/>
          <p:nvPr/>
        </p:nvSpPr>
        <p:spPr>
          <a:xfrm>
            <a:off x="6485926" y="2941190"/>
            <a:ext cx="1111202" cy="646331"/>
          </a:xfrm>
          <a:prstGeom prst="rect">
            <a:avLst/>
          </a:prstGeom>
          <a:noFill/>
        </p:spPr>
        <p:txBody>
          <a:bodyPr wrap="none" rtlCol="0">
            <a:spAutoFit/>
          </a:bodyPr>
          <a:lstStyle/>
          <a:p>
            <a:pPr lvl="0" algn="ctr"/>
            <a:r>
              <a:rPr lang="zh-CN" altLang="en-US" sz="3600" b="1">
                <a:solidFill>
                  <a:srgbClr val="999999"/>
                </a:solidFill>
                <a:cs typeface="+mn-ea"/>
                <a:sym typeface="+mn-lt"/>
              </a:rPr>
              <a:t>讨论</a:t>
            </a:r>
            <a:endParaRPr lang="zh-CN" altLang="en-US" sz="3600" b="1">
              <a:solidFill>
                <a:srgbClr val="999999"/>
              </a:solidFill>
              <a:cs typeface="+mn-ea"/>
              <a:sym typeface="+mn-lt"/>
            </a:endParaRPr>
          </a:p>
        </p:txBody>
      </p:sp>
      <p:cxnSp>
        <p:nvCxnSpPr>
          <p:cNvPr id="25" name="直接连接符 24"/>
          <p:cNvCxnSpPr/>
          <p:nvPr/>
        </p:nvCxnSpPr>
        <p:spPr>
          <a:xfrm flipH="1" flipV="1">
            <a:off x="6096000" y="2113099"/>
            <a:ext cx="0" cy="1924424"/>
          </a:xfrm>
          <a:prstGeom prst="line">
            <a:avLst/>
          </a:prstGeom>
          <a:ln w="12700">
            <a:solidFill>
              <a:srgbClr val="999999"/>
            </a:solidFill>
            <a:prstDash val="dash"/>
          </a:ln>
        </p:spPr>
        <p:style>
          <a:lnRef idx="1">
            <a:schemeClr val="accent1"/>
          </a:lnRef>
          <a:fillRef idx="0">
            <a:schemeClr val="accent1"/>
          </a:fillRef>
          <a:effectRef idx="0">
            <a:schemeClr val="accent1"/>
          </a:effectRef>
          <a:fontRef idx="minor">
            <a:schemeClr val="tx1"/>
          </a:fontRef>
        </p:style>
      </p:cxnSp>
      <p:sp>
        <p:nvSpPr>
          <p:cNvPr id="26" name="TextBox 40"/>
          <p:cNvSpPr txBox="1"/>
          <p:nvPr/>
        </p:nvSpPr>
        <p:spPr>
          <a:xfrm>
            <a:off x="6485926" y="2540404"/>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999999"/>
                </a:solidFill>
                <a:effectLst/>
                <a:uLnTx/>
                <a:uFillTx/>
                <a:cs typeface="+mn-ea"/>
                <a:sym typeface="+mn-lt"/>
              </a:rPr>
              <a:t>第七部分</a:t>
            </a:r>
            <a:endParaRPr kumimoji="0" lang="en-US" sz="1600" b="0" i="0" u="none" strike="noStrike" kern="1200" cap="none" spc="0" normalizeH="0" baseline="0" noProof="0">
              <a:ln>
                <a:noFill/>
              </a:ln>
              <a:solidFill>
                <a:srgbClr val="999999"/>
              </a:solidFill>
              <a:effectLst/>
              <a:uLnTx/>
              <a:uFillTx/>
              <a:cs typeface="+mn-ea"/>
              <a:sym typeface="+mn-lt"/>
            </a:endParaRPr>
          </a:p>
        </p:txBody>
      </p:sp>
      <p:grpSp>
        <p:nvGrpSpPr>
          <p:cNvPr id="7" name="组合 6"/>
          <p:cNvGrpSpPr/>
          <p:nvPr/>
        </p:nvGrpSpPr>
        <p:grpSpPr>
          <a:xfrm>
            <a:off x="4049964" y="2328253"/>
            <a:ext cx="1494000" cy="1494115"/>
            <a:chOff x="4049964" y="2328253"/>
            <a:chExt cx="1494000" cy="1494115"/>
          </a:xfrm>
        </p:grpSpPr>
        <p:sp>
          <p:nvSpPr>
            <p:cNvPr id="29" name="Oval 33"/>
            <p:cNvSpPr/>
            <p:nvPr/>
          </p:nvSpPr>
          <p:spPr>
            <a:xfrm>
              <a:off x="4049964" y="2328253"/>
              <a:ext cx="1494000" cy="1494115"/>
            </a:xfrm>
            <a:prstGeom prst="ellipse">
              <a:avLst/>
            </a:prstGeom>
            <a:solidFill>
              <a:srgbClr val="43BB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FFFFFF"/>
                </a:solidFill>
                <a:effectLst/>
                <a:uLnTx/>
                <a:uFillTx/>
                <a:cs typeface="+mn-ea"/>
                <a:sym typeface="+mn-lt"/>
              </a:endParaRPr>
            </a:p>
          </p:txBody>
        </p:sp>
        <p:sp>
          <p:nvSpPr>
            <p:cNvPr id="6" name="Freeform 5"/>
            <p:cNvSpPr>
              <a:spLocks noEditPoints="1"/>
            </p:cNvSpPr>
            <p:nvPr/>
          </p:nvSpPr>
          <p:spPr bwMode="auto">
            <a:xfrm>
              <a:off x="4257758" y="2644140"/>
              <a:ext cx="1078411" cy="998623"/>
            </a:xfrm>
            <a:custGeom>
              <a:gdLst>
                <a:gd name="T0" fmla="*/ 1456 w 2662"/>
                <a:gd name="T1" fmla="*/ 1456 h 2463"/>
                <a:gd name="T2" fmla="*/ 1498 w 2662"/>
                <a:gd name="T3" fmla="*/ 2163 h 2463"/>
                <a:gd name="T4" fmla="*/ 1414 w 2662"/>
                <a:gd name="T5" fmla="*/ 2204 h 2463"/>
                <a:gd name="T6" fmla="*/ 1373 w 2662"/>
                <a:gd name="T7" fmla="*/ 1497 h 2463"/>
                <a:gd name="T8" fmla="*/ 1206 w 2662"/>
                <a:gd name="T9" fmla="*/ 1456 h 2463"/>
                <a:gd name="T10" fmla="*/ 1290 w 2662"/>
                <a:gd name="T11" fmla="*/ 1497 h 2463"/>
                <a:gd name="T12" fmla="*/ 1248 w 2662"/>
                <a:gd name="T13" fmla="*/ 2204 h 2463"/>
                <a:gd name="T14" fmla="*/ 1165 w 2662"/>
                <a:gd name="T15" fmla="*/ 2163 h 2463"/>
                <a:gd name="T16" fmla="*/ 1206 w 2662"/>
                <a:gd name="T17" fmla="*/ 1456 h 2463"/>
                <a:gd name="T18" fmla="*/ 166 w 2662"/>
                <a:gd name="T19" fmla="*/ 332 h 2463"/>
                <a:gd name="T20" fmla="*/ 333 w 2662"/>
                <a:gd name="T21" fmla="*/ 332 h 2463"/>
                <a:gd name="T22" fmla="*/ 250 w 2662"/>
                <a:gd name="T23" fmla="*/ 541 h 2463"/>
                <a:gd name="T24" fmla="*/ 250 w 2662"/>
                <a:gd name="T25" fmla="*/ 125 h 2463"/>
                <a:gd name="T26" fmla="*/ 250 w 2662"/>
                <a:gd name="T27" fmla="*/ 541 h 2463"/>
                <a:gd name="T28" fmla="*/ 374 w 2662"/>
                <a:gd name="T29" fmla="*/ 1539 h 2463"/>
                <a:gd name="T30" fmla="*/ 250 w 2662"/>
                <a:gd name="T31" fmla="*/ 748 h 2463"/>
                <a:gd name="T32" fmla="*/ 125 w 2662"/>
                <a:gd name="T33" fmla="*/ 1456 h 2463"/>
                <a:gd name="T34" fmla="*/ 790 w 2662"/>
                <a:gd name="T35" fmla="*/ 1830 h 2463"/>
                <a:gd name="T36" fmla="*/ 832 w 2662"/>
                <a:gd name="T37" fmla="*/ 2329 h 2463"/>
                <a:gd name="T38" fmla="*/ 957 w 2662"/>
                <a:gd name="T39" fmla="*/ 1830 h 2463"/>
                <a:gd name="T40" fmla="*/ 790 w 2662"/>
                <a:gd name="T41" fmla="*/ 2454 h 2463"/>
                <a:gd name="T42" fmla="*/ 666 w 2662"/>
                <a:gd name="T43" fmla="*/ 1913 h 2463"/>
                <a:gd name="T44" fmla="*/ 0 w 2662"/>
                <a:gd name="T45" fmla="*/ 1497 h 2463"/>
                <a:gd name="T46" fmla="*/ 250 w 2662"/>
                <a:gd name="T47" fmla="*/ 624 h 2463"/>
                <a:gd name="T48" fmla="*/ 499 w 2662"/>
                <a:gd name="T49" fmla="*/ 1456 h 2463"/>
                <a:gd name="T50" fmla="*/ 957 w 2662"/>
                <a:gd name="T51" fmla="*/ 1830 h 2463"/>
                <a:gd name="T52" fmla="*/ 1248 w 2662"/>
                <a:gd name="T53" fmla="*/ 207 h 2463"/>
                <a:gd name="T54" fmla="*/ 1414 w 2662"/>
                <a:gd name="T55" fmla="*/ 207 h 2463"/>
                <a:gd name="T56" fmla="*/ 1331 w 2662"/>
                <a:gd name="T57" fmla="*/ 414 h 2463"/>
                <a:gd name="T58" fmla="*/ 1331 w 2662"/>
                <a:gd name="T59" fmla="*/ 0 h 2463"/>
                <a:gd name="T60" fmla="*/ 1331 w 2662"/>
                <a:gd name="T61" fmla="*/ 414 h 2463"/>
                <a:gd name="T62" fmla="*/ 1331 w 2662"/>
                <a:gd name="T63" fmla="*/ 621 h 2463"/>
                <a:gd name="T64" fmla="*/ 1165 w 2662"/>
                <a:gd name="T65" fmla="*/ 1206 h 2463"/>
                <a:gd name="T66" fmla="*/ 1498 w 2662"/>
                <a:gd name="T67" fmla="*/ 704 h 2463"/>
                <a:gd name="T68" fmla="*/ 707 w 2662"/>
                <a:gd name="T69" fmla="*/ 1331 h 2463"/>
                <a:gd name="T70" fmla="*/ 707 w 2662"/>
                <a:gd name="T71" fmla="*/ 1206 h 2463"/>
                <a:gd name="T72" fmla="*/ 1040 w 2662"/>
                <a:gd name="T73" fmla="*/ 663 h 2463"/>
                <a:gd name="T74" fmla="*/ 1622 w 2662"/>
                <a:gd name="T75" fmla="*/ 663 h 2463"/>
                <a:gd name="T76" fmla="*/ 1955 w 2662"/>
                <a:gd name="T77" fmla="*/ 1206 h 2463"/>
                <a:gd name="T78" fmla="*/ 1955 w 2662"/>
                <a:gd name="T79" fmla="*/ 1331 h 2463"/>
                <a:gd name="T80" fmla="*/ 2330 w 2662"/>
                <a:gd name="T81" fmla="*/ 332 h 2463"/>
                <a:gd name="T82" fmla="*/ 2496 w 2662"/>
                <a:gd name="T83" fmla="*/ 332 h 2463"/>
                <a:gd name="T84" fmla="*/ 2413 w 2662"/>
                <a:gd name="T85" fmla="*/ 539 h 2463"/>
                <a:gd name="T86" fmla="*/ 2413 w 2662"/>
                <a:gd name="T87" fmla="*/ 125 h 2463"/>
                <a:gd name="T88" fmla="*/ 2413 w 2662"/>
                <a:gd name="T89" fmla="*/ 539 h 2463"/>
                <a:gd name="T90" fmla="*/ 2538 w 2662"/>
                <a:gd name="T91" fmla="*/ 829 h 2463"/>
                <a:gd name="T92" fmla="*/ 2288 w 2662"/>
                <a:gd name="T93" fmla="*/ 829 h 2463"/>
                <a:gd name="T94" fmla="*/ 1831 w 2662"/>
                <a:gd name="T95" fmla="*/ 1782 h 2463"/>
                <a:gd name="T96" fmla="*/ 1872 w 2662"/>
                <a:gd name="T97" fmla="*/ 2321 h 2463"/>
                <a:gd name="T98" fmla="*/ 2496 w 2662"/>
                <a:gd name="T99" fmla="*/ 1534 h 2463"/>
                <a:gd name="T100" fmla="*/ 2662 w 2662"/>
                <a:gd name="T101" fmla="*/ 1492 h 2463"/>
                <a:gd name="T102" fmla="*/ 1997 w 2662"/>
                <a:gd name="T103" fmla="*/ 1907 h 2463"/>
                <a:gd name="T104" fmla="*/ 1872 w 2662"/>
                <a:gd name="T105" fmla="*/ 2445 h 2463"/>
                <a:gd name="T106" fmla="*/ 1706 w 2662"/>
                <a:gd name="T107" fmla="*/ 1824 h 2463"/>
                <a:gd name="T108" fmla="*/ 2163 w 2662"/>
                <a:gd name="T109" fmla="*/ 1451 h 2463"/>
                <a:gd name="T110" fmla="*/ 2413 w 2662"/>
                <a:gd name="T111" fmla="*/ 622 h 2463"/>
                <a:gd name="T112" fmla="*/ 2662 w 2662"/>
                <a:gd name="T113" fmla="*/ 1492 h 2463"/>
                <a:gd name="T114" fmla="*/ 2662 w 2662"/>
                <a:gd name="T115" fmla="*/ 1492 h 2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2" h="2463">
                  <a:moveTo>
                    <a:pt x="1414" y="1456"/>
                  </a:moveTo>
                  <a:cubicBezTo>
                    <a:pt x="1456" y="1456"/>
                    <a:pt x="1456" y="1456"/>
                    <a:pt x="1456" y="1456"/>
                  </a:cubicBezTo>
                  <a:cubicBezTo>
                    <a:pt x="1479" y="1456"/>
                    <a:pt x="1498" y="1474"/>
                    <a:pt x="1498" y="1497"/>
                  </a:cubicBezTo>
                  <a:cubicBezTo>
                    <a:pt x="1498" y="2163"/>
                    <a:pt x="1498" y="2163"/>
                    <a:pt x="1498" y="2163"/>
                  </a:cubicBezTo>
                  <a:cubicBezTo>
                    <a:pt x="1498" y="2186"/>
                    <a:pt x="1479" y="2204"/>
                    <a:pt x="1456" y="2204"/>
                  </a:cubicBezTo>
                  <a:cubicBezTo>
                    <a:pt x="1414" y="2204"/>
                    <a:pt x="1414" y="2204"/>
                    <a:pt x="1414" y="2204"/>
                  </a:cubicBezTo>
                  <a:cubicBezTo>
                    <a:pt x="1391" y="2204"/>
                    <a:pt x="1373" y="2186"/>
                    <a:pt x="1373" y="2163"/>
                  </a:cubicBezTo>
                  <a:cubicBezTo>
                    <a:pt x="1373" y="1497"/>
                    <a:pt x="1373" y="1497"/>
                    <a:pt x="1373" y="1497"/>
                  </a:cubicBezTo>
                  <a:cubicBezTo>
                    <a:pt x="1373" y="1474"/>
                    <a:pt x="1391" y="1456"/>
                    <a:pt x="1414" y="1456"/>
                  </a:cubicBezTo>
                  <a:close/>
                  <a:moveTo>
                    <a:pt x="1206" y="1456"/>
                  </a:moveTo>
                  <a:cubicBezTo>
                    <a:pt x="1248" y="1456"/>
                    <a:pt x="1248" y="1456"/>
                    <a:pt x="1248" y="1456"/>
                  </a:cubicBezTo>
                  <a:cubicBezTo>
                    <a:pt x="1271" y="1456"/>
                    <a:pt x="1290" y="1474"/>
                    <a:pt x="1290" y="1497"/>
                  </a:cubicBezTo>
                  <a:cubicBezTo>
                    <a:pt x="1290" y="2163"/>
                    <a:pt x="1290" y="2163"/>
                    <a:pt x="1290" y="2163"/>
                  </a:cubicBezTo>
                  <a:cubicBezTo>
                    <a:pt x="1290" y="2186"/>
                    <a:pt x="1271" y="2204"/>
                    <a:pt x="1248" y="2204"/>
                  </a:cubicBezTo>
                  <a:cubicBezTo>
                    <a:pt x="1206" y="2204"/>
                    <a:pt x="1206" y="2204"/>
                    <a:pt x="1206" y="2204"/>
                  </a:cubicBezTo>
                  <a:cubicBezTo>
                    <a:pt x="1183" y="2204"/>
                    <a:pt x="1165" y="2186"/>
                    <a:pt x="1165" y="2163"/>
                  </a:cubicBezTo>
                  <a:cubicBezTo>
                    <a:pt x="1165" y="1497"/>
                    <a:pt x="1165" y="1497"/>
                    <a:pt x="1165" y="1497"/>
                  </a:cubicBezTo>
                  <a:cubicBezTo>
                    <a:pt x="1165" y="1474"/>
                    <a:pt x="1183" y="1456"/>
                    <a:pt x="1206" y="1456"/>
                  </a:cubicBezTo>
                  <a:close/>
                  <a:moveTo>
                    <a:pt x="250" y="249"/>
                  </a:moveTo>
                  <a:cubicBezTo>
                    <a:pt x="204" y="249"/>
                    <a:pt x="166" y="286"/>
                    <a:pt x="166" y="332"/>
                  </a:cubicBezTo>
                  <a:cubicBezTo>
                    <a:pt x="166" y="378"/>
                    <a:pt x="204" y="416"/>
                    <a:pt x="250" y="416"/>
                  </a:cubicBezTo>
                  <a:cubicBezTo>
                    <a:pt x="296" y="416"/>
                    <a:pt x="333" y="378"/>
                    <a:pt x="333" y="332"/>
                  </a:cubicBezTo>
                  <a:cubicBezTo>
                    <a:pt x="333" y="287"/>
                    <a:pt x="296" y="249"/>
                    <a:pt x="250" y="249"/>
                  </a:cubicBezTo>
                  <a:close/>
                  <a:moveTo>
                    <a:pt x="250" y="541"/>
                  </a:moveTo>
                  <a:cubicBezTo>
                    <a:pt x="135" y="541"/>
                    <a:pt x="42" y="448"/>
                    <a:pt x="42" y="333"/>
                  </a:cubicBezTo>
                  <a:cubicBezTo>
                    <a:pt x="42" y="218"/>
                    <a:pt x="135" y="125"/>
                    <a:pt x="250" y="125"/>
                  </a:cubicBezTo>
                  <a:cubicBezTo>
                    <a:pt x="364" y="125"/>
                    <a:pt x="458" y="218"/>
                    <a:pt x="458" y="333"/>
                  </a:cubicBezTo>
                  <a:cubicBezTo>
                    <a:pt x="458" y="447"/>
                    <a:pt x="364" y="541"/>
                    <a:pt x="250" y="541"/>
                  </a:cubicBezTo>
                  <a:close/>
                  <a:moveTo>
                    <a:pt x="832" y="1788"/>
                  </a:moveTo>
                  <a:cubicBezTo>
                    <a:pt x="374" y="1539"/>
                    <a:pt x="374" y="1539"/>
                    <a:pt x="374" y="1539"/>
                  </a:cubicBezTo>
                  <a:cubicBezTo>
                    <a:pt x="374" y="832"/>
                    <a:pt x="374" y="832"/>
                    <a:pt x="374" y="832"/>
                  </a:cubicBezTo>
                  <a:cubicBezTo>
                    <a:pt x="374" y="832"/>
                    <a:pt x="363" y="748"/>
                    <a:pt x="250" y="748"/>
                  </a:cubicBezTo>
                  <a:cubicBezTo>
                    <a:pt x="148" y="748"/>
                    <a:pt x="125" y="832"/>
                    <a:pt x="125" y="832"/>
                  </a:cubicBezTo>
                  <a:cubicBezTo>
                    <a:pt x="125" y="1456"/>
                    <a:pt x="125" y="1456"/>
                    <a:pt x="125" y="1456"/>
                  </a:cubicBezTo>
                  <a:cubicBezTo>
                    <a:pt x="125" y="1456"/>
                    <a:pt x="118" y="1520"/>
                    <a:pt x="166" y="1539"/>
                  </a:cubicBezTo>
                  <a:cubicBezTo>
                    <a:pt x="790" y="1830"/>
                    <a:pt x="790" y="1830"/>
                    <a:pt x="790" y="1830"/>
                  </a:cubicBezTo>
                  <a:cubicBezTo>
                    <a:pt x="790" y="2329"/>
                    <a:pt x="790" y="2329"/>
                    <a:pt x="790" y="2329"/>
                  </a:cubicBezTo>
                  <a:cubicBezTo>
                    <a:pt x="832" y="2329"/>
                    <a:pt x="832" y="2329"/>
                    <a:pt x="832" y="2329"/>
                  </a:cubicBezTo>
                  <a:cubicBezTo>
                    <a:pt x="832" y="1788"/>
                    <a:pt x="832" y="1788"/>
                    <a:pt x="832" y="1788"/>
                  </a:cubicBezTo>
                  <a:close/>
                  <a:moveTo>
                    <a:pt x="957" y="1830"/>
                  </a:moveTo>
                  <a:cubicBezTo>
                    <a:pt x="957" y="2329"/>
                    <a:pt x="957" y="2329"/>
                    <a:pt x="957" y="2329"/>
                  </a:cubicBezTo>
                  <a:cubicBezTo>
                    <a:pt x="957" y="2329"/>
                    <a:pt x="948" y="2463"/>
                    <a:pt x="790" y="2454"/>
                  </a:cubicBezTo>
                  <a:cubicBezTo>
                    <a:pt x="670" y="2447"/>
                    <a:pt x="666" y="2329"/>
                    <a:pt x="666" y="2329"/>
                  </a:cubicBezTo>
                  <a:cubicBezTo>
                    <a:pt x="666" y="1913"/>
                    <a:pt x="666" y="1913"/>
                    <a:pt x="666" y="1913"/>
                  </a:cubicBezTo>
                  <a:cubicBezTo>
                    <a:pt x="125" y="1664"/>
                    <a:pt x="125" y="1664"/>
                    <a:pt x="125" y="1664"/>
                  </a:cubicBezTo>
                  <a:cubicBezTo>
                    <a:pt x="125" y="1664"/>
                    <a:pt x="2" y="1617"/>
                    <a:pt x="0" y="1497"/>
                  </a:cubicBezTo>
                  <a:cubicBezTo>
                    <a:pt x="0" y="790"/>
                    <a:pt x="0" y="790"/>
                    <a:pt x="0" y="790"/>
                  </a:cubicBezTo>
                  <a:cubicBezTo>
                    <a:pt x="0" y="790"/>
                    <a:pt x="57" y="626"/>
                    <a:pt x="250" y="624"/>
                  </a:cubicBezTo>
                  <a:cubicBezTo>
                    <a:pt x="449" y="621"/>
                    <a:pt x="499" y="790"/>
                    <a:pt x="499" y="790"/>
                  </a:cubicBezTo>
                  <a:cubicBezTo>
                    <a:pt x="499" y="1456"/>
                    <a:pt x="499" y="1456"/>
                    <a:pt x="499" y="1456"/>
                  </a:cubicBezTo>
                  <a:cubicBezTo>
                    <a:pt x="874" y="1664"/>
                    <a:pt x="874" y="1664"/>
                    <a:pt x="874" y="1664"/>
                  </a:cubicBezTo>
                  <a:cubicBezTo>
                    <a:pt x="874" y="1664"/>
                    <a:pt x="954" y="1692"/>
                    <a:pt x="957" y="1830"/>
                  </a:cubicBezTo>
                  <a:close/>
                  <a:moveTo>
                    <a:pt x="1331" y="124"/>
                  </a:moveTo>
                  <a:cubicBezTo>
                    <a:pt x="1285" y="124"/>
                    <a:pt x="1248" y="161"/>
                    <a:pt x="1248" y="207"/>
                  </a:cubicBezTo>
                  <a:cubicBezTo>
                    <a:pt x="1248" y="253"/>
                    <a:pt x="1285" y="290"/>
                    <a:pt x="1331" y="290"/>
                  </a:cubicBezTo>
                  <a:cubicBezTo>
                    <a:pt x="1377" y="290"/>
                    <a:pt x="1414" y="253"/>
                    <a:pt x="1414" y="207"/>
                  </a:cubicBezTo>
                  <a:cubicBezTo>
                    <a:pt x="1414" y="161"/>
                    <a:pt x="1377" y="124"/>
                    <a:pt x="1331" y="124"/>
                  </a:cubicBezTo>
                  <a:close/>
                  <a:moveTo>
                    <a:pt x="1331" y="414"/>
                  </a:moveTo>
                  <a:cubicBezTo>
                    <a:pt x="1216" y="414"/>
                    <a:pt x="1123" y="322"/>
                    <a:pt x="1123" y="207"/>
                  </a:cubicBezTo>
                  <a:cubicBezTo>
                    <a:pt x="1123" y="93"/>
                    <a:pt x="1216" y="0"/>
                    <a:pt x="1331" y="0"/>
                  </a:cubicBezTo>
                  <a:cubicBezTo>
                    <a:pt x="1446" y="0"/>
                    <a:pt x="1539" y="93"/>
                    <a:pt x="1539" y="207"/>
                  </a:cubicBezTo>
                  <a:cubicBezTo>
                    <a:pt x="1539" y="322"/>
                    <a:pt x="1446" y="414"/>
                    <a:pt x="1331" y="414"/>
                  </a:cubicBezTo>
                  <a:close/>
                  <a:moveTo>
                    <a:pt x="1498" y="704"/>
                  </a:moveTo>
                  <a:cubicBezTo>
                    <a:pt x="1498" y="704"/>
                    <a:pt x="1490" y="619"/>
                    <a:pt x="1331" y="621"/>
                  </a:cubicBezTo>
                  <a:cubicBezTo>
                    <a:pt x="1160" y="624"/>
                    <a:pt x="1165" y="704"/>
                    <a:pt x="1165" y="704"/>
                  </a:cubicBezTo>
                  <a:cubicBezTo>
                    <a:pt x="1165" y="1206"/>
                    <a:pt x="1165" y="1206"/>
                    <a:pt x="1165" y="1206"/>
                  </a:cubicBezTo>
                  <a:cubicBezTo>
                    <a:pt x="1498" y="1206"/>
                    <a:pt x="1498" y="1206"/>
                    <a:pt x="1498" y="1206"/>
                  </a:cubicBezTo>
                  <a:cubicBezTo>
                    <a:pt x="1498" y="704"/>
                    <a:pt x="1498" y="704"/>
                    <a:pt x="1498" y="704"/>
                  </a:cubicBezTo>
                  <a:close/>
                  <a:moveTo>
                    <a:pt x="1955" y="1331"/>
                  </a:moveTo>
                  <a:cubicBezTo>
                    <a:pt x="707" y="1331"/>
                    <a:pt x="707" y="1331"/>
                    <a:pt x="707" y="1331"/>
                  </a:cubicBezTo>
                  <a:cubicBezTo>
                    <a:pt x="707" y="1331"/>
                    <a:pt x="666" y="1324"/>
                    <a:pt x="666" y="1274"/>
                  </a:cubicBezTo>
                  <a:cubicBezTo>
                    <a:pt x="666" y="1211"/>
                    <a:pt x="707" y="1206"/>
                    <a:pt x="707" y="1206"/>
                  </a:cubicBezTo>
                  <a:cubicBezTo>
                    <a:pt x="1040" y="1206"/>
                    <a:pt x="1040" y="1206"/>
                    <a:pt x="1040" y="1206"/>
                  </a:cubicBezTo>
                  <a:cubicBezTo>
                    <a:pt x="1040" y="663"/>
                    <a:pt x="1040" y="663"/>
                    <a:pt x="1040" y="663"/>
                  </a:cubicBezTo>
                  <a:cubicBezTo>
                    <a:pt x="1040" y="663"/>
                    <a:pt x="1038" y="499"/>
                    <a:pt x="1331" y="497"/>
                  </a:cubicBezTo>
                  <a:cubicBezTo>
                    <a:pt x="1600" y="495"/>
                    <a:pt x="1622" y="663"/>
                    <a:pt x="1622" y="663"/>
                  </a:cubicBezTo>
                  <a:cubicBezTo>
                    <a:pt x="1622" y="1206"/>
                    <a:pt x="1622" y="1206"/>
                    <a:pt x="1622" y="1206"/>
                  </a:cubicBezTo>
                  <a:cubicBezTo>
                    <a:pt x="1955" y="1206"/>
                    <a:pt x="1955" y="1206"/>
                    <a:pt x="1955" y="1206"/>
                  </a:cubicBezTo>
                  <a:cubicBezTo>
                    <a:pt x="1955" y="1206"/>
                    <a:pt x="1997" y="1222"/>
                    <a:pt x="1997" y="1267"/>
                  </a:cubicBezTo>
                  <a:cubicBezTo>
                    <a:pt x="1997" y="1309"/>
                    <a:pt x="1955" y="1331"/>
                    <a:pt x="1955" y="1331"/>
                  </a:cubicBezTo>
                  <a:close/>
                  <a:moveTo>
                    <a:pt x="2413" y="249"/>
                  </a:moveTo>
                  <a:cubicBezTo>
                    <a:pt x="2367" y="249"/>
                    <a:pt x="2330" y="286"/>
                    <a:pt x="2330" y="332"/>
                  </a:cubicBezTo>
                  <a:cubicBezTo>
                    <a:pt x="2330" y="378"/>
                    <a:pt x="2367" y="415"/>
                    <a:pt x="2413" y="415"/>
                  </a:cubicBezTo>
                  <a:cubicBezTo>
                    <a:pt x="2459" y="415"/>
                    <a:pt x="2496" y="378"/>
                    <a:pt x="2496" y="332"/>
                  </a:cubicBezTo>
                  <a:cubicBezTo>
                    <a:pt x="2496" y="286"/>
                    <a:pt x="2459" y="249"/>
                    <a:pt x="2413" y="249"/>
                  </a:cubicBezTo>
                  <a:close/>
                  <a:moveTo>
                    <a:pt x="2413" y="539"/>
                  </a:moveTo>
                  <a:cubicBezTo>
                    <a:pt x="2298" y="539"/>
                    <a:pt x="2205" y="446"/>
                    <a:pt x="2205" y="332"/>
                  </a:cubicBezTo>
                  <a:cubicBezTo>
                    <a:pt x="2205" y="218"/>
                    <a:pt x="2298" y="125"/>
                    <a:pt x="2413" y="125"/>
                  </a:cubicBezTo>
                  <a:cubicBezTo>
                    <a:pt x="2528" y="125"/>
                    <a:pt x="2621" y="218"/>
                    <a:pt x="2621" y="332"/>
                  </a:cubicBezTo>
                  <a:cubicBezTo>
                    <a:pt x="2621" y="446"/>
                    <a:pt x="2528" y="539"/>
                    <a:pt x="2413" y="539"/>
                  </a:cubicBezTo>
                  <a:close/>
                  <a:moveTo>
                    <a:pt x="2538" y="1451"/>
                  </a:moveTo>
                  <a:cubicBezTo>
                    <a:pt x="2538" y="829"/>
                    <a:pt x="2538" y="829"/>
                    <a:pt x="2538" y="829"/>
                  </a:cubicBezTo>
                  <a:cubicBezTo>
                    <a:pt x="2538" y="829"/>
                    <a:pt x="2515" y="746"/>
                    <a:pt x="2413" y="746"/>
                  </a:cubicBezTo>
                  <a:cubicBezTo>
                    <a:pt x="2300" y="746"/>
                    <a:pt x="2288" y="829"/>
                    <a:pt x="2288" y="829"/>
                  </a:cubicBezTo>
                  <a:cubicBezTo>
                    <a:pt x="2288" y="1534"/>
                    <a:pt x="2288" y="1534"/>
                    <a:pt x="2288" y="1534"/>
                  </a:cubicBezTo>
                  <a:cubicBezTo>
                    <a:pt x="1831" y="1782"/>
                    <a:pt x="1831" y="1782"/>
                    <a:pt x="1831" y="1782"/>
                  </a:cubicBezTo>
                  <a:cubicBezTo>
                    <a:pt x="1831" y="2321"/>
                    <a:pt x="1831" y="2321"/>
                    <a:pt x="1831" y="2321"/>
                  </a:cubicBezTo>
                  <a:cubicBezTo>
                    <a:pt x="1872" y="2321"/>
                    <a:pt x="1872" y="2321"/>
                    <a:pt x="1872" y="2321"/>
                  </a:cubicBezTo>
                  <a:cubicBezTo>
                    <a:pt x="1872" y="1824"/>
                    <a:pt x="1872" y="1824"/>
                    <a:pt x="1872" y="1824"/>
                  </a:cubicBezTo>
                  <a:cubicBezTo>
                    <a:pt x="2496" y="1534"/>
                    <a:pt x="2496" y="1534"/>
                    <a:pt x="2496" y="1534"/>
                  </a:cubicBezTo>
                  <a:cubicBezTo>
                    <a:pt x="2544" y="1515"/>
                    <a:pt x="2538" y="1451"/>
                    <a:pt x="2538" y="1451"/>
                  </a:cubicBezTo>
                  <a:close/>
                  <a:moveTo>
                    <a:pt x="2662" y="1492"/>
                  </a:moveTo>
                  <a:cubicBezTo>
                    <a:pt x="2661" y="1612"/>
                    <a:pt x="2538" y="1658"/>
                    <a:pt x="2538" y="1658"/>
                  </a:cubicBezTo>
                  <a:cubicBezTo>
                    <a:pt x="1997" y="1907"/>
                    <a:pt x="1997" y="1907"/>
                    <a:pt x="1997" y="1907"/>
                  </a:cubicBezTo>
                  <a:cubicBezTo>
                    <a:pt x="1997" y="2321"/>
                    <a:pt x="1997" y="2321"/>
                    <a:pt x="1997" y="2321"/>
                  </a:cubicBezTo>
                  <a:cubicBezTo>
                    <a:pt x="1997" y="2321"/>
                    <a:pt x="1992" y="2439"/>
                    <a:pt x="1872" y="2445"/>
                  </a:cubicBezTo>
                  <a:cubicBezTo>
                    <a:pt x="1715" y="2454"/>
                    <a:pt x="1706" y="2321"/>
                    <a:pt x="1706" y="2321"/>
                  </a:cubicBezTo>
                  <a:cubicBezTo>
                    <a:pt x="1706" y="1824"/>
                    <a:pt x="1706" y="1824"/>
                    <a:pt x="1706" y="1824"/>
                  </a:cubicBezTo>
                  <a:cubicBezTo>
                    <a:pt x="1708" y="1686"/>
                    <a:pt x="1789" y="1658"/>
                    <a:pt x="1789" y="1658"/>
                  </a:cubicBezTo>
                  <a:cubicBezTo>
                    <a:pt x="2163" y="1451"/>
                    <a:pt x="2163" y="1451"/>
                    <a:pt x="2163" y="1451"/>
                  </a:cubicBezTo>
                  <a:cubicBezTo>
                    <a:pt x="2163" y="788"/>
                    <a:pt x="2163" y="788"/>
                    <a:pt x="2163" y="788"/>
                  </a:cubicBezTo>
                  <a:cubicBezTo>
                    <a:pt x="2163" y="788"/>
                    <a:pt x="2213" y="620"/>
                    <a:pt x="2413" y="622"/>
                  </a:cubicBezTo>
                  <a:cubicBezTo>
                    <a:pt x="2605" y="624"/>
                    <a:pt x="2662" y="788"/>
                    <a:pt x="2662" y="788"/>
                  </a:cubicBezTo>
                  <a:cubicBezTo>
                    <a:pt x="2662" y="1492"/>
                    <a:pt x="2662" y="1492"/>
                    <a:pt x="2662" y="1492"/>
                  </a:cubicBezTo>
                  <a:close/>
                  <a:moveTo>
                    <a:pt x="2662" y="1492"/>
                  </a:moveTo>
                  <a:cubicBezTo>
                    <a:pt x="2662" y="1492"/>
                    <a:pt x="2662" y="1492"/>
                    <a:pt x="2662" y="1492"/>
                  </a:cubicBezTo>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18" name="图片 17"/>
          <p:cNvPicPr>
            <a:picLocks noChangeAspect="1"/>
          </p:cNvPicPr>
          <p:nvPr/>
        </p:nvPicPr>
        <p:blipFill>
          <a:blip r:embed="rId4"/>
          <a:stretch>
            <a:fillRect/>
          </a:stretch>
        </p:blipFill>
        <p:spPr>
          <a:xfrm flipH="1">
            <a:off x="8468480" y="3429000"/>
            <a:ext cx="3531433" cy="3429000"/>
          </a:xfrm>
          <a:prstGeom prst="rect">
            <a:avLst/>
          </a:prstGeom>
        </p:spPr>
      </p:pic>
      <p:grpSp>
        <p:nvGrpSpPr>
          <p:cNvPr id="19" name="组合 18"/>
          <p:cNvGrpSpPr/>
          <p:nvPr/>
        </p:nvGrpSpPr>
        <p:grpSpPr>
          <a:xfrm>
            <a:off x="319213" y="172248"/>
            <a:ext cx="522412" cy="1061240"/>
            <a:chOff x="11333163" y="-246063"/>
            <a:chExt cx="858838" cy="1744663"/>
          </a:xfrm>
        </p:grpSpPr>
        <p:sp>
          <p:nvSpPr>
            <p:cNvPr id="21" name="Freeform 38"/>
            <p:cNvSpPr>
              <a:spLocks noEditPoints="1"/>
            </p:cNvSpPr>
            <p:nvPr/>
          </p:nvSpPr>
          <p:spPr bwMode="auto">
            <a:xfrm>
              <a:off x="11333163" y="-246063"/>
              <a:ext cx="858838" cy="1536700"/>
            </a:xfrm>
            <a:custGeom>
              <a:gdLst>
                <a:gd name="T0" fmla="*/ 0 w 541"/>
                <a:gd name="T1" fmla="*/ 381 h 966"/>
                <a:gd name="T2" fmla="*/ 0 w 541"/>
                <a:gd name="T3" fmla="*/ 678 h 966"/>
                <a:gd name="T4" fmla="*/ 193 w 541"/>
                <a:gd name="T5" fmla="*/ 893 h 966"/>
                <a:gd name="T6" fmla="*/ 228 w 541"/>
                <a:gd name="T7" fmla="*/ 893 h 966"/>
                <a:gd name="T8" fmla="*/ 228 w 541"/>
                <a:gd name="T9" fmla="*/ 916 h 966"/>
                <a:gd name="T10" fmla="*/ 273 w 541"/>
                <a:gd name="T11" fmla="*/ 966 h 966"/>
                <a:gd name="T12" fmla="*/ 317 w 541"/>
                <a:gd name="T13" fmla="*/ 916 h 966"/>
                <a:gd name="T14" fmla="*/ 317 w 541"/>
                <a:gd name="T15" fmla="*/ 893 h 966"/>
                <a:gd name="T16" fmla="*/ 348 w 541"/>
                <a:gd name="T17" fmla="*/ 893 h 966"/>
                <a:gd name="T18" fmla="*/ 541 w 541"/>
                <a:gd name="T19" fmla="*/ 678 h 966"/>
                <a:gd name="T20" fmla="*/ 541 w 541"/>
                <a:gd name="T21" fmla="*/ 381 h 966"/>
                <a:gd name="T22" fmla="*/ 348 w 541"/>
                <a:gd name="T23" fmla="*/ 166 h 966"/>
                <a:gd name="T24" fmla="*/ 347 w 541"/>
                <a:gd name="T25" fmla="*/ 166 h 966"/>
                <a:gd name="T26" fmla="*/ 347 w 541"/>
                <a:gd name="T27" fmla="*/ 83 h 966"/>
                <a:gd name="T28" fmla="*/ 272 w 541"/>
                <a:gd name="T29" fmla="*/ 0 h 966"/>
                <a:gd name="T30" fmla="*/ 197 w 541"/>
                <a:gd name="T31" fmla="*/ 83 h 966"/>
                <a:gd name="T32" fmla="*/ 197 w 541"/>
                <a:gd name="T33" fmla="*/ 166 h 966"/>
                <a:gd name="T34" fmla="*/ 193 w 541"/>
                <a:gd name="T35" fmla="*/ 166 h 966"/>
                <a:gd name="T36" fmla="*/ 0 w 541"/>
                <a:gd name="T37" fmla="*/ 381 h 966"/>
                <a:gd name="T38" fmla="*/ 301 w 541"/>
                <a:gd name="T39" fmla="*/ 83 h 966"/>
                <a:gd name="T40" fmla="*/ 272 w 541"/>
                <a:gd name="T41" fmla="*/ 116 h 966"/>
                <a:gd name="T42" fmla="*/ 242 w 541"/>
                <a:gd name="T43" fmla="*/ 83 h 966"/>
                <a:gd name="T44" fmla="*/ 272 w 541"/>
                <a:gd name="T45" fmla="*/ 50 h 966"/>
                <a:gd name="T46" fmla="*/ 301 w 541"/>
                <a:gd name="T47" fmla="*/ 83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965">
                  <a:moveTo>
                    <a:pt x="0" y="381"/>
                  </a:moveTo>
                  <a:cubicBezTo>
                    <a:pt x="0" y="678"/>
                    <a:pt x="0" y="678"/>
                    <a:pt x="0" y="678"/>
                  </a:cubicBezTo>
                  <a:cubicBezTo>
                    <a:pt x="0" y="797"/>
                    <a:pt x="86" y="893"/>
                    <a:pt x="193" y="893"/>
                  </a:cubicBezTo>
                  <a:cubicBezTo>
                    <a:pt x="228" y="893"/>
                    <a:pt x="228" y="893"/>
                    <a:pt x="228" y="893"/>
                  </a:cubicBezTo>
                  <a:cubicBezTo>
                    <a:pt x="228" y="916"/>
                    <a:pt x="228" y="916"/>
                    <a:pt x="228" y="916"/>
                  </a:cubicBezTo>
                  <a:cubicBezTo>
                    <a:pt x="228" y="944"/>
                    <a:pt x="248" y="966"/>
                    <a:pt x="273" y="966"/>
                  </a:cubicBezTo>
                  <a:cubicBezTo>
                    <a:pt x="297" y="966"/>
                    <a:pt x="317" y="944"/>
                    <a:pt x="317" y="916"/>
                  </a:cubicBezTo>
                  <a:cubicBezTo>
                    <a:pt x="317" y="893"/>
                    <a:pt x="317" y="893"/>
                    <a:pt x="317" y="893"/>
                  </a:cubicBezTo>
                  <a:cubicBezTo>
                    <a:pt x="348" y="893"/>
                    <a:pt x="348" y="893"/>
                    <a:pt x="348" y="893"/>
                  </a:cubicBezTo>
                  <a:cubicBezTo>
                    <a:pt x="455" y="893"/>
                    <a:pt x="541" y="797"/>
                    <a:pt x="541" y="678"/>
                  </a:cubicBezTo>
                  <a:cubicBezTo>
                    <a:pt x="541" y="381"/>
                    <a:pt x="541" y="381"/>
                    <a:pt x="541" y="381"/>
                  </a:cubicBezTo>
                  <a:cubicBezTo>
                    <a:pt x="541" y="262"/>
                    <a:pt x="455" y="166"/>
                    <a:pt x="348" y="166"/>
                  </a:cubicBezTo>
                  <a:cubicBezTo>
                    <a:pt x="347" y="166"/>
                    <a:pt x="347" y="166"/>
                    <a:pt x="347" y="166"/>
                  </a:cubicBezTo>
                  <a:cubicBezTo>
                    <a:pt x="347" y="83"/>
                    <a:pt x="347" y="83"/>
                    <a:pt x="347" y="83"/>
                  </a:cubicBezTo>
                  <a:cubicBezTo>
                    <a:pt x="347" y="37"/>
                    <a:pt x="313" y="0"/>
                    <a:pt x="272" y="0"/>
                  </a:cubicBezTo>
                  <a:cubicBezTo>
                    <a:pt x="230" y="0"/>
                    <a:pt x="197" y="37"/>
                    <a:pt x="197" y="83"/>
                  </a:cubicBezTo>
                  <a:cubicBezTo>
                    <a:pt x="197" y="166"/>
                    <a:pt x="197" y="166"/>
                    <a:pt x="197" y="166"/>
                  </a:cubicBezTo>
                  <a:cubicBezTo>
                    <a:pt x="193" y="166"/>
                    <a:pt x="193" y="166"/>
                    <a:pt x="193" y="166"/>
                  </a:cubicBezTo>
                  <a:cubicBezTo>
                    <a:pt x="86" y="166"/>
                    <a:pt x="0" y="262"/>
                    <a:pt x="0" y="381"/>
                  </a:cubicBezTo>
                  <a:close/>
                  <a:moveTo>
                    <a:pt x="301" y="83"/>
                  </a:moveTo>
                  <a:cubicBezTo>
                    <a:pt x="301" y="101"/>
                    <a:pt x="288" y="116"/>
                    <a:pt x="272" y="116"/>
                  </a:cubicBezTo>
                  <a:cubicBezTo>
                    <a:pt x="255" y="116"/>
                    <a:pt x="242" y="101"/>
                    <a:pt x="242" y="83"/>
                  </a:cubicBezTo>
                  <a:cubicBezTo>
                    <a:pt x="242" y="65"/>
                    <a:pt x="255" y="50"/>
                    <a:pt x="272" y="50"/>
                  </a:cubicBezTo>
                  <a:cubicBezTo>
                    <a:pt x="288" y="50"/>
                    <a:pt x="301" y="65"/>
                    <a:pt x="3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Freeform 39"/>
            <p:cNvSpPr/>
            <p:nvPr/>
          </p:nvSpPr>
          <p:spPr bwMode="auto">
            <a:xfrm>
              <a:off x="11383963" y="-246063"/>
              <a:ext cx="381000" cy="1536700"/>
            </a:xfrm>
            <a:custGeom>
              <a:gdLst>
                <a:gd name="T0" fmla="*/ 170 w 240"/>
                <a:gd name="T1" fmla="*/ 166 h 966"/>
                <a:gd name="T2" fmla="*/ 174 w 240"/>
                <a:gd name="T3" fmla="*/ 166 h 966"/>
                <a:gd name="T4" fmla="*/ 174 w 240"/>
                <a:gd name="T5" fmla="*/ 83 h 966"/>
                <a:gd name="T6" fmla="*/ 240 w 240"/>
                <a:gd name="T7" fmla="*/ 0 h 966"/>
                <a:gd name="T8" fmla="*/ 240 w 240"/>
                <a:gd name="T9" fmla="*/ 50 h 966"/>
                <a:gd name="T10" fmla="*/ 210 w 240"/>
                <a:gd name="T11" fmla="*/ 83 h 966"/>
                <a:gd name="T12" fmla="*/ 240 w 240"/>
                <a:gd name="T13" fmla="*/ 116 h 966"/>
                <a:gd name="T14" fmla="*/ 240 w 240"/>
                <a:gd name="T15" fmla="*/ 966 h 966"/>
                <a:gd name="T16" fmla="*/ 201 w 240"/>
                <a:gd name="T17" fmla="*/ 916 h 966"/>
                <a:gd name="T18" fmla="*/ 201 w 240"/>
                <a:gd name="T19" fmla="*/ 893 h 966"/>
                <a:gd name="T20" fmla="*/ 170 w 240"/>
                <a:gd name="T21" fmla="*/ 893 h 966"/>
                <a:gd name="T22" fmla="*/ 0 w 240"/>
                <a:gd name="T23" fmla="*/ 678 h 966"/>
                <a:gd name="T24" fmla="*/ 0 w 240"/>
                <a:gd name="T25" fmla="*/ 381 h 966"/>
                <a:gd name="T26" fmla="*/ 170 w 240"/>
                <a:gd name="T27" fmla="*/ 166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65">
                  <a:moveTo>
                    <a:pt x="170" y="166"/>
                  </a:moveTo>
                  <a:cubicBezTo>
                    <a:pt x="174" y="166"/>
                    <a:pt x="174" y="166"/>
                    <a:pt x="174" y="166"/>
                  </a:cubicBezTo>
                  <a:cubicBezTo>
                    <a:pt x="174" y="83"/>
                    <a:pt x="174" y="83"/>
                    <a:pt x="174" y="83"/>
                  </a:cubicBezTo>
                  <a:cubicBezTo>
                    <a:pt x="174" y="37"/>
                    <a:pt x="203" y="0"/>
                    <a:pt x="240" y="0"/>
                  </a:cubicBezTo>
                  <a:cubicBezTo>
                    <a:pt x="240" y="50"/>
                    <a:pt x="240" y="50"/>
                    <a:pt x="240" y="50"/>
                  </a:cubicBezTo>
                  <a:cubicBezTo>
                    <a:pt x="225" y="50"/>
                    <a:pt x="210" y="61"/>
                    <a:pt x="210" y="83"/>
                  </a:cubicBezTo>
                  <a:cubicBezTo>
                    <a:pt x="210" y="104"/>
                    <a:pt x="225" y="116"/>
                    <a:pt x="240" y="116"/>
                  </a:cubicBezTo>
                  <a:cubicBezTo>
                    <a:pt x="240" y="966"/>
                    <a:pt x="240" y="966"/>
                    <a:pt x="240" y="966"/>
                  </a:cubicBezTo>
                  <a:cubicBezTo>
                    <a:pt x="218" y="965"/>
                    <a:pt x="201" y="943"/>
                    <a:pt x="201" y="916"/>
                  </a:cubicBezTo>
                  <a:cubicBezTo>
                    <a:pt x="201" y="893"/>
                    <a:pt x="201" y="893"/>
                    <a:pt x="201" y="893"/>
                  </a:cubicBezTo>
                  <a:cubicBezTo>
                    <a:pt x="170" y="893"/>
                    <a:pt x="170" y="893"/>
                    <a:pt x="170" y="893"/>
                  </a:cubicBezTo>
                  <a:cubicBezTo>
                    <a:pt x="76" y="893"/>
                    <a:pt x="0" y="797"/>
                    <a:pt x="0" y="678"/>
                  </a:cubicBezTo>
                  <a:cubicBezTo>
                    <a:pt x="0" y="381"/>
                    <a:pt x="0" y="381"/>
                    <a:pt x="0" y="381"/>
                  </a:cubicBezTo>
                  <a:cubicBezTo>
                    <a:pt x="0" y="262"/>
                    <a:pt x="76" y="166"/>
                    <a:pt x="170" y="166"/>
                  </a:cubicBezTo>
                  <a:close/>
                </a:path>
              </a:pathLst>
            </a:custGeom>
            <a:solidFill>
              <a:srgbClr val="B6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Freeform 40"/>
            <p:cNvSpPr/>
            <p:nvPr/>
          </p:nvSpPr>
          <p:spPr bwMode="auto">
            <a:xfrm>
              <a:off x="11383963" y="76200"/>
              <a:ext cx="757238" cy="1041400"/>
            </a:xfrm>
            <a:custGeom>
              <a:gdLst>
                <a:gd name="T0" fmla="*/ 316 w 477"/>
                <a:gd name="T1" fmla="*/ 655 h 655"/>
                <a:gd name="T2" fmla="*/ 477 w 477"/>
                <a:gd name="T3" fmla="*/ 476 h 655"/>
                <a:gd name="T4" fmla="*/ 477 w 477"/>
                <a:gd name="T5" fmla="*/ 179 h 655"/>
                <a:gd name="T6" fmla="*/ 316 w 477"/>
                <a:gd name="T7" fmla="*/ 0 h 655"/>
                <a:gd name="T8" fmla="*/ 161 w 477"/>
                <a:gd name="T9" fmla="*/ 0 h 655"/>
                <a:gd name="T10" fmla="*/ 0 w 477"/>
                <a:gd name="T11" fmla="*/ 179 h 655"/>
                <a:gd name="T12" fmla="*/ 0 w 477"/>
                <a:gd name="T13" fmla="*/ 476 h 655"/>
                <a:gd name="T14" fmla="*/ 161 w 477"/>
                <a:gd name="T15" fmla="*/ 655 h 655"/>
                <a:gd name="T16" fmla="*/ 316 w 477"/>
                <a:gd name="T17" fmla="*/ 655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655">
                  <a:moveTo>
                    <a:pt x="316" y="655"/>
                  </a:moveTo>
                  <a:cubicBezTo>
                    <a:pt x="405" y="655"/>
                    <a:pt x="477" y="575"/>
                    <a:pt x="477" y="476"/>
                  </a:cubicBezTo>
                  <a:cubicBezTo>
                    <a:pt x="477" y="179"/>
                    <a:pt x="477" y="179"/>
                    <a:pt x="477" y="179"/>
                  </a:cubicBezTo>
                  <a:cubicBezTo>
                    <a:pt x="477" y="80"/>
                    <a:pt x="405" y="0"/>
                    <a:pt x="316" y="0"/>
                  </a:cubicBezTo>
                  <a:cubicBezTo>
                    <a:pt x="161" y="0"/>
                    <a:pt x="161" y="0"/>
                    <a:pt x="161" y="0"/>
                  </a:cubicBezTo>
                  <a:cubicBezTo>
                    <a:pt x="72" y="0"/>
                    <a:pt x="0" y="80"/>
                    <a:pt x="0" y="179"/>
                  </a:cubicBezTo>
                  <a:cubicBezTo>
                    <a:pt x="0" y="476"/>
                    <a:pt x="0" y="476"/>
                    <a:pt x="0" y="476"/>
                  </a:cubicBezTo>
                  <a:cubicBezTo>
                    <a:pt x="0" y="575"/>
                    <a:pt x="72" y="655"/>
                    <a:pt x="161" y="655"/>
                  </a:cubicBezTo>
                  <a:lnTo>
                    <a:pt x="316" y="655"/>
                  </a:lnTo>
                  <a:close/>
                </a:path>
              </a:pathLst>
            </a:custGeom>
            <a:solidFill>
              <a:srgbClr val="43B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Freeform 41"/>
            <p:cNvSpPr/>
            <p:nvPr/>
          </p:nvSpPr>
          <p:spPr bwMode="auto">
            <a:xfrm>
              <a:off x="11383963" y="357187"/>
              <a:ext cx="757238" cy="760413"/>
            </a:xfrm>
            <a:custGeom>
              <a:gdLst>
                <a:gd name="T0" fmla="*/ 477 w 477"/>
                <a:gd name="T1" fmla="*/ 0 h 478"/>
                <a:gd name="T2" fmla="*/ 477 w 477"/>
                <a:gd name="T3" fmla="*/ 2 h 478"/>
                <a:gd name="T4" fmla="*/ 477 w 477"/>
                <a:gd name="T5" fmla="*/ 299 h 478"/>
                <a:gd name="T6" fmla="*/ 316 w 477"/>
                <a:gd name="T7" fmla="*/ 478 h 478"/>
                <a:gd name="T8" fmla="*/ 161 w 477"/>
                <a:gd name="T9" fmla="*/ 478 h 478"/>
                <a:gd name="T10" fmla="*/ 0 w 477"/>
                <a:gd name="T11" fmla="*/ 299 h 478"/>
                <a:gd name="T12" fmla="*/ 0 w 477"/>
                <a:gd name="T13" fmla="*/ 2 h 478"/>
                <a:gd name="T14" fmla="*/ 0 w 477"/>
                <a:gd name="T15" fmla="*/ 0 h 478"/>
                <a:gd name="T16" fmla="*/ 477 w 477"/>
                <a:gd name="T17" fmla="*/ 0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78">
                  <a:moveTo>
                    <a:pt x="477" y="0"/>
                  </a:moveTo>
                  <a:cubicBezTo>
                    <a:pt x="477" y="1"/>
                    <a:pt x="477" y="1"/>
                    <a:pt x="477" y="2"/>
                  </a:cubicBezTo>
                  <a:cubicBezTo>
                    <a:pt x="477" y="299"/>
                    <a:pt x="477" y="299"/>
                    <a:pt x="477" y="299"/>
                  </a:cubicBezTo>
                  <a:cubicBezTo>
                    <a:pt x="477" y="398"/>
                    <a:pt x="405" y="478"/>
                    <a:pt x="316" y="478"/>
                  </a:cubicBezTo>
                  <a:cubicBezTo>
                    <a:pt x="161" y="478"/>
                    <a:pt x="161" y="478"/>
                    <a:pt x="161" y="478"/>
                  </a:cubicBezTo>
                  <a:cubicBezTo>
                    <a:pt x="72" y="478"/>
                    <a:pt x="0" y="398"/>
                    <a:pt x="0" y="299"/>
                  </a:cubicBezTo>
                  <a:cubicBezTo>
                    <a:pt x="0" y="2"/>
                    <a:pt x="0" y="2"/>
                    <a:pt x="0" y="2"/>
                  </a:cubicBezTo>
                  <a:cubicBezTo>
                    <a:pt x="0" y="1"/>
                    <a:pt x="0" y="1"/>
                    <a:pt x="0" y="0"/>
                  </a:cubicBezTo>
                  <a:lnTo>
                    <a:pt x="477" y="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Freeform 42"/>
            <p:cNvSpPr/>
            <p:nvPr/>
          </p:nvSpPr>
          <p:spPr bwMode="auto">
            <a:xfrm>
              <a:off x="11437938" y="357187"/>
              <a:ext cx="327025" cy="760413"/>
            </a:xfrm>
            <a:custGeom>
              <a:gdLst>
                <a:gd name="T0" fmla="*/ 0 w 206"/>
                <a:gd name="T1" fmla="*/ 0 h 478"/>
                <a:gd name="T2" fmla="*/ 206 w 206"/>
                <a:gd name="T3" fmla="*/ 0 h 478"/>
                <a:gd name="T4" fmla="*/ 206 w 206"/>
                <a:gd name="T5" fmla="*/ 478 h 478"/>
                <a:gd name="T6" fmla="*/ 138 w 206"/>
                <a:gd name="T7" fmla="*/ 478 h 478"/>
                <a:gd name="T8" fmla="*/ 0 w 206"/>
                <a:gd name="T9" fmla="*/ 299 h 478"/>
                <a:gd name="T10" fmla="*/ 0 w 206"/>
                <a:gd name="T11" fmla="*/ 2 h 478"/>
                <a:gd name="T12" fmla="*/ 0 w 206"/>
                <a:gd name="T13" fmla="*/ 0 h 478"/>
              </a:gdLst>
              <a:cxnLst>
                <a:cxn ang="0">
                  <a:pos x="T0" y="T1"/>
                </a:cxn>
                <a:cxn ang="0">
                  <a:pos x="T2" y="T3"/>
                </a:cxn>
                <a:cxn ang="0">
                  <a:pos x="T4" y="T5"/>
                </a:cxn>
                <a:cxn ang="0">
                  <a:pos x="T6" y="T7"/>
                </a:cxn>
                <a:cxn ang="0">
                  <a:pos x="T8" y="T9"/>
                </a:cxn>
                <a:cxn ang="0">
                  <a:pos x="T10" y="T11"/>
                </a:cxn>
                <a:cxn ang="0">
                  <a:pos x="T12" y="T13"/>
                </a:cxn>
              </a:cxnLst>
              <a:rect l="0" t="0" r="r" b="b"/>
              <a:pathLst>
                <a:path w="206" h="478">
                  <a:moveTo>
                    <a:pt x="0" y="0"/>
                  </a:moveTo>
                  <a:cubicBezTo>
                    <a:pt x="206" y="0"/>
                    <a:pt x="206" y="0"/>
                    <a:pt x="206" y="0"/>
                  </a:cubicBezTo>
                  <a:cubicBezTo>
                    <a:pt x="206" y="478"/>
                    <a:pt x="206" y="478"/>
                    <a:pt x="206" y="478"/>
                  </a:cubicBezTo>
                  <a:cubicBezTo>
                    <a:pt x="138" y="478"/>
                    <a:pt x="138" y="478"/>
                    <a:pt x="138" y="478"/>
                  </a:cubicBezTo>
                  <a:cubicBezTo>
                    <a:pt x="62" y="478"/>
                    <a:pt x="0" y="398"/>
                    <a:pt x="0" y="299"/>
                  </a:cubicBezTo>
                  <a:cubicBezTo>
                    <a:pt x="0" y="2"/>
                    <a:pt x="0" y="2"/>
                    <a:pt x="0" y="2"/>
                  </a:cubicBezTo>
                  <a:cubicBezTo>
                    <a:pt x="0" y="1"/>
                    <a:pt x="0" y="1"/>
                    <a:pt x="0"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 43"/>
            <p:cNvSpPr>
              <a:spLocks noEditPoints="1"/>
            </p:cNvSpPr>
            <p:nvPr/>
          </p:nvSpPr>
          <p:spPr bwMode="auto">
            <a:xfrm>
              <a:off x="11941175" y="415925"/>
              <a:ext cx="100013" cy="554038"/>
            </a:xfrm>
            <a:custGeom>
              <a:gdLst>
                <a:gd name="T0" fmla="*/ 63 w 63"/>
                <a:gd name="T1" fmla="*/ 248 h 349"/>
                <a:gd name="T2" fmla="*/ 0 w 63"/>
                <a:gd name="T3" fmla="*/ 248 h 349"/>
                <a:gd name="T4" fmla="*/ 0 w 63"/>
                <a:gd name="T5" fmla="*/ 267 h 349"/>
                <a:gd name="T6" fmla="*/ 63 w 63"/>
                <a:gd name="T7" fmla="*/ 267 h 349"/>
                <a:gd name="T8" fmla="*/ 63 w 63"/>
                <a:gd name="T9" fmla="*/ 248 h 349"/>
                <a:gd name="T10" fmla="*/ 63 w 63"/>
                <a:gd name="T11" fmla="*/ 330 h 349"/>
                <a:gd name="T12" fmla="*/ 0 w 63"/>
                <a:gd name="T13" fmla="*/ 330 h 349"/>
                <a:gd name="T14" fmla="*/ 0 w 63"/>
                <a:gd name="T15" fmla="*/ 349 h 349"/>
                <a:gd name="T16" fmla="*/ 63 w 63"/>
                <a:gd name="T17" fmla="*/ 349 h 349"/>
                <a:gd name="T18" fmla="*/ 63 w 63"/>
                <a:gd name="T19" fmla="*/ 330 h 349"/>
                <a:gd name="T20" fmla="*/ 63 w 63"/>
                <a:gd name="T21" fmla="*/ 165 h 349"/>
                <a:gd name="T22" fmla="*/ 0 w 63"/>
                <a:gd name="T23" fmla="*/ 165 h 349"/>
                <a:gd name="T24" fmla="*/ 0 w 63"/>
                <a:gd name="T25" fmla="*/ 185 h 349"/>
                <a:gd name="T26" fmla="*/ 63 w 63"/>
                <a:gd name="T27" fmla="*/ 185 h 349"/>
                <a:gd name="T28" fmla="*/ 63 w 63"/>
                <a:gd name="T29" fmla="*/ 165 h 349"/>
                <a:gd name="T30" fmla="*/ 63 w 63"/>
                <a:gd name="T31" fmla="*/ 82 h 349"/>
                <a:gd name="T32" fmla="*/ 0 w 63"/>
                <a:gd name="T33" fmla="*/ 82 h 349"/>
                <a:gd name="T34" fmla="*/ 0 w 63"/>
                <a:gd name="T35" fmla="*/ 101 h 349"/>
                <a:gd name="T36" fmla="*/ 63 w 63"/>
                <a:gd name="T37" fmla="*/ 101 h 349"/>
                <a:gd name="T38" fmla="*/ 63 w 63"/>
                <a:gd name="T39" fmla="*/ 82 h 349"/>
                <a:gd name="T40" fmla="*/ 0 w 63"/>
                <a:gd name="T41" fmla="*/ 0 h 349"/>
                <a:gd name="T42" fmla="*/ 0 w 63"/>
                <a:gd name="T43" fmla="*/ 19 h 349"/>
                <a:gd name="T44" fmla="*/ 63 w 63"/>
                <a:gd name="T45" fmla="*/ 19 h 349"/>
                <a:gd name="T46" fmla="*/ 63 w 63"/>
                <a:gd name="T47" fmla="*/ 0 h 349"/>
                <a:gd name="T48" fmla="*/ 0 w 63"/>
                <a:gd name="T49" fmla="*/ 0 h 349"/>
                <a:gd name="T50" fmla="*/ 32 w 63"/>
                <a:gd name="T51" fmla="*/ 59 h 349"/>
                <a:gd name="T52" fmla="*/ 63 w 63"/>
                <a:gd name="T53" fmla="*/ 59 h 349"/>
                <a:gd name="T54" fmla="*/ 63 w 63"/>
                <a:gd name="T55" fmla="*/ 40 h 349"/>
                <a:gd name="T56" fmla="*/ 32 w 63"/>
                <a:gd name="T57" fmla="*/ 40 h 349"/>
                <a:gd name="T58" fmla="*/ 32 w 63"/>
                <a:gd name="T59" fmla="*/ 59 h 349"/>
                <a:gd name="T60" fmla="*/ 32 w 63"/>
                <a:gd name="T61" fmla="*/ 307 h 349"/>
                <a:gd name="T62" fmla="*/ 63 w 63"/>
                <a:gd name="T63" fmla="*/ 307 h 349"/>
                <a:gd name="T64" fmla="*/ 63 w 63"/>
                <a:gd name="T65" fmla="*/ 287 h 349"/>
                <a:gd name="T66" fmla="*/ 32 w 63"/>
                <a:gd name="T67" fmla="*/ 287 h 349"/>
                <a:gd name="T68" fmla="*/ 32 w 63"/>
                <a:gd name="T69" fmla="*/ 307 h 349"/>
                <a:gd name="T70" fmla="*/ 32 w 63"/>
                <a:gd name="T71" fmla="*/ 224 h 349"/>
                <a:gd name="T72" fmla="*/ 63 w 63"/>
                <a:gd name="T73" fmla="*/ 224 h 349"/>
                <a:gd name="T74" fmla="*/ 63 w 63"/>
                <a:gd name="T75" fmla="*/ 205 h 349"/>
                <a:gd name="T76" fmla="*/ 32 w 63"/>
                <a:gd name="T77" fmla="*/ 205 h 349"/>
                <a:gd name="T78" fmla="*/ 32 w 63"/>
                <a:gd name="T79" fmla="*/ 224 h 349"/>
                <a:gd name="T80" fmla="*/ 32 w 63"/>
                <a:gd name="T81" fmla="*/ 141 h 349"/>
                <a:gd name="T82" fmla="*/ 63 w 63"/>
                <a:gd name="T83" fmla="*/ 141 h 349"/>
                <a:gd name="T84" fmla="*/ 63 w 63"/>
                <a:gd name="T85" fmla="*/ 122 h 349"/>
                <a:gd name="T86" fmla="*/ 32 w 63"/>
                <a:gd name="T87" fmla="*/ 122 h 349"/>
                <a:gd name="T88" fmla="*/ 32 w 63"/>
                <a:gd name="T89" fmla="*/ 141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349">
                  <a:moveTo>
                    <a:pt x="63" y="248"/>
                  </a:moveTo>
                  <a:lnTo>
                    <a:pt x="0" y="248"/>
                  </a:lnTo>
                  <a:lnTo>
                    <a:pt x="0" y="267"/>
                  </a:lnTo>
                  <a:lnTo>
                    <a:pt x="63" y="267"/>
                  </a:lnTo>
                  <a:lnTo>
                    <a:pt x="63" y="248"/>
                  </a:lnTo>
                  <a:close/>
                  <a:moveTo>
                    <a:pt x="63" y="330"/>
                  </a:moveTo>
                  <a:lnTo>
                    <a:pt x="0" y="330"/>
                  </a:lnTo>
                  <a:lnTo>
                    <a:pt x="0" y="349"/>
                  </a:lnTo>
                  <a:lnTo>
                    <a:pt x="63" y="349"/>
                  </a:lnTo>
                  <a:lnTo>
                    <a:pt x="63" y="330"/>
                  </a:lnTo>
                  <a:close/>
                  <a:moveTo>
                    <a:pt x="63" y="165"/>
                  </a:moveTo>
                  <a:lnTo>
                    <a:pt x="0" y="165"/>
                  </a:lnTo>
                  <a:lnTo>
                    <a:pt x="0" y="185"/>
                  </a:lnTo>
                  <a:lnTo>
                    <a:pt x="63" y="185"/>
                  </a:lnTo>
                  <a:lnTo>
                    <a:pt x="63" y="165"/>
                  </a:lnTo>
                  <a:close/>
                  <a:moveTo>
                    <a:pt x="63" y="82"/>
                  </a:moveTo>
                  <a:lnTo>
                    <a:pt x="0" y="82"/>
                  </a:lnTo>
                  <a:lnTo>
                    <a:pt x="0" y="101"/>
                  </a:lnTo>
                  <a:lnTo>
                    <a:pt x="63" y="101"/>
                  </a:lnTo>
                  <a:lnTo>
                    <a:pt x="63" y="82"/>
                  </a:lnTo>
                  <a:close/>
                  <a:moveTo>
                    <a:pt x="0" y="0"/>
                  </a:moveTo>
                  <a:lnTo>
                    <a:pt x="0" y="19"/>
                  </a:lnTo>
                  <a:lnTo>
                    <a:pt x="63" y="19"/>
                  </a:lnTo>
                  <a:lnTo>
                    <a:pt x="63" y="0"/>
                  </a:lnTo>
                  <a:lnTo>
                    <a:pt x="0" y="0"/>
                  </a:lnTo>
                  <a:close/>
                  <a:moveTo>
                    <a:pt x="32" y="59"/>
                  </a:moveTo>
                  <a:lnTo>
                    <a:pt x="63" y="59"/>
                  </a:lnTo>
                  <a:lnTo>
                    <a:pt x="63" y="40"/>
                  </a:lnTo>
                  <a:lnTo>
                    <a:pt x="32" y="40"/>
                  </a:lnTo>
                  <a:lnTo>
                    <a:pt x="32" y="59"/>
                  </a:lnTo>
                  <a:close/>
                  <a:moveTo>
                    <a:pt x="32" y="307"/>
                  </a:moveTo>
                  <a:lnTo>
                    <a:pt x="63" y="307"/>
                  </a:lnTo>
                  <a:lnTo>
                    <a:pt x="63" y="287"/>
                  </a:lnTo>
                  <a:lnTo>
                    <a:pt x="32" y="287"/>
                  </a:lnTo>
                  <a:lnTo>
                    <a:pt x="32" y="307"/>
                  </a:lnTo>
                  <a:close/>
                  <a:moveTo>
                    <a:pt x="32" y="224"/>
                  </a:moveTo>
                  <a:lnTo>
                    <a:pt x="63" y="224"/>
                  </a:lnTo>
                  <a:lnTo>
                    <a:pt x="63" y="205"/>
                  </a:lnTo>
                  <a:lnTo>
                    <a:pt x="32" y="205"/>
                  </a:lnTo>
                  <a:lnTo>
                    <a:pt x="32" y="224"/>
                  </a:lnTo>
                  <a:close/>
                  <a:moveTo>
                    <a:pt x="32" y="141"/>
                  </a:moveTo>
                  <a:lnTo>
                    <a:pt x="63" y="141"/>
                  </a:lnTo>
                  <a:lnTo>
                    <a:pt x="63" y="122"/>
                  </a:lnTo>
                  <a:lnTo>
                    <a:pt x="32" y="122"/>
                  </a:lnTo>
                  <a:lnTo>
                    <a:pt x="32"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Freeform 44"/>
            <p:cNvSpPr/>
            <p:nvPr/>
          </p:nvSpPr>
          <p:spPr bwMode="auto">
            <a:xfrm>
              <a:off x="11707813" y="1314450"/>
              <a:ext cx="114300" cy="184150"/>
            </a:xfrm>
            <a:custGeom>
              <a:gdLst>
                <a:gd name="T0" fmla="*/ 0 w 72"/>
                <a:gd name="T1" fmla="*/ 75 h 115"/>
                <a:gd name="T2" fmla="*/ 36 w 72"/>
                <a:gd name="T3" fmla="*/ 115 h 115"/>
                <a:gd name="T4" fmla="*/ 72 w 72"/>
                <a:gd name="T5" fmla="*/ 75 h 115"/>
                <a:gd name="T6" fmla="*/ 36 w 72"/>
                <a:gd name="T7" fmla="*/ 0 h 115"/>
                <a:gd name="T8" fmla="*/ 0 w 72"/>
                <a:gd name="T9" fmla="*/ 75 h 115"/>
              </a:gdLst>
              <a:cxnLst>
                <a:cxn ang="0">
                  <a:pos x="T0" y="T1"/>
                </a:cxn>
                <a:cxn ang="0">
                  <a:pos x="T2" y="T3"/>
                </a:cxn>
                <a:cxn ang="0">
                  <a:pos x="T4" y="T5"/>
                </a:cxn>
                <a:cxn ang="0">
                  <a:pos x="T6" y="T7"/>
                </a:cxn>
                <a:cxn ang="0">
                  <a:pos x="T8" y="T9"/>
                </a:cxn>
              </a:cxnLst>
              <a:rect l="0" t="0" r="r" b="b"/>
              <a:pathLst>
                <a:path w="72" h="115">
                  <a:moveTo>
                    <a:pt x="0" y="75"/>
                  </a:moveTo>
                  <a:cubicBezTo>
                    <a:pt x="0" y="97"/>
                    <a:pt x="16" y="115"/>
                    <a:pt x="36" y="115"/>
                  </a:cubicBezTo>
                  <a:cubicBezTo>
                    <a:pt x="56" y="115"/>
                    <a:pt x="72" y="97"/>
                    <a:pt x="72" y="75"/>
                  </a:cubicBezTo>
                  <a:cubicBezTo>
                    <a:pt x="72" y="53"/>
                    <a:pt x="36" y="0"/>
                    <a:pt x="36" y="0"/>
                  </a:cubicBezTo>
                  <a:cubicBezTo>
                    <a:pt x="36" y="0"/>
                    <a:pt x="0" y="53"/>
                    <a:pt x="0" y="75"/>
                  </a:cubicBez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Freeform 45"/>
            <p:cNvSpPr/>
            <p:nvPr/>
          </p:nvSpPr>
          <p:spPr bwMode="auto">
            <a:xfrm>
              <a:off x="11720513" y="1314450"/>
              <a:ext cx="44450" cy="184150"/>
            </a:xfrm>
            <a:custGeom>
              <a:gdLst>
                <a:gd name="T0" fmla="*/ 28 w 28"/>
                <a:gd name="T1" fmla="*/ 0 h 115"/>
                <a:gd name="T2" fmla="*/ 28 w 28"/>
                <a:gd name="T3" fmla="*/ 115 h 115"/>
                <a:gd name="T4" fmla="*/ 0 w 28"/>
                <a:gd name="T5" fmla="*/ 75 h 115"/>
                <a:gd name="T6" fmla="*/ 28 w 28"/>
                <a:gd name="T7" fmla="*/ 0 h 115"/>
              </a:gdLst>
              <a:cxnLst>
                <a:cxn ang="0">
                  <a:pos x="T0" y="T1"/>
                </a:cxn>
                <a:cxn ang="0">
                  <a:pos x="T2" y="T3"/>
                </a:cxn>
                <a:cxn ang="0">
                  <a:pos x="T4" y="T5"/>
                </a:cxn>
                <a:cxn ang="0">
                  <a:pos x="T6" y="T7"/>
                </a:cxn>
              </a:cxnLst>
              <a:rect l="0" t="0" r="r" b="b"/>
              <a:pathLst>
                <a:path w="28" h="115">
                  <a:moveTo>
                    <a:pt x="28" y="0"/>
                  </a:moveTo>
                  <a:cubicBezTo>
                    <a:pt x="28" y="115"/>
                    <a:pt x="28" y="115"/>
                    <a:pt x="28" y="115"/>
                  </a:cubicBezTo>
                  <a:cubicBezTo>
                    <a:pt x="13" y="115"/>
                    <a:pt x="0" y="97"/>
                    <a:pt x="0" y="75"/>
                  </a:cubicBezTo>
                  <a:cubicBezTo>
                    <a:pt x="0" y="53"/>
                    <a:pt x="28" y="0"/>
                    <a:pt x="28"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讨论</a:t>
            </a:r>
            <a:endParaRPr lang="zh-CN" altLang="en-US" sz="3200">
              <a:latin typeface="+mn-lt"/>
              <a:ea typeface="+mn-ea"/>
              <a:cs typeface="+mn-ea"/>
              <a:sym typeface="+mn-lt"/>
            </a:endParaRPr>
          </a:p>
        </p:txBody>
      </p:sp>
      <p:sp>
        <p:nvSpPr>
          <p:cNvPr id="5" name="MH_Picture_1"/>
          <p:cNvSpPr/>
          <p:nvPr>
            <p:custDataLst>
              <p:tags r:id="rId3"/>
            </p:custDataLst>
          </p:nvPr>
        </p:nvSpPr>
        <p:spPr>
          <a:xfrm>
            <a:off x="1477199" y="2165784"/>
            <a:ext cx="6448425" cy="3795712"/>
          </a:xfrm>
          <a:custGeom>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6" name="MH_Text_1"/>
          <p:cNvSpPr/>
          <p:nvPr>
            <p:custDataLst>
              <p:tags r:id="rId5"/>
            </p:custDataLst>
          </p:nvPr>
        </p:nvSpPr>
        <p:spPr>
          <a:xfrm flipH="1">
            <a:off x="6287323" y="2899208"/>
            <a:ext cx="4333875" cy="2551112"/>
          </a:xfrm>
          <a:custGeom>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solidFill>
            <a:srgbClr val="43BBA0"/>
          </a:solidFill>
          <a:ln>
            <a:noFill/>
          </a:ln>
        </p:spPr>
        <p:style>
          <a:lnRef idx="2">
            <a:schemeClr val="accent1">
              <a:shade val="50000"/>
            </a:schemeClr>
          </a:lnRef>
          <a:fillRef idx="1">
            <a:schemeClr val="accent1"/>
          </a:fillRef>
          <a:effectRef idx="0">
            <a:schemeClr val="accent1"/>
          </a:effectRef>
          <a:fontRef idx="minor">
            <a:schemeClr val="lt1"/>
          </a:fontRef>
        </p:style>
        <p:txBody>
          <a:bodyPr lIns="1224000" anchor="ctr">
            <a:normAutofit/>
          </a:bodyPr>
          <a:lstStyle/>
          <a:p>
            <a:pPr algn="just">
              <a:lnSpc>
                <a:spcPct val="120000"/>
              </a:lnSpc>
            </a:pPr>
            <a:r>
              <a:rPr lang="zh-CN" altLang="en-US" b="1" noProof="1">
                <a:cs typeface="+mn-ea"/>
                <a:sym typeface="+mn-lt"/>
              </a:rPr>
              <a:t>长期卧床的低蛋白血症患者</a:t>
            </a:r>
            <a:r>
              <a:rPr lang="zh-CN" altLang="en-US" sz="2800" b="1" noProof="1">
                <a:cs typeface="+mn-ea"/>
                <a:sym typeface="+mn-lt"/>
              </a:rPr>
              <a:t>如何预防压疮？</a:t>
            </a:r>
            <a:endParaRPr lang="zh-CN" altLang="en-US" sz="2800" b="1" noProof="1">
              <a:cs typeface="+mn-ea"/>
              <a:sym typeface="+mn-lt"/>
            </a:endParaRPr>
          </a:p>
        </p:txBody>
      </p:sp>
      <p:cxnSp>
        <p:nvCxnSpPr>
          <p:cNvPr id="10" name="MH_Other_1"/>
          <p:cNvCxnSpPr/>
          <p:nvPr>
            <p:custDataLst>
              <p:tags r:id="rId6"/>
            </p:custDataLst>
          </p:nvPr>
        </p:nvCxnSpPr>
        <p:spPr>
          <a:xfrm>
            <a:off x="5820598" y="1964171"/>
            <a:ext cx="2228850" cy="3997325"/>
          </a:xfrm>
          <a:prstGeom prst="line">
            <a:avLst/>
          </a:prstGeom>
          <a:ln>
            <a:solidFill>
              <a:srgbClr val="148E77"/>
            </a:solidFill>
          </a:ln>
        </p:spPr>
        <p:style>
          <a:lnRef idx="1">
            <a:schemeClr val="accent1"/>
          </a:lnRef>
          <a:fillRef idx="0">
            <a:schemeClr val="accent1"/>
          </a:fillRef>
          <a:effectRef idx="0">
            <a:schemeClr val="accent1"/>
          </a:effectRef>
          <a:fontRef idx="minor">
            <a:schemeClr val="tx1"/>
          </a:fontRef>
        </p:style>
      </p:cxnSp>
      <p:cxnSp>
        <p:nvCxnSpPr>
          <p:cNvPr id="11" name="MH_Other_3"/>
          <p:cNvCxnSpPr/>
          <p:nvPr>
            <p:custDataLst>
              <p:tags r:id="rId7"/>
            </p:custDataLst>
          </p:nvPr>
        </p:nvCxnSpPr>
        <p:spPr>
          <a:xfrm flipV="1">
            <a:off x="5820598" y="2694420"/>
            <a:ext cx="1876426" cy="3267076"/>
          </a:xfrm>
          <a:prstGeom prst="line">
            <a:avLst/>
          </a:prstGeom>
          <a:ln>
            <a:solidFill>
              <a:srgbClr val="148E77"/>
            </a:solidFill>
          </a:ln>
        </p:spPr>
        <p:style>
          <a:lnRef idx="1">
            <a:schemeClr val="accent1"/>
          </a:lnRef>
          <a:fillRef idx="0">
            <a:schemeClr val="accent1"/>
          </a:fillRef>
          <a:effectRef idx="0">
            <a:schemeClr val="accent1"/>
          </a:effectRef>
          <a:fontRef idx="minor">
            <a:schemeClr val="tx1"/>
          </a:fontRef>
        </p:style>
      </p:cxnSp>
      <p:cxnSp>
        <p:nvCxnSpPr>
          <p:cNvPr id="12" name="MH_Other_4"/>
          <p:cNvCxnSpPr/>
          <p:nvPr>
            <p:custDataLst>
              <p:tags r:id="rId8"/>
            </p:custDataLst>
          </p:nvPr>
        </p:nvCxnSpPr>
        <p:spPr>
          <a:xfrm>
            <a:off x="7697024" y="2694420"/>
            <a:ext cx="2924175" cy="0"/>
          </a:xfrm>
          <a:prstGeom prst="line">
            <a:avLst/>
          </a:prstGeom>
          <a:ln>
            <a:solidFill>
              <a:srgbClr val="148E77"/>
            </a:solidFill>
          </a:ln>
        </p:spPr>
        <p:style>
          <a:lnRef idx="1">
            <a:schemeClr val="accent1"/>
          </a:lnRef>
          <a:fillRef idx="0">
            <a:schemeClr val="accent1"/>
          </a:fillRef>
          <a:effectRef idx="0">
            <a:schemeClr val="accent1"/>
          </a:effectRef>
          <a:fontRef idx="minor">
            <a:schemeClr val="tx1"/>
          </a:fontRef>
        </p:style>
      </p:cxnSp>
      <p:cxnSp>
        <p:nvCxnSpPr>
          <p:cNvPr id="13" name="MH_Other_5"/>
          <p:cNvCxnSpPr/>
          <p:nvPr>
            <p:custDataLst>
              <p:tags r:id="rId9"/>
            </p:custDataLst>
          </p:nvPr>
        </p:nvCxnSpPr>
        <p:spPr>
          <a:xfrm>
            <a:off x="1477198" y="1960996"/>
            <a:ext cx="4343400" cy="0"/>
          </a:xfrm>
          <a:prstGeom prst="line">
            <a:avLst/>
          </a:prstGeom>
          <a:ln>
            <a:solidFill>
              <a:srgbClr val="148E77"/>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flipH="1">
            <a:off x="42873" y="5745038"/>
            <a:ext cx="1310502" cy="1112962"/>
            <a:chOff x="9353550" y="-211138"/>
            <a:chExt cx="1557338" cy="1625601"/>
          </a:xfrm>
        </p:grpSpPr>
        <p:sp>
          <p:nvSpPr>
            <p:cNvPr id="15" name="Freeform 5"/>
            <p:cNvSpPr/>
            <p:nvPr/>
          </p:nvSpPr>
          <p:spPr bwMode="auto">
            <a:xfrm>
              <a:off x="9353550" y="-7938"/>
              <a:ext cx="1557338" cy="1273175"/>
            </a:xfrm>
            <a:custGeom>
              <a:gdLst>
                <a:gd name="T0" fmla="*/ 299 w 981"/>
                <a:gd name="T1" fmla="*/ 134 h 801"/>
                <a:gd name="T2" fmla="*/ 299 w 981"/>
                <a:gd name="T3" fmla="*/ 0 h 801"/>
                <a:gd name="T4" fmla="*/ 981 w 981"/>
                <a:gd name="T5" fmla="*/ 0 h 801"/>
                <a:gd name="T6" fmla="*/ 981 w 981"/>
                <a:gd name="T7" fmla="*/ 801 h 801"/>
                <a:gd name="T8" fmla="*/ 898 w 981"/>
                <a:gd name="T9" fmla="*/ 801 h 801"/>
                <a:gd name="T10" fmla="*/ 790 w 981"/>
                <a:gd name="T11" fmla="*/ 680 h 801"/>
                <a:gd name="T12" fmla="*/ 681 w 981"/>
                <a:gd name="T13" fmla="*/ 801 h 801"/>
                <a:gd name="T14" fmla="*/ 300 w 981"/>
                <a:gd name="T15" fmla="*/ 801 h 801"/>
                <a:gd name="T16" fmla="*/ 191 w 981"/>
                <a:gd name="T17" fmla="*/ 680 h 801"/>
                <a:gd name="T18" fmla="*/ 82 w 981"/>
                <a:gd name="T19" fmla="*/ 801 h 801"/>
                <a:gd name="T20" fmla="*/ 0 w 981"/>
                <a:gd name="T21" fmla="*/ 801 h 801"/>
                <a:gd name="T22" fmla="*/ 0 w 981"/>
                <a:gd name="T23" fmla="*/ 515 h 801"/>
                <a:gd name="T24" fmla="*/ 107 w 981"/>
                <a:gd name="T25" fmla="*/ 190 h 801"/>
                <a:gd name="T26" fmla="*/ 299 w 981"/>
                <a:gd name="T27" fmla="*/ 134 h 8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1" h="801">
                  <a:moveTo>
                    <a:pt x="299" y="134"/>
                  </a:moveTo>
                  <a:cubicBezTo>
                    <a:pt x="299" y="0"/>
                    <a:pt x="299" y="0"/>
                    <a:pt x="299" y="0"/>
                  </a:cubicBezTo>
                  <a:cubicBezTo>
                    <a:pt x="981" y="0"/>
                    <a:pt x="981" y="0"/>
                    <a:pt x="981" y="0"/>
                  </a:cubicBezTo>
                  <a:cubicBezTo>
                    <a:pt x="981" y="801"/>
                    <a:pt x="981" y="801"/>
                    <a:pt x="981" y="801"/>
                  </a:cubicBezTo>
                  <a:cubicBezTo>
                    <a:pt x="898" y="801"/>
                    <a:pt x="898" y="801"/>
                    <a:pt x="898" y="801"/>
                  </a:cubicBezTo>
                  <a:cubicBezTo>
                    <a:pt x="898" y="735"/>
                    <a:pt x="850" y="680"/>
                    <a:pt x="790" y="680"/>
                  </a:cubicBezTo>
                  <a:cubicBezTo>
                    <a:pt x="730" y="680"/>
                    <a:pt x="681" y="735"/>
                    <a:pt x="681" y="801"/>
                  </a:cubicBezTo>
                  <a:cubicBezTo>
                    <a:pt x="300" y="801"/>
                    <a:pt x="300" y="801"/>
                    <a:pt x="300" y="801"/>
                  </a:cubicBezTo>
                  <a:cubicBezTo>
                    <a:pt x="300" y="735"/>
                    <a:pt x="251" y="680"/>
                    <a:pt x="191" y="680"/>
                  </a:cubicBezTo>
                  <a:cubicBezTo>
                    <a:pt x="131" y="680"/>
                    <a:pt x="82" y="735"/>
                    <a:pt x="82" y="801"/>
                  </a:cubicBezTo>
                  <a:cubicBezTo>
                    <a:pt x="0" y="801"/>
                    <a:pt x="0" y="801"/>
                    <a:pt x="0" y="801"/>
                  </a:cubicBezTo>
                  <a:cubicBezTo>
                    <a:pt x="0" y="515"/>
                    <a:pt x="0" y="515"/>
                    <a:pt x="0" y="515"/>
                  </a:cubicBezTo>
                  <a:cubicBezTo>
                    <a:pt x="107" y="190"/>
                    <a:pt x="107" y="190"/>
                    <a:pt x="107" y="190"/>
                  </a:cubicBezTo>
                  <a:lnTo>
                    <a:pt x="299" y="1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6" name="Freeform 6"/>
            <p:cNvSpPr>
              <a:spLocks noEditPoints="1"/>
            </p:cNvSpPr>
            <p:nvPr/>
          </p:nvSpPr>
          <p:spPr bwMode="auto">
            <a:xfrm>
              <a:off x="9523413" y="1117600"/>
              <a:ext cx="1217613" cy="296863"/>
            </a:xfrm>
            <a:custGeom>
              <a:gdLst>
                <a:gd name="T0" fmla="*/ 599 w 767"/>
                <a:gd name="T1" fmla="*/ 93 h 187"/>
                <a:gd name="T2" fmla="*/ 683 w 767"/>
                <a:gd name="T3" fmla="*/ 187 h 187"/>
                <a:gd name="T4" fmla="*/ 767 w 767"/>
                <a:gd name="T5" fmla="*/ 93 h 187"/>
                <a:gd name="T6" fmla="*/ 683 w 767"/>
                <a:gd name="T7" fmla="*/ 0 h 187"/>
                <a:gd name="T8" fmla="*/ 599 w 767"/>
                <a:gd name="T9" fmla="*/ 93 h 187"/>
                <a:gd name="T10" fmla="*/ 0 w 767"/>
                <a:gd name="T11" fmla="*/ 93 h 187"/>
                <a:gd name="T12" fmla="*/ 84 w 767"/>
                <a:gd name="T13" fmla="*/ 187 h 187"/>
                <a:gd name="T14" fmla="*/ 168 w 767"/>
                <a:gd name="T15" fmla="*/ 93 h 187"/>
                <a:gd name="T16" fmla="*/ 84 w 767"/>
                <a:gd name="T17" fmla="*/ 0 h 187"/>
                <a:gd name="T18" fmla="*/ 0 w 767"/>
                <a:gd name="T19" fmla="*/ 93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7" h="187">
                  <a:moveTo>
                    <a:pt x="599" y="93"/>
                  </a:moveTo>
                  <a:cubicBezTo>
                    <a:pt x="599" y="145"/>
                    <a:pt x="636" y="187"/>
                    <a:pt x="683" y="187"/>
                  </a:cubicBezTo>
                  <a:cubicBezTo>
                    <a:pt x="729" y="187"/>
                    <a:pt x="767" y="145"/>
                    <a:pt x="767" y="93"/>
                  </a:cubicBezTo>
                  <a:cubicBezTo>
                    <a:pt x="767" y="42"/>
                    <a:pt x="729" y="0"/>
                    <a:pt x="683" y="0"/>
                  </a:cubicBezTo>
                  <a:cubicBezTo>
                    <a:pt x="636" y="0"/>
                    <a:pt x="599" y="42"/>
                    <a:pt x="599" y="93"/>
                  </a:cubicBezTo>
                  <a:close/>
                  <a:moveTo>
                    <a:pt x="0" y="93"/>
                  </a:moveTo>
                  <a:cubicBezTo>
                    <a:pt x="0" y="145"/>
                    <a:pt x="38" y="187"/>
                    <a:pt x="84" y="187"/>
                  </a:cubicBezTo>
                  <a:cubicBezTo>
                    <a:pt x="131" y="187"/>
                    <a:pt x="168" y="145"/>
                    <a:pt x="168" y="93"/>
                  </a:cubicBezTo>
                  <a:cubicBezTo>
                    <a:pt x="168" y="42"/>
                    <a:pt x="131" y="0"/>
                    <a:pt x="84" y="0"/>
                  </a:cubicBezTo>
                  <a:cubicBezTo>
                    <a:pt x="38" y="0"/>
                    <a:pt x="0" y="42"/>
                    <a:pt x="0" y="93"/>
                  </a:cubicBezTo>
                  <a:close/>
                </a:path>
              </a:pathLst>
            </a:custGeom>
            <a:solidFill>
              <a:srgbClr val="48AF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7" name="Oval 7"/>
            <p:cNvSpPr>
              <a:spLocks noChangeArrowheads="1"/>
            </p:cNvSpPr>
            <p:nvPr/>
          </p:nvSpPr>
          <p:spPr bwMode="auto">
            <a:xfrm>
              <a:off x="10545763" y="1198562"/>
              <a:ext cx="120650" cy="134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8" name="Oval 8"/>
            <p:cNvSpPr>
              <a:spLocks noChangeArrowheads="1"/>
            </p:cNvSpPr>
            <p:nvPr/>
          </p:nvSpPr>
          <p:spPr bwMode="auto">
            <a:xfrm>
              <a:off x="9594850" y="1198562"/>
              <a:ext cx="122238" cy="134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Freeform 9"/>
            <p:cNvSpPr/>
            <p:nvPr/>
          </p:nvSpPr>
          <p:spPr bwMode="auto">
            <a:xfrm>
              <a:off x="9434513" y="265112"/>
              <a:ext cx="398463" cy="498475"/>
            </a:xfrm>
            <a:custGeom>
              <a:gdLst>
                <a:gd name="T0" fmla="*/ 251 w 251"/>
                <a:gd name="T1" fmla="*/ 0 h 314"/>
                <a:gd name="T2" fmla="*/ 251 w 251"/>
                <a:gd name="T3" fmla="*/ 314 h 314"/>
                <a:gd name="T4" fmla="*/ 0 w 251"/>
                <a:gd name="T5" fmla="*/ 314 h 314"/>
                <a:gd name="T6" fmla="*/ 78 w 251"/>
                <a:gd name="T7" fmla="*/ 45 h 314"/>
                <a:gd name="T8" fmla="*/ 251 w 251"/>
                <a:gd name="T9" fmla="*/ 0 h 314"/>
              </a:gdLst>
              <a:cxnLst>
                <a:cxn ang="0">
                  <a:pos x="T0" y="T1"/>
                </a:cxn>
                <a:cxn ang="0">
                  <a:pos x="T2" y="T3"/>
                </a:cxn>
                <a:cxn ang="0">
                  <a:pos x="T4" y="T5"/>
                </a:cxn>
                <a:cxn ang="0">
                  <a:pos x="T6" y="T7"/>
                </a:cxn>
                <a:cxn ang="0">
                  <a:pos x="T8" y="T9"/>
                </a:cxn>
              </a:cxnLst>
              <a:rect l="0" t="0" r="r" b="b"/>
              <a:pathLst>
                <a:path w="251" h="314">
                  <a:moveTo>
                    <a:pt x="251" y="0"/>
                  </a:moveTo>
                  <a:lnTo>
                    <a:pt x="251" y="314"/>
                  </a:lnTo>
                  <a:lnTo>
                    <a:pt x="0" y="314"/>
                  </a:lnTo>
                  <a:lnTo>
                    <a:pt x="78" y="45"/>
                  </a:lnTo>
                  <a:lnTo>
                    <a:pt x="251" y="0"/>
                  </a:lnTo>
                  <a:close/>
                </a:path>
              </a:pathLst>
            </a:custGeom>
            <a:solidFill>
              <a:srgbClr val="48AF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0" name="Freeform 10"/>
            <p:cNvSpPr/>
            <p:nvPr/>
          </p:nvSpPr>
          <p:spPr bwMode="auto">
            <a:xfrm>
              <a:off x="9577388" y="295275"/>
              <a:ext cx="225425" cy="468313"/>
            </a:xfrm>
            <a:custGeom>
              <a:gdLst>
                <a:gd name="T0" fmla="*/ 0 w 142"/>
                <a:gd name="T1" fmla="*/ 23 h 295"/>
                <a:gd name="T2" fmla="*/ 36 w 142"/>
                <a:gd name="T3" fmla="*/ 295 h 295"/>
                <a:gd name="T4" fmla="*/ 142 w 142"/>
                <a:gd name="T5" fmla="*/ 295 h 295"/>
                <a:gd name="T6" fmla="*/ 88 w 142"/>
                <a:gd name="T7" fmla="*/ 0 h 295"/>
                <a:gd name="T8" fmla="*/ 0 w 142"/>
                <a:gd name="T9" fmla="*/ 23 h 295"/>
              </a:gdLst>
              <a:cxnLst>
                <a:cxn ang="0">
                  <a:pos x="T0" y="T1"/>
                </a:cxn>
                <a:cxn ang="0">
                  <a:pos x="T2" y="T3"/>
                </a:cxn>
                <a:cxn ang="0">
                  <a:pos x="T4" y="T5"/>
                </a:cxn>
                <a:cxn ang="0">
                  <a:pos x="T6" y="T7"/>
                </a:cxn>
                <a:cxn ang="0">
                  <a:pos x="T8" y="T9"/>
                </a:cxn>
              </a:cxnLst>
              <a:rect l="0" t="0" r="r" b="b"/>
              <a:pathLst>
                <a:path w="142" h="295">
                  <a:moveTo>
                    <a:pt x="0" y="23"/>
                  </a:moveTo>
                  <a:lnTo>
                    <a:pt x="36" y="295"/>
                  </a:lnTo>
                  <a:lnTo>
                    <a:pt x="142" y="295"/>
                  </a:lnTo>
                  <a:lnTo>
                    <a:pt x="88" y="0"/>
                  </a:lnTo>
                  <a:lnTo>
                    <a:pt x="0" y="23"/>
                  </a:lnTo>
                  <a:close/>
                </a:path>
              </a:pathLst>
            </a:custGeom>
            <a:solidFill>
              <a:srgbClr val="A0E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 name="Rectangle 11"/>
            <p:cNvSpPr>
              <a:spLocks noChangeArrowheads="1"/>
            </p:cNvSpPr>
            <p:nvPr/>
          </p:nvSpPr>
          <p:spPr bwMode="auto">
            <a:xfrm>
              <a:off x="9353550" y="900112"/>
              <a:ext cx="1557338" cy="90488"/>
            </a:xfrm>
            <a:prstGeom prst="rect">
              <a:avLst/>
            </a:prstGeom>
            <a:solidFill>
              <a:srgbClr val="FC7C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Freeform 12"/>
            <p:cNvSpPr>
              <a:spLocks noEditPoints="1"/>
            </p:cNvSpPr>
            <p:nvPr/>
          </p:nvSpPr>
          <p:spPr bwMode="auto">
            <a:xfrm>
              <a:off x="10123488" y="163512"/>
              <a:ext cx="546100" cy="609599"/>
            </a:xfrm>
            <a:custGeom>
              <a:gdLst>
                <a:gd name="T0" fmla="*/ 0 w 344"/>
                <a:gd name="T1" fmla="*/ 191 h 383"/>
                <a:gd name="T2" fmla="*/ 172 w 344"/>
                <a:gd name="T3" fmla="*/ 383 h 383"/>
                <a:gd name="T4" fmla="*/ 344 w 344"/>
                <a:gd name="T5" fmla="*/ 191 h 383"/>
                <a:gd name="T6" fmla="*/ 172 w 344"/>
                <a:gd name="T7" fmla="*/ 0 h 383"/>
                <a:gd name="T8" fmla="*/ 0 w 344"/>
                <a:gd name="T9" fmla="*/ 191 h 383"/>
                <a:gd name="T10" fmla="*/ 74 w 344"/>
                <a:gd name="T11" fmla="*/ 150 h 383"/>
                <a:gd name="T12" fmla="*/ 135 w 344"/>
                <a:gd name="T13" fmla="*/ 150 h 383"/>
                <a:gd name="T14" fmla="*/ 135 w 344"/>
                <a:gd name="T15" fmla="*/ 83 h 383"/>
                <a:gd name="T16" fmla="*/ 209 w 344"/>
                <a:gd name="T17" fmla="*/ 83 h 383"/>
                <a:gd name="T18" fmla="*/ 209 w 344"/>
                <a:gd name="T19" fmla="*/ 150 h 383"/>
                <a:gd name="T20" fmla="*/ 269 w 344"/>
                <a:gd name="T21" fmla="*/ 150 h 383"/>
                <a:gd name="T22" fmla="*/ 269 w 344"/>
                <a:gd name="T23" fmla="*/ 232 h 383"/>
                <a:gd name="T24" fmla="*/ 209 w 344"/>
                <a:gd name="T25" fmla="*/ 232 h 383"/>
                <a:gd name="T26" fmla="*/ 209 w 344"/>
                <a:gd name="T27" fmla="*/ 299 h 383"/>
                <a:gd name="T28" fmla="*/ 135 w 344"/>
                <a:gd name="T29" fmla="*/ 299 h 383"/>
                <a:gd name="T30" fmla="*/ 135 w 344"/>
                <a:gd name="T31" fmla="*/ 232 h 383"/>
                <a:gd name="T32" fmla="*/ 74 w 344"/>
                <a:gd name="T33" fmla="*/ 232 h 383"/>
                <a:gd name="T34" fmla="*/ 74 w 344"/>
                <a:gd name="T35" fmla="*/ 150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383">
                  <a:moveTo>
                    <a:pt x="0" y="191"/>
                  </a:moveTo>
                  <a:cubicBezTo>
                    <a:pt x="0" y="297"/>
                    <a:pt x="77" y="383"/>
                    <a:pt x="172" y="383"/>
                  </a:cubicBezTo>
                  <a:cubicBezTo>
                    <a:pt x="267" y="383"/>
                    <a:pt x="344" y="297"/>
                    <a:pt x="344" y="191"/>
                  </a:cubicBezTo>
                  <a:cubicBezTo>
                    <a:pt x="344" y="85"/>
                    <a:pt x="267" y="0"/>
                    <a:pt x="172" y="0"/>
                  </a:cubicBezTo>
                  <a:cubicBezTo>
                    <a:pt x="77" y="0"/>
                    <a:pt x="0" y="85"/>
                    <a:pt x="0" y="191"/>
                  </a:cubicBezTo>
                  <a:close/>
                  <a:moveTo>
                    <a:pt x="74" y="150"/>
                  </a:moveTo>
                  <a:cubicBezTo>
                    <a:pt x="135" y="150"/>
                    <a:pt x="135" y="150"/>
                    <a:pt x="135" y="150"/>
                  </a:cubicBezTo>
                  <a:cubicBezTo>
                    <a:pt x="135" y="83"/>
                    <a:pt x="135" y="83"/>
                    <a:pt x="135" y="83"/>
                  </a:cubicBezTo>
                  <a:cubicBezTo>
                    <a:pt x="209" y="83"/>
                    <a:pt x="209" y="83"/>
                    <a:pt x="209" y="83"/>
                  </a:cubicBezTo>
                  <a:cubicBezTo>
                    <a:pt x="209" y="150"/>
                    <a:pt x="209" y="150"/>
                    <a:pt x="209" y="150"/>
                  </a:cubicBezTo>
                  <a:cubicBezTo>
                    <a:pt x="269" y="150"/>
                    <a:pt x="269" y="150"/>
                    <a:pt x="269" y="150"/>
                  </a:cubicBezTo>
                  <a:cubicBezTo>
                    <a:pt x="269" y="232"/>
                    <a:pt x="269" y="232"/>
                    <a:pt x="269" y="232"/>
                  </a:cubicBezTo>
                  <a:cubicBezTo>
                    <a:pt x="209" y="232"/>
                    <a:pt x="209" y="232"/>
                    <a:pt x="209" y="232"/>
                  </a:cubicBezTo>
                  <a:cubicBezTo>
                    <a:pt x="209" y="299"/>
                    <a:pt x="209" y="299"/>
                    <a:pt x="209" y="299"/>
                  </a:cubicBezTo>
                  <a:cubicBezTo>
                    <a:pt x="135" y="299"/>
                    <a:pt x="135" y="299"/>
                    <a:pt x="135" y="299"/>
                  </a:cubicBezTo>
                  <a:cubicBezTo>
                    <a:pt x="135" y="232"/>
                    <a:pt x="135" y="232"/>
                    <a:pt x="135" y="232"/>
                  </a:cubicBezTo>
                  <a:cubicBezTo>
                    <a:pt x="74" y="232"/>
                    <a:pt x="74" y="232"/>
                    <a:pt x="74" y="232"/>
                  </a:cubicBezTo>
                  <a:lnTo>
                    <a:pt x="74" y="15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Freeform 13"/>
            <p:cNvSpPr/>
            <p:nvPr/>
          </p:nvSpPr>
          <p:spPr bwMode="auto">
            <a:xfrm>
              <a:off x="10123488" y="163512"/>
              <a:ext cx="277813" cy="609600"/>
            </a:xfrm>
            <a:custGeom>
              <a:gdLst>
                <a:gd name="T0" fmla="*/ 172 w 175"/>
                <a:gd name="T1" fmla="*/ 0 h 383"/>
                <a:gd name="T2" fmla="*/ 175 w 175"/>
                <a:gd name="T3" fmla="*/ 0 h 383"/>
                <a:gd name="T4" fmla="*/ 175 w 175"/>
                <a:gd name="T5" fmla="*/ 83 h 383"/>
                <a:gd name="T6" fmla="*/ 135 w 175"/>
                <a:gd name="T7" fmla="*/ 83 h 383"/>
                <a:gd name="T8" fmla="*/ 135 w 175"/>
                <a:gd name="T9" fmla="*/ 150 h 383"/>
                <a:gd name="T10" fmla="*/ 74 w 175"/>
                <a:gd name="T11" fmla="*/ 150 h 383"/>
                <a:gd name="T12" fmla="*/ 74 w 175"/>
                <a:gd name="T13" fmla="*/ 232 h 383"/>
                <a:gd name="T14" fmla="*/ 135 w 175"/>
                <a:gd name="T15" fmla="*/ 232 h 383"/>
                <a:gd name="T16" fmla="*/ 135 w 175"/>
                <a:gd name="T17" fmla="*/ 299 h 383"/>
                <a:gd name="T18" fmla="*/ 175 w 175"/>
                <a:gd name="T19" fmla="*/ 299 h 383"/>
                <a:gd name="T20" fmla="*/ 175 w 175"/>
                <a:gd name="T21" fmla="*/ 382 h 383"/>
                <a:gd name="T22" fmla="*/ 172 w 175"/>
                <a:gd name="T23" fmla="*/ 383 h 383"/>
                <a:gd name="T24" fmla="*/ 0 w 175"/>
                <a:gd name="T25" fmla="*/ 191 h 383"/>
                <a:gd name="T26" fmla="*/ 172 w 175"/>
                <a:gd name="T27" fmla="*/ 0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383">
                  <a:moveTo>
                    <a:pt x="172" y="0"/>
                  </a:moveTo>
                  <a:cubicBezTo>
                    <a:pt x="173" y="0"/>
                    <a:pt x="174" y="0"/>
                    <a:pt x="175" y="0"/>
                  </a:cubicBezTo>
                  <a:cubicBezTo>
                    <a:pt x="175" y="83"/>
                    <a:pt x="175" y="83"/>
                    <a:pt x="175" y="83"/>
                  </a:cubicBezTo>
                  <a:cubicBezTo>
                    <a:pt x="135" y="83"/>
                    <a:pt x="135" y="83"/>
                    <a:pt x="135" y="83"/>
                  </a:cubicBezTo>
                  <a:cubicBezTo>
                    <a:pt x="135" y="150"/>
                    <a:pt x="135" y="150"/>
                    <a:pt x="135" y="150"/>
                  </a:cubicBezTo>
                  <a:cubicBezTo>
                    <a:pt x="74" y="150"/>
                    <a:pt x="74" y="150"/>
                    <a:pt x="74" y="150"/>
                  </a:cubicBezTo>
                  <a:cubicBezTo>
                    <a:pt x="74" y="232"/>
                    <a:pt x="74" y="232"/>
                    <a:pt x="74" y="232"/>
                  </a:cubicBezTo>
                  <a:cubicBezTo>
                    <a:pt x="135" y="232"/>
                    <a:pt x="135" y="232"/>
                    <a:pt x="135" y="232"/>
                  </a:cubicBezTo>
                  <a:cubicBezTo>
                    <a:pt x="135" y="299"/>
                    <a:pt x="135" y="299"/>
                    <a:pt x="135" y="299"/>
                  </a:cubicBezTo>
                  <a:cubicBezTo>
                    <a:pt x="175" y="299"/>
                    <a:pt x="175" y="299"/>
                    <a:pt x="175" y="299"/>
                  </a:cubicBezTo>
                  <a:cubicBezTo>
                    <a:pt x="175" y="382"/>
                    <a:pt x="175" y="382"/>
                    <a:pt x="175" y="382"/>
                  </a:cubicBezTo>
                  <a:cubicBezTo>
                    <a:pt x="174" y="382"/>
                    <a:pt x="173" y="383"/>
                    <a:pt x="172" y="383"/>
                  </a:cubicBezTo>
                  <a:cubicBezTo>
                    <a:pt x="77" y="383"/>
                    <a:pt x="0" y="297"/>
                    <a:pt x="0" y="191"/>
                  </a:cubicBezTo>
                  <a:cubicBezTo>
                    <a:pt x="0" y="85"/>
                    <a:pt x="77" y="0"/>
                    <a:pt x="172"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Freeform 14"/>
            <p:cNvSpPr/>
            <p:nvPr/>
          </p:nvSpPr>
          <p:spPr bwMode="auto">
            <a:xfrm>
              <a:off x="9923463" y="-211138"/>
              <a:ext cx="146050" cy="146050"/>
            </a:xfrm>
            <a:custGeom>
              <a:gdLst>
                <a:gd name="T0" fmla="*/ 0 w 92"/>
                <a:gd name="T1" fmla="*/ 92 h 92"/>
                <a:gd name="T2" fmla="*/ 92 w 92"/>
                <a:gd name="T3" fmla="*/ 92 h 92"/>
                <a:gd name="T4" fmla="*/ 70 w 92"/>
                <a:gd name="T5" fmla="*/ 0 h 92"/>
                <a:gd name="T6" fmla="*/ 23 w 92"/>
                <a:gd name="T7" fmla="*/ 0 h 92"/>
                <a:gd name="T8" fmla="*/ 0 w 92"/>
                <a:gd name="T9" fmla="*/ 92 h 92"/>
              </a:gdLst>
              <a:cxnLst>
                <a:cxn ang="0">
                  <a:pos x="T0" y="T1"/>
                </a:cxn>
                <a:cxn ang="0">
                  <a:pos x="T2" y="T3"/>
                </a:cxn>
                <a:cxn ang="0">
                  <a:pos x="T4" y="T5"/>
                </a:cxn>
                <a:cxn ang="0">
                  <a:pos x="T6" y="T7"/>
                </a:cxn>
                <a:cxn ang="0">
                  <a:pos x="T8" y="T9"/>
                </a:cxn>
              </a:cxnLst>
              <a:rect l="0" t="0" r="r" b="b"/>
              <a:pathLst>
                <a:path w="92" h="92">
                  <a:moveTo>
                    <a:pt x="0" y="92"/>
                  </a:moveTo>
                  <a:lnTo>
                    <a:pt x="92" y="92"/>
                  </a:lnTo>
                  <a:lnTo>
                    <a:pt x="70" y="0"/>
                  </a:lnTo>
                  <a:lnTo>
                    <a:pt x="23" y="0"/>
                  </a:lnTo>
                  <a:lnTo>
                    <a:pt x="0" y="92"/>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5" name="Freeform 15"/>
            <p:cNvSpPr/>
            <p:nvPr/>
          </p:nvSpPr>
          <p:spPr bwMode="auto">
            <a:xfrm>
              <a:off x="9923463" y="-211138"/>
              <a:ext cx="73025" cy="146050"/>
            </a:xfrm>
            <a:custGeom>
              <a:gdLst>
                <a:gd name="T0" fmla="*/ 46 w 46"/>
                <a:gd name="T1" fmla="*/ 92 h 92"/>
                <a:gd name="T2" fmla="*/ 0 w 46"/>
                <a:gd name="T3" fmla="*/ 92 h 92"/>
                <a:gd name="T4" fmla="*/ 23 w 46"/>
                <a:gd name="T5" fmla="*/ 0 h 92"/>
                <a:gd name="T6" fmla="*/ 46 w 46"/>
                <a:gd name="T7" fmla="*/ 0 h 92"/>
                <a:gd name="T8" fmla="*/ 46 w 46"/>
                <a:gd name="T9" fmla="*/ 92 h 92"/>
              </a:gdLst>
              <a:cxnLst>
                <a:cxn ang="0">
                  <a:pos x="T0" y="T1"/>
                </a:cxn>
                <a:cxn ang="0">
                  <a:pos x="T2" y="T3"/>
                </a:cxn>
                <a:cxn ang="0">
                  <a:pos x="T4" y="T5"/>
                </a:cxn>
                <a:cxn ang="0">
                  <a:pos x="T6" y="T7"/>
                </a:cxn>
                <a:cxn ang="0">
                  <a:pos x="T8" y="T9"/>
                </a:cxn>
              </a:cxnLst>
              <a:rect l="0" t="0" r="r" b="b"/>
              <a:pathLst>
                <a:path w="46" h="92">
                  <a:moveTo>
                    <a:pt x="46" y="92"/>
                  </a:moveTo>
                  <a:lnTo>
                    <a:pt x="0" y="92"/>
                  </a:lnTo>
                  <a:lnTo>
                    <a:pt x="23" y="0"/>
                  </a:lnTo>
                  <a:lnTo>
                    <a:pt x="46" y="0"/>
                  </a:lnTo>
                  <a:lnTo>
                    <a:pt x="46" y="92"/>
                  </a:ln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Rectangle 16"/>
            <p:cNvSpPr>
              <a:spLocks noChangeArrowheads="1"/>
            </p:cNvSpPr>
            <p:nvPr/>
          </p:nvSpPr>
          <p:spPr bwMode="auto">
            <a:xfrm>
              <a:off x="9901238" y="-65088"/>
              <a:ext cx="188913" cy="57150"/>
            </a:xfrm>
            <a:prstGeom prst="rect">
              <a:avLst/>
            </a:prstGeom>
            <a:solidFill>
              <a:srgbClr val="71C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Rectangle 17"/>
            <p:cNvSpPr>
              <a:spLocks noChangeArrowheads="1"/>
            </p:cNvSpPr>
            <p:nvPr/>
          </p:nvSpPr>
          <p:spPr bwMode="auto">
            <a:xfrm>
              <a:off x="9901238" y="-65088"/>
              <a:ext cx="95250" cy="57150"/>
            </a:xfrm>
            <a:prstGeom prst="rect">
              <a:avLst/>
            </a:prstGeom>
            <a:solidFill>
              <a:srgbClr val="48A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nodeType="afterGroup">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nodeType="afterGroup">
                            <p:stCondLst>
                              <p:cond delay="3000"/>
                            </p:stCondLst>
                            <p:childTnLst>
                              <p:par>
                                <p:cTn id="33" presetID="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nodeType="afterGroup">
                            <p:stCondLst>
                              <p:cond delay="3001"/>
                            </p:stCondLst>
                            <p:childTnLst>
                              <p:par>
                                <p:cTn id="36" presetID="63" presetClass="path" presetSubtype="0" accel="50000" decel="50000" fill="hold" nodeType="afterEffect">
                                  <p:stCondLst>
                                    <p:cond delay="0"/>
                                  </p:stCondLst>
                                  <p:childTnLst>
                                    <p:animMotion origin="layout" path="M -1.66667E-06 0 L 1.01771 0" pathEditMode="relative" rAng="0" ptsTypes="AA">
                                      <p:cBhvr>
                                        <p:cTn id="37" dur="2000" fill="hold"/>
                                        <p:tgtEl>
                                          <p:spTgt spid="14"/>
                                        </p:tgtEl>
                                        <p:attrNameLst>
                                          <p:attrName>ppt_x</p:attrName>
                                          <p:attrName>ppt_y</p:attrName>
                                        </p:attrNameLst>
                                      </p:cBhvr>
                                      <p:rCtr x="508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0"/>
            <a:ext cx="12192000" cy="4119154"/>
          </a:xfrm>
          <a:prstGeom prst="rect">
            <a:avLst/>
          </a:prstGeom>
          <a:solidFill>
            <a:srgbClr val="E7F5F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0" y="4119154"/>
            <a:ext cx="12192000" cy="2738846"/>
          </a:xfrm>
          <a:prstGeom prst="rect">
            <a:avLst/>
          </a:prstGeom>
          <a:solidFill>
            <a:srgbClr val="43B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240" y="0"/>
            <a:ext cx="2787485" cy="27856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843" y="3299210"/>
            <a:ext cx="962957" cy="819944"/>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0000">
            <a:off x="11187474" y="3368524"/>
            <a:ext cx="719120" cy="719120"/>
          </a:xfrm>
          <a:prstGeom prst="rect">
            <a:avLst/>
          </a:prstGeom>
        </p:spPr>
      </p:pic>
      <p:grpSp>
        <p:nvGrpSpPr>
          <p:cNvPr id="2" name="组合 1"/>
          <p:cNvGrpSpPr/>
          <p:nvPr/>
        </p:nvGrpSpPr>
        <p:grpSpPr>
          <a:xfrm>
            <a:off x="9146278" y="3263729"/>
            <a:ext cx="1561215" cy="916221"/>
            <a:chOff x="9146278" y="3263729"/>
            <a:chExt cx="1561215" cy="916221"/>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1781" y="3263730"/>
              <a:ext cx="955712" cy="916220"/>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278" y="3263729"/>
              <a:ext cx="605503" cy="916221"/>
            </a:xfrm>
            <a:prstGeom prst="rect">
              <a:avLst/>
            </a:prstGeom>
          </p:spPr>
        </p:pic>
      </p:grpSp>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035" y="3409305"/>
            <a:ext cx="1511644" cy="660550"/>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8585" y="3243577"/>
            <a:ext cx="885085" cy="885085"/>
          </a:xfrm>
          <a:prstGeom prst="rect">
            <a:avLst/>
          </a:prstGeom>
        </p:spPr>
      </p:pic>
      <p:pic>
        <p:nvPicPr>
          <p:cNvPr id="17" name="图片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3629" y="3253503"/>
            <a:ext cx="870809" cy="863170"/>
          </a:xfrm>
          <a:prstGeom prst="rect">
            <a:avLst/>
          </a:prstGeom>
        </p:spPr>
      </p:pic>
      <p:pic>
        <p:nvPicPr>
          <p:cNvPr id="18"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90206" y="3333031"/>
            <a:ext cx="1152014" cy="781160"/>
          </a:xfrm>
          <a:prstGeom prst="rect">
            <a:avLst/>
          </a:prstGeom>
        </p:spPr>
      </p:pic>
      <p:pic>
        <p:nvPicPr>
          <p:cNvPr id="19" name="图片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811" y="3251276"/>
            <a:ext cx="378324" cy="880331"/>
          </a:xfrm>
          <a:prstGeom prst="rect">
            <a:avLst/>
          </a:prstGeom>
        </p:spPr>
      </p:pic>
      <p:sp>
        <p:nvSpPr>
          <p:cNvPr id="22" name="文本框 21"/>
          <p:cNvSpPr txBox="1"/>
          <p:nvPr/>
        </p:nvSpPr>
        <p:spPr>
          <a:xfrm>
            <a:off x="4041038" y="4763523"/>
            <a:ext cx="4647887" cy="1107996"/>
          </a:xfrm>
          <a:prstGeom prst="rect">
            <a:avLst/>
          </a:prstGeom>
          <a:noFill/>
        </p:spPr>
        <p:txBody>
          <a:bodyPr wrap="square" rtlCol="0">
            <a:spAutoFit/>
          </a:bodyPr>
          <a:lstStyle/>
          <a:p>
            <a:pPr algn="dist"/>
            <a:r>
              <a:rPr lang="zh-CN" altLang="en-US" sz="6600" b="1">
                <a:solidFill>
                  <a:srgbClr val="F7FCFC"/>
                </a:solidFill>
                <a:cs typeface="+mn-ea"/>
                <a:sym typeface="+mn-lt"/>
              </a:rPr>
              <a:t>谢谢欣赏！</a:t>
            </a:r>
            <a:endParaRPr lang="zh-CN" altLang="en-US" sz="6600" b="1">
              <a:solidFill>
                <a:srgbClr val="F7FCFC"/>
              </a:solidFill>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50" fill="hold"/>
                                        <p:tgtEl>
                                          <p:spTgt spid="19"/>
                                        </p:tgtEl>
                                        <p:attrNameLst>
                                          <p:attrName>ppt_w</p:attrName>
                                        </p:attrNameLst>
                                      </p:cBhvr>
                                      <p:tavLst>
                                        <p:tav tm="0">
                                          <p:val>
                                            <p:fltVal val="0"/>
                                          </p:val>
                                        </p:tav>
                                        <p:tav tm="100000">
                                          <p:val>
                                            <p:strVal val="#ppt_w"/>
                                          </p:val>
                                        </p:tav>
                                      </p:tavLst>
                                    </p:anim>
                                    <p:anim calcmode="lin" valueType="num">
                                      <p:cBhvr>
                                        <p:cTn id="13" dur="250" fill="hold"/>
                                        <p:tgtEl>
                                          <p:spTgt spid="19"/>
                                        </p:tgtEl>
                                        <p:attrNameLst>
                                          <p:attrName>ppt_h</p:attrName>
                                        </p:attrNameLst>
                                      </p:cBhvr>
                                      <p:tavLst>
                                        <p:tav tm="0">
                                          <p:val>
                                            <p:fltVal val="0"/>
                                          </p:val>
                                        </p:tav>
                                        <p:tav tm="100000">
                                          <p:val>
                                            <p:strVal val="#ppt_h"/>
                                          </p:val>
                                        </p:tav>
                                      </p:tavLst>
                                    </p:anim>
                                    <p:anim calcmode="lin" valueType="num">
                                      <p:cBhvr>
                                        <p:cTn id="14" dur="250" fill="hold"/>
                                        <p:tgtEl>
                                          <p:spTgt spid="19"/>
                                        </p:tgtEl>
                                        <p:attrNameLst>
                                          <p:attrName>ppt_x</p:attrName>
                                        </p:attrNameLst>
                                      </p:cBhvr>
                                      <p:tavLst>
                                        <p:tav tm="0">
                                          <p:val>
                                            <p:fltVal val="0.5"/>
                                          </p:val>
                                        </p:tav>
                                        <p:tav tm="100000">
                                          <p:val>
                                            <p:strVal val="#ppt_x"/>
                                          </p:val>
                                        </p:tav>
                                      </p:tavLst>
                                    </p:anim>
                                    <p:anim calcmode="lin" valueType="num">
                                      <p:cBhvr>
                                        <p:cTn id="15" dur="250" fill="hold"/>
                                        <p:tgtEl>
                                          <p:spTgt spid="19"/>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75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 calcmode="lin" valueType="num">
                                      <p:cBhvr>
                                        <p:cTn id="21" dur="250" fill="hold"/>
                                        <p:tgtEl>
                                          <p:spTgt spid="11"/>
                                        </p:tgtEl>
                                        <p:attrNameLst>
                                          <p:attrName>ppt_x</p:attrName>
                                        </p:attrNameLst>
                                      </p:cBhvr>
                                      <p:tavLst>
                                        <p:tav tm="0">
                                          <p:val>
                                            <p:fltVal val="0.5"/>
                                          </p:val>
                                        </p:tav>
                                        <p:tav tm="100000">
                                          <p:val>
                                            <p:strVal val="#ppt_x"/>
                                          </p:val>
                                        </p:tav>
                                      </p:tavLst>
                                    </p:anim>
                                    <p:anim calcmode="lin" valueType="num">
                                      <p:cBhvr>
                                        <p:cTn id="22" dur="250" fill="hold"/>
                                        <p:tgtEl>
                                          <p:spTgt spid="11"/>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000"/>
                            </p:stCondLst>
                            <p:childTnLst>
                              <p:par>
                                <p:cTn id="24" presetID="23" presetClass="entr" presetSubtype="52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250" fill="hold"/>
                                        <p:tgtEl>
                                          <p:spTgt spid="17"/>
                                        </p:tgtEl>
                                        <p:attrNameLst>
                                          <p:attrName>ppt_w</p:attrName>
                                        </p:attrNameLst>
                                      </p:cBhvr>
                                      <p:tavLst>
                                        <p:tav tm="0">
                                          <p:val>
                                            <p:fltVal val="0"/>
                                          </p:val>
                                        </p:tav>
                                        <p:tav tm="100000">
                                          <p:val>
                                            <p:strVal val="#ppt_w"/>
                                          </p:val>
                                        </p:tav>
                                      </p:tavLst>
                                    </p:anim>
                                    <p:anim calcmode="lin" valueType="num">
                                      <p:cBhvr>
                                        <p:cTn id="27" dur="250" fill="hold"/>
                                        <p:tgtEl>
                                          <p:spTgt spid="17"/>
                                        </p:tgtEl>
                                        <p:attrNameLst>
                                          <p:attrName>ppt_h</p:attrName>
                                        </p:attrNameLst>
                                      </p:cBhvr>
                                      <p:tavLst>
                                        <p:tav tm="0">
                                          <p:val>
                                            <p:fltVal val="0"/>
                                          </p:val>
                                        </p:tav>
                                        <p:tav tm="100000">
                                          <p:val>
                                            <p:strVal val="#ppt_h"/>
                                          </p:val>
                                        </p:tav>
                                      </p:tavLst>
                                    </p:anim>
                                    <p:anim calcmode="lin" valueType="num">
                                      <p:cBhvr>
                                        <p:cTn id="28" dur="250" fill="hold"/>
                                        <p:tgtEl>
                                          <p:spTgt spid="17"/>
                                        </p:tgtEl>
                                        <p:attrNameLst>
                                          <p:attrName>ppt_x</p:attrName>
                                        </p:attrNameLst>
                                      </p:cBhvr>
                                      <p:tavLst>
                                        <p:tav tm="0">
                                          <p:val>
                                            <p:fltVal val="0.5"/>
                                          </p:val>
                                        </p:tav>
                                        <p:tav tm="100000">
                                          <p:val>
                                            <p:strVal val="#ppt_x"/>
                                          </p:val>
                                        </p:tav>
                                      </p:tavLst>
                                    </p:anim>
                                    <p:anim calcmode="lin" valueType="num">
                                      <p:cBhvr>
                                        <p:cTn id="29" dur="250" fill="hold"/>
                                        <p:tgtEl>
                                          <p:spTgt spid="17"/>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250"/>
                            </p:stCondLst>
                            <p:childTnLst>
                              <p:par>
                                <p:cTn id="31" presetID="23" presetClass="entr" presetSubtype="52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 calcmode="lin" valueType="num">
                                      <p:cBhvr>
                                        <p:cTn id="35" dur="250" fill="hold"/>
                                        <p:tgtEl>
                                          <p:spTgt spid="18"/>
                                        </p:tgtEl>
                                        <p:attrNameLst>
                                          <p:attrName>ppt_x</p:attrName>
                                        </p:attrNameLst>
                                      </p:cBhvr>
                                      <p:tavLst>
                                        <p:tav tm="0">
                                          <p:val>
                                            <p:fltVal val="0.5"/>
                                          </p:val>
                                        </p:tav>
                                        <p:tav tm="100000">
                                          <p:val>
                                            <p:strVal val="#ppt_x"/>
                                          </p:val>
                                        </p:tav>
                                      </p:tavLst>
                                    </p:anim>
                                    <p:anim calcmode="lin" valueType="num">
                                      <p:cBhvr>
                                        <p:cTn id="36" dur="250" fill="hold"/>
                                        <p:tgtEl>
                                          <p:spTgt spid="18"/>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1500"/>
                            </p:stCondLst>
                            <p:childTnLst>
                              <p:par>
                                <p:cTn id="38" presetID="23" presetClass="entr" presetSubtype="52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250" fill="hold"/>
                                        <p:tgtEl>
                                          <p:spTgt spid="16"/>
                                        </p:tgtEl>
                                        <p:attrNameLst>
                                          <p:attrName>ppt_w</p:attrName>
                                        </p:attrNameLst>
                                      </p:cBhvr>
                                      <p:tavLst>
                                        <p:tav tm="0">
                                          <p:val>
                                            <p:fltVal val="0"/>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anim calcmode="lin" valueType="num">
                                      <p:cBhvr>
                                        <p:cTn id="42" dur="250" fill="hold"/>
                                        <p:tgtEl>
                                          <p:spTgt spid="16"/>
                                        </p:tgtEl>
                                        <p:attrNameLst>
                                          <p:attrName>ppt_x</p:attrName>
                                        </p:attrNameLst>
                                      </p:cBhvr>
                                      <p:tavLst>
                                        <p:tav tm="0">
                                          <p:val>
                                            <p:fltVal val="0.5"/>
                                          </p:val>
                                        </p:tav>
                                        <p:tav tm="100000">
                                          <p:val>
                                            <p:strVal val="#ppt_x"/>
                                          </p:val>
                                        </p:tav>
                                      </p:tavLst>
                                    </p:anim>
                                    <p:anim calcmode="lin" valueType="num">
                                      <p:cBhvr>
                                        <p:cTn id="43" dur="250" fill="hold"/>
                                        <p:tgtEl>
                                          <p:spTgt spid="16"/>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1750"/>
                            </p:stCondLst>
                            <p:childTnLst>
                              <p:par>
                                <p:cTn id="45" presetID="23" presetClass="entr" presetSubtype="52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250" fill="hold"/>
                                        <p:tgtEl>
                                          <p:spTgt spid="15"/>
                                        </p:tgtEl>
                                        <p:attrNameLst>
                                          <p:attrName>ppt_w</p:attrName>
                                        </p:attrNameLst>
                                      </p:cBhvr>
                                      <p:tavLst>
                                        <p:tav tm="0">
                                          <p:val>
                                            <p:fltVal val="0"/>
                                          </p:val>
                                        </p:tav>
                                        <p:tav tm="100000">
                                          <p:val>
                                            <p:strVal val="#ppt_w"/>
                                          </p:val>
                                        </p:tav>
                                      </p:tavLst>
                                    </p:anim>
                                    <p:anim calcmode="lin" valueType="num">
                                      <p:cBhvr>
                                        <p:cTn id="48" dur="250" fill="hold"/>
                                        <p:tgtEl>
                                          <p:spTgt spid="15"/>
                                        </p:tgtEl>
                                        <p:attrNameLst>
                                          <p:attrName>ppt_h</p:attrName>
                                        </p:attrNameLst>
                                      </p:cBhvr>
                                      <p:tavLst>
                                        <p:tav tm="0">
                                          <p:val>
                                            <p:fltVal val="0"/>
                                          </p:val>
                                        </p:tav>
                                        <p:tav tm="100000">
                                          <p:val>
                                            <p:strVal val="#ppt_h"/>
                                          </p:val>
                                        </p:tav>
                                      </p:tavLst>
                                    </p:anim>
                                    <p:anim calcmode="lin" valueType="num">
                                      <p:cBhvr>
                                        <p:cTn id="49" dur="250" fill="hold"/>
                                        <p:tgtEl>
                                          <p:spTgt spid="15"/>
                                        </p:tgtEl>
                                        <p:attrNameLst>
                                          <p:attrName>ppt_x</p:attrName>
                                        </p:attrNameLst>
                                      </p:cBhvr>
                                      <p:tavLst>
                                        <p:tav tm="0">
                                          <p:val>
                                            <p:fltVal val="0.5"/>
                                          </p:val>
                                        </p:tav>
                                        <p:tav tm="100000">
                                          <p:val>
                                            <p:strVal val="#ppt_x"/>
                                          </p:val>
                                        </p:tav>
                                      </p:tavLst>
                                    </p:anim>
                                    <p:anim calcmode="lin" valueType="num">
                                      <p:cBhvr>
                                        <p:cTn id="50" dur="250" fill="hold"/>
                                        <p:tgtEl>
                                          <p:spTgt spid="15"/>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2000"/>
                            </p:stCondLst>
                            <p:childTnLst>
                              <p:par>
                                <p:cTn id="52" presetID="23" presetClass="entr" presetSubtype="528"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250" fill="hold"/>
                                        <p:tgtEl>
                                          <p:spTgt spid="2"/>
                                        </p:tgtEl>
                                        <p:attrNameLst>
                                          <p:attrName>ppt_w</p:attrName>
                                        </p:attrNameLst>
                                      </p:cBhvr>
                                      <p:tavLst>
                                        <p:tav tm="0">
                                          <p:val>
                                            <p:fltVal val="0"/>
                                          </p:val>
                                        </p:tav>
                                        <p:tav tm="100000">
                                          <p:val>
                                            <p:strVal val="#ppt_w"/>
                                          </p:val>
                                        </p:tav>
                                      </p:tavLst>
                                    </p:anim>
                                    <p:anim calcmode="lin" valueType="num">
                                      <p:cBhvr>
                                        <p:cTn id="55" dur="250" fill="hold"/>
                                        <p:tgtEl>
                                          <p:spTgt spid="2"/>
                                        </p:tgtEl>
                                        <p:attrNameLst>
                                          <p:attrName>ppt_h</p:attrName>
                                        </p:attrNameLst>
                                      </p:cBhvr>
                                      <p:tavLst>
                                        <p:tav tm="0">
                                          <p:val>
                                            <p:fltVal val="0"/>
                                          </p:val>
                                        </p:tav>
                                        <p:tav tm="100000">
                                          <p:val>
                                            <p:strVal val="#ppt_h"/>
                                          </p:val>
                                        </p:tav>
                                      </p:tavLst>
                                    </p:anim>
                                    <p:anim calcmode="lin" valueType="num">
                                      <p:cBhvr>
                                        <p:cTn id="56" dur="250" fill="hold"/>
                                        <p:tgtEl>
                                          <p:spTgt spid="2"/>
                                        </p:tgtEl>
                                        <p:attrNameLst>
                                          <p:attrName>ppt_x</p:attrName>
                                        </p:attrNameLst>
                                      </p:cBhvr>
                                      <p:tavLst>
                                        <p:tav tm="0">
                                          <p:val>
                                            <p:fltVal val="0.5"/>
                                          </p:val>
                                        </p:tav>
                                        <p:tav tm="100000">
                                          <p:val>
                                            <p:strVal val="#ppt_x"/>
                                          </p:val>
                                        </p:tav>
                                      </p:tavLst>
                                    </p:anim>
                                    <p:anim calcmode="lin" valueType="num">
                                      <p:cBhvr>
                                        <p:cTn id="57" dur="250" fill="hold"/>
                                        <p:tgtEl>
                                          <p:spTgt spid="2"/>
                                        </p:tgtEl>
                                        <p:attrNameLst>
                                          <p:attrName>ppt_y</p:attrName>
                                        </p:attrNameLst>
                                      </p:cBhvr>
                                      <p:tavLst>
                                        <p:tav tm="0">
                                          <p:val>
                                            <p:fltVal val="0.5"/>
                                          </p:val>
                                        </p:tav>
                                        <p:tav tm="100000">
                                          <p:val>
                                            <p:strVal val="#ppt_y"/>
                                          </p:val>
                                        </p:tav>
                                      </p:tavLst>
                                    </p:anim>
                                  </p:childTnLst>
                                </p:cTn>
                              </p:par>
                            </p:childTnLst>
                          </p:cTn>
                        </p:par>
                        <p:par>
                          <p:cTn id="58" fill="hold" nodeType="afterGroup">
                            <p:stCondLst>
                              <p:cond delay="2250"/>
                            </p:stCondLst>
                            <p:childTnLst>
                              <p:par>
                                <p:cTn id="59" presetID="23" presetClass="entr" presetSubtype="528"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250" fill="hold"/>
                                        <p:tgtEl>
                                          <p:spTgt spid="12"/>
                                        </p:tgtEl>
                                        <p:attrNameLst>
                                          <p:attrName>ppt_w</p:attrName>
                                        </p:attrNameLst>
                                      </p:cBhvr>
                                      <p:tavLst>
                                        <p:tav tm="0">
                                          <p:val>
                                            <p:fltVal val="0"/>
                                          </p:val>
                                        </p:tav>
                                        <p:tav tm="100000">
                                          <p:val>
                                            <p:strVal val="#ppt_w"/>
                                          </p:val>
                                        </p:tav>
                                      </p:tavLst>
                                    </p:anim>
                                    <p:anim calcmode="lin" valueType="num">
                                      <p:cBhvr>
                                        <p:cTn id="62" dur="250" fill="hold"/>
                                        <p:tgtEl>
                                          <p:spTgt spid="12"/>
                                        </p:tgtEl>
                                        <p:attrNameLst>
                                          <p:attrName>ppt_h</p:attrName>
                                        </p:attrNameLst>
                                      </p:cBhvr>
                                      <p:tavLst>
                                        <p:tav tm="0">
                                          <p:val>
                                            <p:fltVal val="0"/>
                                          </p:val>
                                        </p:tav>
                                        <p:tav tm="100000">
                                          <p:val>
                                            <p:strVal val="#ppt_h"/>
                                          </p:val>
                                        </p:tav>
                                      </p:tavLst>
                                    </p:anim>
                                    <p:anim calcmode="lin" valueType="num">
                                      <p:cBhvr>
                                        <p:cTn id="63" dur="250" fill="hold"/>
                                        <p:tgtEl>
                                          <p:spTgt spid="12"/>
                                        </p:tgtEl>
                                        <p:attrNameLst>
                                          <p:attrName>ppt_x</p:attrName>
                                        </p:attrNameLst>
                                      </p:cBhvr>
                                      <p:tavLst>
                                        <p:tav tm="0">
                                          <p:val>
                                            <p:fltVal val="0.5"/>
                                          </p:val>
                                        </p:tav>
                                        <p:tav tm="100000">
                                          <p:val>
                                            <p:strVal val="#ppt_x"/>
                                          </p:val>
                                        </p:tav>
                                      </p:tavLst>
                                    </p:anim>
                                    <p:anim calcmode="lin" valueType="num">
                                      <p:cBhvr>
                                        <p:cTn id="64" dur="250" fill="hold"/>
                                        <p:tgtEl>
                                          <p:spTgt spid="12"/>
                                        </p:tgtEl>
                                        <p:attrNameLst>
                                          <p:attrName>ppt_y</p:attrName>
                                        </p:attrNameLst>
                                      </p:cBhvr>
                                      <p:tavLst>
                                        <p:tav tm="0">
                                          <p:val>
                                            <p:fltVal val="0.5"/>
                                          </p:val>
                                        </p:tav>
                                        <p:tav tm="100000">
                                          <p:val>
                                            <p:strVal val="#ppt_y"/>
                                          </p:val>
                                        </p:tav>
                                      </p:tavLst>
                                    </p:anim>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22"/>
                                        </p:tgtEl>
                                        <p:attrNameLst>
                                          <p:attrName>style.visibility</p:attrName>
                                        </p:attrNameLst>
                                      </p:cBhvr>
                                      <p:to>
                                        <p:strVal val="visible"/>
                                      </p:to>
                                    </p:set>
                                    <p:anim by="(-#ppt_w*2)" calcmode="lin" valueType="num">
                                      <p:cBhvr rctx="PPT">
                                        <p:cTn id="67" dur="500" autoRev="1" fill="hold">
                                          <p:stCondLst>
                                            <p:cond delay="0"/>
                                          </p:stCondLst>
                                        </p:cTn>
                                        <p:tgtEl>
                                          <p:spTgt spid="22"/>
                                        </p:tgtEl>
                                        <p:attrNameLst>
                                          <p:attrName>ppt_w</p:attrName>
                                        </p:attrNameLst>
                                      </p:cBhvr>
                                    </p:anim>
                                    <p:anim by="(#ppt_w*0.50)" calcmode="lin" valueType="num">
                                      <p:cBhvr>
                                        <p:cTn id="68" dur="500" decel="50000" autoRev="1" fill="hold">
                                          <p:stCondLst>
                                            <p:cond delay="0"/>
                                          </p:stCondLst>
                                        </p:cTn>
                                        <p:tgtEl>
                                          <p:spTgt spid="22"/>
                                        </p:tgtEl>
                                        <p:attrNameLst>
                                          <p:attrName>ppt_x</p:attrName>
                                        </p:attrNameLst>
                                      </p:cBhvr>
                                    </p:anim>
                                    <p:anim from="(-#ppt_h/2)" to="(#ppt_y)" calcmode="lin" valueType="num">
                                      <p:cBhvr>
                                        <p:cTn id="69" dur="1000" fill="hold">
                                          <p:stCondLst>
                                            <p:cond delay="0"/>
                                          </p:stCondLst>
                                        </p:cTn>
                                        <p:tgtEl>
                                          <p:spTgt spid="22"/>
                                        </p:tgtEl>
                                        <p:attrNameLst>
                                          <p:attrName>ppt_y</p:attrName>
                                        </p:attrNameLst>
                                      </p:cBhvr>
                                    </p:anim>
                                    <p:animRot by="21600000">
                                      <p:cBhvr>
                                        <p:cTn id="70" dur="10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702629" y="467784"/>
            <a:ext cx="2786742" cy="522816"/>
          </a:xfrm>
        </p:spPr>
        <p:txBody>
          <a:bodyPr/>
          <a:lstStyle/>
          <a:p>
            <a:r>
              <a:rPr lang="zh-CN" altLang="en-US" sz="3200">
                <a:latin typeface="+mn-lt"/>
                <a:ea typeface="+mn-ea"/>
                <a:cs typeface="+mn-ea"/>
                <a:sym typeface="+mn-lt"/>
              </a:rPr>
              <a:t>基本信息</a:t>
            </a:r>
            <a:endParaRPr lang="zh-CN" altLang="en-US" sz="3200">
              <a:latin typeface="+mn-lt"/>
              <a:ea typeface="+mn-ea"/>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742" y="1560525"/>
            <a:ext cx="7286171" cy="5297475"/>
          </a:xfrm>
          <a:prstGeom prst="rect">
            <a:avLst/>
          </a:prstGeom>
        </p:spPr>
      </p:pic>
      <p:sp>
        <p:nvSpPr>
          <p:cNvPr id="48" name="Rounded Rectangle 52"/>
          <p:cNvSpPr/>
          <p:nvPr/>
        </p:nvSpPr>
        <p:spPr>
          <a:xfrm>
            <a:off x="176202" y="1845480"/>
            <a:ext cx="4105512" cy="2033794"/>
          </a:xfrm>
          <a:prstGeom prst="roundRect">
            <a:avLst>
              <a:gd name="adj" fmla="val 57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0" name="直接连接符 9"/>
          <p:cNvCxnSpPr>
            <a:stCxn id="54" idx="4"/>
          </p:cNvCxnSpPr>
          <p:nvPr/>
        </p:nvCxnSpPr>
        <p:spPr>
          <a:xfrm flipH="1">
            <a:off x="616110" y="1557539"/>
            <a:ext cx="883" cy="28794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43161" y="1233488"/>
            <a:ext cx="345898" cy="345898"/>
            <a:chOff x="1203709" y="1810327"/>
            <a:chExt cx="877454" cy="877454"/>
          </a:xfrm>
          <a:solidFill>
            <a:srgbClr val="999999"/>
          </a:solidFill>
        </p:grpSpPr>
        <p:sp>
          <p:nvSpPr>
            <p:cNvPr id="53" name="椭圆 52"/>
            <p:cNvSpPr/>
            <p:nvPr/>
          </p:nvSpPr>
          <p:spPr>
            <a:xfrm>
              <a:off x="1203709" y="1810327"/>
              <a:ext cx="877454" cy="8774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1259126" y="1861266"/>
              <a:ext cx="771096" cy="771096"/>
            </a:xfrm>
            <a:prstGeom prst="ellipse">
              <a:avLst/>
            </a:prstGeom>
            <a:grp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60" name="直接连接符 59"/>
          <p:cNvCxnSpPr/>
          <p:nvPr/>
        </p:nvCxnSpPr>
        <p:spPr>
          <a:xfrm flipH="1">
            <a:off x="3579407" y="1557539"/>
            <a:ext cx="883" cy="28794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3407341" y="1233488"/>
            <a:ext cx="345898" cy="345898"/>
            <a:chOff x="1203709" y="1810327"/>
            <a:chExt cx="877454" cy="877454"/>
          </a:xfrm>
          <a:solidFill>
            <a:srgbClr val="999999"/>
          </a:solidFill>
        </p:grpSpPr>
        <p:sp>
          <p:nvSpPr>
            <p:cNvPr id="58" name="椭圆 57"/>
            <p:cNvSpPr/>
            <p:nvPr/>
          </p:nvSpPr>
          <p:spPr>
            <a:xfrm>
              <a:off x="1203709" y="1810327"/>
              <a:ext cx="877454" cy="8774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1259126" y="1861266"/>
              <a:ext cx="771096" cy="771096"/>
            </a:xfrm>
            <a:prstGeom prst="ellipse">
              <a:avLst/>
            </a:prstGeom>
            <a:grpFill/>
            <a:ln w="15875">
              <a:solidFill>
                <a:srgbClr val="43B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p:cNvSpPr/>
          <p:nvPr/>
        </p:nvSpPr>
        <p:spPr>
          <a:xfrm>
            <a:off x="768978" y="2056201"/>
            <a:ext cx="997527" cy="1508105"/>
          </a:xfrm>
          <a:prstGeom prst="rect">
            <a:avLst/>
          </a:prstGeom>
        </p:spPr>
        <p:txBody>
          <a:bodyPr wrap="square">
            <a:spAutoFit/>
          </a:bodyPr>
          <a:lstStyle/>
          <a:p>
            <a:pPr>
              <a:lnSpc>
                <a:spcPct val="200000"/>
              </a:lnSpc>
            </a:pPr>
            <a:r>
              <a:rPr lang="zh-CN" altLang="en-US" sz="1600">
                <a:solidFill>
                  <a:schemeClr val="bg1"/>
                </a:solidFill>
                <a:cs typeface="+mn-ea"/>
                <a:sym typeface="+mn-lt"/>
              </a:rPr>
              <a:t>床号：</a:t>
            </a:r>
            <a:endParaRPr lang="zh-CN" altLang="en-US" sz="1600">
              <a:solidFill>
                <a:schemeClr val="bg1"/>
              </a:solidFill>
              <a:cs typeface="+mn-ea"/>
              <a:sym typeface="+mn-lt"/>
            </a:endParaRPr>
          </a:p>
          <a:p>
            <a:pPr>
              <a:lnSpc>
                <a:spcPct val="200000"/>
              </a:lnSpc>
            </a:pPr>
            <a:r>
              <a:rPr lang="zh-CN" altLang="en-US" sz="1600">
                <a:solidFill>
                  <a:schemeClr val="bg1"/>
                </a:solidFill>
                <a:cs typeface="+mn-ea"/>
                <a:sym typeface="+mn-lt"/>
              </a:rPr>
              <a:t>姓名： </a:t>
            </a:r>
            <a:endParaRPr lang="zh-CN" altLang="en-US" sz="1600">
              <a:solidFill>
                <a:schemeClr val="bg1"/>
              </a:solidFill>
              <a:cs typeface="+mn-ea"/>
              <a:sym typeface="+mn-lt"/>
            </a:endParaRPr>
          </a:p>
          <a:p>
            <a:pPr>
              <a:lnSpc>
                <a:spcPct val="200000"/>
              </a:lnSpc>
            </a:pPr>
            <a:r>
              <a:rPr lang="zh-CN" altLang="en-US" sz="1600">
                <a:solidFill>
                  <a:schemeClr val="bg1"/>
                </a:solidFill>
                <a:cs typeface="+mn-ea"/>
                <a:sym typeface="+mn-lt"/>
              </a:rPr>
              <a:t>性别：</a:t>
            </a:r>
            <a:endParaRPr lang="zh-CN" altLang="en-US" sz="1600">
              <a:solidFill>
                <a:schemeClr val="bg1"/>
              </a:solidFill>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702629" y="467784"/>
            <a:ext cx="2786742" cy="522816"/>
          </a:xfrm>
        </p:spPr>
        <p:txBody>
          <a:bodyPr/>
          <a:lstStyle/>
          <a:p>
            <a:r>
              <a:rPr lang="zh-CN" altLang="en-US" sz="3200">
                <a:latin typeface="+mn-lt"/>
                <a:ea typeface="+mn-ea"/>
                <a:cs typeface="+mn-ea"/>
                <a:sym typeface="+mn-lt"/>
              </a:rPr>
              <a:t>基本信息</a:t>
            </a:r>
            <a:endParaRPr lang="zh-CN" altLang="en-US" sz="3200">
              <a:latin typeface="+mn-lt"/>
              <a:ea typeface="+mn-ea"/>
              <a:cs typeface="+mn-ea"/>
              <a:sym typeface="+mn-lt"/>
            </a:endParaRPr>
          </a:p>
        </p:txBody>
      </p:sp>
      <p:grpSp>
        <p:nvGrpSpPr>
          <p:cNvPr id="14" name="Group 57"/>
          <p:cNvGrpSpPr/>
          <p:nvPr/>
        </p:nvGrpSpPr>
        <p:grpSpPr>
          <a:xfrm>
            <a:off x="2887581" y="3584921"/>
            <a:ext cx="882119" cy="2532407"/>
            <a:chOff x="2190581" y="2398929"/>
            <a:chExt cx="661589" cy="1899305"/>
          </a:xfrm>
        </p:grpSpPr>
        <p:sp>
          <p:nvSpPr>
            <p:cNvPr id="15" name="Freeform 5"/>
            <p:cNvSpPr>
              <a:spLocks noEditPoints="1"/>
            </p:cNvSpPr>
            <p:nvPr/>
          </p:nvSpPr>
          <p:spPr bwMode="auto">
            <a:xfrm>
              <a:off x="2190581" y="2398929"/>
              <a:ext cx="661589" cy="1899305"/>
            </a:xfrm>
            <a:custGeom>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1"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6" name="Freeform 6"/>
            <p:cNvSpPr>
              <a:spLocks noEditPoints="1"/>
            </p:cNvSpPr>
            <p:nvPr/>
          </p:nvSpPr>
          <p:spPr bwMode="auto">
            <a:xfrm>
              <a:off x="2401287" y="3333110"/>
              <a:ext cx="240176" cy="825144"/>
            </a:xfrm>
            <a:custGeom>
              <a:cxnLst>
                <a:cxn ang="0">
                  <a:pos x="0" y="268"/>
                </a:cxn>
                <a:cxn ang="0">
                  <a:pos x="44" y="301"/>
                </a:cxn>
                <a:cxn ang="0">
                  <a:pos x="88" y="268"/>
                </a:cxn>
                <a:cxn ang="0">
                  <a:pos x="88" y="0"/>
                </a:cxn>
                <a:cxn ang="0">
                  <a:pos x="0" y="0"/>
                </a:cxn>
                <a:cxn ang="0">
                  <a:pos x="0" y="268"/>
                </a:cxn>
                <a:cxn ang="0">
                  <a:pos x="0" y="268"/>
                </a:cxn>
                <a:cxn ang="0">
                  <a:pos x="0" y="268"/>
                </a:cxn>
              </a:cxnLst>
              <a:rect l="0" t="0" r="r" b="b"/>
              <a:pathLst>
                <a:path w="88" h="301">
                  <a:moveTo>
                    <a:pt x="0" y="268"/>
                  </a:moveTo>
                  <a:cubicBezTo>
                    <a:pt x="0" y="268"/>
                    <a:pt x="2" y="301"/>
                    <a:pt x="44" y="301"/>
                  </a:cubicBezTo>
                  <a:cubicBezTo>
                    <a:pt x="83" y="301"/>
                    <a:pt x="88" y="268"/>
                    <a:pt x="88" y="268"/>
                  </a:cubicBezTo>
                  <a:cubicBezTo>
                    <a:pt x="88" y="0"/>
                    <a:pt x="88" y="0"/>
                    <a:pt x="88" y="0"/>
                  </a:cubicBezTo>
                  <a:cubicBezTo>
                    <a:pt x="0" y="0"/>
                    <a:pt x="0" y="0"/>
                    <a:pt x="0" y="0"/>
                  </a:cubicBezTo>
                  <a:lnTo>
                    <a:pt x="0" y="268"/>
                  </a:lnTo>
                  <a:close/>
                  <a:moveTo>
                    <a:pt x="0" y="268"/>
                  </a:moveTo>
                  <a:cubicBezTo>
                    <a:pt x="0" y="268"/>
                    <a:pt x="0" y="268"/>
                    <a:pt x="0" y="268"/>
                  </a:cubicBezTo>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17" name="Group 58"/>
          <p:cNvGrpSpPr/>
          <p:nvPr/>
        </p:nvGrpSpPr>
        <p:grpSpPr>
          <a:xfrm>
            <a:off x="3886371" y="3584921"/>
            <a:ext cx="876224" cy="2532407"/>
            <a:chOff x="2945527" y="2398929"/>
            <a:chExt cx="657168" cy="1899305"/>
          </a:xfrm>
        </p:grpSpPr>
        <p:sp>
          <p:nvSpPr>
            <p:cNvPr id="18" name="Freeform 7"/>
            <p:cNvSpPr>
              <a:spLocks noEditPoints="1"/>
            </p:cNvSpPr>
            <p:nvPr/>
          </p:nvSpPr>
          <p:spPr bwMode="auto">
            <a:xfrm>
              <a:off x="2945527" y="2398929"/>
              <a:ext cx="657168" cy="1899305"/>
            </a:xfrm>
            <a:custGeom>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9" name="Freeform 8"/>
            <p:cNvSpPr>
              <a:spLocks noEditPoints="1"/>
            </p:cNvSpPr>
            <p:nvPr/>
          </p:nvSpPr>
          <p:spPr bwMode="auto">
            <a:xfrm>
              <a:off x="3156233" y="2603741"/>
              <a:ext cx="235755" cy="1554513"/>
            </a:xfrm>
            <a:custGeom>
              <a:cxnLst>
                <a:cxn ang="0">
                  <a:pos x="0" y="534"/>
                </a:cxn>
                <a:cxn ang="0">
                  <a:pos x="43" y="567"/>
                </a:cxn>
                <a:cxn ang="0">
                  <a:pos x="86" y="534"/>
                </a:cxn>
                <a:cxn ang="0">
                  <a:pos x="86" y="0"/>
                </a:cxn>
                <a:cxn ang="0">
                  <a:pos x="0" y="0"/>
                </a:cxn>
                <a:cxn ang="0">
                  <a:pos x="0" y="534"/>
                </a:cxn>
                <a:cxn ang="0">
                  <a:pos x="0" y="534"/>
                </a:cxn>
                <a:cxn ang="0">
                  <a:pos x="0" y="534"/>
                </a:cxn>
              </a:cxnLst>
              <a:rect l="0" t="0" r="r" b="b"/>
              <a:pathLst>
                <a:path w="86" h="567">
                  <a:moveTo>
                    <a:pt x="0" y="534"/>
                  </a:moveTo>
                  <a:cubicBezTo>
                    <a:pt x="0" y="534"/>
                    <a:pt x="2" y="567"/>
                    <a:pt x="43" y="567"/>
                  </a:cubicBezTo>
                  <a:cubicBezTo>
                    <a:pt x="82" y="567"/>
                    <a:pt x="86" y="534"/>
                    <a:pt x="86" y="534"/>
                  </a:cubicBezTo>
                  <a:cubicBezTo>
                    <a:pt x="86" y="0"/>
                    <a:pt x="86" y="0"/>
                    <a:pt x="86" y="0"/>
                  </a:cubicBezTo>
                  <a:cubicBezTo>
                    <a:pt x="0" y="0"/>
                    <a:pt x="0" y="0"/>
                    <a:pt x="0" y="0"/>
                  </a:cubicBezTo>
                  <a:lnTo>
                    <a:pt x="0" y="534"/>
                  </a:lnTo>
                  <a:close/>
                  <a:moveTo>
                    <a:pt x="0" y="534"/>
                  </a:moveTo>
                  <a:cubicBezTo>
                    <a:pt x="0" y="534"/>
                    <a:pt x="0" y="534"/>
                    <a:pt x="0" y="534"/>
                  </a:cubicBezTo>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20" name="Group 59"/>
          <p:cNvGrpSpPr/>
          <p:nvPr/>
        </p:nvGrpSpPr>
        <p:grpSpPr>
          <a:xfrm>
            <a:off x="4879269" y="3584921"/>
            <a:ext cx="874260" cy="2532407"/>
            <a:chOff x="3649177" y="2398929"/>
            <a:chExt cx="655695" cy="1899305"/>
          </a:xfrm>
        </p:grpSpPr>
        <p:sp>
          <p:nvSpPr>
            <p:cNvPr id="21" name="Freeform 9"/>
            <p:cNvSpPr>
              <a:spLocks noEditPoints="1"/>
            </p:cNvSpPr>
            <p:nvPr/>
          </p:nvSpPr>
          <p:spPr bwMode="auto">
            <a:xfrm>
              <a:off x="3649177" y="2398929"/>
              <a:ext cx="655695" cy="1899305"/>
            </a:xfrm>
            <a:custGeom>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5"/>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2" name="Freeform 10"/>
            <p:cNvSpPr>
              <a:spLocks noEditPoints="1"/>
            </p:cNvSpPr>
            <p:nvPr/>
          </p:nvSpPr>
          <p:spPr bwMode="auto">
            <a:xfrm>
              <a:off x="3859884" y="2932326"/>
              <a:ext cx="234282" cy="1225929"/>
            </a:xfrm>
            <a:custGeom>
              <a:cxnLst>
                <a:cxn ang="0">
                  <a:pos x="0" y="414"/>
                </a:cxn>
                <a:cxn ang="0">
                  <a:pos x="43" y="447"/>
                </a:cxn>
                <a:cxn ang="0">
                  <a:pos x="86" y="414"/>
                </a:cxn>
                <a:cxn ang="0">
                  <a:pos x="86" y="0"/>
                </a:cxn>
                <a:cxn ang="0">
                  <a:pos x="0" y="0"/>
                </a:cxn>
                <a:cxn ang="0">
                  <a:pos x="0" y="414"/>
                </a:cxn>
                <a:cxn ang="0">
                  <a:pos x="0" y="414"/>
                </a:cxn>
                <a:cxn ang="0">
                  <a:pos x="0" y="414"/>
                </a:cxn>
              </a:cxnLst>
              <a:rect l="0" t="0" r="r" b="b"/>
              <a:pathLst>
                <a:path w="86" h="447">
                  <a:moveTo>
                    <a:pt x="0" y="414"/>
                  </a:moveTo>
                  <a:cubicBezTo>
                    <a:pt x="0" y="414"/>
                    <a:pt x="2" y="447"/>
                    <a:pt x="43" y="447"/>
                  </a:cubicBezTo>
                  <a:cubicBezTo>
                    <a:pt x="82" y="447"/>
                    <a:pt x="86" y="414"/>
                    <a:pt x="86" y="414"/>
                  </a:cubicBezTo>
                  <a:cubicBezTo>
                    <a:pt x="86" y="0"/>
                    <a:pt x="86" y="0"/>
                    <a:pt x="86" y="0"/>
                  </a:cubicBezTo>
                  <a:cubicBezTo>
                    <a:pt x="0" y="0"/>
                    <a:pt x="0" y="0"/>
                    <a:pt x="0" y="0"/>
                  </a:cubicBezTo>
                  <a:lnTo>
                    <a:pt x="0" y="414"/>
                  </a:lnTo>
                  <a:close/>
                  <a:moveTo>
                    <a:pt x="0" y="414"/>
                  </a:moveTo>
                  <a:cubicBezTo>
                    <a:pt x="0" y="414"/>
                    <a:pt x="0" y="414"/>
                    <a:pt x="0" y="414"/>
                  </a:cubicBezTo>
                </a:path>
              </a:pathLst>
            </a:custGeom>
            <a:solidFill>
              <a:schemeClr val="accent5"/>
            </a:solid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23" name="Group 56"/>
          <p:cNvGrpSpPr/>
          <p:nvPr/>
        </p:nvGrpSpPr>
        <p:grpSpPr>
          <a:xfrm>
            <a:off x="1888790" y="3584921"/>
            <a:ext cx="882119" cy="2532407"/>
            <a:chOff x="1417536" y="2398929"/>
            <a:chExt cx="661589" cy="1899305"/>
          </a:xfrm>
        </p:grpSpPr>
        <p:sp>
          <p:nvSpPr>
            <p:cNvPr id="24" name="Freeform 11"/>
            <p:cNvSpPr>
              <a:spLocks noEditPoints="1"/>
            </p:cNvSpPr>
            <p:nvPr/>
          </p:nvSpPr>
          <p:spPr bwMode="auto">
            <a:xfrm>
              <a:off x="1417536" y="2398929"/>
              <a:ext cx="661589" cy="1899305"/>
            </a:xfrm>
            <a:custGeom>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1"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5" name="Freeform 12"/>
            <p:cNvSpPr>
              <a:spLocks noEditPoints="1"/>
            </p:cNvSpPr>
            <p:nvPr/>
          </p:nvSpPr>
          <p:spPr bwMode="auto">
            <a:xfrm>
              <a:off x="1628243" y="3113562"/>
              <a:ext cx="240176" cy="1044691"/>
            </a:xfrm>
            <a:custGeom>
              <a:cxnLst>
                <a:cxn ang="0">
                  <a:pos x="0" y="348"/>
                </a:cxn>
                <a:cxn ang="0">
                  <a:pos x="44" y="381"/>
                </a:cxn>
                <a:cxn ang="0">
                  <a:pos x="88" y="348"/>
                </a:cxn>
                <a:cxn ang="0">
                  <a:pos x="88" y="0"/>
                </a:cxn>
                <a:cxn ang="0">
                  <a:pos x="0" y="0"/>
                </a:cxn>
                <a:cxn ang="0">
                  <a:pos x="0" y="348"/>
                </a:cxn>
                <a:cxn ang="0">
                  <a:pos x="0" y="348"/>
                </a:cxn>
                <a:cxn ang="0">
                  <a:pos x="0" y="348"/>
                </a:cxn>
              </a:cxnLst>
              <a:rect l="0" t="0" r="r" b="b"/>
              <a:pathLst>
                <a:path w="88" h="381">
                  <a:moveTo>
                    <a:pt x="0" y="348"/>
                  </a:moveTo>
                  <a:cubicBezTo>
                    <a:pt x="0" y="348"/>
                    <a:pt x="2" y="381"/>
                    <a:pt x="44" y="381"/>
                  </a:cubicBezTo>
                  <a:cubicBezTo>
                    <a:pt x="83" y="381"/>
                    <a:pt x="88" y="348"/>
                    <a:pt x="88" y="348"/>
                  </a:cubicBezTo>
                  <a:cubicBezTo>
                    <a:pt x="88" y="0"/>
                    <a:pt x="88" y="0"/>
                    <a:pt x="88" y="0"/>
                  </a:cubicBezTo>
                  <a:cubicBezTo>
                    <a:pt x="0" y="0"/>
                    <a:pt x="0" y="0"/>
                    <a:pt x="0" y="0"/>
                  </a:cubicBezTo>
                  <a:lnTo>
                    <a:pt x="0" y="348"/>
                  </a:lnTo>
                  <a:close/>
                  <a:moveTo>
                    <a:pt x="0" y="348"/>
                  </a:moveTo>
                  <a:cubicBezTo>
                    <a:pt x="0" y="348"/>
                    <a:pt x="0" y="348"/>
                    <a:pt x="0" y="348"/>
                  </a:cubicBezTo>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26" name="Group 55"/>
          <p:cNvGrpSpPr/>
          <p:nvPr/>
        </p:nvGrpSpPr>
        <p:grpSpPr>
          <a:xfrm>
            <a:off x="889999" y="3584921"/>
            <a:ext cx="882119" cy="2532407"/>
            <a:chOff x="657225" y="2398929"/>
            <a:chExt cx="661589" cy="1899305"/>
          </a:xfrm>
        </p:grpSpPr>
        <p:sp>
          <p:nvSpPr>
            <p:cNvPr id="27" name="Freeform 13"/>
            <p:cNvSpPr>
              <a:spLocks noEditPoints="1"/>
            </p:cNvSpPr>
            <p:nvPr/>
          </p:nvSpPr>
          <p:spPr bwMode="auto">
            <a:xfrm>
              <a:off x="657225" y="2398929"/>
              <a:ext cx="661589" cy="1899305"/>
            </a:xfrm>
            <a:custGeom>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1"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1"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1"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8" name="Freeform 14"/>
            <p:cNvSpPr>
              <a:spLocks noEditPoints="1"/>
            </p:cNvSpPr>
            <p:nvPr/>
          </p:nvSpPr>
          <p:spPr bwMode="auto">
            <a:xfrm>
              <a:off x="867932" y="3772205"/>
              <a:ext cx="237229" cy="386050"/>
            </a:xfrm>
            <a:custGeom>
              <a:cxnLst>
                <a:cxn ang="0">
                  <a:pos x="0" y="108"/>
                </a:cxn>
                <a:cxn ang="0">
                  <a:pos x="44" y="141"/>
                </a:cxn>
                <a:cxn ang="0">
                  <a:pos x="87" y="108"/>
                </a:cxn>
                <a:cxn ang="0">
                  <a:pos x="87" y="0"/>
                </a:cxn>
                <a:cxn ang="0">
                  <a:pos x="0" y="0"/>
                </a:cxn>
                <a:cxn ang="0">
                  <a:pos x="0" y="108"/>
                </a:cxn>
                <a:cxn ang="0">
                  <a:pos x="0" y="108"/>
                </a:cxn>
                <a:cxn ang="0">
                  <a:pos x="0" y="108"/>
                </a:cxn>
              </a:cxnLst>
              <a:rect l="0" t="0" r="r" b="b"/>
              <a:pathLst>
                <a:path w="87" h="141">
                  <a:moveTo>
                    <a:pt x="0" y="108"/>
                  </a:moveTo>
                  <a:cubicBezTo>
                    <a:pt x="0" y="108"/>
                    <a:pt x="2" y="141"/>
                    <a:pt x="44" y="141"/>
                  </a:cubicBezTo>
                  <a:cubicBezTo>
                    <a:pt x="83" y="141"/>
                    <a:pt x="87" y="108"/>
                    <a:pt x="87" y="108"/>
                  </a:cubicBezTo>
                  <a:cubicBezTo>
                    <a:pt x="87" y="0"/>
                    <a:pt x="87" y="0"/>
                    <a:pt x="87" y="0"/>
                  </a:cubicBezTo>
                  <a:cubicBezTo>
                    <a:pt x="0" y="0"/>
                    <a:pt x="0" y="0"/>
                    <a:pt x="0" y="0"/>
                  </a:cubicBezTo>
                  <a:lnTo>
                    <a:pt x="0" y="108"/>
                  </a:lnTo>
                  <a:close/>
                  <a:moveTo>
                    <a:pt x="0" y="108"/>
                  </a:moveTo>
                  <a:cubicBezTo>
                    <a:pt x="0" y="108"/>
                    <a:pt x="0" y="108"/>
                    <a:pt x="0" y="108"/>
                  </a:cubicBezTo>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29" name="TextBox 21"/>
          <p:cNvSpPr txBox="1"/>
          <p:nvPr/>
        </p:nvSpPr>
        <p:spPr>
          <a:xfrm>
            <a:off x="6196518" y="1981512"/>
            <a:ext cx="5122517" cy="1440394"/>
          </a:xfrm>
          <a:prstGeom prst="rect">
            <a:avLst/>
          </a:prstGeom>
          <a:noFill/>
        </p:spPr>
        <p:txBody>
          <a:bodyPr wrap="square" lIns="0" tIns="0" rIns="0" bIns="0" rtlCol="0" anchor="t">
            <a:spAutoFit/>
          </a:bodyPr>
          <a:lstStyle/>
          <a:p>
            <a:pPr algn="just">
              <a:lnSpc>
                <a:spcPct val="130000"/>
              </a:lnSpc>
            </a:pPr>
            <a:r>
              <a:rPr lang="zh-CN" altLang="en-US" sz="1200">
                <a:solidFill>
                  <a:schemeClr val="tx1">
                    <a:lumMod val="50000"/>
                    <a:lumOff val="50000"/>
                  </a:schemeClr>
                </a:solidFill>
                <a:cs typeface="+mn-ea"/>
                <a:sym typeface="+mn-lt"/>
              </a:rPr>
              <a:t>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请请插入您的文本内容</a:t>
            </a:r>
            <a:endParaRPr lang="zh-CN" altLang="en-US" sz="1200">
              <a:solidFill>
                <a:schemeClr val="tx1">
                  <a:lumMod val="50000"/>
                  <a:lumOff val="50000"/>
                </a:schemeClr>
              </a:solidFill>
              <a:cs typeface="+mn-ea"/>
              <a:sym typeface="+mn-lt"/>
            </a:endParaRPr>
          </a:p>
        </p:txBody>
      </p:sp>
      <p:sp>
        <p:nvSpPr>
          <p:cNvPr id="30" name="Rectangle 22"/>
          <p:cNvSpPr/>
          <p:nvPr/>
        </p:nvSpPr>
        <p:spPr>
          <a:xfrm>
            <a:off x="6196518" y="1662355"/>
            <a:ext cx="2576026" cy="287323"/>
          </a:xfrm>
          <a:prstGeom prst="rect">
            <a:avLst/>
          </a:prstGeom>
        </p:spPr>
        <p:txBody>
          <a:bodyPr wrap="none" lIns="0" tIns="0" rIns="0" bIns="0" anchor="ctr">
            <a:spAutoFit/>
          </a:bodyPr>
          <a:lstStyle/>
          <a:p>
            <a:r>
              <a:rPr lang="en-US" sz="1865" b="1">
                <a:solidFill>
                  <a:schemeClr val="bg1">
                    <a:lumMod val="65000"/>
                  </a:schemeClr>
                </a:solidFill>
                <a:cs typeface="+mn-ea"/>
                <a:sym typeface="+mn-lt"/>
              </a:rPr>
              <a:t>Description Goes Here</a:t>
            </a:r>
            <a:endParaRPr lang="en-US" sz="1865" b="1">
              <a:solidFill>
                <a:schemeClr val="bg1">
                  <a:lumMod val="65000"/>
                </a:schemeClr>
              </a:solidFill>
              <a:cs typeface="+mn-ea"/>
              <a:sym typeface="+mn-lt"/>
            </a:endParaRPr>
          </a:p>
        </p:txBody>
      </p:sp>
      <p:grpSp>
        <p:nvGrpSpPr>
          <p:cNvPr id="31" name="Group 50"/>
          <p:cNvGrpSpPr/>
          <p:nvPr/>
        </p:nvGrpSpPr>
        <p:grpSpPr>
          <a:xfrm>
            <a:off x="6196517" y="3571602"/>
            <a:ext cx="5122515" cy="437782"/>
            <a:chOff x="3386384" y="2791321"/>
            <a:chExt cx="2459319" cy="270851"/>
          </a:xfrm>
        </p:grpSpPr>
        <p:sp>
          <p:nvSpPr>
            <p:cNvPr id="32" name="Rectangle 25"/>
            <p:cNvSpPr/>
            <p:nvPr/>
          </p:nvSpPr>
          <p:spPr>
            <a:xfrm>
              <a:off x="3386384" y="2791321"/>
              <a:ext cx="823474" cy="126906"/>
            </a:xfrm>
            <a:prstGeom prst="rect">
              <a:avLst/>
            </a:prstGeom>
          </p:spPr>
          <p:txBody>
            <a:bodyPr wrap="none" lIns="0" tIns="0" rIns="0" bIns="0" anchor="ctr">
              <a:spAutoFit/>
            </a:bodyPr>
            <a:lstStyle/>
            <a:p>
              <a:r>
                <a:rPr lang="zh-CN" altLang="en-US" sz="1335" b="1">
                  <a:solidFill>
                    <a:schemeClr val="tx2">
                      <a:lumMod val="50000"/>
                      <a:lumOff val="50000"/>
                    </a:schemeClr>
                  </a:solidFill>
                  <a:cs typeface="+mn-ea"/>
                  <a:sym typeface="+mn-lt"/>
                </a:rPr>
                <a:t>请请插入您的文本内容</a:t>
              </a:r>
              <a:endParaRPr lang="en-US" sz="1335" b="1">
                <a:solidFill>
                  <a:schemeClr val="tx2">
                    <a:lumMod val="50000"/>
                    <a:lumOff val="50000"/>
                  </a:schemeClr>
                </a:solidFill>
                <a:cs typeface="+mn-ea"/>
                <a:sym typeface="+mn-lt"/>
              </a:endParaRPr>
            </a:p>
          </p:txBody>
        </p:sp>
        <p:grpSp>
          <p:nvGrpSpPr>
            <p:cNvPr id="33" name="Group 104"/>
            <p:cNvGrpSpPr/>
            <p:nvPr/>
          </p:nvGrpSpPr>
          <p:grpSpPr>
            <a:xfrm flipV="1">
              <a:off x="3386386" y="2946958"/>
              <a:ext cx="2459317" cy="115214"/>
              <a:chOff x="5286904" y="1650039"/>
              <a:chExt cx="3087157" cy="230428"/>
            </a:xfrm>
          </p:grpSpPr>
          <p:sp>
            <p:nvSpPr>
              <p:cNvPr id="35" name="Rounded Rectangle 28"/>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a:cs typeface="+mn-ea"/>
                  <a:sym typeface="+mn-lt"/>
                </a:endParaRPr>
              </a:p>
            </p:txBody>
          </p:sp>
          <p:sp>
            <p:nvSpPr>
              <p:cNvPr id="36" name="Rounded Rectangle 29"/>
              <p:cNvSpPr/>
              <p:nvPr/>
            </p:nvSpPr>
            <p:spPr>
              <a:xfrm>
                <a:off x="5286911" y="1650039"/>
                <a:ext cx="2351823"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a:solidFill>
                    <a:schemeClr val="bg1"/>
                  </a:solidFill>
                  <a:cs typeface="+mn-ea"/>
                  <a:sym typeface="+mn-lt"/>
                </a:endParaRPr>
              </a:p>
            </p:txBody>
          </p:sp>
        </p:grpSp>
        <p:sp>
          <p:nvSpPr>
            <p:cNvPr id="34" name="Rectangle 27"/>
            <p:cNvSpPr/>
            <p:nvPr/>
          </p:nvSpPr>
          <p:spPr>
            <a:xfrm>
              <a:off x="5622844" y="2791321"/>
              <a:ext cx="163925" cy="126906"/>
            </a:xfrm>
            <a:prstGeom prst="rect">
              <a:avLst/>
            </a:prstGeom>
          </p:spPr>
          <p:txBody>
            <a:bodyPr wrap="none" lIns="0" tIns="0" rIns="0" bIns="0" anchor="ctr">
              <a:spAutoFit/>
            </a:bodyPr>
            <a:lstStyle/>
            <a:p>
              <a:pPr algn="r"/>
              <a:r>
                <a:rPr lang="en-US" sz="1335" b="1">
                  <a:solidFill>
                    <a:schemeClr val="tx2">
                      <a:lumMod val="50000"/>
                      <a:lumOff val="50000"/>
                    </a:schemeClr>
                  </a:solidFill>
                  <a:cs typeface="+mn-ea"/>
                  <a:sym typeface="+mn-lt"/>
                </a:rPr>
                <a:t>80%</a:t>
              </a:r>
              <a:endParaRPr lang="en-US" sz="1335" b="1">
                <a:solidFill>
                  <a:schemeClr val="tx2">
                    <a:lumMod val="50000"/>
                    <a:lumOff val="50000"/>
                  </a:schemeClr>
                </a:solidFill>
                <a:cs typeface="+mn-ea"/>
                <a:sym typeface="+mn-lt"/>
              </a:endParaRPr>
            </a:p>
          </p:txBody>
        </p:sp>
      </p:grpSp>
      <p:grpSp>
        <p:nvGrpSpPr>
          <p:cNvPr id="37" name="Group 56"/>
          <p:cNvGrpSpPr/>
          <p:nvPr/>
        </p:nvGrpSpPr>
        <p:grpSpPr>
          <a:xfrm>
            <a:off x="6196518" y="4074484"/>
            <a:ext cx="5122517" cy="454493"/>
            <a:chOff x="3386384" y="3148545"/>
            <a:chExt cx="2459320" cy="281190"/>
          </a:xfrm>
        </p:grpSpPr>
        <p:sp>
          <p:nvSpPr>
            <p:cNvPr id="38" name="Rectangle 31"/>
            <p:cNvSpPr/>
            <p:nvPr/>
          </p:nvSpPr>
          <p:spPr>
            <a:xfrm>
              <a:off x="3386384" y="3148545"/>
              <a:ext cx="823474" cy="126906"/>
            </a:xfrm>
            <a:prstGeom prst="rect">
              <a:avLst/>
            </a:prstGeom>
          </p:spPr>
          <p:txBody>
            <a:bodyPr wrap="none" lIns="0" tIns="0" rIns="0" bIns="0" anchor="ctr">
              <a:spAutoFit/>
            </a:bodyPr>
            <a:lstStyle/>
            <a:p>
              <a:r>
                <a:rPr lang="zh-CN" altLang="en-US" sz="1335" b="1">
                  <a:solidFill>
                    <a:schemeClr val="tx2">
                      <a:lumMod val="50000"/>
                      <a:lumOff val="50000"/>
                    </a:schemeClr>
                  </a:solidFill>
                  <a:cs typeface="+mn-ea"/>
                  <a:sym typeface="+mn-lt"/>
                </a:rPr>
                <a:t>请请插入您的文本内容</a:t>
              </a:r>
              <a:endParaRPr lang="en-US" sz="1335" b="1">
                <a:solidFill>
                  <a:schemeClr val="tx2">
                    <a:lumMod val="50000"/>
                    <a:lumOff val="50000"/>
                  </a:schemeClr>
                </a:solidFill>
                <a:cs typeface="+mn-ea"/>
                <a:sym typeface="+mn-lt"/>
              </a:endParaRPr>
            </a:p>
          </p:txBody>
        </p:sp>
        <p:grpSp>
          <p:nvGrpSpPr>
            <p:cNvPr id="39" name="Group 103"/>
            <p:cNvGrpSpPr/>
            <p:nvPr/>
          </p:nvGrpSpPr>
          <p:grpSpPr>
            <a:xfrm flipV="1">
              <a:off x="3386384" y="3314521"/>
              <a:ext cx="2459320" cy="115214"/>
              <a:chOff x="5286904" y="2122785"/>
              <a:chExt cx="3087157" cy="230429"/>
            </a:xfrm>
          </p:grpSpPr>
          <p:sp>
            <p:nvSpPr>
              <p:cNvPr id="41" name="Rounded Rectangle 34"/>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a:cs typeface="+mn-ea"/>
                  <a:sym typeface="+mn-lt"/>
                </a:endParaRPr>
              </a:p>
            </p:txBody>
          </p:sp>
          <p:sp>
            <p:nvSpPr>
              <p:cNvPr id="42" name="Rounded Rectangle 35"/>
              <p:cNvSpPr/>
              <p:nvPr/>
            </p:nvSpPr>
            <p:spPr>
              <a:xfrm>
                <a:off x="5286911" y="2122785"/>
                <a:ext cx="2821942" cy="2304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a:solidFill>
                    <a:schemeClr val="bg1"/>
                  </a:solidFill>
                  <a:cs typeface="+mn-ea"/>
                  <a:sym typeface="+mn-lt"/>
                </a:endParaRPr>
              </a:p>
            </p:txBody>
          </p:sp>
        </p:grpSp>
        <p:sp>
          <p:nvSpPr>
            <p:cNvPr id="40" name="Rectangle 33"/>
            <p:cNvSpPr/>
            <p:nvPr/>
          </p:nvSpPr>
          <p:spPr>
            <a:xfrm>
              <a:off x="5672889" y="3174122"/>
              <a:ext cx="163925" cy="126906"/>
            </a:xfrm>
            <a:prstGeom prst="rect">
              <a:avLst/>
            </a:prstGeom>
          </p:spPr>
          <p:txBody>
            <a:bodyPr wrap="none" lIns="0" tIns="0" rIns="0" bIns="0" anchor="ctr">
              <a:spAutoFit/>
            </a:bodyPr>
            <a:lstStyle/>
            <a:p>
              <a:pPr algn="r"/>
              <a:r>
                <a:rPr lang="en-US" sz="1335" b="1">
                  <a:solidFill>
                    <a:schemeClr val="tx2">
                      <a:lumMod val="50000"/>
                      <a:lumOff val="50000"/>
                    </a:schemeClr>
                  </a:solidFill>
                  <a:cs typeface="+mn-ea"/>
                  <a:sym typeface="+mn-lt"/>
                </a:rPr>
                <a:t>90%</a:t>
              </a:r>
              <a:endParaRPr lang="en-US" sz="1335" b="1">
                <a:solidFill>
                  <a:schemeClr val="tx2">
                    <a:lumMod val="50000"/>
                    <a:lumOff val="50000"/>
                  </a:schemeClr>
                </a:solidFill>
                <a:cs typeface="+mn-ea"/>
                <a:sym typeface="+mn-lt"/>
              </a:endParaRPr>
            </a:p>
          </p:txBody>
        </p:sp>
      </p:grpSp>
      <p:grpSp>
        <p:nvGrpSpPr>
          <p:cNvPr id="43" name="Group 64"/>
          <p:cNvGrpSpPr/>
          <p:nvPr/>
        </p:nvGrpSpPr>
        <p:grpSpPr>
          <a:xfrm>
            <a:off x="6196518" y="4594072"/>
            <a:ext cx="5122517" cy="435780"/>
            <a:chOff x="3386384" y="3505765"/>
            <a:chExt cx="2459320" cy="269612"/>
          </a:xfrm>
        </p:grpSpPr>
        <p:sp>
          <p:nvSpPr>
            <p:cNvPr id="44" name="Rectangle 37"/>
            <p:cNvSpPr/>
            <p:nvPr/>
          </p:nvSpPr>
          <p:spPr>
            <a:xfrm>
              <a:off x="3386384" y="3505765"/>
              <a:ext cx="823474" cy="126906"/>
            </a:xfrm>
            <a:prstGeom prst="rect">
              <a:avLst/>
            </a:prstGeom>
          </p:spPr>
          <p:txBody>
            <a:bodyPr wrap="none" lIns="0" tIns="0" rIns="0" bIns="0" anchor="ctr">
              <a:spAutoFit/>
            </a:bodyPr>
            <a:lstStyle/>
            <a:p>
              <a:r>
                <a:rPr lang="zh-CN" altLang="en-US" sz="1335" b="1">
                  <a:solidFill>
                    <a:schemeClr val="tx2">
                      <a:lumMod val="50000"/>
                      <a:lumOff val="50000"/>
                    </a:schemeClr>
                  </a:solidFill>
                  <a:cs typeface="+mn-ea"/>
                  <a:sym typeface="+mn-lt"/>
                </a:rPr>
                <a:t>请请插入您的文本内容</a:t>
              </a:r>
              <a:endParaRPr lang="en-US" sz="1335" b="1">
                <a:solidFill>
                  <a:schemeClr val="tx2">
                    <a:lumMod val="50000"/>
                    <a:lumOff val="50000"/>
                  </a:schemeClr>
                </a:solidFill>
                <a:cs typeface="+mn-ea"/>
                <a:sym typeface="+mn-lt"/>
              </a:endParaRPr>
            </a:p>
          </p:txBody>
        </p:sp>
        <p:grpSp>
          <p:nvGrpSpPr>
            <p:cNvPr id="45" name="Group 102"/>
            <p:cNvGrpSpPr/>
            <p:nvPr/>
          </p:nvGrpSpPr>
          <p:grpSpPr>
            <a:xfrm flipV="1">
              <a:off x="3386384" y="3660163"/>
              <a:ext cx="2459320" cy="115214"/>
              <a:chOff x="5286904" y="2613366"/>
              <a:chExt cx="3087157" cy="230429"/>
            </a:xfrm>
          </p:grpSpPr>
          <p:sp>
            <p:nvSpPr>
              <p:cNvPr id="47" name="Rounded Rectangle 40"/>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a:cs typeface="+mn-ea"/>
                  <a:sym typeface="+mn-lt"/>
                </a:endParaRPr>
              </a:p>
            </p:txBody>
          </p:sp>
          <p:sp>
            <p:nvSpPr>
              <p:cNvPr id="49" name="Rounded Rectangle 41"/>
              <p:cNvSpPr/>
              <p:nvPr/>
            </p:nvSpPr>
            <p:spPr>
              <a:xfrm>
                <a:off x="5286912" y="2613366"/>
                <a:ext cx="2211417" cy="2211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a:solidFill>
                    <a:schemeClr val="bg1"/>
                  </a:solidFill>
                  <a:cs typeface="+mn-ea"/>
                  <a:sym typeface="+mn-lt"/>
                </a:endParaRPr>
              </a:p>
            </p:txBody>
          </p:sp>
        </p:grpSp>
        <p:sp>
          <p:nvSpPr>
            <p:cNvPr id="46" name="Rectangle 39"/>
            <p:cNvSpPr/>
            <p:nvPr/>
          </p:nvSpPr>
          <p:spPr>
            <a:xfrm>
              <a:off x="5672889" y="3519765"/>
              <a:ext cx="163925" cy="126906"/>
            </a:xfrm>
            <a:prstGeom prst="rect">
              <a:avLst/>
            </a:prstGeom>
          </p:spPr>
          <p:txBody>
            <a:bodyPr wrap="none" lIns="0" tIns="0" rIns="0" bIns="0" anchor="ctr">
              <a:spAutoFit/>
            </a:bodyPr>
            <a:lstStyle/>
            <a:p>
              <a:pPr algn="r"/>
              <a:r>
                <a:rPr lang="en-US" sz="1335" b="1">
                  <a:solidFill>
                    <a:schemeClr val="tx2">
                      <a:lumMod val="50000"/>
                      <a:lumOff val="50000"/>
                    </a:schemeClr>
                  </a:solidFill>
                  <a:cs typeface="+mn-ea"/>
                  <a:sym typeface="+mn-lt"/>
                </a:rPr>
                <a:t>70%</a:t>
              </a:r>
              <a:endParaRPr lang="en-US" sz="1335" b="1">
                <a:solidFill>
                  <a:schemeClr val="tx2">
                    <a:lumMod val="50000"/>
                    <a:lumOff val="50000"/>
                  </a:schemeClr>
                </a:solidFill>
                <a:cs typeface="+mn-ea"/>
                <a:sym typeface="+mn-lt"/>
              </a:endParaRPr>
            </a:p>
          </p:txBody>
        </p:sp>
      </p:grpSp>
      <p:grpSp>
        <p:nvGrpSpPr>
          <p:cNvPr id="51" name="Group 72"/>
          <p:cNvGrpSpPr/>
          <p:nvPr/>
        </p:nvGrpSpPr>
        <p:grpSpPr>
          <a:xfrm>
            <a:off x="6196518" y="5094953"/>
            <a:ext cx="5122517" cy="417044"/>
            <a:chOff x="3386384" y="3862998"/>
            <a:chExt cx="2459320" cy="258021"/>
          </a:xfrm>
        </p:grpSpPr>
        <p:sp>
          <p:nvSpPr>
            <p:cNvPr id="52" name="Rectangle 43"/>
            <p:cNvSpPr/>
            <p:nvPr/>
          </p:nvSpPr>
          <p:spPr>
            <a:xfrm>
              <a:off x="3386384" y="3862998"/>
              <a:ext cx="823474" cy="126906"/>
            </a:xfrm>
            <a:prstGeom prst="rect">
              <a:avLst/>
            </a:prstGeom>
          </p:spPr>
          <p:txBody>
            <a:bodyPr wrap="none" lIns="0" tIns="0" rIns="0" bIns="0" anchor="ctr">
              <a:spAutoFit/>
            </a:bodyPr>
            <a:lstStyle/>
            <a:p>
              <a:r>
                <a:rPr lang="zh-CN" altLang="en-US" sz="1335" b="1">
                  <a:solidFill>
                    <a:schemeClr val="tx2">
                      <a:lumMod val="50000"/>
                      <a:lumOff val="50000"/>
                    </a:schemeClr>
                  </a:solidFill>
                  <a:cs typeface="+mn-ea"/>
                  <a:sym typeface="+mn-lt"/>
                </a:rPr>
                <a:t>请请插入您的文本内容</a:t>
              </a:r>
              <a:endParaRPr lang="en-US" sz="1335" b="1">
                <a:solidFill>
                  <a:schemeClr val="tx2">
                    <a:lumMod val="50000"/>
                    <a:lumOff val="50000"/>
                  </a:schemeClr>
                </a:solidFill>
                <a:cs typeface="+mn-ea"/>
                <a:sym typeface="+mn-lt"/>
              </a:endParaRPr>
            </a:p>
          </p:txBody>
        </p:sp>
        <p:grpSp>
          <p:nvGrpSpPr>
            <p:cNvPr id="55" name="Group 102"/>
            <p:cNvGrpSpPr/>
            <p:nvPr/>
          </p:nvGrpSpPr>
          <p:grpSpPr>
            <a:xfrm flipV="1">
              <a:off x="3386384" y="4005805"/>
              <a:ext cx="2459320" cy="115214"/>
              <a:chOff x="5286904" y="2613366"/>
              <a:chExt cx="3087157" cy="230429"/>
            </a:xfrm>
          </p:grpSpPr>
          <p:sp>
            <p:nvSpPr>
              <p:cNvPr id="61" name="Rounded Rectangle 46"/>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a:cs typeface="+mn-ea"/>
                  <a:sym typeface="+mn-lt"/>
                </a:endParaRPr>
              </a:p>
            </p:txBody>
          </p:sp>
          <p:sp>
            <p:nvSpPr>
              <p:cNvPr id="62" name="Rounded Rectangle 47"/>
              <p:cNvSpPr/>
              <p:nvPr/>
            </p:nvSpPr>
            <p:spPr>
              <a:xfrm>
                <a:off x="5286911" y="2613366"/>
                <a:ext cx="2107831" cy="2304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a:solidFill>
                    <a:schemeClr val="bg1"/>
                  </a:solidFill>
                  <a:cs typeface="+mn-ea"/>
                  <a:sym typeface="+mn-lt"/>
                </a:endParaRPr>
              </a:p>
            </p:txBody>
          </p:sp>
        </p:grpSp>
        <p:sp>
          <p:nvSpPr>
            <p:cNvPr id="57" name="Rectangle 45"/>
            <p:cNvSpPr/>
            <p:nvPr/>
          </p:nvSpPr>
          <p:spPr>
            <a:xfrm>
              <a:off x="5672889" y="3865403"/>
              <a:ext cx="163925" cy="126906"/>
            </a:xfrm>
            <a:prstGeom prst="rect">
              <a:avLst/>
            </a:prstGeom>
          </p:spPr>
          <p:txBody>
            <a:bodyPr wrap="none" lIns="0" tIns="0" rIns="0" bIns="0" anchor="ctr">
              <a:spAutoFit/>
            </a:bodyPr>
            <a:lstStyle/>
            <a:p>
              <a:pPr algn="r"/>
              <a:r>
                <a:rPr lang="en-US" sz="1335" b="1">
                  <a:solidFill>
                    <a:schemeClr val="tx2">
                      <a:lumMod val="50000"/>
                      <a:lumOff val="50000"/>
                    </a:schemeClr>
                  </a:solidFill>
                  <a:cs typeface="+mn-ea"/>
                  <a:sym typeface="+mn-lt"/>
                </a:rPr>
                <a:t>60%</a:t>
              </a:r>
              <a:endParaRPr lang="en-US" sz="1335" b="1">
                <a:solidFill>
                  <a:schemeClr val="tx2">
                    <a:lumMod val="50000"/>
                    <a:lumOff val="50000"/>
                  </a:schemeClr>
                </a:solidFill>
                <a:cs typeface="+mn-ea"/>
                <a:sym typeface="+mn-lt"/>
              </a:endParaRPr>
            </a:p>
          </p:txBody>
        </p:sp>
      </p:grpSp>
      <p:grpSp>
        <p:nvGrpSpPr>
          <p:cNvPr id="63" name="Group 72"/>
          <p:cNvGrpSpPr/>
          <p:nvPr/>
        </p:nvGrpSpPr>
        <p:grpSpPr>
          <a:xfrm>
            <a:off x="6196534" y="5577102"/>
            <a:ext cx="5122517" cy="417057"/>
            <a:chOff x="3386384" y="3862995"/>
            <a:chExt cx="2459320" cy="258029"/>
          </a:xfrm>
        </p:grpSpPr>
        <p:sp>
          <p:nvSpPr>
            <p:cNvPr id="64" name="Rectangle 50"/>
            <p:cNvSpPr/>
            <p:nvPr/>
          </p:nvSpPr>
          <p:spPr>
            <a:xfrm>
              <a:off x="3386384" y="3862995"/>
              <a:ext cx="823474" cy="126906"/>
            </a:xfrm>
            <a:prstGeom prst="rect">
              <a:avLst/>
            </a:prstGeom>
          </p:spPr>
          <p:txBody>
            <a:bodyPr wrap="none" lIns="0" tIns="0" rIns="0" bIns="0" anchor="ctr">
              <a:spAutoFit/>
            </a:bodyPr>
            <a:lstStyle/>
            <a:p>
              <a:r>
                <a:rPr lang="zh-CN" altLang="en-US" sz="1335" b="1">
                  <a:solidFill>
                    <a:schemeClr val="tx2">
                      <a:lumMod val="50000"/>
                      <a:lumOff val="50000"/>
                    </a:schemeClr>
                  </a:solidFill>
                  <a:cs typeface="+mn-ea"/>
                  <a:sym typeface="+mn-lt"/>
                </a:rPr>
                <a:t>请请插入您的文本内容</a:t>
              </a:r>
              <a:endParaRPr lang="en-US" sz="1335" b="1">
                <a:solidFill>
                  <a:schemeClr val="tx2">
                    <a:lumMod val="50000"/>
                    <a:lumOff val="50000"/>
                  </a:schemeClr>
                </a:solidFill>
                <a:cs typeface="+mn-ea"/>
                <a:sym typeface="+mn-lt"/>
              </a:endParaRPr>
            </a:p>
          </p:txBody>
        </p:sp>
        <p:grpSp>
          <p:nvGrpSpPr>
            <p:cNvPr id="65" name="Group 102"/>
            <p:cNvGrpSpPr/>
            <p:nvPr/>
          </p:nvGrpSpPr>
          <p:grpSpPr>
            <a:xfrm flipV="1">
              <a:off x="3386384" y="4005810"/>
              <a:ext cx="2459320" cy="115214"/>
              <a:chOff x="5286904" y="2613367"/>
              <a:chExt cx="3087157" cy="230430"/>
            </a:xfrm>
          </p:grpSpPr>
          <p:sp>
            <p:nvSpPr>
              <p:cNvPr id="67" name="Rounded Rectangle 53"/>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a:cs typeface="+mn-ea"/>
                  <a:sym typeface="+mn-lt"/>
                </a:endParaRPr>
              </a:p>
            </p:txBody>
          </p:sp>
          <p:sp>
            <p:nvSpPr>
              <p:cNvPr id="68" name="Rounded Rectangle 54"/>
              <p:cNvSpPr/>
              <p:nvPr/>
            </p:nvSpPr>
            <p:spPr>
              <a:xfrm>
                <a:off x="5286911" y="2613368"/>
                <a:ext cx="1929885" cy="23042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a:solidFill>
                    <a:schemeClr val="bg1"/>
                  </a:solidFill>
                  <a:cs typeface="+mn-ea"/>
                  <a:sym typeface="+mn-lt"/>
                </a:endParaRPr>
              </a:p>
            </p:txBody>
          </p:sp>
        </p:grpSp>
        <p:sp>
          <p:nvSpPr>
            <p:cNvPr id="66" name="Rectangle 52"/>
            <p:cNvSpPr/>
            <p:nvPr/>
          </p:nvSpPr>
          <p:spPr>
            <a:xfrm>
              <a:off x="5672889" y="3865404"/>
              <a:ext cx="163925" cy="126906"/>
            </a:xfrm>
            <a:prstGeom prst="rect">
              <a:avLst/>
            </a:prstGeom>
          </p:spPr>
          <p:txBody>
            <a:bodyPr wrap="none" lIns="0" tIns="0" rIns="0" bIns="0" anchor="ctr">
              <a:spAutoFit/>
            </a:bodyPr>
            <a:lstStyle/>
            <a:p>
              <a:pPr algn="r"/>
              <a:r>
                <a:rPr lang="en-US" sz="1335" b="1">
                  <a:solidFill>
                    <a:schemeClr val="tx2">
                      <a:lumMod val="50000"/>
                      <a:lumOff val="50000"/>
                    </a:schemeClr>
                  </a:solidFill>
                  <a:cs typeface="+mn-ea"/>
                  <a:sym typeface="+mn-lt"/>
                </a:rPr>
                <a:t>60%</a:t>
              </a:r>
              <a:endParaRPr lang="en-US" sz="1335" b="1">
                <a:solidFill>
                  <a:schemeClr val="tx2">
                    <a:lumMod val="50000"/>
                    <a:lumOff val="50000"/>
                  </a:schemeClr>
                </a:solidFill>
                <a:cs typeface="+mn-ea"/>
                <a:sym typeface="+mn-lt"/>
              </a:endParaRPr>
            </a:p>
          </p:txBody>
        </p:sp>
      </p:grpSp>
      <p:grpSp>
        <p:nvGrpSpPr>
          <p:cNvPr id="69" name="Group 63"/>
          <p:cNvGrpSpPr/>
          <p:nvPr/>
        </p:nvGrpSpPr>
        <p:grpSpPr>
          <a:xfrm>
            <a:off x="1010715" y="2926299"/>
            <a:ext cx="537720" cy="581812"/>
            <a:chOff x="758036" y="1904963"/>
            <a:chExt cx="403290" cy="436359"/>
          </a:xfrm>
          <a:solidFill>
            <a:schemeClr val="accent1"/>
          </a:solidFill>
        </p:grpSpPr>
        <p:sp>
          <p:nvSpPr>
            <p:cNvPr id="70" name="Oval 60"/>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1" name="Oval 61"/>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2" name="Oval 62"/>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73" name="Group 64"/>
          <p:cNvGrpSpPr/>
          <p:nvPr/>
        </p:nvGrpSpPr>
        <p:grpSpPr>
          <a:xfrm>
            <a:off x="2011580" y="2836139"/>
            <a:ext cx="494201" cy="660888"/>
            <a:chOff x="802535" y="1904963"/>
            <a:chExt cx="370651" cy="495666"/>
          </a:xfrm>
          <a:solidFill>
            <a:schemeClr val="accent2"/>
          </a:solidFill>
        </p:grpSpPr>
        <p:sp>
          <p:nvSpPr>
            <p:cNvPr id="74" name="Oval 65"/>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5" name="Oval 66"/>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6" name="Oval 67"/>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77" name="Group 68"/>
          <p:cNvGrpSpPr/>
          <p:nvPr/>
        </p:nvGrpSpPr>
        <p:grpSpPr>
          <a:xfrm>
            <a:off x="2951036" y="2836139"/>
            <a:ext cx="537720" cy="581812"/>
            <a:chOff x="758036" y="1904963"/>
            <a:chExt cx="403290" cy="436359"/>
          </a:xfrm>
          <a:solidFill>
            <a:schemeClr val="accent3"/>
          </a:solidFill>
        </p:grpSpPr>
        <p:sp>
          <p:nvSpPr>
            <p:cNvPr id="78" name="Oval 69"/>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9" name="Oval 70"/>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0" name="Oval 71"/>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81" name="Group 72"/>
          <p:cNvGrpSpPr/>
          <p:nvPr/>
        </p:nvGrpSpPr>
        <p:grpSpPr>
          <a:xfrm>
            <a:off x="4015052" y="2893636"/>
            <a:ext cx="466600" cy="614475"/>
            <a:chOff x="811376" y="1880466"/>
            <a:chExt cx="349950" cy="460856"/>
          </a:xfrm>
          <a:solidFill>
            <a:schemeClr val="accent4"/>
          </a:solidFill>
        </p:grpSpPr>
        <p:sp>
          <p:nvSpPr>
            <p:cNvPr id="82" name="Oval 73"/>
            <p:cNvSpPr/>
            <p:nvPr/>
          </p:nvSpPr>
          <p:spPr>
            <a:xfrm>
              <a:off x="81137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3" name="Oval 74"/>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4" name="Oval 75"/>
            <p:cNvSpPr>
              <a:spLocks noChangeAspect="1"/>
            </p:cNvSpPr>
            <p:nvPr/>
          </p:nvSpPr>
          <p:spPr>
            <a:xfrm>
              <a:off x="1054572" y="1880466"/>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85" name="Group 76"/>
          <p:cNvGrpSpPr/>
          <p:nvPr/>
        </p:nvGrpSpPr>
        <p:grpSpPr>
          <a:xfrm>
            <a:off x="5005128" y="2926299"/>
            <a:ext cx="493432" cy="581812"/>
            <a:chOff x="810732" y="1904963"/>
            <a:chExt cx="370074" cy="436359"/>
          </a:xfrm>
          <a:solidFill>
            <a:schemeClr val="accent5"/>
          </a:solidFill>
        </p:grpSpPr>
        <p:sp>
          <p:nvSpPr>
            <p:cNvPr id="86" name="Oval 77"/>
            <p:cNvSpPr/>
            <p:nvPr/>
          </p:nvSpPr>
          <p:spPr>
            <a:xfrm>
              <a:off x="943577" y="1961925"/>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7" name="Oval 78"/>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8" name="Oval 79"/>
            <p:cNvSpPr>
              <a:spLocks noChangeAspect="1"/>
            </p:cNvSpPr>
            <p:nvPr/>
          </p:nvSpPr>
          <p:spPr>
            <a:xfrm>
              <a:off x="81073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89" name="Group 110"/>
          <p:cNvGrpSpPr/>
          <p:nvPr/>
        </p:nvGrpSpPr>
        <p:grpSpPr>
          <a:xfrm>
            <a:off x="1085086" y="1817312"/>
            <a:ext cx="458460" cy="997213"/>
            <a:chOff x="813816" y="1305377"/>
            <a:chExt cx="343846" cy="747910"/>
          </a:xfrm>
        </p:grpSpPr>
        <p:sp>
          <p:nvSpPr>
            <p:cNvPr id="90" name="TextBox 83"/>
            <p:cNvSpPr txBox="1"/>
            <p:nvPr/>
          </p:nvSpPr>
          <p:spPr>
            <a:xfrm>
              <a:off x="813816" y="1305377"/>
              <a:ext cx="343846" cy="161583"/>
            </a:xfrm>
            <a:prstGeom prst="rect">
              <a:avLst/>
            </a:prstGeom>
            <a:noFill/>
          </p:spPr>
          <p:txBody>
            <a:bodyPr wrap="none" lIns="0" tIns="0" rIns="0" bIns="0" rtlCol="0" anchor="t">
              <a:spAutoFit/>
            </a:bodyPr>
            <a:lstStyle/>
            <a:p>
              <a:pPr algn="ctr"/>
              <a:r>
                <a:rPr lang="zh-CN" altLang="en-US" sz="1400" b="1">
                  <a:solidFill>
                    <a:schemeClr val="tx1">
                      <a:lumMod val="75000"/>
                      <a:lumOff val="25000"/>
                    </a:schemeClr>
                  </a:solidFill>
                  <a:cs typeface="+mn-ea"/>
                  <a:sym typeface="+mn-lt"/>
                </a:rPr>
                <a:t>指标</a:t>
              </a:r>
              <a:r>
                <a:rPr lang="en-US" altLang="zh-CN" sz="1400" b="1">
                  <a:solidFill>
                    <a:schemeClr val="tx1">
                      <a:lumMod val="75000"/>
                      <a:lumOff val="25000"/>
                    </a:schemeClr>
                  </a:solidFill>
                  <a:cs typeface="+mn-ea"/>
                  <a:sym typeface="+mn-lt"/>
                </a:rPr>
                <a:t>1</a:t>
              </a:r>
              <a:endParaRPr lang="en-US" sz="1400" b="1">
                <a:solidFill>
                  <a:schemeClr val="tx1">
                    <a:lumMod val="75000"/>
                    <a:lumOff val="25000"/>
                  </a:schemeClr>
                </a:solidFill>
                <a:cs typeface="+mn-ea"/>
                <a:sym typeface="+mn-lt"/>
              </a:endParaRPr>
            </a:p>
          </p:txBody>
        </p:sp>
        <p:grpSp>
          <p:nvGrpSpPr>
            <p:cNvPr id="91" name="Group 105"/>
            <p:cNvGrpSpPr/>
            <p:nvPr/>
          </p:nvGrpSpPr>
          <p:grpSpPr>
            <a:xfrm flipV="1">
              <a:off x="881622" y="1516737"/>
              <a:ext cx="200183" cy="536550"/>
              <a:chOff x="881622" y="1280931"/>
              <a:chExt cx="200183" cy="536550"/>
            </a:xfrm>
          </p:grpSpPr>
          <p:sp>
            <p:nvSpPr>
              <p:cNvPr id="92" name="Oval 81"/>
              <p:cNvSpPr>
                <a:spLocks noChangeAspect="1"/>
              </p:cNvSpPr>
              <p:nvPr/>
            </p:nvSpPr>
            <p:spPr>
              <a:xfrm>
                <a:off x="881622" y="1280931"/>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cxnSp>
            <p:nvCxnSpPr>
              <p:cNvPr id="93" name="Straight Connector 84"/>
              <p:cNvCxnSpPr/>
              <p:nvPr/>
            </p:nvCxnSpPr>
            <p:spPr>
              <a:xfrm flipH="1">
                <a:off x="981831" y="1475383"/>
                <a:ext cx="0" cy="34209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94" name="Group 114"/>
          <p:cNvGrpSpPr/>
          <p:nvPr/>
        </p:nvGrpSpPr>
        <p:grpSpPr>
          <a:xfrm>
            <a:off x="2077409" y="1383857"/>
            <a:ext cx="472885" cy="1353859"/>
            <a:chOff x="1558052" y="980286"/>
            <a:chExt cx="354663" cy="1015394"/>
          </a:xfrm>
        </p:grpSpPr>
        <p:grpSp>
          <p:nvGrpSpPr>
            <p:cNvPr id="95" name="Group 106"/>
            <p:cNvGrpSpPr/>
            <p:nvPr/>
          </p:nvGrpSpPr>
          <p:grpSpPr>
            <a:xfrm flipV="1">
              <a:off x="1630646" y="1149563"/>
              <a:ext cx="200183" cy="846117"/>
              <a:chOff x="1630646" y="945882"/>
              <a:chExt cx="200183" cy="846117"/>
            </a:xfrm>
          </p:grpSpPr>
          <p:sp>
            <p:nvSpPr>
              <p:cNvPr id="97" name="Oval 86"/>
              <p:cNvSpPr>
                <a:spLocks noChangeAspect="1"/>
              </p:cNvSpPr>
              <p:nvPr/>
            </p:nvSpPr>
            <p:spPr>
              <a:xfrm>
                <a:off x="1630646" y="94588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cxnSp>
            <p:nvCxnSpPr>
              <p:cNvPr id="98" name="Straight Connector 88"/>
              <p:cNvCxnSpPr/>
              <p:nvPr/>
            </p:nvCxnSpPr>
            <p:spPr>
              <a:xfrm flipH="1">
                <a:off x="1735384" y="1140334"/>
                <a:ext cx="0" cy="651665"/>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96" name="TextBox 89"/>
            <p:cNvSpPr txBox="1"/>
            <p:nvPr/>
          </p:nvSpPr>
          <p:spPr>
            <a:xfrm>
              <a:off x="1558052" y="980286"/>
              <a:ext cx="354663" cy="161583"/>
            </a:xfrm>
            <a:prstGeom prst="rect">
              <a:avLst/>
            </a:prstGeom>
            <a:noFill/>
          </p:spPr>
          <p:txBody>
            <a:bodyPr wrap="none" lIns="0" tIns="0" rIns="0" bIns="0" rtlCol="0" anchor="t">
              <a:spAutoFit/>
            </a:bodyPr>
            <a:lstStyle/>
            <a:p>
              <a:pPr algn="ctr"/>
              <a:r>
                <a:rPr lang="zh-CN" altLang="en-US" sz="1400" b="1">
                  <a:solidFill>
                    <a:schemeClr val="tx1">
                      <a:lumMod val="75000"/>
                      <a:lumOff val="25000"/>
                    </a:schemeClr>
                  </a:solidFill>
                  <a:cs typeface="+mn-ea"/>
                  <a:sym typeface="+mn-lt"/>
                </a:rPr>
                <a:t>指标</a:t>
              </a:r>
              <a:r>
                <a:rPr lang="en-US" altLang="zh-CN" sz="1400" b="1">
                  <a:solidFill>
                    <a:schemeClr val="tx1">
                      <a:lumMod val="75000"/>
                      <a:lumOff val="25000"/>
                    </a:schemeClr>
                  </a:solidFill>
                  <a:cs typeface="+mn-ea"/>
                  <a:sym typeface="+mn-lt"/>
                </a:rPr>
                <a:t>2</a:t>
              </a:r>
              <a:endParaRPr lang="en-US" altLang="zh-CN" sz="1400" b="1">
                <a:solidFill>
                  <a:schemeClr val="tx1">
                    <a:lumMod val="75000"/>
                    <a:lumOff val="25000"/>
                  </a:schemeClr>
                </a:solidFill>
                <a:cs typeface="+mn-ea"/>
                <a:sym typeface="+mn-lt"/>
              </a:endParaRPr>
            </a:p>
          </p:txBody>
        </p:sp>
      </p:grpSp>
      <p:grpSp>
        <p:nvGrpSpPr>
          <p:cNvPr id="99" name="Group 112"/>
          <p:cNvGrpSpPr/>
          <p:nvPr/>
        </p:nvGrpSpPr>
        <p:grpSpPr>
          <a:xfrm>
            <a:off x="4074865" y="1390053"/>
            <a:ext cx="476092" cy="1353860"/>
            <a:chOff x="3056140" y="984932"/>
            <a:chExt cx="357068" cy="1015395"/>
          </a:xfrm>
        </p:grpSpPr>
        <p:grpSp>
          <p:nvGrpSpPr>
            <p:cNvPr id="100" name="Group 108"/>
            <p:cNvGrpSpPr/>
            <p:nvPr/>
          </p:nvGrpSpPr>
          <p:grpSpPr>
            <a:xfrm flipV="1">
              <a:off x="3128694" y="1154210"/>
              <a:ext cx="200183" cy="846117"/>
              <a:chOff x="3128694" y="1154210"/>
              <a:chExt cx="200183" cy="846117"/>
            </a:xfrm>
          </p:grpSpPr>
          <p:sp>
            <p:nvSpPr>
              <p:cNvPr id="102" name="Oval 91"/>
              <p:cNvSpPr>
                <a:spLocks noChangeAspect="1"/>
              </p:cNvSpPr>
              <p:nvPr/>
            </p:nvSpPr>
            <p:spPr>
              <a:xfrm>
                <a:off x="3128694" y="1154210"/>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cxnSp>
            <p:nvCxnSpPr>
              <p:cNvPr id="103" name="Straight Connector 93"/>
              <p:cNvCxnSpPr/>
              <p:nvPr/>
            </p:nvCxnSpPr>
            <p:spPr>
              <a:xfrm flipH="1">
                <a:off x="3228785" y="1348662"/>
                <a:ext cx="0" cy="651665"/>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101" name="TextBox 94"/>
            <p:cNvSpPr txBox="1"/>
            <p:nvPr/>
          </p:nvSpPr>
          <p:spPr>
            <a:xfrm>
              <a:off x="3056140" y="984932"/>
              <a:ext cx="357068" cy="161583"/>
            </a:xfrm>
            <a:prstGeom prst="rect">
              <a:avLst/>
            </a:prstGeom>
            <a:noFill/>
          </p:spPr>
          <p:txBody>
            <a:bodyPr wrap="none" lIns="0" tIns="0" rIns="0" bIns="0" rtlCol="0" anchor="t">
              <a:spAutoFit/>
            </a:bodyPr>
            <a:lstStyle/>
            <a:p>
              <a:pPr algn="ctr"/>
              <a:r>
                <a:rPr lang="zh-CN" altLang="en-US" sz="1400" b="1">
                  <a:solidFill>
                    <a:schemeClr val="tx1">
                      <a:lumMod val="75000"/>
                      <a:lumOff val="25000"/>
                    </a:schemeClr>
                  </a:solidFill>
                  <a:cs typeface="+mn-ea"/>
                  <a:sym typeface="+mn-lt"/>
                </a:rPr>
                <a:t>指标</a:t>
              </a:r>
              <a:r>
                <a:rPr lang="en-US" altLang="zh-CN" sz="1400" b="1">
                  <a:solidFill>
                    <a:schemeClr val="tx1">
                      <a:lumMod val="75000"/>
                      <a:lumOff val="25000"/>
                    </a:schemeClr>
                  </a:solidFill>
                  <a:cs typeface="+mn-ea"/>
                  <a:sym typeface="+mn-lt"/>
                </a:rPr>
                <a:t>4</a:t>
              </a:r>
              <a:endParaRPr lang="en-US" altLang="zh-CN" sz="1400" b="1">
                <a:solidFill>
                  <a:schemeClr val="tx1">
                    <a:lumMod val="75000"/>
                    <a:lumOff val="25000"/>
                  </a:schemeClr>
                </a:solidFill>
                <a:cs typeface="+mn-ea"/>
                <a:sym typeface="+mn-lt"/>
              </a:endParaRPr>
            </a:p>
          </p:txBody>
        </p:sp>
      </p:grpSp>
      <p:grpSp>
        <p:nvGrpSpPr>
          <p:cNvPr id="104" name="Group 113"/>
          <p:cNvGrpSpPr/>
          <p:nvPr/>
        </p:nvGrpSpPr>
        <p:grpSpPr>
          <a:xfrm>
            <a:off x="3084155" y="1728607"/>
            <a:ext cx="458459" cy="941103"/>
            <a:chOff x="2313108" y="1238848"/>
            <a:chExt cx="343843" cy="705827"/>
          </a:xfrm>
        </p:grpSpPr>
        <p:sp>
          <p:nvSpPr>
            <p:cNvPr id="105" name="TextBox 98"/>
            <p:cNvSpPr txBox="1"/>
            <p:nvPr/>
          </p:nvSpPr>
          <p:spPr>
            <a:xfrm>
              <a:off x="2313108" y="1238848"/>
              <a:ext cx="343843" cy="161583"/>
            </a:xfrm>
            <a:prstGeom prst="rect">
              <a:avLst/>
            </a:prstGeom>
            <a:noFill/>
          </p:spPr>
          <p:txBody>
            <a:bodyPr wrap="none" lIns="0" tIns="0" rIns="0" bIns="0" rtlCol="0" anchor="t">
              <a:spAutoFit/>
            </a:bodyPr>
            <a:lstStyle/>
            <a:p>
              <a:pPr algn="ctr"/>
              <a:r>
                <a:rPr lang="zh-CN" altLang="en-US" sz="1400" b="1">
                  <a:solidFill>
                    <a:schemeClr val="tx1">
                      <a:lumMod val="75000"/>
                      <a:lumOff val="25000"/>
                    </a:schemeClr>
                  </a:solidFill>
                  <a:cs typeface="+mn-ea"/>
                  <a:sym typeface="+mn-lt"/>
                </a:rPr>
                <a:t>指标</a:t>
              </a:r>
              <a:r>
                <a:rPr lang="en-US" altLang="zh-CN" sz="1400" b="1">
                  <a:solidFill>
                    <a:schemeClr val="tx1">
                      <a:lumMod val="75000"/>
                      <a:lumOff val="25000"/>
                    </a:schemeClr>
                  </a:solidFill>
                  <a:cs typeface="+mn-ea"/>
                  <a:sym typeface="+mn-lt"/>
                </a:rPr>
                <a:t>3</a:t>
              </a:r>
              <a:endParaRPr lang="en-US" altLang="zh-CN" sz="1400" b="1">
                <a:solidFill>
                  <a:schemeClr val="tx1">
                    <a:lumMod val="75000"/>
                    <a:lumOff val="25000"/>
                  </a:schemeClr>
                </a:solidFill>
                <a:cs typeface="+mn-ea"/>
                <a:sym typeface="+mn-lt"/>
              </a:endParaRPr>
            </a:p>
          </p:txBody>
        </p:sp>
        <p:grpSp>
          <p:nvGrpSpPr>
            <p:cNvPr id="106" name="Group 107"/>
            <p:cNvGrpSpPr/>
            <p:nvPr/>
          </p:nvGrpSpPr>
          <p:grpSpPr>
            <a:xfrm flipV="1">
              <a:off x="2379670" y="1408125"/>
              <a:ext cx="200183" cy="536550"/>
              <a:chOff x="2379670" y="1154210"/>
              <a:chExt cx="200183" cy="536550"/>
            </a:xfrm>
          </p:grpSpPr>
          <p:sp>
            <p:nvSpPr>
              <p:cNvPr id="107" name="Oval 96"/>
              <p:cNvSpPr>
                <a:spLocks noChangeAspect="1"/>
              </p:cNvSpPr>
              <p:nvPr/>
            </p:nvSpPr>
            <p:spPr>
              <a:xfrm>
                <a:off x="2379670" y="1154210"/>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cxnSp>
            <p:nvCxnSpPr>
              <p:cNvPr id="108" name="Straight Connector 99"/>
              <p:cNvCxnSpPr/>
              <p:nvPr/>
            </p:nvCxnSpPr>
            <p:spPr>
              <a:xfrm flipH="1">
                <a:off x="2481121" y="1348662"/>
                <a:ext cx="0" cy="34209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9" name="Group 111"/>
          <p:cNvGrpSpPr/>
          <p:nvPr/>
        </p:nvGrpSpPr>
        <p:grpSpPr>
          <a:xfrm>
            <a:off x="5074396" y="1892814"/>
            <a:ext cx="476092" cy="941103"/>
            <a:chOff x="3805786" y="1379929"/>
            <a:chExt cx="357068" cy="705827"/>
          </a:xfrm>
        </p:grpSpPr>
        <p:sp>
          <p:nvSpPr>
            <p:cNvPr id="110" name="TextBox 103"/>
            <p:cNvSpPr txBox="1"/>
            <p:nvPr/>
          </p:nvSpPr>
          <p:spPr>
            <a:xfrm>
              <a:off x="3805786" y="1379929"/>
              <a:ext cx="357068" cy="161583"/>
            </a:xfrm>
            <a:prstGeom prst="rect">
              <a:avLst/>
            </a:prstGeom>
            <a:noFill/>
          </p:spPr>
          <p:txBody>
            <a:bodyPr wrap="none" lIns="0" tIns="0" rIns="0" bIns="0" rtlCol="0" anchor="t">
              <a:spAutoFit/>
            </a:bodyPr>
            <a:lstStyle/>
            <a:p>
              <a:pPr algn="ctr"/>
              <a:r>
                <a:rPr lang="zh-CN" altLang="en-US" sz="1400" b="1">
                  <a:solidFill>
                    <a:schemeClr val="tx1">
                      <a:lumMod val="75000"/>
                      <a:lumOff val="25000"/>
                    </a:schemeClr>
                  </a:solidFill>
                  <a:cs typeface="+mn-ea"/>
                  <a:sym typeface="+mn-lt"/>
                </a:rPr>
                <a:t>指标</a:t>
              </a:r>
              <a:r>
                <a:rPr lang="en-US" altLang="zh-CN" sz="1400" b="1">
                  <a:solidFill>
                    <a:schemeClr val="tx1">
                      <a:lumMod val="75000"/>
                      <a:lumOff val="25000"/>
                    </a:schemeClr>
                  </a:solidFill>
                  <a:cs typeface="+mn-ea"/>
                  <a:sym typeface="+mn-lt"/>
                </a:rPr>
                <a:t>5</a:t>
              </a:r>
              <a:endParaRPr lang="en-US" altLang="zh-CN" sz="1400" b="1">
                <a:solidFill>
                  <a:schemeClr val="tx1">
                    <a:lumMod val="75000"/>
                    <a:lumOff val="25000"/>
                  </a:schemeClr>
                </a:solidFill>
                <a:cs typeface="+mn-ea"/>
                <a:sym typeface="+mn-lt"/>
              </a:endParaRPr>
            </a:p>
          </p:txBody>
        </p:sp>
        <p:grpSp>
          <p:nvGrpSpPr>
            <p:cNvPr id="111" name="Group 109"/>
            <p:cNvGrpSpPr/>
            <p:nvPr/>
          </p:nvGrpSpPr>
          <p:grpSpPr>
            <a:xfrm flipV="1">
              <a:off x="3877719" y="1549206"/>
              <a:ext cx="200183" cy="536550"/>
              <a:chOff x="3877719" y="1154210"/>
              <a:chExt cx="200183" cy="536550"/>
            </a:xfrm>
          </p:grpSpPr>
          <p:sp>
            <p:nvSpPr>
              <p:cNvPr id="112" name="Oval 101"/>
              <p:cNvSpPr>
                <a:spLocks noChangeAspect="1"/>
              </p:cNvSpPr>
              <p:nvPr/>
            </p:nvSpPr>
            <p:spPr>
              <a:xfrm>
                <a:off x="3877719" y="1154210"/>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cxnSp>
            <p:nvCxnSpPr>
              <p:cNvPr id="113" name="Straight Connector 104"/>
              <p:cNvCxnSpPr/>
              <p:nvPr/>
            </p:nvCxnSpPr>
            <p:spPr>
              <a:xfrm flipH="1">
                <a:off x="3977810" y="1348662"/>
                <a:ext cx="0" cy="34209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anim calcmode="lin" valueType="num">
                                      <p:cBhvr>
                                        <p:cTn id="13" dur="500" fill="hold"/>
                                        <p:tgtEl>
                                          <p:spTgt spid="69"/>
                                        </p:tgtEl>
                                        <p:attrNameLst>
                                          <p:attrName>ppt_x</p:attrName>
                                        </p:attrNameLst>
                                      </p:cBhvr>
                                      <p:tavLst>
                                        <p:tav tm="0">
                                          <p:val>
                                            <p:strVal val="#ppt_x"/>
                                          </p:val>
                                        </p:tav>
                                        <p:tav tm="100000">
                                          <p:val>
                                            <p:strVal val="#ppt_x"/>
                                          </p:val>
                                        </p:tav>
                                      </p:tavLst>
                                    </p:anim>
                                    <p:anim calcmode="lin" valueType="num">
                                      <p:cBhvr>
                                        <p:cTn id="14" dur="500" fill="hold"/>
                                        <p:tgtEl>
                                          <p:spTgt spid="69"/>
                                        </p:tgtEl>
                                        <p:attrNameLst>
                                          <p:attrName>ppt_y</p:attrName>
                                        </p:attrNameLst>
                                      </p:cBhvr>
                                      <p:tavLst>
                                        <p:tav tm="0">
                                          <p:val>
                                            <p:strVal val="#ppt_y+.1"/>
                                          </p:val>
                                        </p:tav>
                                        <p:tav tm="100000">
                                          <p:val>
                                            <p:strVal val="#ppt_y"/>
                                          </p:val>
                                        </p:tav>
                                      </p:tavLst>
                                    </p:anim>
                                  </p:childTnLst>
                                </p:cTn>
                              </p:par>
                              <p:par>
                                <p:cTn id="15" presetID="2" presetClass="entr" presetSubtype="1" accel="50000" decel="5000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500" fill="hold"/>
                                        <p:tgtEl>
                                          <p:spTgt spid="89"/>
                                        </p:tgtEl>
                                        <p:attrNameLst>
                                          <p:attrName>ppt_x</p:attrName>
                                        </p:attrNameLst>
                                      </p:cBhvr>
                                      <p:tavLst>
                                        <p:tav tm="0">
                                          <p:val>
                                            <p:strVal val="#ppt_x"/>
                                          </p:val>
                                        </p:tav>
                                        <p:tav tm="100000">
                                          <p:val>
                                            <p:strVal val="#ppt_x"/>
                                          </p:val>
                                        </p:tav>
                                      </p:tavLst>
                                    </p:anim>
                                    <p:anim calcmode="lin" valueType="num">
                                      <p:cBhvr additive="base">
                                        <p:cTn id="18" dur="500" fill="hold"/>
                                        <p:tgtEl>
                                          <p:spTgt spid="8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000"/>
                            </p:stCondLst>
                            <p:childTnLst>
                              <p:par>
                                <p:cTn id="20" presetID="2" presetClass="entr" presetSubtype="4" accel="50000" decel="5000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42"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2" presetClass="entr" presetSubtype="1" accel="50000" decel="50000" fill="hold" nodeType="withEffect">
                                  <p:stCondLst>
                                    <p:cond delay="0"/>
                                  </p:stCondLst>
                                  <p:childTnLst>
                                    <p:set>
                                      <p:cBhvr>
                                        <p:cTn id="31" dur="1" fill="hold">
                                          <p:stCondLst>
                                            <p:cond delay="0"/>
                                          </p:stCondLst>
                                        </p:cTn>
                                        <p:tgtEl>
                                          <p:spTgt spid="94"/>
                                        </p:tgtEl>
                                        <p:attrNameLst>
                                          <p:attrName>style.visibility</p:attrName>
                                        </p:attrNameLst>
                                      </p:cBhvr>
                                      <p:to>
                                        <p:strVal val="visible"/>
                                      </p:to>
                                    </p:set>
                                    <p:anim calcmode="lin" valueType="num">
                                      <p:cBhvr additive="base">
                                        <p:cTn id="32" dur="500" fill="hold"/>
                                        <p:tgtEl>
                                          <p:spTgt spid="94"/>
                                        </p:tgtEl>
                                        <p:attrNameLst>
                                          <p:attrName>ppt_x</p:attrName>
                                        </p:attrNameLst>
                                      </p:cBhvr>
                                      <p:tavLst>
                                        <p:tav tm="0">
                                          <p:val>
                                            <p:strVal val="#ppt_x"/>
                                          </p:val>
                                        </p:tav>
                                        <p:tav tm="100000">
                                          <p:val>
                                            <p:strVal val="#ppt_x"/>
                                          </p:val>
                                        </p:tav>
                                      </p:tavLst>
                                    </p:anim>
                                    <p:anim calcmode="lin" valueType="num">
                                      <p:cBhvr additive="base">
                                        <p:cTn id="33" dur="500" fill="hold"/>
                                        <p:tgtEl>
                                          <p:spTgt spid="94"/>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2000"/>
                            </p:stCondLst>
                            <p:childTnLst>
                              <p:par>
                                <p:cTn id="35" presetID="2" presetClass="entr" presetSubtype="4" accel="50000" decel="5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42" presetClass="entr" presetSubtype="0" fill="hold"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strVal val="#ppt_x"/>
                                          </p:val>
                                        </p:tav>
                                        <p:tav tm="100000">
                                          <p:val>
                                            <p:strVal val="#ppt_x"/>
                                          </p:val>
                                        </p:tav>
                                      </p:tavLst>
                                    </p:anim>
                                    <p:anim calcmode="lin" valueType="num">
                                      <p:cBhvr>
                                        <p:cTn id="44" dur="500" fill="hold"/>
                                        <p:tgtEl>
                                          <p:spTgt spid="77"/>
                                        </p:tgtEl>
                                        <p:attrNameLst>
                                          <p:attrName>ppt_y</p:attrName>
                                        </p:attrNameLst>
                                      </p:cBhvr>
                                      <p:tavLst>
                                        <p:tav tm="0">
                                          <p:val>
                                            <p:strVal val="#ppt_y+.1"/>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104"/>
                                        </p:tgtEl>
                                        <p:attrNameLst>
                                          <p:attrName>style.visibility</p:attrName>
                                        </p:attrNameLst>
                                      </p:cBhvr>
                                      <p:to>
                                        <p:strVal val="visible"/>
                                      </p:to>
                                    </p:set>
                                    <p:anim calcmode="lin" valueType="num">
                                      <p:cBhvr additive="base">
                                        <p:cTn id="47" dur="500" fill="hold"/>
                                        <p:tgtEl>
                                          <p:spTgt spid="104"/>
                                        </p:tgtEl>
                                        <p:attrNameLst>
                                          <p:attrName>ppt_x</p:attrName>
                                        </p:attrNameLst>
                                      </p:cBhvr>
                                      <p:tavLst>
                                        <p:tav tm="0">
                                          <p:val>
                                            <p:strVal val="#ppt_x"/>
                                          </p:val>
                                        </p:tav>
                                        <p:tav tm="100000">
                                          <p:val>
                                            <p:strVal val="#ppt_x"/>
                                          </p:val>
                                        </p:tav>
                                      </p:tavLst>
                                    </p:anim>
                                    <p:anim calcmode="lin" valueType="num">
                                      <p:cBhvr additive="base">
                                        <p:cTn id="48" dur="500" fill="hold"/>
                                        <p:tgtEl>
                                          <p:spTgt spid="104"/>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3000"/>
                            </p:stCondLst>
                            <p:childTnLst>
                              <p:par>
                                <p:cTn id="50" presetID="2" presetClass="entr" presetSubtype="4" accel="50000" decel="5000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500"/>
                            </p:stCondLst>
                            <p:childTnLst>
                              <p:par>
                                <p:cTn id="55" presetID="42" presetClass="entr" presetSubtype="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anim calcmode="lin" valueType="num">
                                      <p:cBhvr>
                                        <p:cTn id="58" dur="500" fill="hold"/>
                                        <p:tgtEl>
                                          <p:spTgt spid="81"/>
                                        </p:tgtEl>
                                        <p:attrNameLst>
                                          <p:attrName>ppt_x</p:attrName>
                                        </p:attrNameLst>
                                      </p:cBhvr>
                                      <p:tavLst>
                                        <p:tav tm="0">
                                          <p:val>
                                            <p:strVal val="#ppt_x"/>
                                          </p:val>
                                        </p:tav>
                                        <p:tav tm="100000">
                                          <p:val>
                                            <p:strVal val="#ppt_x"/>
                                          </p:val>
                                        </p:tav>
                                      </p:tavLst>
                                    </p:anim>
                                    <p:anim calcmode="lin" valueType="num">
                                      <p:cBhvr>
                                        <p:cTn id="59" dur="500" fill="hold"/>
                                        <p:tgtEl>
                                          <p:spTgt spid="81"/>
                                        </p:tgtEl>
                                        <p:attrNameLst>
                                          <p:attrName>ppt_y</p:attrName>
                                        </p:attrNameLst>
                                      </p:cBhvr>
                                      <p:tavLst>
                                        <p:tav tm="0">
                                          <p:val>
                                            <p:strVal val="#ppt_y+.1"/>
                                          </p:val>
                                        </p:tav>
                                        <p:tav tm="100000">
                                          <p:val>
                                            <p:strVal val="#ppt_y"/>
                                          </p:val>
                                        </p:tav>
                                      </p:tavLst>
                                    </p:anim>
                                  </p:childTnLst>
                                </p:cTn>
                              </p:par>
                              <p:par>
                                <p:cTn id="60" presetID="2" presetClass="entr" presetSubtype="1" accel="50000" decel="50000" fill="hold" nodeType="with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additive="base">
                                        <p:cTn id="62" dur="500" fill="hold"/>
                                        <p:tgtEl>
                                          <p:spTgt spid="99"/>
                                        </p:tgtEl>
                                        <p:attrNameLst>
                                          <p:attrName>ppt_x</p:attrName>
                                        </p:attrNameLst>
                                      </p:cBhvr>
                                      <p:tavLst>
                                        <p:tav tm="0">
                                          <p:val>
                                            <p:strVal val="#ppt_x"/>
                                          </p:val>
                                        </p:tav>
                                        <p:tav tm="100000">
                                          <p:val>
                                            <p:strVal val="#ppt_x"/>
                                          </p:val>
                                        </p:tav>
                                      </p:tavLst>
                                    </p:anim>
                                    <p:anim calcmode="lin" valueType="num">
                                      <p:cBhvr additive="base">
                                        <p:cTn id="63" dur="500" fill="hold"/>
                                        <p:tgtEl>
                                          <p:spTgt spid="99"/>
                                        </p:tgtEl>
                                        <p:attrNameLst>
                                          <p:attrName>ppt_y</p:attrName>
                                        </p:attrNameLst>
                                      </p:cBhvr>
                                      <p:tavLst>
                                        <p:tav tm="0">
                                          <p:val>
                                            <p:strVal val="0-#ppt_h/2"/>
                                          </p:val>
                                        </p:tav>
                                        <p:tav tm="100000">
                                          <p:val>
                                            <p:strVal val="#ppt_y"/>
                                          </p:val>
                                        </p:tav>
                                      </p:tavLst>
                                    </p:anim>
                                  </p:childTnLst>
                                </p:cTn>
                              </p:par>
                            </p:childTnLst>
                          </p:cTn>
                        </p:par>
                        <p:par>
                          <p:cTn id="64" fill="hold" nodeType="afterGroup">
                            <p:stCondLst>
                              <p:cond delay="4000"/>
                            </p:stCondLst>
                            <p:childTnLst>
                              <p:par>
                                <p:cTn id="65" presetID="2" presetClass="entr" presetSubtype="4"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4500"/>
                            </p:stCondLst>
                            <p:childTnLst>
                              <p:par>
                                <p:cTn id="70" presetID="42" presetClass="entr" presetSubtype="0"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anim calcmode="lin" valueType="num">
                                      <p:cBhvr>
                                        <p:cTn id="73" dur="500" fill="hold"/>
                                        <p:tgtEl>
                                          <p:spTgt spid="85"/>
                                        </p:tgtEl>
                                        <p:attrNameLst>
                                          <p:attrName>ppt_x</p:attrName>
                                        </p:attrNameLst>
                                      </p:cBhvr>
                                      <p:tavLst>
                                        <p:tav tm="0">
                                          <p:val>
                                            <p:strVal val="#ppt_x"/>
                                          </p:val>
                                        </p:tav>
                                        <p:tav tm="100000">
                                          <p:val>
                                            <p:strVal val="#ppt_x"/>
                                          </p:val>
                                        </p:tav>
                                      </p:tavLst>
                                    </p:anim>
                                    <p:anim calcmode="lin" valueType="num">
                                      <p:cBhvr>
                                        <p:cTn id="74" dur="500" fill="hold"/>
                                        <p:tgtEl>
                                          <p:spTgt spid="85"/>
                                        </p:tgtEl>
                                        <p:attrNameLst>
                                          <p:attrName>ppt_y</p:attrName>
                                        </p:attrNameLst>
                                      </p:cBhvr>
                                      <p:tavLst>
                                        <p:tav tm="0">
                                          <p:val>
                                            <p:strVal val="#ppt_y+.1"/>
                                          </p:val>
                                        </p:tav>
                                        <p:tav tm="100000">
                                          <p:val>
                                            <p:strVal val="#ppt_y"/>
                                          </p:val>
                                        </p:tav>
                                      </p:tavLst>
                                    </p:anim>
                                  </p:childTnLst>
                                </p:cTn>
                              </p:par>
                              <p:par>
                                <p:cTn id="75" presetID="2" presetClass="entr" presetSubtype="1" accel="50000" decel="50000" fill="hold" nodeType="with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500" fill="hold"/>
                                        <p:tgtEl>
                                          <p:spTgt spid="109"/>
                                        </p:tgtEl>
                                        <p:attrNameLst>
                                          <p:attrName>ppt_x</p:attrName>
                                        </p:attrNameLst>
                                      </p:cBhvr>
                                      <p:tavLst>
                                        <p:tav tm="0">
                                          <p:val>
                                            <p:strVal val="#ppt_x"/>
                                          </p:val>
                                        </p:tav>
                                        <p:tav tm="100000">
                                          <p:val>
                                            <p:strVal val="#ppt_x"/>
                                          </p:val>
                                        </p:tav>
                                      </p:tavLst>
                                    </p:anim>
                                    <p:anim calcmode="lin" valueType="num">
                                      <p:cBhvr additive="base">
                                        <p:cTn id="78" dur="500" fill="hold"/>
                                        <p:tgtEl>
                                          <p:spTgt spid="109"/>
                                        </p:tgtEl>
                                        <p:attrNameLst>
                                          <p:attrName>ppt_y</p:attrName>
                                        </p:attrNameLst>
                                      </p:cBhvr>
                                      <p:tavLst>
                                        <p:tav tm="0">
                                          <p:val>
                                            <p:strVal val="0-#ppt_h/2"/>
                                          </p:val>
                                        </p:tav>
                                        <p:tav tm="100000">
                                          <p:val>
                                            <p:strVal val="#ppt_y"/>
                                          </p:val>
                                        </p:tav>
                                      </p:tavLst>
                                    </p:anim>
                                  </p:childTnLst>
                                </p:cTn>
                              </p:par>
                            </p:childTnLst>
                          </p:cTn>
                        </p:par>
                        <p:par>
                          <p:cTn id="79" fill="hold" nodeType="afterGroup">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anim calcmode="lin" valueType="num">
                                      <p:cBhvr>
                                        <p:cTn id="83" dur="500" fill="hold"/>
                                        <p:tgtEl>
                                          <p:spTgt spid="30"/>
                                        </p:tgtEl>
                                        <p:attrNameLst>
                                          <p:attrName>ppt_x</p:attrName>
                                        </p:attrNameLst>
                                      </p:cBhvr>
                                      <p:tavLst>
                                        <p:tav tm="0">
                                          <p:val>
                                            <p:strVal val="#ppt_x"/>
                                          </p:val>
                                        </p:tav>
                                        <p:tav tm="100000">
                                          <p:val>
                                            <p:strVal val="#ppt_x"/>
                                          </p:val>
                                        </p:tav>
                                      </p:tavLst>
                                    </p:anim>
                                    <p:anim calcmode="lin" valueType="num">
                                      <p:cBhvr>
                                        <p:cTn id="84" dur="500" fill="hold"/>
                                        <p:tgtEl>
                                          <p:spTgt spid="30"/>
                                        </p:tgtEl>
                                        <p:attrNameLst>
                                          <p:attrName>ppt_y</p:attrName>
                                        </p:attrNameLst>
                                      </p:cBhvr>
                                      <p:tavLst>
                                        <p:tav tm="0">
                                          <p:val>
                                            <p:strVal val="#ppt_y+.1"/>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5500"/>
                            </p:stCondLst>
                            <p:childTnLst>
                              <p:par>
                                <p:cTn id="90" presetID="18" presetClass="entr" presetSubtype="6"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strips(downRight)">
                                      <p:cBhvr>
                                        <p:cTn id="92" dur="1000"/>
                                        <p:tgtEl>
                                          <p:spTgt spid="31"/>
                                        </p:tgtEl>
                                      </p:cBhvr>
                                    </p:animEffect>
                                  </p:childTnLst>
                                </p:cTn>
                              </p:par>
                            </p:childTnLst>
                          </p:cTn>
                        </p:par>
                        <p:par>
                          <p:cTn id="93" fill="hold" nodeType="afterGroup">
                            <p:stCondLst>
                              <p:cond delay="6500"/>
                            </p:stCondLst>
                            <p:childTnLst>
                              <p:par>
                                <p:cTn id="94" presetID="18" presetClass="entr" presetSubtype="6"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strips(downRight)">
                                      <p:cBhvr>
                                        <p:cTn id="96" dur="1000"/>
                                        <p:tgtEl>
                                          <p:spTgt spid="37"/>
                                        </p:tgtEl>
                                      </p:cBhvr>
                                    </p:animEffect>
                                  </p:childTnLst>
                                </p:cTn>
                              </p:par>
                            </p:childTnLst>
                          </p:cTn>
                        </p:par>
                        <p:par>
                          <p:cTn id="97" fill="hold" nodeType="afterGroup">
                            <p:stCondLst>
                              <p:cond delay="7500"/>
                            </p:stCondLst>
                            <p:childTnLst>
                              <p:par>
                                <p:cTn id="98" presetID="18" presetClass="entr" presetSubtype="6" fill="hold"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strips(downRight)">
                                      <p:cBhvr>
                                        <p:cTn id="100" dur="1000"/>
                                        <p:tgtEl>
                                          <p:spTgt spid="43"/>
                                        </p:tgtEl>
                                      </p:cBhvr>
                                    </p:animEffect>
                                  </p:childTnLst>
                                </p:cTn>
                              </p:par>
                            </p:childTnLst>
                          </p:cTn>
                        </p:par>
                        <p:par>
                          <p:cTn id="101" fill="hold" nodeType="afterGroup">
                            <p:stCondLst>
                              <p:cond delay="8500"/>
                            </p:stCondLst>
                            <p:childTnLst>
                              <p:par>
                                <p:cTn id="102" presetID="18" presetClass="entr" presetSubtype="6" fill="hold" nodeType="after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strips(downRight)">
                                      <p:cBhvr>
                                        <p:cTn id="104" dur="1000"/>
                                        <p:tgtEl>
                                          <p:spTgt spid="51"/>
                                        </p:tgtEl>
                                      </p:cBhvr>
                                    </p:animEffect>
                                  </p:childTnLst>
                                </p:cTn>
                              </p:par>
                            </p:childTnLst>
                          </p:cTn>
                        </p:par>
                        <p:par>
                          <p:cTn id="105" fill="hold" nodeType="afterGroup">
                            <p:stCondLst>
                              <p:cond delay="9500"/>
                            </p:stCondLst>
                            <p:childTnLst>
                              <p:par>
                                <p:cTn id="106" presetID="18" presetClass="entr" presetSubtype="6" fill="hold" nodeType="after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strips(downRight)">
                                      <p:cBhvr>
                                        <p:cTn id="10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3" name="组合 32"/>
          <p:cNvGrpSpPr/>
          <p:nvPr/>
        </p:nvGrpSpPr>
        <p:grpSpPr>
          <a:xfrm>
            <a:off x="1520851" y="2243719"/>
            <a:ext cx="3180075" cy="3285088"/>
            <a:chOff x="1934311" y="2214683"/>
            <a:chExt cx="3180075" cy="3285088"/>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1" y="3324703"/>
              <a:ext cx="2836932" cy="1780797"/>
            </a:xfrm>
            <a:prstGeom prst="rect">
              <a:avLst/>
            </a:prstGeom>
          </p:spPr>
        </p:pic>
        <p:sp>
          <p:nvSpPr>
            <p:cNvPr id="35" name="Freeform 12"/>
            <p:cNvSpPr/>
            <p:nvPr/>
          </p:nvSpPr>
          <p:spPr bwMode="auto">
            <a:xfrm>
              <a:off x="4341279" y="2469689"/>
              <a:ext cx="767032" cy="1249535"/>
            </a:xfrm>
            <a:custGeom>
              <a:gdLst>
                <a:gd name="T0" fmla="*/ 554 w 554"/>
                <a:gd name="T1" fmla="*/ 915 h 915"/>
                <a:gd name="T2" fmla="*/ 0 w 554"/>
                <a:gd name="T3" fmla="*/ 0 h 915"/>
              </a:gd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6" name="Freeform 13"/>
            <p:cNvSpPr/>
            <p:nvPr/>
          </p:nvSpPr>
          <p:spPr bwMode="auto">
            <a:xfrm>
              <a:off x="2990999" y="2214683"/>
              <a:ext cx="1350279" cy="255007"/>
            </a:xfrm>
            <a:custGeom>
              <a:gdLst>
                <a:gd name="T0" fmla="*/ 976 w 976"/>
                <a:gd name="T1" fmla="*/ 187 h 187"/>
                <a:gd name="T2" fmla="*/ 332 w 976"/>
                <a:gd name="T3" fmla="*/ 0 h 187"/>
                <a:gd name="T4" fmla="*/ 0 w 976"/>
                <a:gd name="T5" fmla="*/ 46 h 187"/>
              </a:gd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7" name="Freeform 14"/>
            <p:cNvSpPr/>
            <p:nvPr/>
          </p:nvSpPr>
          <p:spPr bwMode="auto">
            <a:xfrm>
              <a:off x="4569110" y="3719223"/>
              <a:ext cx="545276" cy="1353037"/>
            </a:xfrm>
            <a:custGeom>
              <a:gdLst>
                <a:gd name="T0" fmla="*/ 0 w 394"/>
                <a:gd name="T1" fmla="*/ 991 h 991"/>
                <a:gd name="T2" fmla="*/ 394 w 394"/>
                <a:gd name="T3" fmla="*/ 101 h 991"/>
                <a:gd name="T4" fmla="*/ 389 w 394"/>
                <a:gd name="T5" fmla="*/ 0 h 991"/>
              </a:gd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38" name="Freeform 15"/>
            <p:cNvSpPr/>
            <p:nvPr/>
          </p:nvSpPr>
          <p:spPr bwMode="auto">
            <a:xfrm>
              <a:off x="2779876" y="5072259"/>
              <a:ext cx="1789233" cy="427512"/>
            </a:xfrm>
            <a:custGeom>
              <a:gdLst>
                <a:gd name="T0" fmla="*/ 0 w 1294"/>
                <a:gd name="T1" fmla="*/ 211 h 313"/>
                <a:gd name="T2" fmla="*/ 485 w 1294"/>
                <a:gd name="T3" fmla="*/ 313 h 313"/>
                <a:gd name="T4" fmla="*/ 1294 w 1294"/>
                <a:gd name="T5" fmla="*/ 0 h 313"/>
              </a:gd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grpSp>
      <p:sp>
        <p:nvSpPr>
          <p:cNvPr id="20" name="TextBox 40"/>
          <p:cNvSpPr txBox="1"/>
          <p:nvPr/>
        </p:nvSpPr>
        <p:spPr>
          <a:xfrm>
            <a:off x="6485926" y="2955252"/>
            <a:ext cx="2501005" cy="1200329"/>
          </a:xfrm>
          <a:prstGeom prst="rect">
            <a:avLst/>
          </a:prstGeom>
          <a:noFill/>
        </p:spPr>
        <p:txBody>
          <a:bodyPr wrap="none" rtlCol="0">
            <a:spAutoFit/>
          </a:bodyPr>
          <a:lstStyle/>
          <a:p>
            <a:pPr lvl="0"/>
            <a:r>
              <a:rPr lang="zh-CN" altLang="en-US" sz="3600" b="1">
                <a:solidFill>
                  <a:srgbClr val="999999"/>
                </a:solidFill>
                <a:cs typeface="+mn-ea"/>
                <a:sym typeface="+mn-lt"/>
              </a:rPr>
              <a:t>病情摘要及</a:t>
            </a:r>
            <a:endParaRPr lang="en-US" altLang="zh-CN" sz="3600" b="1">
              <a:solidFill>
                <a:srgbClr val="999999"/>
              </a:solidFill>
              <a:cs typeface="+mn-ea"/>
              <a:sym typeface="+mn-lt"/>
            </a:endParaRPr>
          </a:p>
          <a:p>
            <a:pPr lvl="0"/>
            <a:r>
              <a:rPr lang="zh-CN" altLang="en-US" sz="3600" b="1">
                <a:solidFill>
                  <a:srgbClr val="999999"/>
                </a:solidFill>
                <a:cs typeface="+mn-ea"/>
                <a:sym typeface="+mn-lt"/>
              </a:rPr>
              <a:t>辅助检查</a:t>
            </a:r>
            <a:endParaRPr kumimoji="0" lang="zh-CN" altLang="en-US" sz="3600" b="1" i="0" u="none" strike="noStrike" kern="1200" cap="none" spc="0" normalizeH="0" baseline="0" noProof="0">
              <a:ln>
                <a:noFill/>
              </a:ln>
              <a:solidFill>
                <a:srgbClr val="999999"/>
              </a:solidFill>
              <a:effectLst/>
              <a:uLnTx/>
              <a:uFillTx/>
              <a:cs typeface="+mn-ea"/>
              <a:sym typeface="+mn-lt"/>
            </a:endParaRPr>
          </a:p>
        </p:txBody>
      </p:sp>
      <p:cxnSp>
        <p:nvCxnSpPr>
          <p:cNvPr id="25" name="直接连接符 24"/>
          <p:cNvCxnSpPr/>
          <p:nvPr/>
        </p:nvCxnSpPr>
        <p:spPr>
          <a:xfrm flipH="1" flipV="1">
            <a:off x="6096000" y="2113099"/>
            <a:ext cx="0" cy="1924424"/>
          </a:xfrm>
          <a:prstGeom prst="line">
            <a:avLst/>
          </a:prstGeom>
          <a:ln w="12700">
            <a:solidFill>
              <a:srgbClr val="999999"/>
            </a:solidFill>
            <a:prstDash val="dash"/>
          </a:ln>
        </p:spPr>
        <p:style>
          <a:lnRef idx="1">
            <a:schemeClr val="accent1"/>
          </a:lnRef>
          <a:fillRef idx="0">
            <a:schemeClr val="accent1"/>
          </a:fillRef>
          <a:effectRef idx="0">
            <a:schemeClr val="accent1"/>
          </a:effectRef>
          <a:fontRef idx="minor">
            <a:schemeClr val="tx1"/>
          </a:fontRef>
        </p:style>
      </p:cxnSp>
      <p:sp>
        <p:nvSpPr>
          <p:cNvPr id="26" name="TextBox 40"/>
          <p:cNvSpPr txBox="1"/>
          <p:nvPr/>
        </p:nvSpPr>
        <p:spPr>
          <a:xfrm>
            <a:off x="6485926" y="2508300"/>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999999"/>
                </a:solidFill>
                <a:effectLst/>
                <a:uLnTx/>
                <a:uFillTx/>
                <a:cs typeface="+mn-ea"/>
                <a:sym typeface="+mn-lt"/>
              </a:rPr>
              <a:t>第</a:t>
            </a:r>
            <a:r>
              <a:rPr lang="zh-CN" altLang="en-US" sz="1600">
                <a:solidFill>
                  <a:srgbClr val="999999"/>
                </a:solidFill>
                <a:cs typeface="+mn-ea"/>
                <a:sym typeface="+mn-lt"/>
              </a:rPr>
              <a:t>二</a:t>
            </a:r>
            <a:r>
              <a:rPr kumimoji="0" lang="zh-CN" altLang="en-US" sz="1600" b="0" i="0" u="none" strike="noStrike" kern="1200" cap="none" spc="0" normalizeH="0" baseline="0" noProof="0">
                <a:ln>
                  <a:noFill/>
                </a:ln>
                <a:solidFill>
                  <a:srgbClr val="999999"/>
                </a:solidFill>
                <a:effectLst/>
                <a:uLnTx/>
                <a:uFillTx/>
                <a:cs typeface="+mn-ea"/>
                <a:sym typeface="+mn-lt"/>
              </a:rPr>
              <a:t>部分</a:t>
            </a:r>
            <a:endParaRPr kumimoji="0" lang="en-US" sz="1600" b="0" i="0" u="none" strike="noStrike" kern="1200" cap="none" spc="0" normalizeH="0" baseline="0" noProof="0">
              <a:ln>
                <a:noFill/>
              </a:ln>
              <a:solidFill>
                <a:srgbClr val="999999"/>
              </a:solidFill>
              <a:effectLst/>
              <a:uLnTx/>
              <a:uFillTx/>
              <a:cs typeface="+mn-ea"/>
              <a:sym typeface="+mn-lt"/>
            </a:endParaRPr>
          </a:p>
        </p:txBody>
      </p:sp>
      <p:grpSp>
        <p:nvGrpSpPr>
          <p:cNvPr id="2" name="组合 1"/>
          <p:cNvGrpSpPr/>
          <p:nvPr/>
        </p:nvGrpSpPr>
        <p:grpSpPr>
          <a:xfrm>
            <a:off x="4049964" y="2328253"/>
            <a:ext cx="1494000" cy="1494115"/>
            <a:chOff x="4049964" y="2328253"/>
            <a:chExt cx="1494000" cy="1494115"/>
          </a:xfrm>
        </p:grpSpPr>
        <p:sp>
          <p:nvSpPr>
            <p:cNvPr id="29" name="Oval 33"/>
            <p:cNvSpPr/>
            <p:nvPr/>
          </p:nvSpPr>
          <p:spPr>
            <a:xfrm>
              <a:off x="4049964" y="2328253"/>
              <a:ext cx="1494000" cy="1494115"/>
            </a:xfrm>
            <a:prstGeom prst="ellipse">
              <a:avLst/>
            </a:prstGeom>
            <a:solidFill>
              <a:srgbClr val="43BB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FFFFFF"/>
                </a:solidFill>
                <a:effectLst/>
                <a:uLnTx/>
                <a:uFillTx/>
                <a:cs typeface="+mn-ea"/>
                <a:sym typeface="+mn-lt"/>
              </a:endParaRPr>
            </a:p>
          </p:txBody>
        </p:sp>
        <p:sp>
          <p:nvSpPr>
            <p:cNvPr id="8" name="Freeform 39"/>
            <p:cNvSpPr>
              <a:spLocks noEditPoints="1"/>
            </p:cNvSpPr>
            <p:nvPr/>
          </p:nvSpPr>
          <p:spPr bwMode="auto">
            <a:xfrm flipH="1">
              <a:off x="4495972" y="2592416"/>
              <a:ext cx="603078" cy="963001"/>
            </a:xfrm>
            <a:custGeom>
              <a:cxnLst>
                <a:cxn ang="0">
                  <a:pos x="132" y="74"/>
                </a:cxn>
                <a:cxn ang="0">
                  <a:pos x="88" y="47"/>
                </a:cxn>
                <a:cxn ang="0">
                  <a:pos x="82" y="25"/>
                </a:cxn>
                <a:cxn ang="0">
                  <a:pos x="81" y="13"/>
                </a:cxn>
                <a:cxn ang="0">
                  <a:pos x="92" y="8"/>
                </a:cxn>
                <a:cxn ang="0">
                  <a:pos x="87" y="0"/>
                </a:cxn>
                <a:cxn ang="0">
                  <a:pos x="45" y="5"/>
                </a:cxn>
                <a:cxn ang="0">
                  <a:pos x="50" y="13"/>
                </a:cxn>
                <a:cxn ang="0">
                  <a:pos x="56" y="14"/>
                </a:cxn>
                <a:cxn ang="0">
                  <a:pos x="50" y="32"/>
                </a:cxn>
                <a:cxn ang="0">
                  <a:pos x="57" y="145"/>
                </a:cxn>
                <a:cxn ang="0">
                  <a:pos x="57" y="193"/>
                </a:cxn>
                <a:cxn ang="0">
                  <a:pos x="81" y="193"/>
                </a:cxn>
                <a:cxn ang="0">
                  <a:pos x="81" y="145"/>
                </a:cxn>
                <a:cxn ang="0">
                  <a:pos x="88" y="111"/>
                </a:cxn>
                <a:cxn ang="0">
                  <a:pos x="127" y="97"/>
                </a:cxn>
                <a:cxn ang="0">
                  <a:pos x="147" y="209"/>
                </a:cxn>
                <a:cxn ang="0">
                  <a:pos x="123" y="218"/>
                </a:cxn>
                <a:cxn ang="0">
                  <a:pos x="28" y="228"/>
                </a:cxn>
                <a:cxn ang="0">
                  <a:pos x="123" y="224"/>
                </a:cxn>
                <a:cxn ang="0">
                  <a:pos x="90" y="240"/>
                </a:cxn>
                <a:cxn ang="0">
                  <a:pos x="69" y="240"/>
                </a:cxn>
                <a:cxn ang="0">
                  <a:pos x="0" y="265"/>
                </a:cxn>
                <a:cxn ang="0">
                  <a:pos x="150" y="294"/>
                </a:cxn>
                <a:cxn ang="0">
                  <a:pos x="112" y="265"/>
                </a:cxn>
                <a:cxn ang="0">
                  <a:pos x="183" y="163"/>
                </a:cxn>
                <a:cxn ang="0">
                  <a:pos x="72" y="79"/>
                </a:cxn>
                <a:cxn ang="0">
                  <a:pos x="124" y="70"/>
                </a:cxn>
                <a:cxn ang="0">
                  <a:pos x="99" y="60"/>
                </a:cxn>
                <a:cxn ang="0">
                  <a:pos x="99" y="99"/>
                </a:cxn>
                <a:cxn ang="0">
                  <a:pos x="121" y="93"/>
                </a:cxn>
                <a:cxn ang="0">
                  <a:pos x="99" y="106"/>
                </a:cxn>
              </a:cxnLst>
              <a:rect l="0" t="0" r="r" b="b"/>
              <a:pathLst>
                <a:path w="183" h="294">
                  <a:moveTo>
                    <a:pt x="183" y="163"/>
                  </a:moveTo>
                  <a:cubicBezTo>
                    <a:pt x="183" y="124"/>
                    <a:pt x="162" y="91"/>
                    <a:pt x="132" y="74"/>
                  </a:cubicBezTo>
                  <a:cubicBezTo>
                    <a:pt x="130" y="58"/>
                    <a:pt x="116" y="46"/>
                    <a:pt x="99" y="46"/>
                  </a:cubicBezTo>
                  <a:cubicBezTo>
                    <a:pt x="95" y="46"/>
                    <a:pt x="91" y="46"/>
                    <a:pt x="88" y="47"/>
                  </a:cubicBezTo>
                  <a:cubicBezTo>
                    <a:pt x="88" y="32"/>
                    <a:pt x="88" y="32"/>
                    <a:pt x="88" y="32"/>
                  </a:cubicBezTo>
                  <a:cubicBezTo>
                    <a:pt x="88" y="29"/>
                    <a:pt x="85" y="26"/>
                    <a:pt x="82" y="25"/>
                  </a:cubicBezTo>
                  <a:cubicBezTo>
                    <a:pt x="82" y="14"/>
                    <a:pt x="82" y="14"/>
                    <a:pt x="82" y="14"/>
                  </a:cubicBezTo>
                  <a:cubicBezTo>
                    <a:pt x="82" y="13"/>
                    <a:pt x="82" y="13"/>
                    <a:pt x="81" y="13"/>
                  </a:cubicBezTo>
                  <a:cubicBezTo>
                    <a:pt x="87" y="13"/>
                    <a:pt x="87" y="13"/>
                    <a:pt x="87" y="13"/>
                  </a:cubicBezTo>
                  <a:cubicBezTo>
                    <a:pt x="90" y="13"/>
                    <a:pt x="92" y="11"/>
                    <a:pt x="92" y="8"/>
                  </a:cubicBezTo>
                  <a:cubicBezTo>
                    <a:pt x="92" y="5"/>
                    <a:pt x="92" y="5"/>
                    <a:pt x="92" y="5"/>
                  </a:cubicBezTo>
                  <a:cubicBezTo>
                    <a:pt x="92" y="2"/>
                    <a:pt x="90" y="0"/>
                    <a:pt x="87" y="0"/>
                  </a:cubicBezTo>
                  <a:cubicBezTo>
                    <a:pt x="50" y="0"/>
                    <a:pt x="50" y="0"/>
                    <a:pt x="50" y="0"/>
                  </a:cubicBezTo>
                  <a:cubicBezTo>
                    <a:pt x="48" y="0"/>
                    <a:pt x="45" y="2"/>
                    <a:pt x="45" y="5"/>
                  </a:cubicBezTo>
                  <a:cubicBezTo>
                    <a:pt x="45" y="8"/>
                    <a:pt x="45" y="8"/>
                    <a:pt x="45" y="8"/>
                  </a:cubicBezTo>
                  <a:cubicBezTo>
                    <a:pt x="45" y="11"/>
                    <a:pt x="48" y="13"/>
                    <a:pt x="50" y="13"/>
                  </a:cubicBezTo>
                  <a:cubicBezTo>
                    <a:pt x="56" y="13"/>
                    <a:pt x="56" y="13"/>
                    <a:pt x="56" y="13"/>
                  </a:cubicBezTo>
                  <a:cubicBezTo>
                    <a:pt x="56" y="13"/>
                    <a:pt x="56" y="13"/>
                    <a:pt x="56" y="14"/>
                  </a:cubicBezTo>
                  <a:cubicBezTo>
                    <a:pt x="56" y="25"/>
                    <a:pt x="56" y="25"/>
                    <a:pt x="56" y="25"/>
                  </a:cubicBezTo>
                  <a:cubicBezTo>
                    <a:pt x="52" y="26"/>
                    <a:pt x="50" y="29"/>
                    <a:pt x="50" y="32"/>
                  </a:cubicBezTo>
                  <a:cubicBezTo>
                    <a:pt x="50" y="138"/>
                    <a:pt x="50" y="138"/>
                    <a:pt x="50" y="138"/>
                  </a:cubicBezTo>
                  <a:cubicBezTo>
                    <a:pt x="50" y="142"/>
                    <a:pt x="53" y="145"/>
                    <a:pt x="57" y="145"/>
                  </a:cubicBezTo>
                  <a:cubicBezTo>
                    <a:pt x="57" y="193"/>
                    <a:pt x="57" y="193"/>
                    <a:pt x="57" y="193"/>
                  </a:cubicBezTo>
                  <a:cubicBezTo>
                    <a:pt x="57" y="193"/>
                    <a:pt x="57" y="193"/>
                    <a:pt x="57" y="193"/>
                  </a:cubicBezTo>
                  <a:cubicBezTo>
                    <a:pt x="58" y="195"/>
                    <a:pt x="63" y="197"/>
                    <a:pt x="69" y="197"/>
                  </a:cubicBezTo>
                  <a:cubicBezTo>
                    <a:pt x="75" y="197"/>
                    <a:pt x="80" y="195"/>
                    <a:pt x="81" y="193"/>
                  </a:cubicBezTo>
                  <a:cubicBezTo>
                    <a:pt x="81" y="193"/>
                    <a:pt x="81" y="193"/>
                    <a:pt x="81" y="193"/>
                  </a:cubicBezTo>
                  <a:cubicBezTo>
                    <a:pt x="81" y="145"/>
                    <a:pt x="81" y="145"/>
                    <a:pt x="81" y="145"/>
                  </a:cubicBezTo>
                  <a:cubicBezTo>
                    <a:pt x="85" y="145"/>
                    <a:pt x="88" y="142"/>
                    <a:pt x="88" y="138"/>
                  </a:cubicBezTo>
                  <a:cubicBezTo>
                    <a:pt x="88" y="111"/>
                    <a:pt x="88" y="111"/>
                    <a:pt x="88" y="111"/>
                  </a:cubicBezTo>
                  <a:cubicBezTo>
                    <a:pt x="91" y="112"/>
                    <a:pt x="95" y="113"/>
                    <a:pt x="99" y="113"/>
                  </a:cubicBezTo>
                  <a:cubicBezTo>
                    <a:pt x="111" y="113"/>
                    <a:pt x="121" y="106"/>
                    <a:pt x="127" y="97"/>
                  </a:cubicBezTo>
                  <a:cubicBezTo>
                    <a:pt x="148" y="110"/>
                    <a:pt x="161" y="135"/>
                    <a:pt x="161" y="163"/>
                  </a:cubicBezTo>
                  <a:cubicBezTo>
                    <a:pt x="161" y="180"/>
                    <a:pt x="156" y="196"/>
                    <a:pt x="147" y="209"/>
                  </a:cubicBezTo>
                  <a:cubicBezTo>
                    <a:pt x="123" y="219"/>
                    <a:pt x="123" y="219"/>
                    <a:pt x="123" y="219"/>
                  </a:cubicBezTo>
                  <a:cubicBezTo>
                    <a:pt x="123" y="218"/>
                    <a:pt x="123" y="218"/>
                    <a:pt x="123" y="218"/>
                  </a:cubicBezTo>
                  <a:cubicBezTo>
                    <a:pt x="28" y="218"/>
                    <a:pt x="28" y="218"/>
                    <a:pt x="28" y="218"/>
                  </a:cubicBezTo>
                  <a:cubicBezTo>
                    <a:pt x="28" y="228"/>
                    <a:pt x="28" y="228"/>
                    <a:pt x="28" y="228"/>
                  </a:cubicBezTo>
                  <a:cubicBezTo>
                    <a:pt x="123" y="228"/>
                    <a:pt x="123" y="228"/>
                    <a:pt x="123" y="228"/>
                  </a:cubicBezTo>
                  <a:cubicBezTo>
                    <a:pt x="123" y="224"/>
                    <a:pt x="123" y="224"/>
                    <a:pt x="123" y="224"/>
                  </a:cubicBezTo>
                  <a:cubicBezTo>
                    <a:pt x="141" y="216"/>
                    <a:pt x="141" y="216"/>
                    <a:pt x="141" y="216"/>
                  </a:cubicBezTo>
                  <a:cubicBezTo>
                    <a:pt x="128" y="231"/>
                    <a:pt x="110" y="240"/>
                    <a:pt x="90" y="240"/>
                  </a:cubicBezTo>
                  <a:cubicBezTo>
                    <a:pt x="90" y="240"/>
                    <a:pt x="90" y="240"/>
                    <a:pt x="90" y="240"/>
                  </a:cubicBezTo>
                  <a:cubicBezTo>
                    <a:pt x="69" y="240"/>
                    <a:pt x="69" y="240"/>
                    <a:pt x="69" y="240"/>
                  </a:cubicBezTo>
                  <a:cubicBezTo>
                    <a:pt x="69" y="265"/>
                    <a:pt x="69" y="265"/>
                    <a:pt x="69" y="265"/>
                  </a:cubicBezTo>
                  <a:cubicBezTo>
                    <a:pt x="0" y="265"/>
                    <a:pt x="0" y="265"/>
                    <a:pt x="0" y="265"/>
                  </a:cubicBezTo>
                  <a:cubicBezTo>
                    <a:pt x="0" y="294"/>
                    <a:pt x="0" y="294"/>
                    <a:pt x="0" y="294"/>
                  </a:cubicBezTo>
                  <a:cubicBezTo>
                    <a:pt x="150" y="294"/>
                    <a:pt x="150" y="294"/>
                    <a:pt x="150" y="294"/>
                  </a:cubicBezTo>
                  <a:cubicBezTo>
                    <a:pt x="150" y="265"/>
                    <a:pt x="150" y="265"/>
                    <a:pt x="150" y="265"/>
                  </a:cubicBezTo>
                  <a:cubicBezTo>
                    <a:pt x="112" y="265"/>
                    <a:pt x="112" y="265"/>
                    <a:pt x="112" y="265"/>
                  </a:cubicBezTo>
                  <a:cubicBezTo>
                    <a:pt x="112" y="259"/>
                    <a:pt x="112" y="259"/>
                    <a:pt x="112" y="259"/>
                  </a:cubicBezTo>
                  <a:cubicBezTo>
                    <a:pt x="153" y="248"/>
                    <a:pt x="183" y="209"/>
                    <a:pt x="183" y="163"/>
                  </a:cubicBezTo>
                  <a:close/>
                  <a:moveTo>
                    <a:pt x="99" y="106"/>
                  </a:moveTo>
                  <a:cubicBezTo>
                    <a:pt x="84" y="106"/>
                    <a:pt x="72" y="94"/>
                    <a:pt x="72" y="79"/>
                  </a:cubicBezTo>
                  <a:cubicBezTo>
                    <a:pt x="72" y="65"/>
                    <a:pt x="84" y="53"/>
                    <a:pt x="99" y="53"/>
                  </a:cubicBezTo>
                  <a:cubicBezTo>
                    <a:pt x="110" y="53"/>
                    <a:pt x="120" y="60"/>
                    <a:pt x="124" y="70"/>
                  </a:cubicBezTo>
                  <a:cubicBezTo>
                    <a:pt x="121" y="69"/>
                    <a:pt x="117" y="68"/>
                    <a:pt x="114" y="67"/>
                  </a:cubicBezTo>
                  <a:cubicBezTo>
                    <a:pt x="110" y="63"/>
                    <a:pt x="105" y="60"/>
                    <a:pt x="99" y="60"/>
                  </a:cubicBezTo>
                  <a:cubicBezTo>
                    <a:pt x="88" y="60"/>
                    <a:pt x="79" y="68"/>
                    <a:pt x="79" y="79"/>
                  </a:cubicBezTo>
                  <a:cubicBezTo>
                    <a:pt x="79" y="90"/>
                    <a:pt x="88" y="99"/>
                    <a:pt x="99" y="99"/>
                  </a:cubicBezTo>
                  <a:cubicBezTo>
                    <a:pt x="105" y="99"/>
                    <a:pt x="111" y="95"/>
                    <a:pt x="115" y="90"/>
                  </a:cubicBezTo>
                  <a:cubicBezTo>
                    <a:pt x="117" y="91"/>
                    <a:pt x="119" y="92"/>
                    <a:pt x="121" y="93"/>
                  </a:cubicBezTo>
                  <a:cubicBezTo>
                    <a:pt x="116" y="101"/>
                    <a:pt x="108" y="106"/>
                    <a:pt x="99" y="106"/>
                  </a:cubicBezTo>
                  <a:close/>
                  <a:moveTo>
                    <a:pt x="99" y="106"/>
                  </a:moveTo>
                  <a:cubicBezTo>
                    <a:pt x="99" y="106"/>
                    <a:pt x="99" y="106"/>
                    <a:pt x="99" y="10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grpSp>
      <p:pic>
        <p:nvPicPr>
          <p:cNvPr id="19" name="图片 18"/>
          <p:cNvPicPr>
            <a:picLocks noChangeAspect="1"/>
          </p:cNvPicPr>
          <p:nvPr/>
        </p:nvPicPr>
        <p:blipFill>
          <a:blip r:embed="rId4"/>
          <a:stretch>
            <a:fillRect/>
          </a:stretch>
        </p:blipFill>
        <p:spPr>
          <a:xfrm flipH="1">
            <a:off x="8468480" y="3429000"/>
            <a:ext cx="3531433" cy="3429000"/>
          </a:xfrm>
          <a:prstGeom prst="rect">
            <a:avLst/>
          </a:prstGeom>
        </p:spPr>
      </p:pic>
      <p:grpSp>
        <p:nvGrpSpPr>
          <p:cNvPr id="21" name="组合 20"/>
          <p:cNvGrpSpPr/>
          <p:nvPr/>
        </p:nvGrpSpPr>
        <p:grpSpPr>
          <a:xfrm>
            <a:off x="319213" y="172248"/>
            <a:ext cx="522412" cy="1061240"/>
            <a:chOff x="11333163" y="-246063"/>
            <a:chExt cx="858838" cy="1744663"/>
          </a:xfrm>
        </p:grpSpPr>
        <p:sp>
          <p:nvSpPr>
            <p:cNvPr id="22" name="Freeform 38"/>
            <p:cNvSpPr>
              <a:spLocks noEditPoints="1"/>
            </p:cNvSpPr>
            <p:nvPr/>
          </p:nvSpPr>
          <p:spPr bwMode="auto">
            <a:xfrm>
              <a:off x="11333163" y="-246063"/>
              <a:ext cx="858838" cy="1536700"/>
            </a:xfrm>
            <a:custGeom>
              <a:gdLst>
                <a:gd name="T0" fmla="*/ 0 w 541"/>
                <a:gd name="T1" fmla="*/ 381 h 966"/>
                <a:gd name="T2" fmla="*/ 0 w 541"/>
                <a:gd name="T3" fmla="*/ 678 h 966"/>
                <a:gd name="T4" fmla="*/ 193 w 541"/>
                <a:gd name="T5" fmla="*/ 893 h 966"/>
                <a:gd name="T6" fmla="*/ 228 w 541"/>
                <a:gd name="T7" fmla="*/ 893 h 966"/>
                <a:gd name="T8" fmla="*/ 228 w 541"/>
                <a:gd name="T9" fmla="*/ 916 h 966"/>
                <a:gd name="T10" fmla="*/ 273 w 541"/>
                <a:gd name="T11" fmla="*/ 966 h 966"/>
                <a:gd name="T12" fmla="*/ 317 w 541"/>
                <a:gd name="T13" fmla="*/ 916 h 966"/>
                <a:gd name="T14" fmla="*/ 317 w 541"/>
                <a:gd name="T15" fmla="*/ 893 h 966"/>
                <a:gd name="T16" fmla="*/ 348 w 541"/>
                <a:gd name="T17" fmla="*/ 893 h 966"/>
                <a:gd name="T18" fmla="*/ 541 w 541"/>
                <a:gd name="T19" fmla="*/ 678 h 966"/>
                <a:gd name="T20" fmla="*/ 541 w 541"/>
                <a:gd name="T21" fmla="*/ 381 h 966"/>
                <a:gd name="T22" fmla="*/ 348 w 541"/>
                <a:gd name="T23" fmla="*/ 166 h 966"/>
                <a:gd name="T24" fmla="*/ 347 w 541"/>
                <a:gd name="T25" fmla="*/ 166 h 966"/>
                <a:gd name="T26" fmla="*/ 347 w 541"/>
                <a:gd name="T27" fmla="*/ 83 h 966"/>
                <a:gd name="T28" fmla="*/ 272 w 541"/>
                <a:gd name="T29" fmla="*/ 0 h 966"/>
                <a:gd name="T30" fmla="*/ 197 w 541"/>
                <a:gd name="T31" fmla="*/ 83 h 966"/>
                <a:gd name="T32" fmla="*/ 197 w 541"/>
                <a:gd name="T33" fmla="*/ 166 h 966"/>
                <a:gd name="T34" fmla="*/ 193 w 541"/>
                <a:gd name="T35" fmla="*/ 166 h 966"/>
                <a:gd name="T36" fmla="*/ 0 w 541"/>
                <a:gd name="T37" fmla="*/ 381 h 966"/>
                <a:gd name="T38" fmla="*/ 301 w 541"/>
                <a:gd name="T39" fmla="*/ 83 h 966"/>
                <a:gd name="T40" fmla="*/ 272 w 541"/>
                <a:gd name="T41" fmla="*/ 116 h 966"/>
                <a:gd name="T42" fmla="*/ 242 w 541"/>
                <a:gd name="T43" fmla="*/ 83 h 966"/>
                <a:gd name="T44" fmla="*/ 272 w 541"/>
                <a:gd name="T45" fmla="*/ 50 h 966"/>
                <a:gd name="T46" fmla="*/ 301 w 541"/>
                <a:gd name="T47" fmla="*/ 83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965">
                  <a:moveTo>
                    <a:pt x="0" y="381"/>
                  </a:moveTo>
                  <a:cubicBezTo>
                    <a:pt x="0" y="678"/>
                    <a:pt x="0" y="678"/>
                    <a:pt x="0" y="678"/>
                  </a:cubicBezTo>
                  <a:cubicBezTo>
                    <a:pt x="0" y="797"/>
                    <a:pt x="86" y="893"/>
                    <a:pt x="193" y="893"/>
                  </a:cubicBezTo>
                  <a:cubicBezTo>
                    <a:pt x="228" y="893"/>
                    <a:pt x="228" y="893"/>
                    <a:pt x="228" y="893"/>
                  </a:cubicBezTo>
                  <a:cubicBezTo>
                    <a:pt x="228" y="916"/>
                    <a:pt x="228" y="916"/>
                    <a:pt x="228" y="916"/>
                  </a:cubicBezTo>
                  <a:cubicBezTo>
                    <a:pt x="228" y="944"/>
                    <a:pt x="248" y="966"/>
                    <a:pt x="273" y="966"/>
                  </a:cubicBezTo>
                  <a:cubicBezTo>
                    <a:pt x="297" y="966"/>
                    <a:pt x="317" y="944"/>
                    <a:pt x="317" y="916"/>
                  </a:cubicBezTo>
                  <a:cubicBezTo>
                    <a:pt x="317" y="893"/>
                    <a:pt x="317" y="893"/>
                    <a:pt x="317" y="893"/>
                  </a:cubicBezTo>
                  <a:cubicBezTo>
                    <a:pt x="348" y="893"/>
                    <a:pt x="348" y="893"/>
                    <a:pt x="348" y="893"/>
                  </a:cubicBezTo>
                  <a:cubicBezTo>
                    <a:pt x="455" y="893"/>
                    <a:pt x="541" y="797"/>
                    <a:pt x="541" y="678"/>
                  </a:cubicBezTo>
                  <a:cubicBezTo>
                    <a:pt x="541" y="381"/>
                    <a:pt x="541" y="381"/>
                    <a:pt x="541" y="381"/>
                  </a:cubicBezTo>
                  <a:cubicBezTo>
                    <a:pt x="541" y="262"/>
                    <a:pt x="455" y="166"/>
                    <a:pt x="348" y="166"/>
                  </a:cubicBezTo>
                  <a:cubicBezTo>
                    <a:pt x="347" y="166"/>
                    <a:pt x="347" y="166"/>
                    <a:pt x="347" y="166"/>
                  </a:cubicBezTo>
                  <a:cubicBezTo>
                    <a:pt x="347" y="83"/>
                    <a:pt x="347" y="83"/>
                    <a:pt x="347" y="83"/>
                  </a:cubicBezTo>
                  <a:cubicBezTo>
                    <a:pt x="347" y="37"/>
                    <a:pt x="313" y="0"/>
                    <a:pt x="272" y="0"/>
                  </a:cubicBezTo>
                  <a:cubicBezTo>
                    <a:pt x="230" y="0"/>
                    <a:pt x="197" y="37"/>
                    <a:pt x="197" y="83"/>
                  </a:cubicBezTo>
                  <a:cubicBezTo>
                    <a:pt x="197" y="166"/>
                    <a:pt x="197" y="166"/>
                    <a:pt x="197" y="166"/>
                  </a:cubicBezTo>
                  <a:cubicBezTo>
                    <a:pt x="193" y="166"/>
                    <a:pt x="193" y="166"/>
                    <a:pt x="193" y="166"/>
                  </a:cubicBezTo>
                  <a:cubicBezTo>
                    <a:pt x="86" y="166"/>
                    <a:pt x="0" y="262"/>
                    <a:pt x="0" y="381"/>
                  </a:cubicBezTo>
                  <a:close/>
                  <a:moveTo>
                    <a:pt x="301" y="83"/>
                  </a:moveTo>
                  <a:cubicBezTo>
                    <a:pt x="301" y="101"/>
                    <a:pt x="288" y="116"/>
                    <a:pt x="272" y="116"/>
                  </a:cubicBezTo>
                  <a:cubicBezTo>
                    <a:pt x="255" y="116"/>
                    <a:pt x="242" y="101"/>
                    <a:pt x="242" y="83"/>
                  </a:cubicBezTo>
                  <a:cubicBezTo>
                    <a:pt x="242" y="65"/>
                    <a:pt x="255" y="50"/>
                    <a:pt x="272" y="50"/>
                  </a:cubicBezTo>
                  <a:cubicBezTo>
                    <a:pt x="288" y="50"/>
                    <a:pt x="301" y="65"/>
                    <a:pt x="3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Freeform 39"/>
            <p:cNvSpPr/>
            <p:nvPr/>
          </p:nvSpPr>
          <p:spPr bwMode="auto">
            <a:xfrm>
              <a:off x="11383963" y="-246063"/>
              <a:ext cx="381000" cy="1536700"/>
            </a:xfrm>
            <a:custGeom>
              <a:gdLst>
                <a:gd name="T0" fmla="*/ 170 w 240"/>
                <a:gd name="T1" fmla="*/ 166 h 966"/>
                <a:gd name="T2" fmla="*/ 174 w 240"/>
                <a:gd name="T3" fmla="*/ 166 h 966"/>
                <a:gd name="T4" fmla="*/ 174 w 240"/>
                <a:gd name="T5" fmla="*/ 83 h 966"/>
                <a:gd name="T6" fmla="*/ 240 w 240"/>
                <a:gd name="T7" fmla="*/ 0 h 966"/>
                <a:gd name="T8" fmla="*/ 240 w 240"/>
                <a:gd name="T9" fmla="*/ 50 h 966"/>
                <a:gd name="T10" fmla="*/ 210 w 240"/>
                <a:gd name="T11" fmla="*/ 83 h 966"/>
                <a:gd name="T12" fmla="*/ 240 w 240"/>
                <a:gd name="T13" fmla="*/ 116 h 966"/>
                <a:gd name="T14" fmla="*/ 240 w 240"/>
                <a:gd name="T15" fmla="*/ 966 h 966"/>
                <a:gd name="T16" fmla="*/ 201 w 240"/>
                <a:gd name="T17" fmla="*/ 916 h 966"/>
                <a:gd name="T18" fmla="*/ 201 w 240"/>
                <a:gd name="T19" fmla="*/ 893 h 966"/>
                <a:gd name="T20" fmla="*/ 170 w 240"/>
                <a:gd name="T21" fmla="*/ 893 h 966"/>
                <a:gd name="T22" fmla="*/ 0 w 240"/>
                <a:gd name="T23" fmla="*/ 678 h 966"/>
                <a:gd name="T24" fmla="*/ 0 w 240"/>
                <a:gd name="T25" fmla="*/ 381 h 966"/>
                <a:gd name="T26" fmla="*/ 170 w 240"/>
                <a:gd name="T27" fmla="*/ 166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65">
                  <a:moveTo>
                    <a:pt x="170" y="166"/>
                  </a:moveTo>
                  <a:cubicBezTo>
                    <a:pt x="174" y="166"/>
                    <a:pt x="174" y="166"/>
                    <a:pt x="174" y="166"/>
                  </a:cubicBezTo>
                  <a:cubicBezTo>
                    <a:pt x="174" y="83"/>
                    <a:pt x="174" y="83"/>
                    <a:pt x="174" y="83"/>
                  </a:cubicBezTo>
                  <a:cubicBezTo>
                    <a:pt x="174" y="37"/>
                    <a:pt x="203" y="0"/>
                    <a:pt x="240" y="0"/>
                  </a:cubicBezTo>
                  <a:cubicBezTo>
                    <a:pt x="240" y="50"/>
                    <a:pt x="240" y="50"/>
                    <a:pt x="240" y="50"/>
                  </a:cubicBezTo>
                  <a:cubicBezTo>
                    <a:pt x="225" y="50"/>
                    <a:pt x="210" y="61"/>
                    <a:pt x="210" y="83"/>
                  </a:cubicBezTo>
                  <a:cubicBezTo>
                    <a:pt x="210" y="104"/>
                    <a:pt x="225" y="116"/>
                    <a:pt x="240" y="116"/>
                  </a:cubicBezTo>
                  <a:cubicBezTo>
                    <a:pt x="240" y="966"/>
                    <a:pt x="240" y="966"/>
                    <a:pt x="240" y="966"/>
                  </a:cubicBezTo>
                  <a:cubicBezTo>
                    <a:pt x="218" y="965"/>
                    <a:pt x="201" y="943"/>
                    <a:pt x="201" y="916"/>
                  </a:cubicBezTo>
                  <a:cubicBezTo>
                    <a:pt x="201" y="893"/>
                    <a:pt x="201" y="893"/>
                    <a:pt x="201" y="893"/>
                  </a:cubicBezTo>
                  <a:cubicBezTo>
                    <a:pt x="170" y="893"/>
                    <a:pt x="170" y="893"/>
                    <a:pt x="170" y="893"/>
                  </a:cubicBezTo>
                  <a:cubicBezTo>
                    <a:pt x="76" y="893"/>
                    <a:pt x="0" y="797"/>
                    <a:pt x="0" y="678"/>
                  </a:cubicBezTo>
                  <a:cubicBezTo>
                    <a:pt x="0" y="381"/>
                    <a:pt x="0" y="381"/>
                    <a:pt x="0" y="381"/>
                  </a:cubicBezTo>
                  <a:cubicBezTo>
                    <a:pt x="0" y="262"/>
                    <a:pt x="76" y="166"/>
                    <a:pt x="170" y="166"/>
                  </a:cubicBezTo>
                  <a:close/>
                </a:path>
              </a:pathLst>
            </a:custGeom>
            <a:solidFill>
              <a:srgbClr val="B6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Freeform 40"/>
            <p:cNvSpPr/>
            <p:nvPr/>
          </p:nvSpPr>
          <p:spPr bwMode="auto">
            <a:xfrm>
              <a:off x="11383963" y="76200"/>
              <a:ext cx="757238" cy="1041400"/>
            </a:xfrm>
            <a:custGeom>
              <a:gdLst>
                <a:gd name="T0" fmla="*/ 316 w 477"/>
                <a:gd name="T1" fmla="*/ 655 h 655"/>
                <a:gd name="T2" fmla="*/ 477 w 477"/>
                <a:gd name="T3" fmla="*/ 476 h 655"/>
                <a:gd name="T4" fmla="*/ 477 w 477"/>
                <a:gd name="T5" fmla="*/ 179 h 655"/>
                <a:gd name="T6" fmla="*/ 316 w 477"/>
                <a:gd name="T7" fmla="*/ 0 h 655"/>
                <a:gd name="T8" fmla="*/ 161 w 477"/>
                <a:gd name="T9" fmla="*/ 0 h 655"/>
                <a:gd name="T10" fmla="*/ 0 w 477"/>
                <a:gd name="T11" fmla="*/ 179 h 655"/>
                <a:gd name="T12" fmla="*/ 0 w 477"/>
                <a:gd name="T13" fmla="*/ 476 h 655"/>
                <a:gd name="T14" fmla="*/ 161 w 477"/>
                <a:gd name="T15" fmla="*/ 655 h 655"/>
                <a:gd name="T16" fmla="*/ 316 w 477"/>
                <a:gd name="T17" fmla="*/ 655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655">
                  <a:moveTo>
                    <a:pt x="316" y="655"/>
                  </a:moveTo>
                  <a:cubicBezTo>
                    <a:pt x="405" y="655"/>
                    <a:pt x="477" y="575"/>
                    <a:pt x="477" y="476"/>
                  </a:cubicBezTo>
                  <a:cubicBezTo>
                    <a:pt x="477" y="179"/>
                    <a:pt x="477" y="179"/>
                    <a:pt x="477" y="179"/>
                  </a:cubicBezTo>
                  <a:cubicBezTo>
                    <a:pt x="477" y="80"/>
                    <a:pt x="405" y="0"/>
                    <a:pt x="316" y="0"/>
                  </a:cubicBezTo>
                  <a:cubicBezTo>
                    <a:pt x="161" y="0"/>
                    <a:pt x="161" y="0"/>
                    <a:pt x="161" y="0"/>
                  </a:cubicBezTo>
                  <a:cubicBezTo>
                    <a:pt x="72" y="0"/>
                    <a:pt x="0" y="80"/>
                    <a:pt x="0" y="179"/>
                  </a:cubicBezTo>
                  <a:cubicBezTo>
                    <a:pt x="0" y="476"/>
                    <a:pt x="0" y="476"/>
                    <a:pt x="0" y="476"/>
                  </a:cubicBezTo>
                  <a:cubicBezTo>
                    <a:pt x="0" y="575"/>
                    <a:pt x="72" y="655"/>
                    <a:pt x="161" y="655"/>
                  </a:cubicBezTo>
                  <a:lnTo>
                    <a:pt x="316" y="655"/>
                  </a:lnTo>
                  <a:close/>
                </a:path>
              </a:pathLst>
            </a:custGeom>
            <a:solidFill>
              <a:srgbClr val="43B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Freeform 41"/>
            <p:cNvSpPr/>
            <p:nvPr/>
          </p:nvSpPr>
          <p:spPr bwMode="auto">
            <a:xfrm>
              <a:off x="11383963" y="357187"/>
              <a:ext cx="757238" cy="760413"/>
            </a:xfrm>
            <a:custGeom>
              <a:gdLst>
                <a:gd name="T0" fmla="*/ 477 w 477"/>
                <a:gd name="T1" fmla="*/ 0 h 478"/>
                <a:gd name="T2" fmla="*/ 477 w 477"/>
                <a:gd name="T3" fmla="*/ 2 h 478"/>
                <a:gd name="T4" fmla="*/ 477 w 477"/>
                <a:gd name="T5" fmla="*/ 299 h 478"/>
                <a:gd name="T6" fmla="*/ 316 w 477"/>
                <a:gd name="T7" fmla="*/ 478 h 478"/>
                <a:gd name="T8" fmla="*/ 161 w 477"/>
                <a:gd name="T9" fmla="*/ 478 h 478"/>
                <a:gd name="T10" fmla="*/ 0 w 477"/>
                <a:gd name="T11" fmla="*/ 299 h 478"/>
                <a:gd name="T12" fmla="*/ 0 w 477"/>
                <a:gd name="T13" fmla="*/ 2 h 478"/>
                <a:gd name="T14" fmla="*/ 0 w 477"/>
                <a:gd name="T15" fmla="*/ 0 h 478"/>
                <a:gd name="T16" fmla="*/ 477 w 477"/>
                <a:gd name="T17" fmla="*/ 0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78">
                  <a:moveTo>
                    <a:pt x="477" y="0"/>
                  </a:moveTo>
                  <a:cubicBezTo>
                    <a:pt x="477" y="1"/>
                    <a:pt x="477" y="1"/>
                    <a:pt x="477" y="2"/>
                  </a:cubicBezTo>
                  <a:cubicBezTo>
                    <a:pt x="477" y="299"/>
                    <a:pt x="477" y="299"/>
                    <a:pt x="477" y="299"/>
                  </a:cubicBezTo>
                  <a:cubicBezTo>
                    <a:pt x="477" y="398"/>
                    <a:pt x="405" y="478"/>
                    <a:pt x="316" y="478"/>
                  </a:cubicBezTo>
                  <a:cubicBezTo>
                    <a:pt x="161" y="478"/>
                    <a:pt x="161" y="478"/>
                    <a:pt x="161" y="478"/>
                  </a:cubicBezTo>
                  <a:cubicBezTo>
                    <a:pt x="72" y="478"/>
                    <a:pt x="0" y="398"/>
                    <a:pt x="0" y="299"/>
                  </a:cubicBezTo>
                  <a:cubicBezTo>
                    <a:pt x="0" y="2"/>
                    <a:pt x="0" y="2"/>
                    <a:pt x="0" y="2"/>
                  </a:cubicBezTo>
                  <a:cubicBezTo>
                    <a:pt x="0" y="1"/>
                    <a:pt x="0" y="1"/>
                    <a:pt x="0" y="0"/>
                  </a:cubicBezTo>
                  <a:lnTo>
                    <a:pt x="477" y="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 42"/>
            <p:cNvSpPr/>
            <p:nvPr/>
          </p:nvSpPr>
          <p:spPr bwMode="auto">
            <a:xfrm>
              <a:off x="11437938" y="357187"/>
              <a:ext cx="327025" cy="760413"/>
            </a:xfrm>
            <a:custGeom>
              <a:gdLst>
                <a:gd name="T0" fmla="*/ 0 w 206"/>
                <a:gd name="T1" fmla="*/ 0 h 478"/>
                <a:gd name="T2" fmla="*/ 206 w 206"/>
                <a:gd name="T3" fmla="*/ 0 h 478"/>
                <a:gd name="T4" fmla="*/ 206 w 206"/>
                <a:gd name="T5" fmla="*/ 478 h 478"/>
                <a:gd name="T6" fmla="*/ 138 w 206"/>
                <a:gd name="T7" fmla="*/ 478 h 478"/>
                <a:gd name="T8" fmla="*/ 0 w 206"/>
                <a:gd name="T9" fmla="*/ 299 h 478"/>
                <a:gd name="T10" fmla="*/ 0 w 206"/>
                <a:gd name="T11" fmla="*/ 2 h 478"/>
                <a:gd name="T12" fmla="*/ 0 w 206"/>
                <a:gd name="T13" fmla="*/ 0 h 478"/>
              </a:gdLst>
              <a:cxnLst>
                <a:cxn ang="0">
                  <a:pos x="T0" y="T1"/>
                </a:cxn>
                <a:cxn ang="0">
                  <a:pos x="T2" y="T3"/>
                </a:cxn>
                <a:cxn ang="0">
                  <a:pos x="T4" y="T5"/>
                </a:cxn>
                <a:cxn ang="0">
                  <a:pos x="T6" y="T7"/>
                </a:cxn>
                <a:cxn ang="0">
                  <a:pos x="T8" y="T9"/>
                </a:cxn>
                <a:cxn ang="0">
                  <a:pos x="T10" y="T11"/>
                </a:cxn>
                <a:cxn ang="0">
                  <a:pos x="T12" y="T13"/>
                </a:cxn>
              </a:cxnLst>
              <a:rect l="0" t="0" r="r" b="b"/>
              <a:pathLst>
                <a:path w="206" h="478">
                  <a:moveTo>
                    <a:pt x="0" y="0"/>
                  </a:moveTo>
                  <a:cubicBezTo>
                    <a:pt x="206" y="0"/>
                    <a:pt x="206" y="0"/>
                    <a:pt x="206" y="0"/>
                  </a:cubicBezTo>
                  <a:cubicBezTo>
                    <a:pt x="206" y="478"/>
                    <a:pt x="206" y="478"/>
                    <a:pt x="206" y="478"/>
                  </a:cubicBezTo>
                  <a:cubicBezTo>
                    <a:pt x="138" y="478"/>
                    <a:pt x="138" y="478"/>
                    <a:pt x="138" y="478"/>
                  </a:cubicBezTo>
                  <a:cubicBezTo>
                    <a:pt x="62" y="478"/>
                    <a:pt x="0" y="398"/>
                    <a:pt x="0" y="299"/>
                  </a:cubicBezTo>
                  <a:cubicBezTo>
                    <a:pt x="0" y="2"/>
                    <a:pt x="0" y="2"/>
                    <a:pt x="0" y="2"/>
                  </a:cubicBezTo>
                  <a:cubicBezTo>
                    <a:pt x="0" y="1"/>
                    <a:pt x="0" y="1"/>
                    <a:pt x="0"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Freeform 43"/>
            <p:cNvSpPr>
              <a:spLocks noEditPoints="1"/>
            </p:cNvSpPr>
            <p:nvPr/>
          </p:nvSpPr>
          <p:spPr bwMode="auto">
            <a:xfrm>
              <a:off x="11941175" y="415925"/>
              <a:ext cx="100013" cy="554038"/>
            </a:xfrm>
            <a:custGeom>
              <a:gdLst>
                <a:gd name="T0" fmla="*/ 63 w 63"/>
                <a:gd name="T1" fmla="*/ 248 h 349"/>
                <a:gd name="T2" fmla="*/ 0 w 63"/>
                <a:gd name="T3" fmla="*/ 248 h 349"/>
                <a:gd name="T4" fmla="*/ 0 w 63"/>
                <a:gd name="T5" fmla="*/ 267 h 349"/>
                <a:gd name="T6" fmla="*/ 63 w 63"/>
                <a:gd name="T7" fmla="*/ 267 h 349"/>
                <a:gd name="T8" fmla="*/ 63 w 63"/>
                <a:gd name="T9" fmla="*/ 248 h 349"/>
                <a:gd name="T10" fmla="*/ 63 w 63"/>
                <a:gd name="T11" fmla="*/ 330 h 349"/>
                <a:gd name="T12" fmla="*/ 0 w 63"/>
                <a:gd name="T13" fmla="*/ 330 h 349"/>
                <a:gd name="T14" fmla="*/ 0 w 63"/>
                <a:gd name="T15" fmla="*/ 349 h 349"/>
                <a:gd name="T16" fmla="*/ 63 w 63"/>
                <a:gd name="T17" fmla="*/ 349 h 349"/>
                <a:gd name="T18" fmla="*/ 63 w 63"/>
                <a:gd name="T19" fmla="*/ 330 h 349"/>
                <a:gd name="T20" fmla="*/ 63 w 63"/>
                <a:gd name="T21" fmla="*/ 165 h 349"/>
                <a:gd name="T22" fmla="*/ 0 w 63"/>
                <a:gd name="T23" fmla="*/ 165 h 349"/>
                <a:gd name="T24" fmla="*/ 0 w 63"/>
                <a:gd name="T25" fmla="*/ 185 h 349"/>
                <a:gd name="T26" fmla="*/ 63 w 63"/>
                <a:gd name="T27" fmla="*/ 185 h 349"/>
                <a:gd name="T28" fmla="*/ 63 w 63"/>
                <a:gd name="T29" fmla="*/ 165 h 349"/>
                <a:gd name="T30" fmla="*/ 63 w 63"/>
                <a:gd name="T31" fmla="*/ 82 h 349"/>
                <a:gd name="T32" fmla="*/ 0 w 63"/>
                <a:gd name="T33" fmla="*/ 82 h 349"/>
                <a:gd name="T34" fmla="*/ 0 w 63"/>
                <a:gd name="T35" fmla="*/ 101 h 349"/>
                <a:gd name="T36" fmla="*/ 63 w 63"/>
                <a:gd name="T37" fmla="*/ 101 h 349"/>
                <a:gd name="T38" fmla="*/ 63 w 63"/>
                <a:gd name="T39" fmla="*/ 82 h 349"/>
                <a:gd name="T40" fmla="*/ 0 w 63"/>
                <a:gd name="T41" fmla="*/ 0 h 349"/>
                <a:gd name="T42" fmla="*/ 0 w 63"/>
                <a:gd name="T43" fmla="*/ 19 h 349"/>
                <a:gd name="T44" fmla="*/ 63 w 63"/>
                <a:gd name="T45" fmla="*/ 19 h 349"/>
                <a:gd name="T46" fmla="*/ 63 w 63"/>
                <a:gd name="T47" fmla="*/ 0 h 349"/>
                <a:gd name="T48" fmla="*/ 0 w 63"/>
                <a:gd name="T49" fmla="*/ 0 h 349"/>
                <a:gd name="T50" fmla="*/ 32 w 63"/>
                <a:gd name="T51" fmla="*/ 59 h 349"/>
                <a:gd name="T52" fmla="*/ 63 w 63"/>
                <a:gd name="T53" fmla="*/ 59 h 349"/>
                <a:gd name="T54" fmla="*/ 63 w 63"/>
                <a:gd name="T55" fmla="*/ 40 h 349"/>
                <a:gd name="T56" fmla="*/ 32 w 63"/>
                <a:gd name="T57" fmla="*/ 40 h 349"/>
                <a:gd name="T58" fmla="*/ 32 w 63"/>
                <a:gd name="T59" fmla="*/ 59 h 349"/>
                <a:gd name="T60" fmla="*/ 32 w 63"/>
                <a:gd name="T61" fmla="*/ 307 h 349"/>
                <a:gd name="T62" fmla="*/ 63 w 63"/>
                <a:gd name="T63" fmla="*/ 307 h 349"/>
                <a:gd name="T64" fmla="*/ 63 w 63"/>
                <a:gd name="T65" fmla="*/ 287 h 349"/>
                <a:gd name="T66" fmla="*/ 32 w 63"/>
                <a:gd name="T67" fmla="*/ 287 h 349"/>
                <a:gd name="T68" fmla="*/ 32 w 63"/>
                <a:gd name="T69" fmla="*/ 307 h 349"/>
                <a:gd name="T70" fmla="*/ 32 w 63"/>
                <a:gd name="T71" fmla="*/ 224 h 349"/>
                <a:gd name="T72" fmla="*/ 63 w 63"/>
                <a:gd name="T73" fmla="*/ 224 h 349"/>
                <a:gd name="T74" fmla="*/ 63 w 63"/>
                <a:gd name="T75" fmla="*/ 205 h 349"/>
                <a:gd name="T76" fmla="*/ 32 w 63"/>
                <a:gd name="T77" fmla="*/ 205 h 349"/>
                <a:gd name="T78" fmla="*/ 32 w 63"/>
                <a:gd name="T79" fmla="*/ 224 h 349"/>
                <a:gd name="T80" fmla="*/ 32 w 63"/>
                <a:gd name="T81" fmla="*/ 141 h 349"/>
                <a:gd name="T82" fmla="*/ 63 w 63"/>
                <a:gd name="T83" fmla="*/ 141 h 349"/>
                <a:gd name="T84" fmla="*/ 63 w 63"/>
                <a:gd name="T85" fmla="*/ 122 h 349"/>
                <a:gd name="T86" fmla="*/ 32 w 63"/>
                <a:gd name="T87" fmla="*/ 122 h 349"/>
                <a:gd name="T88" fmla="*/ 32 w 63"/>
                <a:gd name="T89" fmla="*/ 141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349">
                  <a:moveTo>
                    <a:pt x="63" y="248"/>
                  </a:moveTo>
                  <a:lnTo>
                    <a:pt x="0" y="248"/>
                  </a:lnTo>
                  <a:lnTo>
                    <a:pt x="0" y="267"/>
                  </a:lnTo>
                  <a:lnTo>
                    <a:pt x="63" y="267"/>
                  </a:lnTo>
                  <a:lnTo>
                    <a:pt x="63" y="248"/>
                  </a:lnTo>
                  <a:close/>
                  <a:moveTo>
                    <a:pt x="63" y="330"/>
                  </a:moveTo>
                  <a:lnTo>
                    <a:pt x="0" y="330"/>
                  </a:lnTo>
                  <a:lnTo>
                    <a:pt x="0" y="349"/>
                  </a:lnTo>
                  <a:lnTo>
                    <a:pt x="63" y="349"/>
                  </a:lnTo>
                  <a:lnTo>
                    <a:pt x="63" y="330"/>
                  </a:lnTo>
                  <a:close/>
                  <a:moveTo>
                    <a:pt x="63" y="165"/>
                  </a:moveTo>
                  <a:lnTo>
                    <a:pt x="0" y="165"/>
                  </a:lnTo>
                  <a:lnTo>
                    <a:pt x="0" y="185"/>
                  </a:lnTo>
                  <a:lnTo>
                    <a:pt x="63" y="185"/>
                  </a:lnTo>
                  <a:lnTo>
                    <a:pt x="63" y="165"/>
                  </a:lnTo>
                  <a:close/>
                  <a:moveTo>
                    <a:pt x="63" y="82"/>
                  </a:moveTo>
                  <a:lnTo>
                    <a:pt x="0" y="82"/>
                  </a:lnTo>
                  <a:lnTo>
                    <a:pt x="0" y="101"/>
                  </a:lnTo>
                  <a:lnTo>
                    <a:pt x="63" y="101"/>
                  </a:lnTo>
                  <a:lnTo>
                    <a:pt x="63" y="82"/>
                  </a:lnTo>
                  <a:close/>
                  <a:moveTo>
                    <a:pt x="0" y="0"/>
                  </a:moveTo>
                  <a:lnTo>
                    <a:pt x="0" y="19"/>
                  </a:lnTo>
                  <a:lnTo>
                    <a:pt x="63" y="19"/>
                  </a:lnTo>
                  <a:lnTo>
                    <a:pt x="63" y="0"/>
                  </a:lnTo>
                  <a:lnTo>
                    <a:pt x="0" y="0"/>
                  </a:lnTo>
                  <a:close/>
                  <a:moveTo>
                    <a:pt x="32" y="59"/>
                  </a:moveTo>
                  <a:lnTo>
                    <a:pt x="63" y="59"/>
                  </a:lnTo>
                  <a:lnTo>
                    <a:pt x="63" y="40"/>
                  </a:lnTo>
                  <a:lnTo>
                    <a:pt x="32" y="40"/>
                  </a:lnTo>
                  <a:lnTo>
                    <a:pt x="32" y="59"/>
                  </a:lnTo>
                  <a:close/>
                  <a:moveTo>
                    <a:pt x="32" y="307"/>
                  </a:moveTo>
                  <a:lnTo>
                    <a:pt x="63" y="307"/>
                  </a:lnTo>
                  <a:lnTo>
                    <a:pt x="63" y="287"/>
                  </a:lnTo>
                  <a:lnTo>
                    <a:pt x="32" y="287"/>
                  </a:lnTo>
                  <a:lnTo>
                    <a:pt x="32" y="307"/>
                  </a:lnTo>
                  <a:close/>
                  <a:moveTo>
                    <a:pt x="32" y="224"/>
                  </a:moveTo>
                  <a:lnTo>
                    <a:pt x="63" y="224"/>
                  </a:lnTo>
                  <a:lnTo>
                    <a:pt x="63" y="205"/>
                  </a:lnTo>
                  <a:lnTo>
                    <a:pt x="32" y="205"/>
                  </a:lnTo>
                  <a:lnTo>
                    <a:pt x="32" y="224"/>
                  </a:lnTo>
                  <a:close/>
                  <a:moveTo>
                    <a:pt x="32" y="141"/>
                  </a:moveTo>
                  <a:lnTo>
                    <a:pt x="63" y="141"/>
                  </a:lnTo>
                  <a:lnTo>
                    <a:pt x="63" y="122"/>
                  </a:lnTo>
                  <a:lnTo>
                    <a:pt x="32" y="122"/>
                  </a:lnTo>
                  <a:lnTo>
                    <a:pt x="32"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Freeform 44"/>
            <p:cNvSpPr/>
            <p:nvPr/>
          </p:nvSpPr>
          <p:spPr bwMode="auto">
            <a:xfrm>
              <a:off x="11707813" y="1314450"/>
              <a:ext cx="114300" cy="184150"/>
            </a:xfrm>
            <a:custGeom>
              <a:gdLst>
                <a:gd name="T0" fmla="*/ 0 w 72"/>
                <a:gd name="T1" fmla="*/ 75 h 115"/>
                <a:gd name="T2" fmla="*/ 36 w 72"/>
                <a:gd name="T3" fmla="*/ 115 h 115"/>
                <a:gd name="T4" fmla="*/ 72 w 72"/>
                <a:gd name="T5" fmla="*/ 75 h 115"/>
                <a:gd name="T6" fmla="*/ 36 w 72"/>
                <a:gd name="T7" fmla="*/ 0 h 115"/>
                <a:gd name="T8" fmla="*/ 0 w 72"/>
                <a:gd name="T9" fmla="*/ 75 h 115"/>
              </a:gdLst>
              <a:cxnLst>
                <a:cxn ang="0">
                  <a:pos x="T0" y="T1"/>
                </a:cxn>
                <a:cxn ang="0">
                  <a:pos x="T2" y="T3"/>
                </a:cxn>
                <a:cxn ang="0">
                  <a:pos x="T4" y="T5"/>
                </a:cxn>
                <a:cxn ang="0">
                  <a:pos x="T6" y="T7"/>
                </a:cxn>
                <a:cxn ang="0">
                  <a:pos x="T8" y="T9"/>
                </a:cxn>
              </a:cxnLst>
              <a:rect l="0" t="0" r="r" b="b"/>
              <a:pathLst>
                <a:path w="72" h="115">
                  <a:moveTo>
                    <a:pt x="0" y="75"/>
                  </a:moveTo>
                  <a:cubicBezTo>
                    <a:pt x="0" y="97"/>
                    <a:pt x="16" y="115"/>
                    <a:pt x="36" y="115"/>
                  </a:cubicBezTo>
                  <a:cubicBezTo>
                    <a:pt x="56" y="115"/>
                    <a:pt x="72" y="97"/>
                    <a:pt x="72" y="75"/>
                  </a:cubicBezTo>
                  <a:cubicBezTo>
                    <a:pt x="72" y="53"/>
                    <a:pt x="36" y="0"/>
                    <a:pt x="36" y="0"/>
                  </a:cubicBezTo>
                  <a:cubicBezTo>
                    <a:pt x="36" y="0"/>
                    <a:pt x="0" y="53"/>
                    <a:pt x="0" y="75"/>
                  </a:cubicBez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Freeform 45"/>
            <p:cNvSpPr/>
            <p:nvPr/>
          </p:nvSpPr>
          <p:spPr bwMode="auto">
            <a:xfrm>
              <a:off x="11720513" y="1314450"/>
              <a:ext cx="44450" cy="184150"/>
            </a:xfrm>
            <a:custGeom>
              <a:gdLst>
                <a:gd name="T0" fmla="*/ 28 w 28"/>
                <a:gd name="T1" fmla="*/ 0 h 115"/>
                <a:gd name="T2" fmla="*/ 28 w 28"/>
                <a:gd name="T3" fmla="*/ 115 h 115"/>
                <a:gd name="T4" fmla="*/ 0 w 28"/>
                <a:gd name="T5" fmla="*/ 75 h 115"/>
                <a:gd name="T6" fmla="*/ 28 w 28"/>
                <a:gd name="T7" fmla="*/ 0 h 115"/>
              </a:gdLst>
              <a:cxnLst>
                <a:cxn ang="0">
                  <a:pos x="T0" y="T1"/>
                </a:cxn>
                <a:cxn ang="0">
                  <a:pos x="T2" y="T3"/>
                </a:cxn>
                <a:cxn ang="0">
                  <a:pos x="T4" y="T5"/>
                </a:cxn>
                <a:cxn ang="0">
                  <a:pos x="T6" y="T7"/>
                </a:cxn>
              </a:cxnLst>
              <a:rect l="0" t="0" r="r" b="b"/>
              <a:pathLst>
                <a:path w="28" h="115">
                  <a:moveTo>
                    <a:pt x="28" y="0"/>
                  </a:moveTo>
                  <a:cubicBezTo>
                    <a:pt x="28" y="115"/>
                    <a:pt x="28" y="115"/>
                    <a:pt x="28" y="115"/>
                  </a:cubicBezTo>
                  <a:cubicBezTo>
                    <a:pt x="13" y="115"/>
                    <a:pt x="0" y="97"/>
                    <a:pt x="0" y="75"/>
                  </a:cubicBezTo>
                  <a:cubicBezTo>
                    <a:pt x="0" y="53"/>
                    <a:pt x="28" y="0"/>
                    <a:pt x="28"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病情摘要及辅助检查</a:t>
            </a:r>
            <a:endParaRPr lang="zh-CN" altLang="en-US" sz="3200">
              <a:latin typeface="+mn-lt"/>
              <a:ea typeface="+mn-ea"/>
              <a:cs typeface="+mn-ea"/>
              <a:sym typeface="+mn-lt"/>
            </a:endParaRPr>
          </a:p>
        </p:txBody>
      </p:sp>
      <p:sp>
        <p:nvSpPr>
          <p:cNvPr id="41" name="矩形 40"/>
          <p:cNvSpPr/>
          <p:nvPr/>
        </p:nvSpPr>
        <p:spPr>
          <a:xfrm>
            <a:off x="2" y="3662829"/>
            <a:ext cx="12194117" cy="871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4" tIns="61563" rIns="123124" bIns="61563" rtlCol="0" anchor="ctr"/>
          <a:lstStyle/>
          <a:p>
            <a:pPr algn="ctr"/>
            <a:endParaRPr lang="zh-CN" altLang="en-US" sz="2400">
              <a:cs typeface="+mn-ea"/>
              <a:sym typeface="+mn-lt"/>
            </a:endParaRPr>
          </a:p>
        </p:txBody>
      </p:sp>
      <p:grpSp>
        <p:nvGrpSpPr>
          <p:cNvPr id="42" name="组合 41"/>
          <p:cNvGrpSpPr/>
          <p:nvPr/>
        </p:nvGrpSpPr>
        <p:grpSpPr>
          <a:xfrm>
            <a:off x="1512690" y="3239620"/>
            <a:ext cx="877895" cy="890710"/>
            <a:chOff x="1624896" y="3942382"/>
            <a:chExt cx="984946" cy="999846"/>
          </a:xfrm>
        </p:grpSpPr>
        <p:sp>
          <p:nvSpPr>
            <p:cNvPr id="46" name="椭圆 45"/>
            <p:cNvSpPr/>
            <p:nvPr/>
          </p:nvSpPr>
          <p:spPr>
            <a:xfrm>
              <a:off x="1624896" y="3942382"/>
              <a:ext cx="984946" cy="9853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4" name="TextBox 97"/>
            <p:cNvSpPr txBox="1"/>
            <p:nvPr/>
          </p:nvSpPr>
          <p:spPr>
            <a:xfrm>
              <a:off x="1692270" y="4180596"/>
              <a:ext cx="850203" cy="761632"/>
            </a:xfrm>
            <a:prstGeom prst="rect">
              <a:avLst/>
            </a:prstGeom>
            <a:noFill/>
          </p:spPr>
          <p:txBody>
            <a:bodyPr wrap="square" lIns="184256" tIns="92128" rIns="184256" bIns="92128" rtlCol="0">
              <a:spAutoFit/>
            </a:bodyPr>
            <a:lstStyle/>
            <a:p>
              <a:r>
                <a:rPr lang="en-US" altLang="zh-CN" sz="1600">
                  <a:solidFill>
                    <a:schemeClr val="bg1"/>
                  </a:solidFill>
                  <a:cs typeface="+mn-ea"/>
                  <a:sym typeface="+mn-lt"/>
                </a:rPr>
                <a:t>2.14</a:t>
              </a:r>
              <a:endParaRPr lang="zh-CN" altLang="en-US" sz="1600">
                <a:solidFill>
                  <a:schemeClr val="bg1"/>
                </a:solidFill>
                <a:cs typeface="+mn-ea"/>
                <a:sym typeface="+mn-lt"/>
              </a:endParaRPr>
            </a:p>
          </p:txBody>
        </p:sp>
      </p:grpSp>
      <p:grpSp>
        <p:nvGrpSpPr>
          <p:cNvPr id="51" name="组合 50"/>
          <p:cNvGrpSpPr/>
          <p:nvPr/>
        </p:nvGrpSpPr>
        <p:grpSpPr>
          <a:xfrm>
            <a:off x="2906344" y="3361317"/>
            <a:ext cx="757799" cy="783362"/>
            <a:chOff x="3188495" y="4078983"/>
            <a:chExt cx="850204" cy="879343"/>
          </a:xfrm>
        </p:grpSpPr>
        <p:sp>
          <p:nvSpPr>
            <p:cNvPr id="61" name="椭圆 60"/>
            <p:cNvSpPr/>
            <p:nvPr/>
          </p:nvSpPr>
          <p:spPr>
            <a:xfrm>
              <a:off x="3236777" y="4078983"/>
              <a:ext cx="745451" cy="7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5" name="TextBox 104"/>
            <p:cNvSpPr txBox="1"/>
            <p:nvPr/>
          </p:nvSpPr>
          <p:spPr>
            <a:xfrm>
              <a:off x="3188495" y="4196695"/>
              <a:ext cx="850204" cy="761631"/>
            </a:xfrm>
            <a:prstGeom prst="rect">
              <a:avLst/>
            </a:prstGeom>
            <a:noFill/>
          </p:spPr>
          <p:txBody>
            <a:bodyPr wrap="square" lIns="184256" tIns="92128" rIns="184256" bIns="92128" rtlCol="0">
              <a:spAutoFit/>
            </a:bodyPr>
            <a:lstStyle/>
            <a:p>
              <a:r>
                <a:rPr lang="en-US" altLang="zh-CN" sz="1600">
                  <a:solidFill>
                    <a:schemeClr val="bg1"/>
                  </a:solidFill>
                  <a:cs typeface="+mn-ea"/>
                  <a:sym typeface="+mn-lt"/>
                </a:rPr>
                <a:t>2.18</a:t>
              </a:r>
              <a:endParaRPr lang="zh-CN" altLang="en-US" sz="1600">
                <a:solidFill>
                  <a:schemeClr val="bg1"/>
                </a:solidFill>
                <a:cs typeface="+mn-ea"/>
                <a:sym typeface="+mn-lt"/>
              </a:endParaRPr>
            </a:p>
          </p:txBody>
        </p:sp>
      </p:grpSp>
      <p:grpSp>
        <p:nvGrpSpPr>
          <p:cNvPr id="64" name="组合 63"/>
          <p:cNvGrpSpPr/>
          <p:nvPr/>
        </p:nvGrpSpPr>
        <p:grpSpPr>
          <a:xfrm>
            <a:off x="4174541" y="3248554"/>
            <a:ext cx="889981" cy="889837"/>
            <a:chOff x="4611335" y="3952409"/>
            <a:chExt cx="998505" cy="998864"/>
          </a:xfrm>
        </p:grpSpPr>
        <p:sp>
          <p:nvSpPr>
            <p:cNvPr id="68" name="椭圆 67"/>
            <p:cNvSpPr/>
            <p:nvPr/>
          </p:nvSpPr>
          <p:spPr>
            <a:xfrm>
              <a:off x="4611335" y="3952409"/>
              <a:ext cx="998505" cy="99886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6" name="TextBox 111"/>
            <p:cNvSpPr txBox="1"/>
            <p:nvPr/>
          </p:nvSpPr>
          <p:spPr>
            <a:xfrm>
              <a:off x="4685484" y="4180595"/>
              <a:ext cx="850203" cy="761631"/>
            </a:xfrm>
            <a:prstGeom prst="rect">
              <a:avLst/>
            </a:prstGeom>
            <a:noFill/>
          </p:spPr>
          <p:txBody>
            <a:bodyPr wrap="square" lIns="184256" tIns="92128" rIns="184256" bIns="92128" rtlCol="0">
              <a:spAutoFit/>
            </a:bodyPr>
            <a:lstStyle/>
            <a:p>
              <a:r>
                <a:rPr lang="en-US" altLang="zh-CN" sz="1600">
                  <a:solidFill>
                    <a:schemeClr val="bg1"/>
                  </a:solidFill>
                  <a:cs typeface="+mn-ea"/>
                  <a:sym typeface="+mn-lt"/>
                </a:rPr>
                <a:t>2.19</a:t>
              </a:r>
              <a:endParaRPr lang="zh-CN" altLang="en-US" sz="1600">
                <a:solidFill>
                  <a:schemeClr val="bg1"/>
                </a:solidFill>
                <a:cs typeface="+mn-ea"/>
                <a:sym typeface="+mn-lt"/>
              </a:endParaRPr>
            </a:p>
          </p:txBody>
        </p:sp>
      </p:grpSp>
      <p:grpSp>
        <p:nvGrpSpPr>
          <p:cNvPr id="71" name="组合 70"/>
          <p:cNvGrpSpPr/>
          <p:nvPr/>
        </p:nvGrpSpPr>
        <p:grpSpPr>
          <a:xfrm>
            <a:off x="5598676" y="3349980"/>
            <a:ext cx="918235" cy="686990"/>
            <a:chOff x="6209132" y="4066260"/>
            <a:chExt cx="1030206" cy="771164"/>
          </a:xfrm>
        </p:grpSpPr>
        <p:sp>
          <p:nvSpPr>
            <p:cNvPr id="75" name="椭圆 74"/>
            <p:cNvSpPr/>
            <p:nvPr/>
          </p:nvSpPr>
          <p:spPr>
            <a:xfrm>
              <a:off x="6243032" y="4066260"/>
              <a:ext cx="770886" cy="77116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3" name="TextBox 118"/>
            <p:cNvSpPr txBox="1"/>
            <p:nvPr/>
          </p:nvSpPr>
          <p:spPr>
            <a:xfrm>
              <a:off x="6209132" y="4196696"/>
              <a:ext cx="1030206" cy="485242"/>
            </a:xfrm>
            <a:prstGeom prst="rect">
              <a:avLst/>
            </a:prstGeom>
            <a:noFill/>
          </p:spPr>
          <p:txBody>
            <a:bodyPr wrap="square" lIns="184256" tIns="92128" rIns="184256" bIns="92128" rtlCol="0">
              <a:spAutoFit/>
            </a:bodyPr>
            <a:lstStyle/>
            <a:p>
              <a:r>
                <a:rPr lang="en-US" altLang="zh-CN" sz="1600">
                  <a:solidFill>
                    <a:schemeClr val="bg1"/>
                  </a:solidFill>
                  <a:cs typeface="+mn-ea"/>
                  <a:sym typeface="+mn-lt"/>
                </a:rPr>
                <a:t>2.20</a:t>
              </a:r>
              <a:endParaRPr lang="zh-CN" altLang="en-US" sz="1600">
                <a:solidFill>
                  <a:schemeClr val="bg1"/>
                </a:solidFill>
                <a:cs typeface="+mn-ea"/>
                <a:sym typeface="+mn-lt"/>
              </a:endParaRPr>
            </a:p>
          </p:txBody>
        </p:sp>
      </p:grpSp>
      <p:grpSp>
        <p:nvGrpSpPr>
          <p:cNvPr id="78" name="组合 77"/>
          <p:cNvGrpSpPr/>
          <p:nvPr/>
        </p:nvGrpSpPr>
        <p:grpSpPr>
          <a:xfrm>
            <a:off x="6798860" y="3349982"/>
            <a:ext cx="883361" cy="686990"/>
            <a:chOff x="7555666" y="4066260"/>
            <a:chExt cx="991078" cy="771164"/>
          </a:xfrm>
        </p:grpSpPr>
        <p:sp>
          <p:nvSpPr>
            <p:cNvPr id="82" name="椭圆 81"/>
            <p:cNvSpPr/>
            <p:nvPr/>
          </p:nvSpPr>
          <p:spPr>
            <a:xfrm>
              <a:off x="7610548" y="4066260"/>
              <a:ext cx="770886" cy="77116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0" name="TextBox 125"/>
            <p:cNvSpPr txBox="1"/>
            <p:nvPr/>
          </p:nvSpPr>
          <p:spPr>
            <a:xfrm>
              <a:off x="7555666" y="4199438"/>
              <a:ext cx="991078" cy="485242"/>
            </a:xfrm>
            <a:prstGeom prst="rect">
              <a:avLst/>
            </a:prstGeom>
            <a:noFill/>
          </p:spPr>
          <p:txBody>
            <a:bodyPr wrap="square" lIns="184256" tIns="92128" rIns="184256" bIns="92128" rtlCol="0">
              <a:spAutoFit/>
            </a:bodyPr>
            <a:lstStyle/>
            <a:p>
              <a:r>
                <a:rPr lang="en-US" altLang="zh-CN" sz="1600">
                  <a:solidFill>
                    <a:schemeClr val="bg1"/>
                  </a:solidFill>
                  <a:cs typeface="+mn-ea"/>
                  <a:sym typeface="+mn-lt"/>
                </a:rPr>
                <a:t>2.21</a:t>
              </a:r>
              <a:endParaRPr lang="zh-CN" altLang="en-US" sz="1600">
                <a:solidFill>
                  <a:schemeClr val="bg1"/>
                </a:solidFill>
                <a:cs typeface="+mn-ea"/>
                <a:sym typeface="+mn-lt"/>
              </a:endParaRPr>
            </a:p>
          </p:txBody>
        </p:sp>
      </p:grpSp>
      <p:grpSp>
        <p:nvGrpSpPr>
          <p:cNvPr id="85" name="组合 84"/>
          <p:cNvGrpSpPr/>
          <p:nvPr/>
        </p:nvGrpSpPr>
        <p:grpSpPr>
          <a:xfrm>
            <a:off x="8103274" y="3236035"/>
            <a:ext cx="948975" cy="914879"/>
            <a:chOff x="9019145" y="3938355"/>
            <a:chExt cx="1064694" cy="1026975"/>
          </a:xfrm>
        </p:grpSpPr>
        <p:sp>
          <p:nvSpPr>
            <p:cNvPr id="89" name="椭圆 88"/>
            <p:cNvSpPr/>
            <p:nvPr/>
          </p:nvSpPr>
          <p:spPr>
            <a:xfrm>
              <a:off x="9019145" y="3938355"/>
              <a:ext cx="1026605" cy="10269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7" name="TextBox 132"/>
            <p:cNvSpPr txBox="1"/>
            <p:nvPr/>
          </p:nvSpPr>
          <p:spPr>
            <a:xfrm>
              <a:off x="9068720" y="4180595"/>
              <a:ext cx="1015119" cy="485242"/>
            </a:xfrm>
            <a:prstGeom prst="rect">
              <a:avLst/>
            </a:prstGeom>
            <a:noFill/>
          </p:spPr>
          <p:txBody>
            <a:bodyPr wrap="square" lIns="184256" tIns="92128" rIns="184256" bIns="92128" rtlCol="0">
              <a:spAutoFit/>
            </a:bodyPr>
            <a:lstStyle/>
            <a:p>
              <a:r>
                <a:rPr lang="en-US" altLang="zh-CN" sz="1600">
                  <a:solidFill>
                    <a:schemeClr val="bg1"/>
                  </a:solidFill>
                  <a:cs typeface="+mn-ea"/>
                  <a:sym typeface="+mn-lt"/>
                </a:rPr>
                <a:t>2.22</a:t>
              </a:r>
              <a:endParaRPr lang="zh-CN" altLang="en-US" sz="1600">
                <a:solidFill>
                  <a:schemeClr val="bg1"/>
                </a:solidFill>
                <a:cs typeface="+mn-ea"/>
                <a:sym typeface="+mn-lt"/>
              </a:endParaRPr>
            </a:p>
          </p:txBody>
        </p:sp>
      </p:grpSp>
      <p:grpSp>
        <p:nvGrpSpPr>
          <p:cNvPr id="92" name="组合 91"/>
          <p:cNvGrpSpPr/>
          <p:nvPr/>
        </p:nvGrpSpPr>
        <p:grpSpPr>
          <a:xfrm>
            <a:off x="9676240" y="3071331"/>
            <a:ext cx="1244480" cy="1244281"/>
            <a:chOff x="10783912" y="3753473"/>
            <a:chExt cx="1396233" cy="1396737"/>
          </a:xfrm>
        </p:grpSpPr>
        <p:sp>
          <p:nvSpPr>
            <p:cNvPr id="96" name="椭圆 95"/>
            <p:cNvSpPr/>
            <p:nvPr/>
          </p:nvSpPr>
          <p:spPr>
            <a:xfrm>
              <a:off x="10783912" y="3753473"/>
              <a:ext cx="1396233" cy="139673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4" name="TextBox 139"/>
            <p:cNvSpPr txBox="1"/>
            <p:nvPr/>
          </p:nvSpPr>
          <p:spPr>
            <a:xfrm>
              <a:off x="11059145" y="4180596"/>
              <a:ext cx="1097152" cy="485242"/>
            </a:xfrm>
            <a:prstGeom prst="rect">
              <a:avLst/>
            </a:prstGeom>
            <a:noFill/>
          </p:spPr>
          <p:txBody>
            <a:bodyPr wrap="square" lIns="184256" tIns="92128" rIns="184256" bIns="92128" rtlCol="0">
              <a:spAutoFit/>
            </a:bodyPr>
            <a:lstStyle/>
            <a:p>
              <a:r>
                <a:rPr lang="en-US" altLang="zh-CN" sz="1600">
                  <a:solidFill>
                    <a:schemeClr val="bg1"/>
                  </a:solidFill>
                  <a:cs typeface="+mn-ea"/>
                  <a:sym typeface="+mn-lt"/>
                </a:rPr>
                <a:t>2.24</a:t>
              </a:r>
              <a:endParaRPr lang="zh-CN" altLang="en-US" sz="1600">
                <a:solidFill>
                  <a:schemeClr val="bg1"/>
                </a:solidFill>
                <a:cs typeface="+mn-ea"/>
                <a:sym typeface="+mn-lt"/>
              </a:endParaRPr>
            </a:p>
          </p:txBody>
        </p:sp>
      </p:grpSp>
      <p:grpSp>
        <p:nvGrpSpPr>
          <p:cNvPr id="99" name="组合 98"/>
          <p:cNvGrpSpPr/>
          <p:nvPr/>
        </p:nvGrpSpPr>
        <p:grpSpPr>
          <a:xfrm>
            <a:off x="871340" y="1912090"/>
            <a:ext cx="2164272" cy="1092706"/>
            <a:chOff x="800766" y="1577729"/>
            <a:chExt cx="1363987" cy="777997"/>
          </a:xfrm>
        </p:grpSpPr>
        <p:sp>
          <p:nvSpPr>
            <p:cNvPr id="100" name="TextBox 145"/>
            <p:cNvSpPr txBox="1"/>
            <p:nvPr/>
          </p:nvSpPr>
          <p:spPr>
            <a:xfrm>
              <a:off x="800766" y="1577729"/>
              <a:ext cx="1363987" cy="429493"/>
            </a:xfrm>
            <a:prstGeom prst="rect">
              <a:avLst/>
            </a:prstGeom>
            <a:noFill/>
          </p:spPr>
          <p:txBody>
            <a:bodyPr wrap="square" lIns="121908" tIns="60953" rIns="121908" bIns="60953" rtlCol="0">
              <a:spAutoFit/>
            </a:bodyPr>
            <a:lstStyle/>
            <a:p>
              <a:pPr algn="ctr">
                <a:lnSpc>
                  <a:spcPct val="130000"/>
                </a:lnSpc>
              </a:pPr>
              <a:r>
                <a:rPr lang="zh-CN" altLang="en-US" sz="1200">
                  <a:solidFill>
                    <a:schemeClr val="tx1">
                      <a:lumMod val="65000"/>
                      <a:lumOff val="35000"/>
                    </a:schemeClr>
                  </a:solidFill>
                  <a:cs typeface="+mn-ea"/>
                  <a:sym typeface="+mn-lt"/>
                </a:rPr>
                <a:t>查体温</a:t>
              </a:r>
              <a:r>
                <a:rPr lang="en-US" altLang="zh-CN" sz="1200">
                  <a:solidFill>
                    <a:schemeClr val="tx1">
                      <a:lumMod val="65000"/>
                      <a:lumOff val="35000"/>
                    </a:schemeClr>
                  </a:solidFill>
                  <a:cs typeface="+mn-ea"/>
                  <a:sym typeface="+mn-lt"/>
                </a:rPr>
                <a:t>38.7℃</a:t>
              </a:r>
              <a:r>
                <a:rPr lang="zh-CN" altLang="en-US" sz="1200">
                  <a:solidFill>
                    <a:schemeClr val="tx1">
                      <a:lumMod val="65000"/>
                      <a:lumOff val="35000"/>
                    </a:schemeClr>
                  </a:solidFill>
                  <a:cs typeface="+mn-ea"/>
                  <a:sym typeface="+mn-lt"/>
                </a:rPr>
                <a:t>，查血象较前升高，即改用泰能针（</a:t>
              </a:r>
              <a:r>
                <a:rPr lang="en-US" altLang="zh-CN" sz="1200">
                  <a:solidFill>
                    <a:schemeClr val="tx1">
                      <a:lumMod val="65000"/>
                      <a:lumOff val="35000"/>
                    </a:schemeClr>
                  </a:solidFill>
                  <a:cs typeface="+mn-ea"/>
                  <a:sym typeface="+mn-lt"/>
                </a:rPr>
                <a:t>1/6h</a:t>
              </a:r>
              <a:r>
                <a:rPr lang="zh-CN" altLang="en-US" sz="1200">
                  <a:solidFill>
                    <a:schemeClr val="tx1">
                      <a:lumMod val="65000"/>
                      <a:lumOff val="35000"/>
                    </a:schemeClr>
                  </a:solidFill>
                  <a:cs typeface="+mn-ea"/>
                  <a:sym typeface="+mn-lt"/>
                </a:rPr>
                <a:t>）</a:t>
              </a:r>
              <a:endParaRPr lang="zh-CN" altLang="en-US" sz="1200">
                <a:solidFill>
                  <a:schemeClr val="tx1">
                    <a:lumMod val="65000"/>
                    <a:lumOff val="35000"/>
                  </a:schemeClr>
                </a:solidFill>
                <a:cs typeface="+mn-ea"/>
                <a:sym typeface="+mn-lt"/>
              </a:endParaRPr>
            </a:p>
          </p:txBody>
        </p:sp>
        <p:cxnSp>
          <p:nvCxnSpPr>
            <p:cNvPr id="102" name="直接连接符 101"/>
            <p:cNvCxnSpPr/>
            <p:nvPr/>
          </p:nvCxnSpPr>
          <p:spPr>
            <a:xfrm flipH="1"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104" name="组合 103"/>
          <p:cNvGrpSpPr/>
          <p:nvPr/>
        </p:nvGrpSpPr>
        <p:grpSpPr>
          <a:xfrm>
            <a:off x="3407701" y="1735953"/>
            <a:ext cx="2221190" cy="1221199"/>
            <a:chOff x="873900" y="1583097"/>
            <a:chExt cx="1166203" cy="772629"/>
          </a:xfrm>
        </p:grpSpPr>
        <p:sp>
          <p:nvSpPr>
            <p:cNvPr id="105" name="TextBox 150"/>
            <p:cNvSpPr txBox="1"/>
            <p:nvPr/>
          </p:nvSpPr>
          <p:spPr>
            <a:xfrm>
              <a:off x="873900" y="1583097"/>
              <a:ext cx="1166203" cy="533536"/>
            </a:xfrm>
            <a:prstGeom prst="rect">
              <a:avLst/>
            </a:prstGeom>
            <a:noFill/>
          </p:spPr>
          <p:txBody>
            <a:bodyPr wrap="square" lIns="121908" tIns="60953" rIns="121908" bIns="60953" rtlCol="0">
              <a:spAutoFit/>
            </a:bodyPr>
            <a:lstStyle/>
            <a:p>
              <a:pPr algn="ctr">
                <a:lnSpc>
                  <a:spcPct val="130000"/>
                </a:lnSpc>
              </a:pPr>
              <a:r>
                <a:rPr lang="zh-CN" altLang="en-US" sz="1200">
                  <a:solidFill>
                    <a:schemeClr val="tx1">
                      <a:lumMod val="65000"/>
                      <a:lumOff val="35000"/>
                    </a:schemeClr>
                  </a:solidFill>
                  <a:cs typeface="+mn-ea"/>
                  <a:sym typeface="+mn-lt"/>
                </a:rPr>
                <a:t>复查血气分析提示二氧化碳较前明显下降；</a:t>
              </a:r>
              <a:r>
                <a:rPr lang="en-US" altLang="zh-CN" sz="1200">
                  <a:solidFill>
                    <a:schemeClr val="tx1">
                      <a:lumMod val="65000"/>
                      <a:lumOff val="35000"/>
                    </a:schemeClr>
                  </a:solidFill>
                  <a:cs typeface="+mn-ea"/>
                  <a:sym typeface="+mn-lt"/>
                </a:rPr>
                <a:t>2</a:t>
              </a:r>
              <a:r>
                <a:rPr lang="zh-CN" altLang="en-US" sz="1200">
                  <a:solidFill>
                    <a:schemeClr val="tx1">
                      <a:lumMod val="65000"/>
                      <a:lumOff val="35000"/>
                    </a:schemeClr>
                  </a:solidFill>
                  <a:cs typeface="+mn-ea"/>
                  <a:sym typeface="+mn-lt"/>
                </a:rPr>
                <a:t>型呼吸衰竭缓解，今停用呼吸兴奋剂</a:t>
              </a:r>
              <a:endParaRPr lang="zh-CN" altLang="en-US" sz="1200">
                <a:solidFill>
                  <a:schemeClr val="tx1">
                    <a:lumMod val="65000"/>
                    <a:lumOff val="35000"/>
                  </a:schemeClr>
                </a:solidFill>
                <a:cs typeface="+mn-ea"/>
                <a:sym typeface="+mn-lt"/>
              </a:endParaRPr>
            </a:p>
          </p:txBody>
        </p:sp>
        <p:cxnSp>
          <p:nvCxnSpPr>
            <p:cNvPr id="107" name="直接连接符 106"/>
            <p:cNvCxnSpPr/>
            <p:nvPr/>
          </p:nvCxnSpPr>
          <p:spPr>
            <a:xfrm flipH="1"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a:off x="5999990" y="1937299"/>
            <a:ext cx="2185753" cy="1012636"/>
            <a:chOff x="873900" y="1767302"/>
            <a:chExt cx="1166203" cy="588424"/>
          </a:xfrm>
        </p:grpSpPr>
        <p:sp>
          <p:nvSpPr>
            <p:cNvPr id="110" name="TextBox 155"/>
            <p:cNvSpPr txBox="1"/>
            <p:nvPr/>
          </p:nvSpPr>
          <p:spPr>
            <a:xfrm>
              <a:off x="873900" y="1767302"/>
              <a:ext cx="1166203" cy="350525"/>
            </a:xfrm>
            <a:prstGeom prst="rect">
              <a:avLst/>
            </a:prstGeom>
            <a:noFill/>
          </p:spPr>
          <p:txBody>
            <a:bodyPr wrap="square" lIns="121908" tIns="60953" rIns="121908" bIns="60953" rtlCol="0">
              <a:spAutoFit/>
            </a:bodyPr>
            <a:lstStyle/>
            <a:p>
              <a:pPr algn="ctr">
                <a:lnSpc>
                  <a:spcPct val="130000"/>
                </a:lnSpc>
              </a:pPr>
              <a:r>
                <a:rPr lang="zh-CN" altLang="en-US" sz="1200">
                  <a:solidFill>
                    <a:schemeClr val="tx1">
                      <a:lumMod val="65000"/>
                      <a:lumOff val="35000"/>
                    </a:schemeClr>
                  </a:solidFill>
                  <a:cs typeface="+mn-ea"/>
                  <a:sym typeface="+mn-lt"/>
                </a:rPr>
                <a:t>患者颜面部及四肢水肿，考虑低蛋白血症</a:t>
              </a:r>
              <a:endParaRPr lang="zh-CN" altLang="en-US" sz="1200">
                <a:solidFill>
                  <a:schemeClr val="tx1">
                    <a:lumMod val="65000"/>
                    <a:lumOff val="35000"/>
                  </a:schemeClr>
                </a:solidFill>
                <a:cs typeface="+mn-ea"/>
                <a:sym typeface="+mn-lt"/>
              </a:endParaRPr>
            </a:p>
          </p:txBody>
        </p:sp>
        <p:cxnSp>
          <p:nvCxnSpPr>
            <p:cNvPr id="112" name="直接连接符 111"/>
            <p:cNvCxnSpPr/>
            <p:nvPr/>
          </p:nvCxnSpPr>
          <p:spPr>
            <a:xfrm flipH="1"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114" name="组合 113"/>
          <p:cNvGrpSpPr/>
          <p:nvPr/>
        </p:nvGrpSpPr>
        <p:grpSpPr>
          <a:xfrm>
            <a:off x="9167837" y="1993207"/>
            <a:ext cx="2067529" cy="838895"/>
            <a:chOff x="873900" y="1767302"/>
            <a:chExt cx="1166203" cy="502208"/>
          </a:xfrm>
        </p:grpSpPr>
        <p:sp>
          <p:nvSpPr>
            <p:cNvPr id="115" name="TextBox 160"/>
            <p:cNvSpPr txBox="1"/>
            <p:nvPr/>
          </p:nvSpPr>
          <p:spPr>
            <a:xfrm>
              <a:off x="873900" y="1767302"/>
              <a:ext cx="1166203" cy="361125"/>
            </a:xfrm>
            <a:prstGeom prst="rect">
              <a:avLst/>
            </a:prstGeom>
            <a:noFill/>
          </p:spPr>
          <p:txBody>
            <a:bodyPr wrap="square" lIns="121908" tIns="60953" rIns="121908" bIns="60953" rtlCol="0">
              <a:spAutoFit/>
            </a:bodyPr>
            <a:lstStyle/>
            <a:p>
              <a:pPr algn="ctr">
                <a:lnSpc>
                  <a:spcPct val="130000"/>
                </a:lnSpc>
              </a:pPr>
              <a:r>
                <a:rPr lang="zh-CN" altLang="en-US" sz="1200">
                  <a:solidFill>
                    <a:schemeClr val="tx1">
                      <a:lumMod val="65000"/>
                      <a:lumOff val="35000"/>
                    </a:schemeClr>
                  </a:solidFill>
                  <a:cs typeface="+mn-ea"/>
                  <a:sym typeface="+mn-lt"/>
                </a:rPr>
                <a:t>复查血象较前好转，血钾偏低，予以补钾利尿</a:t>
              </a:r>
              <a:endParaRPr lang="zh-CN" altLang="en-US" sz="1200">
                <a:solidFill>
                  <a:schemeClr val="tx1">
                    <a:lumMod val="65000"/>
                    <a:lumOff val="35000"/>
                  </a:schemeClr>
                </a:solidFill>
                <a:cs typeface="+mn-ea"/>
                <a:sym typeface="+mn-lt"/>
              </a:endParaRPr>
            </a:p>
          </p:txBody>
        </p:sp>
        <p:cxnSp>
          <p:nvCxnSpPr>
            <p:cNvPr id="117" name="直接连接符 116"/>
            <p:cNvCxnSpPr/>
            <p:nvPr/>
          </p:nvCxnSpPr>
          <p:spPr>
            <a:xfrm flipH="1" flipV="1">
              <a:off x="1481601" y="2085698"/>
              <a:ext cx="0" cy="18381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119" name="组合 118"/>
          <p:cNvGrpSpPr/>
          <p:nvPr/>
        </p:nvGrpSpPr>
        <p:grpSpPr>
          <a:xfrm>
            <a:off x="1512690" y="4410711"/>
            <a:ext cx="2856110" cy="2149458"/>
            <a:chOff x="568515" y="1340833"/>
            <a:chExt cx="1537724" cy="1486210"/>
          </a:xfrm>
        </p:grpSpPr>
        <p:sp>
          <p:nvSpPr>
            <p:cNvPr id="120" name="TextBox 165"/>
            <p:cNvSpPr txBox="1"/>
            <p:nvPr/>
          </p:nvSpPr>
          <p:spPr>
            <a:xfrm>
              <a:off x="568515" y="1580001"/>
              <a:ext cx="1537724" cy="1247042"/>
            </a:xfrm>
            <a:prstGeom prst="rect">
              <a:avLst/>
            </a:prstGeom>
            <a:noFill/>
          </p:spPr>
          <p:txBody>
            <a:bodyPr wrap="square" lIns="121908" tIns="60953" rIns="121908" bIns="60953" rtlCol="0">
              <a:spAutoFit/>
            </a:bodyPr>
            <a:lstStyle/>
            <a:p>
              <a:pPr algn="ctr">
                <a:lnSpc>
                  <a:spcPct val="130000"/>
                </a:lnSpc>
              </a:pPr>
              <a:r>
                <a:rPr lang="zh-CN" altLang="en-US" sz="1200">
                  <a:solidFill>
                    <a:schemeClr val="tx1">
                      <a:lumMod val="65000"/>
                      <a:lumOff val="35000"/>
                    </a:schemeClr>
                  </a:solidFill>
                  <a:cs typeface="+mn-ea"/>
                  <a:sym typeface="+mn-lt"/>
                </a:rPr>
                <a:t>查体温</a:t>
              </a:r>
              <a:r>
                <a:rPr lang="en-US" altLang="zh-CN" sz="1200">
                  <a:solidFill>
                    <a:schemeClr val="tx1">
                      <a:lumMod val="65000"/>
                      <a:lumOff val="35000"/>
                    </a:schemeClr>
                  </a:solidFill>
                  <a:cs typeface="+mn-ea"/>
                  <a:sym typeface="+mn-lt"/>
                </a:rPr>
                <a:t>38.0℃,</a:t>
              </a:r>
              <a:r>
                <a:rPr lang="zh-CN" altLang="en-US" sz="1200">
                  <a:solidFill>
                    <a:srgbClr val="7A7A7A"/>
                  </a:solidFill>
                  <a:cs typeface="+mn-ea"/>
                  <a:sym typeface="+mn-lt"/>
                </a:rPr>
                <a:t>肌钙蛋白</a:t>
              </a:r>
              <a:r>
                <a:rPr lang="zh-CN" altLang="en-US" sz="1200">
                  <a:solidFill>
                    <a:schemeClr val="tx1">
                      <a:lumMod val="65000"/>
                      <a:lumOff val="35000"/>
                    </a:schemeClr>
                  </a:solidFill>
                  <a:cs typeface="+mn-ea"/>
                  <a:sym typeface="+mn-lt"/>
                </a:rPr>
                <a:t>明显升高，抗感染不佳，痰培养及药敏提示溶血性葡萄球菌，即停用泰能针，改用敏感抗生素（克林霉素）加强抗感染治疗。患者肝肾功能明显异常、血浆蛋白较低，全身情况差，嘱患者加强营养，家属拒绝使用白蛋白</a:t>
              </a:r>
              <a:endParaRPr lang="zh-CN" altLang="en-US" sz="1200">
                <a:solidFill>
                  <a:schemeClr val="tx1">
                    <a:lumMod val="65000"/>
                    <a:lumOff val="35000"/>
                  </a:schemeClr>
                </a:solidFill>
                <a:cs typeface="+mn-ea"/>
                <a:sym typeface="+mn-lt"/>
              </a:endParaRPr>
            </a:p>
          </p:txBody>
        </p:sp>
        <p:cxnSp>
          <p:nvCxnSpPr>
            <p:cNvPr id="122" name="直接连接符 121"/>
            <p:cNvCxnSpPr/>
            <p:nvPr/>
          </p:nvCxnSpPr>
          <p:spPr>
            <a:xfrm flipH="1">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a:off x="4737350" y="4410712"/>
            <a:ext cx="2166061" cy="953388"/>
            <a:chOff x="873900" y="1340833"/>
            <a:chExt cx="1166203" cy="659205"/>
          </a:xfrm>
        </p:grpSpPr>
        <p:sp>
          <p:nvSpPr>
            <p:cNvPr id="125" name="TextBox 170"/>
            <p:cNvSpPr txBox="1"/>
            <p:nvPr/>
          </p:nvSpPr>
          <p:spPr>
            <a:xfrm>
              <a:off x="873900" y="1582945"/>
              <a:ext cx="1166203" cy="417093"/>
            </a:xfrm>
            <a:prstGeom prst="rect">
              <a:avLst/>
            </a:prstGeom>
            <a:noFill/>
          </p:spPr>
          <p:txBody>
            <a:bodyPr wrap="square" lIns="121908" tIns="60953" rIns="121908" bIns="60953" rtlCol="0">
              <a:spAutoFit/>
            </a:bodyPr>
            <a:lstStyle/>
            <a:p>
              <a:pPr algn="ctr">
                <a:lnSpc>
                  <a:spcPct val="130000"/>
                </a:lnSpc>
              </a:pPr>
              <a:r>
                <a:rPr lang="zh-CN" altLang="en-US" sz="1200">
                  <a:solidFill>
                    <a:schemeClr val="tx1">
                      <a:lumMod val="65000"/>
                      <a:lumOff val="35000"/>
                    </a:schemeClr>
                  </a:solidFill>
                  <a:cs typeface="+mn-ea"/>
                  <a:sym typeface="+mn-lt"/>
                </a:rPr>
                <a:t>患者肾功能进一步恶化，今停用去甲万古霉素</a:t>
              </a:r>
              <a:endParaRPr lang="zh-CN" altLang="en-US" sz="1200">
                <a:solidFill>
                  <a:schemeClr val="tx1">
                    <a:lumMod val="65000"/>
                    <a:lumOff val="35000"/>
                  </a:schemeClr>
                </a:solidFill>
                <a:cs typeface="+mn-ea"/>
                <a:sym typeface="+mn-lt"/>
              </a:endParaRPr>
            </a:p>
          </p:txBody>
        </p:sp>
        <p:cxnSp>
          <p:nvCxnSpPr>
            <p:cNvPr id="127" name="直接连接符 126"/>
            <p:cNvCxnSpPr/>
            <p:nvPr/>
          </p:nvCxnSpPr>
          <p:spPr>
            <a:xfrm flipH="1">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7386323" y="4484883"/>
            <a:ext cx="2443477" cy="1355089"/>
            <a:chOff x="873900" y="1340833"/>
            <a:chExt cx="1315563" cy="936955"/>
          </a:xfrm>
        </p:grpSpPr>
        <p:sp>
          <p:nvSpPr>
            <p:cNvPr id="130" name="TextBox 175"/>
            <p:cNvSpPr txBox="1"/>
            <p:nvPr/>
          </p:nvSpPr>
          <p:spPr>
            <a:xfrm>
              <a:off x="873900" y="1528716"/>
              <a:ext cx="1315563" cy="749072"/>
            </a:xfrm>
            <a:prstGeom prst="rect">
              <a:avLst/>
            </a:prstGeom>
            <a:noFill/>
          </p:spPr>
          <p:txBody>
            <a:bodyPr wrap="square" lIns="121908" tIns="60953" rIns="121908" bIns="60953" rtlCol="0">
              <a:spAutoFit/>
            </a:bodyPr>
            <a:lstStyle/>
            <a:p>
              <a:pPr algn="ctr">
                <a:lnSpc>
                  <a:spcPct val="130000"/>
                </a:lnSpc>
              </a:pPr>
              <a:r>
                <a:rPr lang="zh-CN" altLang="en-US" sz="1200">
                  <a:solidFill>
                    <a:schemeClr val="tx1">
                      <a:lumMod val="65000"/>
                      <a:lumOff val="35000"/>
                    </a:schemeClr>
                  </a:solidFill>
                  <a:cs typeface="+mn-ea"/>
                  <a:sym typeface="+mn-lt"/>
                </a:rPr>
                <a:t>患者生命体征平稳，神志好转，尝试脱机数分钟，血氧持续下降至</a:t>
              </a:r>
              <a:r>
                <a:rPr lang="en-US" altLang="zh-CN" sz="1200">
                  <a:solidFill>
                    <a:schemeClr val="tx1">
                      <a:lumMod val="65000"/>
                      <a:lumOff val="35000"/>
                    </a:schemeClr>
                  </a:solidFill>
                  <a:cs typeface="+mn-ea"/>
                  <a:sym typeface="+mn-lt"/>
                </a:rPr>
                <a:t>30%</a:t>
              </a:r>
              <a:r>
                <a:rPr lang="zh-CN" altLang="en-US" sz="1200">
                  <a:solidFill>
                    <a:schemeClr val="tx1">
                      <a:lumMod val="65000"/>
                      <a:lumOff val="35000"/>
                    </a:schemeClr>
                  </a:solidFill>
                  <a:cs typeface="+mn-ea"/>
                  <a:sym typeface="+mn-lt"/>
                </a:rPr>
                <a:t>，心率降至</a:t>
              </a:r>
              <a:r>
                <a:rPr lang="en-US" altLang="zh-CN" sz="1200">
                  <a:solidFill>
                    <a:schemeClr val="tx1">
                      <a:lumMod val="65000"/>
                      <a:lumOff val="35000"/>
                    </a:schemeClr>
                  </a:solidFill>
                  <a:cs typeface="+mn-ea"/>
                  <a:sym typeface="+mn-lt"/>
                </a:rPr>
                <a:t>50</a:t>
              </a:r>
              <a:r>
                <a:rPr lang="zh-CN" altLang="en-US" sz="1200">
                  <a:solidFill>
                    <a:schemeClr val="tx1">
                      <a:lumMod val="65000"/>
                      <a:lumOff val="35000"/>
                    </a:schemeClr>
                  </a:solidFill>
                  <a:cs typeface="+mn-ea"/>
                  <a:sym typeface="+mn-lt"/>
                </a:rPr>
                <a:t>次</a:t>
              </a:r>
              <a:r>
                <a:rPr lang="en-US" altLang="zh-CN" sz="1200">
                  <a:solidFill>
                    <a:schemeClr val="tx1">
                      <a:lumMod val="65000"/>
                      <a:lumOff val="35000"/>
                    </a:schemeClr>
                  </a:solidFill>
                  <a:cs typeface="+mn-ea"/>
                  <a:sym typeface="+mn-lt"/>
                </a:rPr>
                <a:t>/</a:t>
              </a:r>
              <a:r>
                <a:rPr lang="zh-CN" altLang="en-US" sz="1200">
                  <a:solidFill>
                    <a:schemeClr val="tx1">
                      <a:lumMod val="65000"/>
                      <a:lumOff val="35000"/>
                    </a:schemeClr>
                  </a:solidFill>
                  <a:cs typeface="+mn-ea"/>
                  <a:sym typeface="+mn-lt"/>
                </a:rPr>
                <a:t>分，连接呼吸机后血氧升至</a:t>
              </a:r>
              <a:r>
                <a:rPr lang="en-US" altLang="zh-CN" sz="1200">
                  <a:solidFill>
                    <a:schemeClr val="tx1">
                      <a:lumMod val="65000"/>
                      <a:lumOff val="35000"/>
                    </a:schemeClr>
                  </a:solidFill>
                  <a:cs typeface="+mn-ea"/>
                  <a:sym typeface="+mn-lt"/>
                </a:rPr>
                <a:t>99%</a:t>
              </a:r>
              <a:endParaRPr lang="en-US" altLang="zh-CN" sz="1200">
                <a:solidFill>
                  <a:schemeClr val="tx1">
                    <a:lumMod val="65000"/>
                    <a:lumOff val="35000"/>
                  </a:schemeClr>
                </a:solidFill>
                <a:cs typeface="+mn-ea"/>
                <a:sym typeface="+mn-lt"/>
              </a:endParaRPr>
            </a:p>
          </p:txBody>
        </p:sp>
        <p:cxnSp>
          <p:nvCxnSpPr>
            <p:cNvPr id="132" name="直接连接符 131"/>
            <p:cNvCxnSpPr/>
            <p:nvPr/>
          </p:nvCxnSpPr>
          <p:spPr>
            <a:xfrm flipH="1">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nodeType="afterGroup">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500" fill="hold"/>
                                        <p:tgtEl>
                                          <p:spTgt spid="42"/>
                                        </p:tgtEl>
                                        <p:attrNameLst>
                                          <p:attrName>ppt_x</p:attrName>
                                        </p:attrNameLst>
                                      </p:cBhvr>
                                      <p:tavLst>
                                        <p:tav tm="0">
                                          <p:val>
                                            <p:strVal val="1+#ppt_w/2"/>
                                          </p:val>
                                        </p:tav>
                                        <p:tav tm="100000">
                                          <p:val>
                                            <p:strVal val="#ppt_x"/>
                                          </p:val>
                                        </p:tav>
                                      </p:tavLst>
                                    </p:anim>
                                    <p:anim calcmode="lin" valueType="num">
                                      <p:cBhvr additive="base">
                                        <p:cTn id="12" dur="1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500" fill="hold"/>
                                        <p:tgtEl>
                                          <p:spTgt spid="51"/>
                                        </p:tgtEl>
                                        <p:attrNameLst>
                                          <p:attrName>ppt_x</p:attrName>
                                        </p:attrNameLst>
                                      </p:cBhvr>
                                      <p:tavLst>
                                        <p:tav tm="0">
                                          <p:val>
                                            <p:strVal val="1+#ppt_w/2"/>
                                          </p:val>
                                        </p:tav>
                                        <p:tav tm="100000">
                                          <p:val>
                                            <p:strVal val="#ppt_x"/>
                                          </p:val>
                                        </p:tav>
                                      </p:tavLst>
                                    </p:anim>
                                    <p:anim calcmode="lin" valueType="num">
                                      <p:cBhvr additive="base">
                                        <p:cTn id="16" dur="150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1500" fill="hold"/>
                                        <p:tgtEl>
                                          <p:spTgt spid="64"/>
                                        </p:tgtEl>
                                        <p:attrNameLst>
                                          <p:attrName>ppt_x</p:attrName>
                                        </p:attrNameLst>
                                      </p:cBhvr>
                                      <p:tavLst>
                                        <p:tav tm="0">
                                          <p:val>
                                            <p:strVal val="1+#ppt_w/2"/>
                                          </p:val>
                                        </p:tav>
                                        <p:tav tm="100000">
                                          <p:val>
                                            <p:strVal val="#ppt_x"/>
                                          </p:val>
                                        </p:tav>
                                      </p:tavLst>
                                    </p:anim>
                                    <p:anim calcmode="lin" valueType="num">
                                      <p:cBhvr additive="base">
                                        <p:cTn id="20" dur="1500" fill="hold"/>
                                        <p:tgtEl>
                                          <p:spTgt spid="64"/>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1500" fill="hold"/>
                                        <p:tgtEl>
                                          <p:spTgt spid="71"/>
                                        </p:tgtEl>
                                        <p:attrNameLst>
                                          <p:attrName>ppt_x</p:attrName>
                                        </p:attrNameLst>
                                      </p:cBhvr>
                                      <p:tavLst>
                                        <p:tav tm="0">
                                          <p:val>
                                            <p:strVal val="1+#ppt_w/2"/>
                                          </p:val>
                                        </p:tav>
                                        <p:tav tm="100000">
                                          <p:val>
                                            <p:strVal val="#ppt_x"/>
                                          </p:val>
                                        </p:tav>
                                      </p:tavLst>
                                    </p:anim>
                                    <p:anim calcmode="lin" valueType="num">
                                      <p:cBhvr additive="base">
                                        <p:cTn id="24" dur="1500" fill="hold"/>
                                        <p:tgtEl>
                                          <p:spTgt spid="71"/>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500" fill="hold"/>
                                        <p:tgtEl>
                                          <p:spTgt spid="78"/>
                                        </p:tgtEl>
                                        <p:attrNameLst>
                                          <p:attrName>ppt_x</p:attrName>
                                        </p:attrNameLst>
                                      </p:cBhvr>
                                      <p:tavLst>
                                        <p:tav tm="0">
                                          <p:val>
                                            <p:strVal val="1+#ppt_w/2"/>
                                          </p:val>
                                        </p:tav>
                                        <p:tav tm="100000">
                                          <p:val>
                                            <p:strVal val="#ppt_x"/>
                                          </p:val>
                                        </p:tav>
                                      </p:tavLst>
                                    </p:anim>
                                    <p:anim calcmode="lin" valueType="num">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cBhvr additive="base">
                                        <p:cTn id="35" dur="1500" fill="hold"/>
                                        <p:tgtEl>
                                          <p:spTgt spid="92"/>
                                        </p:tgtEl>
                                        <p:attrNameLst>
                                          <p:attrName>ppt_x</p:attrName>
                                        </p:attrNameLst>
                                      </p:cBhvr>
                                      <p:tavLst>
                                        <p:tav tm="0">
                                          <p:val>
                                            <p:strVal val="1+#ppt_w/2"/>
                                          </p:val>
                                        </p:tav>
                                        <p:tav tm="100000">
                                          <p:val>
                                            <p:strVal val="#ppt_x"/>
                                          </p:val>
                                        </p:tav>
                                      </p:tavLst>
                                    </p:anim>
                                    <p:anim calcmode="lin" valueType="num">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700"/>
                            </p:stCondLst>
                            <p:childTnLst>
                              <p:par>
                                <p:cTn id="38" presetID="47" presetClass="entr" presetSubtype="0"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500"/>
                                        <p:tgtEl>
                                          <p:spTgt spid="114"/>
                                        </p:tgtEl>
                                      </p:cBhvr>
                                    </p:animEffect>
                                    <p:anim calcmode="lin" valueType="num">
                                      <p:cBhvr>
                                        <p:cTn id="41" dur="500" fill="hold"/>
                                        <p:tgtEl>
                                          <p:spTgt spid="114"/>
                                        </p:tgtEl>
                                        <p:attrNameLst>
                                          <p:attrName>ppt_x</p:attrName>
                                        </p:attrNameLst>
                                      </p:cBhvr>
                                      <p:tavLst>
                                        <p:tav tm="0">
                                          <p:val>
                                            <p:strVal val="#ppt_x"/>
                                          </p:val>
                                        </p:tav>
                                        <p:tav tm="100000">
                                          <p:val>
                                            <p:strVal val="#ppt_x"/>
                                          </p:val>
                                        </p:tav>
                                      </p:tavLst>
                                    </p:anim>
                                    <p:anim calcmode="lin" valueType="num">
                                      <p:cBhvr>
                                        <p:cTn id="42" dur="500" fill="hold"/>
                                        <p:tgtEl>
                                          <p:spTgt spid="114"/>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anim calcmode="lin" valueType="num">
                                      <p:cBhvr>
                                        <p:cTn id="46" dur="500" fill="hold"/>
                                        <p:tgtEl>
                                          <p:spTgt spid="109"/>
                                        </p:tgtEl>
                                        <p:attrNameLst>
                                          <p:attrName>ppt_x</p:attrName>
                                        </p:attrNameLst>
                                      </p:cBhvr>
                                      <p:tavLst>
                                        <p:tav tm="0">
                                          <p:val>
                                            <p:strVal val="#ppt_x"/>
                                          </p:val>
                                        </p:tav>
                                        <p:tav tm="100000">
                                          <p:val>
                                            <p:strVal val="#ppt_x"/>
                                          </p:val>
                                        </p:tav>
                                      </p:tavLst>
                                    </p:anim>
                                    <p:anim calcmode="lin" valueType="num">
                                      <p:cBhvr>
                                        <p:cTn id="47" dur="500" fill="hold"/>
                                        <p:tgtEl>
                                          <p:spTgt spid="109"/>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04"/>
                                        </p:tgtEl>
                                        <p:attrNameLst>
                                          <p:attrName>style.visibility</p:attrName>
                                        </p:attrNameLst>
                                      </p:cBhvr>
                                      <p:to>
                                        <p:strVal val="visible"/>
                                      </p:to>
                                    </p:set>
                                    <p:animEffect transition="in" filter="fade">
                                      <p:cBhvr>
                                        <p:cTn id="50" dur="500"/>
                                        <p:tgtEl>
                                          <p:spTgt spid="104"/>
                                        </p:tgtEl>
                                      </p:cBhvr>
                                    </p:animEffect>
                                    <p:anim calcmode="lin" valueType="num">
                                      <p:cBhvr>
                                        <p:cTn id="51" dur="500" fill="hold"/>
                                        <p:tgtEl>
                                          <p:spTgt spid="104"/>
                                        </p:tgtEl>
                                        <p:attrNameLst>
                                          <p:attrName>ppt_x</p:attrName>
                                        </p:attrNameLst>
                                      </p:cBhvr>
                                      <p:tavLst>
                                        <p:tav tm="0">
                                          <p:val>
                                            <p:strVal val="#ppt_x"/>
                                          </p:val>
                                        </p:tav>
                                        <p:tav tm="100000">
                                          <p:val>
                                            <p:strVal val="#ppt_x"/>
                                          </p:val>
                                        </p:tav>
                                      </p:tavLst>
                                    </p:anim>
                                    <p:anim calcmode="lin" valueType="num">
                                      <p:cBhvr>
                                        <p:cTn id="52" dur="500" fill="hold"/>
                                        <p:tgtEl>
                                          <p:spTgt spid="104"/>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anim calcmode="lin" valueType="num">
                                      <p:cBhvr>
                                        <p:cTn id="56" dur="500" fill="hold"/>
                                        <p:tgtEl>
                                          <p:spTgt spid="99"/>
                                        </p:tgtEl>
                                        <p:attrNameLst>
                                          <p:attrName>ppt_x</p:attrName>
                                        </p:attrNameLst>
                                      </p:cBhvr>
                                      <p:tavLst>
                                        <p:tav tm="0">
                                          <p:val>
                                            <p:strVal val="#ppt_x"/>
                                          </p:val>
                                        </p:tav>
                                        <p:tav tm="100000">
                                          <p:val>
                                            <p:strVal val="#ppt_x"/>
                                          </p:val>
                                        </p:tav>
                                      </p:tavLst>
                                    </p:anim>
                                    <p:anim calcmode="lin" valueType="num">
                                      <p:cBhvr>
                                        <p:cTn id="57" dur="500" fill="hold"/>
                                        <p:tgtEl>
                                          <p:spTgt spid="9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fade">
                                      <p:cBhvr>
                                        <p:cTn id="60" dur="500"/>
                                        <p:tgtEl>
                                          <p:spTgt spid="119"/>
                                        </p:tgtEl>
                                      </p:cBhvr>
                                    </p:animEffect>
                                    <p:anim calcmode="lin" valueType="num">
                                      <p:cBhvr>
                                        <p:cTn id="61" dur="500" fill="hold"/>
                                        <p:tgtEl>
                                          <p:spTgt spid="119"/>
                                        </p:tgtEl>
                                        <p:attrNameLst>
                                          <p:attrName>ppt_x</p:attrName>
                                        </p:attrNameLst>
                                      </p:cBhvr>
                                      <p:tavLst>
                                        <p:tav tm="0">
                                          <p:val>
                                            <p:strVal val="#ppt_x"/>
                                          </p:val>
                                        </p:tav>
                                        <p:tav tm="100000">
                                          <p:val>
                                            <p:strVal val="#ppt_x"/>
                                          </p:val>
                                        </p:tav>
                                      </p:tavLst>
                                    </p:anim>
                                    <p:anim calcmode="lin" valueType="num">
                                      <p:cBhvr>
                                        <p:cTn id="62" dur="500" fill="hold"/>
                                        <p:tgtEl>
                                          <p:spTgt spid="11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24"/>
                                        </p:tgtEl>
                                        <p:attrNameLst>
                                          <p:attrName>style.visibility</p:attrName>
                                        </p:attrNameLst>
                                      </p:cBhvr>
                                      <p:to>
                                        <p:strVal val="visible"/>
                                      </p:to>
                                    </p:set>
                                    <p:animEffect transition="in" filter="fade">
                                      <p:cBhvr>
                                        <p:cTn id="65" dur="500"/>
                                        <p:tgtEl>
                                          <p:spTgt spid="124"/>
                                        </p:tgtEl>
                                      </p:cBhvr>
                                    </p:animEffect>
                                    <p:anim calcmode="lin" valueType="num">
                                      <p:cBhvr>
                                        <p:cTn id="66" dur="500" fill="hold"/>
                                        <p:tgtEl>
                                          <p:spTgt spid="124"/>
                                        </p:tgtEl>
                                        <p:attrNameLst>
                                          <p:attrName>ppt_x</p:attrName>
                                        </p:attrNameLst>
                                      </p:cBhvr>
                                      <p:tavLst>
                                        <p:tav tm="0">
                                          <p:val>
                                            <p:strVal val="#ppt_x"/>
                                          </p:val>
                                        </p:tav>
                                        <p:tav tm="100000">
                                          <p:val>
                                            <p:strVal val="#ppt_x"/>
                                          </p:val>
                                        </p:tav>
                                      </p:tavLst>
                                    </p:anim>
                                    <p:anim calcmode="lin" valueType="num">
                                      <p:cBhvr>
                                        <p:cTn id="67" dur="500" fill="hold"/>
                                        <p:tgtEl>
                                          <p:spTgt spid="12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29"/>
                                        </p:tgtEl>
                                        <p:attrNameLst>
                                          <p:attrName>style.visibility</p:attrName>
                                        </p:attrNameLst>
                                      </p:cBhvr>
                                      <p:to>
                                        <p:strVal val="visible"/>
                                      </p:to>
                                    </p:set>
                                    <p:animEffect transition="in" filter="fade">
                                      <p:cBhvr>
                                        <p:cTn id="70" dur="500"/>
                                        <p:tgtEl>
                                          <p:spTgt spid="129"/>
                                        </p:tgtEl>
                                      </p:cBhvr>
                                    </p:animEffect>
                                    <p:anim calcmode="lin" valueType="num">
                                      <p:cBhvr>
                                        <p:cTn id="71" dur="500" fill="hold"/>
                                        <p:tgtEl>
                                          <p:spTgt spid="129"/>
                                        </p:tgtEl>
                                        <p:attrNameLst>
                                          <p:attrName>ppt_x</p:attrName>
                                        </p:attrNameLst>
                                      </p:cBhvr>
                                      <p:tavLst>
                                        <p:tav tm="0">
                                          <p:val>
                                            <p:strVal val="#ppt_x"/>
                                          </p:val>
                                        </p:tav>
                                        <p:tav tm="100000">
                                          <p:val>
                                            <p:strVal val="#ppt_x"/>
                                          </p:val>
                                        </p:tav>
                                      </p:tavLst>
                                    </p:anim>
                                    <p:anim calcmode="lin" valueType="num">
                                      <p:cBhvr>
                                        <p:cTn id="72" dur="5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e 6"/>
          <p:cNvSpPr>
            <a:spLocks noGrp="1"/>
          </p:cNvSpPr>
          <p:nvPr>
            <p:ph type="title"/>
          </p:nvPr>
        </p:nvSpPr>
        <p:spPr>
          <a:xfrm>
            <a:off x="4021365" y="467784"/>
            <a:ext cx="4149271" cy="522816"/>
          </a:xfrm>
        </p:spPr>
        <p:txBody>
          <a:bodyPr/>
          <a:lstStyle/>
          <a:p>
            <a:r>
              <a:rPr lang="zh-CN" altLang="en-US" sz="3200">
                <a:latin typeface="+mn-lt"/>
                <a:ea typeface="+mn-ea"/>
                <a:cs typeface="+mn-ea"/>
                <a:sym typeface="+mn-lt"/>
              </a:rPr>
              <a:t>病情摘要及辅助检查</a:t>
            </a:r>
            <a:endParaRPr lang="zh-CN" altLang="en-US" sz="3200">
              <a:latin typeface="+mn-lt"/>
              <a:ea typeface="+mn-ea"/>
              <a:cs typeface="+mn-ea"/>
              <a:sym typeface="+mn-lt"/>
            </a:endParaRPr>
          </a:p>
        </p:txBody>
      </p:sp>
      <p:sp>
        <p:nvSpPr>
          <p:cNvPr id="47" name="Rounded Rectangle 239"/>
          <p:cNvSpPr/>
          <p:nvPr/>
        </p:nvSpPr>
        <p:spPr>
          <a:xfrm>
            <a:off x="4022148" y="5281800"/>
            <a:ext cx="2077008" cy="75871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ounded Rectangle 238"/>
          <p:cNvSpPr/>
          <p:nvPr/>
        </p:nvSpPr>
        <p:spPr>
          <a:xfrm>
            <a:off x="4022148" y="4429694"/>
            <a:ext cx="2077008" cy="75871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Isosceles Triangle 82"/>
          <p:cNvSpPr/>
          <p:nvPr/>
        </p:nvSpPr>
        <p:spPr>
          <a:xfrm rot="13787019">
            <a:off x="2763471" y="2472224"/>
            <a:ext cx="2266164" cy="2699685"/>
          </a:xfrm>
          <a:prstGeom prst="triangle">
            <a:avLst>
              <a:gd name="adj" fmla="val 4920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Oval 68"/>
          <p:cNvSpPr/>
          <p:nvPr/>
        </p:nvSpPr>
        <p:spPr>
          <a:xfrm rot="21366452">
            <a:off x="4012526" y="1663309"/>
            <a:ext cx="2246479" cy="2246479"/>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Freeform 5"/>
          <p:cNvSpPr>
            <a:spLocks noEditPoints="1"/>
          </p:cNvSpPr>
          <p:nvPr/>
        </p:nvSpPr>
        <p:spPr bwMode="auto">
          <a:xfrm rot="21366452">
            <a:off x="5441736" y="3018896"/>
            <a:ext cx="459331" cy="493456"/>
          </a:xfrm>
          <a:custGeom>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53" name="Freeform 9"/>
          <p:cNvSpPr>
            <a:spLocks noEditPoints="1"/>
          </p:cNvSpPr>
          <p:nvPr/>
        </p:nvSpPr>
        <p:spPr bwMode="auto">
          <a:xfrm rot="20602326">
            <a:off x="4793739" y="1876224"/>
            <a:ext cx="850013" cy="465629"/>
          </a:xfrm>
          <a:custGeom>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54" name="Freeform 5"/>
          <p:cNvSpPr>
            <a:spLocks noEditPoints="1"/>
          </p:cNvSpPr>
          <p:nvPr/>
        </p:nvSpPr>
        <p:spPr bwMode="auto">
          <a:xfrm rot="21366452">
            <a:off x="4341879" y="1988595"/>
            <a:ext cx="459331" cy="493456"/>
          </a:xfrm>
          <a:custGeom>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56" name="Freeform 9"/>
          <p:cNvSpPr>
            <a:spLocks noEditPoints="1"/>
          </p:cNvSpPr>
          <p:nvPr/>
        </p:nvSpPr>
        <p:spPr bwMode="auto">
          <a:xfrm rot="5166453">
            <a:off x="4102086" y="2831626"/>
            <a:ext cx="850013" cy="465629"/>
          </a:xfrm>
          <a:custGeom>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57" name="Freeform 13"/>
          <p:cNvSpPr>
            <a:spLocks noEditPoints="1"/>
          </p:cNvSpPr>
          <p:nvPr/>
        </p:nvSpPr>
        <p:spPr bwMode="auto">
          <a:xfrm rot="21366452">
            <a:off x="4778895" y="2471004"/>
            <a:ext cx="753811" cy="644563"/>
          </a:xfrm>
          <a:custGeom>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58" name="Freeform 13"/>
          <p:cNvSpPr>
            <a:spLocks noEditPoints="1"/>
          </p:cNvSpPr>
          <p:nvPr/>
        </p:nvSpPr>
        <p:spPr bwMode="auto">
          <a:xfrm rot="21366452">
            <a:off x="5579388" y="2392692"/>
            <a:ext cx="459331" cy="392761"/>
          </a:xfrm>
          <a:custGeom>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59" name="Freeform 5"/>
          <p:cNvSpPr>
            <a:spLocks noEditPoints="1"/>
          </p:cNvSpPr>
          <p:nvPr/>
        </p:nvSpPr>
        <p:spPr bwMode="auto">
          <a:xfrm rot="17122296">
            <a:off x="4843785" y="3206527"/>
            <a:ext cx="459331" cy="493456"/>
          </a:xfrm>
          <a:custGeom>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60" name="Group 240"/>
          <p:cNvGrpSpPr/>
          <p:nvPr/>
        </p:nvGrpSpPr>
        <p:grpSpPr>
          <a:xfrm>
            <a:off x="5211852" y="4509399"/>
            <a:ext cx="660405" cy="599308"/>
            <a:chOff x="4104490" y="3438027"/>
            <a:chExt cx="495304" cy="449481"/>
          </a:xfrm>
          <a:solidFill>
            <a:schemeClr val="bg1"/>
          </a:solidFill>
        </p:grpSpPr>
        <p:grpSp>
          <p:nvGrpSpPr>
            <p:cNvPr id="62" name="Group 179"/>
            <p:cNvGrpSpPr/>
            <p:nvPr/>
          </p:nvGrpSpPr>
          <p:grpSpPr>
            <a:xfrm>
              <a:off x="4424169" y="3438027"/>
              <a:ext cx="175625" cy="449481"/>
              <a:chOff x="5054600" y="1652588"/>
              <a:chExt cx="187325" cy="479424"/>
            </a:xfrm>
            <a:grpFill/>
          </p:grpSpPr>
          <p:sp>
            <p:nvSpPr>
              <p:cNvPr id="6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70"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a:p>
            </p:txBody>
          </p:sp>
        </p:grpSp>
        <p:grpSp>
          <p:nvGrpSpPr>
            <p:cNvPr id="63" name="Group 179"/>
            <p:cNvGrpSpPr/>
            <p:nvPr/>
          </p:nvGrpSpPr>
          <p:grpSpPr>
            <a:xfrm>
              <a:off x="4104490" y="3438027"/>
              <a:ext cx="175625" cy="449481"/>
              <a:chOff x="5054600" y="1652588"/>
              <a:chExt cx="187325" cy="479424"/>
            </a:xfrm>
            <a:grpFill/>
          </p:grpSpPr>
          <p:sp>
            <p:nvSpPr>
              <p:cNvPr id="6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67"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a:p>
            </p:txBody>
          </p:sp>
        </p:grpSp>
      </p:grpSp>
      <p:grpSp>
        <p:nvGrpSpPr>
          <p:cNvPr id="72" name="Group 241"/>
          <p:cNvGrpSpPr/>
          <p:nvPr/>
        </p:nvGrpSpPr>
        <p:grpSpPr>
          <a:xfrm>
            <a:off x="5184528" y="5336228"/>
            <a:ext cx="727480" cy="649865"/>
            <a:chOff x="4083997" y="4058148"/>
            <a:chExt cx="545610" cy="487399"/>
          </a:xfrm>
          <a:solidFill>
            <a:schemeClr val="bg1"/>
          </a:solidFill>
        </p:grpSpPr>
        <p:grpSp>
          <p:nvGrpSpPr>
            <p:cNvPr id="74" name="Group 184"/>
            <p:cNvGrpSpPr/>
            <p:nvPr/>
          </p:nvGrpSpPr>
          <p:grpSpPr>
            <a:xfrm>
              <a:off x="4402576" y="4058148"/>
              <a:ext cx="227031" cy="487399"/>
              <a:chOff x="6213475" y="1668463"/>
              <a:chExt cx="227013" cy="487362"/>
            </a:xfrm>
            <a:grpFill/>
          </p:grpSpPr>
          <p:sp>
            <p:nvSpPr>
              <p:cNvPr id="81"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a:solidFill>
                    <a:schemeClr val="accent2">
                      <a:lumMod val="50000"/>
                    </a:schemeClr>
                  </a:solidFill>
                </a:endParaRPr>
              </a:p>
            </p:txBody>
          </p:sp>
          <p:sp>
            <p:nvSpPr>
              <p:cNvPr id="8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a:solidFill>
                    <a:schemeClr val="accent2">
                      <a:lumMod val="50000"/>
                    </a:schemeClr>
                  </a:solidFill>
                </a:endParaRPr>
              </a:p>
            </p:txBody>
          </p:sp>
        </p:grpSp>
        <p:grpSp>
          <p:nvGrpSpPr>
            <p:cNvPr id="76" name="Group 184"/>
            <p:cNvGrpSpPr/>
            <p:nvPr/>
          </p:nvGrpSpPr>
          <p:grpSpPr>
            <a:xfrm>
              <a:off x="4083997" y="4058148"/>
              <a:ext cx="227031" cy="487399"/>
              <a:chOff x="6213475" y="1668463"/>
              <a:chExt cx="227013" cy="487362"/>
            </a:xfrm>
            <a:grpFill/>
          </p:grpSpPr>
          <p:sp>
            <p:nvSpPr>
              <p:cNvPr id="77"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a:solidFill>
                    <a:schemeClr val="accent2">
                      <a:lumMod val="50000"/>
                    </a:schemeClr>
                  </a:solidFill>
                </a:endParaRPr>
              </a:p>
            </p:txBody>
          </p:sp>
          <p:sp>
            <p:nvSpPr>
              <p:cNvPr id="7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a:solidFill>
                    <a:schemeClr val="accent2">
                      <a:lumMod val="50000"/>
                    </a:schemeClr>
                  </a:solidFill>
                </a:endParaRPr>
              </a:p>
            </p:txBody>
          </p:sp>
        </p:grpSp>
      </p:grpSp>
      <p:grpSp>
        <p:nvGrpSpPr>
          <p:cNvPr id="84" name="Group 144"/>
          <p:cNvGrpSpPr/>
          <p:nvPr/>
        </p:nvGrpSpPr>
        <p:grpSpPr>
          <a:xfrm>
            <a:off x="10152148" y="3887331"/>
            <a:ext cx="452424" cy="1087076"/>
            <a:chOff x="7380288" y="2552700"/>
            <a:chExt cx="457200" cy="1098550"/>
          </a:xfrm>
          <a:solidFill>
            <a:schemeClr val="accent2"/>
          </a:solidFill>
        </p:grpSpPr>
        <p:sp>
          <p:nvSpPr>
            <p:cNvPr id="86" name="Freeform 75"/>
            <p:cNvSpPr>
              <a:spLocks noEditPoints="1"/>
            </p:cNvSpPr>
            <p:nvPr/>
          </p:nvSpPr>
          <p:spPr bwMode="auto">
            <a:xfrm>
              <a:off x="7380288" y="2790825"/>
              <a:ext cx="457200" cy="860425"/>
            </a:xfrm>
            <a:custGeom>
              <a:cxnLst>
                <a:cxn ang="0">
                  <a:pos x="143" y="0"/>
                </a:cxn>
                <a:cxn ang="0">
                  <a:pos x="14" y="0"/>
                </a:cxn>
                <a:cxn ang="0">
                  <a:pos x="0" y="14"/>
                </a:cxn>
                <a:cxn ang="0">
                  <a:pos x="14" y="29"/>
                </a:cxn>
                <a:cxn ang="0">
                  <a:pos x="25" y="29"/>
                </a:cxn>
                <a:cxn ang="0">
                  <a:pos x="25" y="243"/>
                </a:cxn>
                <a:cxn ang="0">
                  <a:pos x="79" y="297"/>
                </a:cxn>
                <a:cxn ang="0">
                  <a:pos x="133" y="243"/>
                </a:cxn>
                <a:cxn ang="0">
                  <a:pos x="133" y="29"/>
                </a:cxn>
                <a:cxn ang="0">
                  <a:pos x="143" y="29"/>
                </a:cxn>
                <a:cxn ang="0">
                  <a:pos x="158" y="14"/>
                </a:cxn>
                <a:cxn ang="0">
                  <a:pos x="143" y="0"/>
                </a:cxn>
                <a:cxn ang="0">
                  <a:pos x="102" y="29"/>
                </a:cxn>
                <a:cxn ang="0">
                  <a:pos x="102" y="165"/>
                </a:cxn>
                <a:cxn ang="0">
                  <a:pos x="56" y="165"/>
                </a:cxn>
                <a:cxn ang="0">
                  <a:pos x="56" y="29"/>
                </a:cxn>
                <a:cxn ang="0">
                  <a:pos x="102" y="29"/>
                </a:cxn>
                <a:cxn ang="0">
                  <a:pos x="102" y="29"/>
                </a:cxn>
                <a:cxn ang="0">
                  <a:pos x="102" y="29"/>
                </a:cxn>
              </a:cxnLst>
              <a:rect l="0" t="0" r="r" b="b"/>
              <a:pathLst>
                <a:path w="158" h="297">
                  <a:moveTo>
                    <a:pt x="143" y="0"/>
                  </a:moveTo>
                  <a:cubicBezTo>
                    <a:pt x="14" y="0"/>
                    <a:pt x="14" y="0"/>
                    <a:pt x="14" y="0"/>
                  </a:cubicBezTo>
                  <a:cubicBezTo>
                    <a:pt x="6" y="0"/>
                    <a:pt x="0" y="6"/>
                    <a:pt x="0" y="14"/>
                  </a:cubicBezTo>
                  <a:cubicBezTo>
                    <a:pt x="0" y="23"/>
                    <a:pt x="6" y="29"/>
                    <a:pt x="14" y="29"/>
                  </a:cubicBezTo>
                  <a:cubicBezTo>
                    <a:pt x="25" y="29"/>
                    <a:pt x="25" y="29"/>
                    <a:pt x="25" y="29"/>
                  </a:cubicBezTo>
                  <a:cubicBezTo>
                    <a:pt x="25" y="243"/>
                    <a:pt x="25" y="243"/>
                    <a:pt x="25" y="243"/>
                  </a:cubicBezTo>
                  <a:cubicBezTo>
                    <a:pt x="25" y="273"/>
                    <a:pt x="49" y="297"/>
                    <a:pt x="79" y="297"/>
                  </a:cubicBezTo>
                  <a:cubicBezTo>
                    <a:pt x="108" y="297"/>
                    <a:pt x="133" y="273"/>
                    <a:pt x="133" y="243"/>
                  </a:cubicBezTo>
                  <a:cubicBezTo>
                    <a:pt x="133" y="29"/>
                    <a:pt x="133" y="29"/>
                    <a:pt x="133" y="29"/>
                  </a:cubicBezTo>
                  <a:cubicBezTo>
                    <a:pt x="143" y="29"/>
                    <a:pt x="143" y="29"/>
                    <a:pt x="143" y="29"/>
                  </a:cubicBezTo>
                  <a:cubicBezTo>
                    <a:pt x="152" y="29"/>
                    <a:pt x="158" y="23"/>
                    <a:pt x="158" y="14"/>
                  </a:cubicBezTo>
                  <a:cubicBezTo>
                    <a:pt x="158" y="6"/>
                    <a:pt x="152" y="0"/>
                    <a:pt x="143" y="0"/>
                  </a:cubicBezTo>
                  <a:close/>
                  <a:moveTo>
                    <a:pt x="102" y="29"/>
                  </a:moveTo>
                  <a:cubicBezTo>
                    <a:pt x="102" y="165"/>
                    <a:pt x="102" y="165"/>
                    <a:pt x="102" y="165"/>
                  </a:cubicBezTo>
                  <a:cubicBezTo>
                    <a:pt x="56" y="165"/>
                    <a:pt x="56" y="165"/>
                    <a:pt x="56" y="165"/>
                  </a:cubicBezTo>
                  <a:cubicBezTo>
                    <a:pt x="56" y="29"/>
                    <a:pt x="56" y="29"/>
                    <a:pt x="56" y="29"/>
                  </a:cubicBezTo>
                  <a:lnTo>
                    <a:pt x="102" y="29"/>
                  </a:lnTo>
                  <a:close/>
                  <a:moveTo>
                    <a:pt x="102" y="29"/>
                  </a:moveTo>
                  <a:cubicBezTo>
                    <a:pt x="102" y="29"/>
                    <a:pt x="102" y="29"/>
                    <a:pt x="102"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88" name="Freeform 76"/>
            <p:cNvSpPr>
              <a:spLocks noEditPoints="1"/>
            </p:cNvSpPr>
            <p:nvPr/>
          </p:nvSpPr>
          <p:spPr bwMode="auto">
            <a:xfrm>
              <a:off x="7507288" y="2552700"/>
              <a:ext cx="101600" cy="98425"/>
            </a:xfrm>
            <a:custGeom>
              <a:cxnLst>
                <a:cxn ang="0">
                  <a:pos x="35" y="17"/>
                </a:cxn>
                <a:cxn ang="0">
                  <a:pos x="18" y="34"/>
                </a:cxn>
                <a:cxn ang="0">
                  <a:pos x="0" y="17"/>
                </a:cxn>
                <a:cxn ang="0">
                  <a:pos x="18" y="0"/>
                </a:cxn>
                <a:cxn ang="0">
                  <a:pos x="35" y="17"/>
                </a:cxn>
                <a:cxn ang="0">
                  <a:pos x="35" y="17"/>
                </a:cxn>
                <a:cxn ang="0">
                  <a:pos x="35" y="17"/>
                </a:cxn>
              </a:cxnLst>
              <a:rect l="0" t="0" r="r" b="b"/>
              <a:pathLst>
                <a:path w="35" h="34">
                  <a:moveTo>
                    <a:pt x="35" y="17"/>
                  </a:moveTo>
                  <a:cubicBezTo>
                    <a:pt x="35" y="26"/>
                    <a:pt x="27" y="34"/>
                    <a:pt x="18" y="34"/>
                  </a:cubicBezTo>
                  <a:cubicBezTo>
                    <a:pt x="8" y="34"/>
                    <a:pt x="0" y="26"/>
                    <a:pt x="0" y="17"/>
                  </a:cubicBezTo>
                  <a:cubicBezTo>
                    <a:pt x="0" y="7"/>
                    <a:pt x="8" y="0"/>
                    <a:pt x="18" y="0"/>
                  </a:cubicBezTo>
                  <a:cubicBezTo>
                    <a:pt x="27" y="0"/>
                    <a:pt x="35" y="7"/>
                    <a:pt x="35" y="17"/>
                  </a:cubicBezTo>
                  <a:close/>
                  <a:moveTo>
                    <a:pt x="35" y="17"/>
                  </a:moveTo>
                  <a:cubicBezTo>
                    <a:pt x="35" y="17"/>
                    <a:pt x="35" y="17"/>
                    <a:pt x="35" y="17"/>
                  </a:cubicBezTo>
                </a:path>
              </a:pathLst>
            </a:custGeom>
            <a:grpFill/>
            <a:ln w="9525">
              <a:noFill/>
              <a:round/>
            </a:ln>
          </p:spPr>
          <p:txBody>
            <a:bodyPr vert="horz" wrap="square" lIns="121920" tIns="60960" rIns="121920" bIns="60960" numCol="1" anchor="t" anchorCtr="0" compatLnSpc="1"/>
            <a:lstStyle/>
            <a:p>
              <a:endParaRPr lang="en-US" sz="2400"/>
            </a:p>
          </p:txBody>
        </p:sp>
        <p:sp>
          <p:nvSpPr>
            <p:cNvPr id="90" name="Freeform 77"/>
            <p:cNvSpPr>
              <a:spLocks noEditPoints="1"/>
            </p:cNvSpPr>
            <p:nvPr/>
          </p:nvSpPr>
          <p:spPr bwMode="auto">
            <a:xfrm>
              <a:off x="7658100" y="2671763"/>
              <a:ext cx="57150" cy="57150"/>
            </a:xfrm>
            <a:custGeom>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5" y="20"/>
                    <a:pt x="0" y="15"/>
                    <a:pt x="0" y="10"/>
                  </a:cubicBezTo>
                  <a:cubicBezTo>
                    <a:pt x="0" y="4"/>
                    <a:pt x="5"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121920" tIns="60960" rIns="121920" bIns="60960" numCol="1" anchor="t" anchorCtr="0" compatLnSpc="1"/>
            <a:lstStyle/>
            <a:p>
              <a:endParaRPr lang="en-US" sz="2400"/>
            </a:p>
          </p:txBody>
        </p:sp>
        <p:sp>
          <p:nvSpPr>
            <p:cNvPr id="91" name="Freeform 78"/>
            <p:cNvSpPr>
              <a:spLocks noEditPoints="1"/>
            </p:cNvSpPr>
            <p:nvPr/>
          </p:nvSpPr>
          <p:spPr bwMode="auto">
            <a:xfrm>
              <a:off x="7588250" y="3111500"/>
              <a:ext cx="57150" cy="58738"/>
            </a:xfrm>
            <a:custGeom>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4" y="20"/>
                    <a:pt x="0" y="15"/>
                    <a:pt x="0" y="10"/>
                  </a:cubicBezTo>
                  <a:cubicBezTo>
                    <a:pt x="0" y="4"/>
                    <a:pt x="4"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121920" tIns="60960" rIns="121920" bIns="60960" numCol="1" anchor="t" anchorCtr="0" compatLnSpc="1"/>
            <a:lstStyle/>
            <a:p>
              <a:endParaRPr lang="en-US" sz="2400"/>
            </a:p>
          </p:txBody>
        </p:sp>
        <p:sp>
          <p:nvSpPr>
            <p:cNvPr id="93" name="Freeform 79"/>
            <p:cNvSpPr>
              <a:spLocks noEditPoints="1"/>
            </p:cNvSpPr>
            <p:nvPr/>
          </p:nvSpPr>
          <p:spPr bwMode="auto">
            <a:xfrm>
              <a:off x="7581900" y="2689225"/>
              <a:ext cx="34925" cy="34925"/>
            </a:xfrm>
            <a:custGeom>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21920" tIns="60960" rIns="121920" bIns="60960" numCol="1" anchor="t" anchorCtr="0" compatLnSpc="1"/>
            <a:lstStyle/>
            <a:p>
              <a:endParaRPr lang="en-US" sz="2400"/>
            </a:p>
          </p:txBody>
        </p:sp>
        <p:sp>
          <p:nvSpPr>
            <p:cNvPr id="95" name="Freeform 80"/>
            <p:cNvSpPr>
              <a:spLocks noEditPoints="1"/>
            </p:cNvSpPr>
            <p:nvPr/>
          </p:nvSpPr>
          <p:spPr bwMode="auto">
            <a:xfrm>
              <a:off x="7564438" y="3201988"/>
              <a:ext cx="34925" cy="34925"/>
            </a:xfrm>
            <a:custGeom>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97" name="Group 20"/>
          <p:cNvGrpSpPr>
            <a:grpSpLocks noChangeAspect="1"/>
          </p:cNvGrpSpPr>
          <p:nvPr/>
        </p:nvGrpSpPr>
        <p:grpSpPr>
          <a:xfrm>
            <a:off x="7631013" y="3949450"/>
            <a:ext cx="616819" cy="962839"/>
            <a:chOff x="3578" y="2075"/>
            <a:chExt cx="451" cy="704"/>
          </a:xfrm>
          <a:solidFill>
            <a:schemeClr val="accent6"/>
          </a:solidFill>
        </p:grpSpPr>
        <p:sp>
          <p:nvSpPr>
            <p:cNvPr id="98" name="Freeform 21"/>
            <p:cNvSpPr>
              <a:spLocks noEditPoints="1"/>
            </p:cNvSpPr>
            <p:nvPr/>
          </p:nvSpPr>
          <p:spPr bwMode="auto">
            <a:xfrm>
              <a:off x="3578" y="2075"/>
              <a:ext cx="451" cy="704"/>
            </a:xfrm>
            <a:custGeom>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121920" tIns="60960" rIns="121920" bIns="60960" numCol="1" anchor="t" anchorCtr="0" compatLnSpc="1"/>
            <a:lstStyle/>
            <a:p>
              <a:endParaRPr lang="en-US" sz="2400"/>
            </a:p>
          </p:txBody>
        </p:sp>
        <p:sp>
          <p:nvSpPr>
            <p:cNvPr id="101" name="Freeform 22"/>
            <p:cNvSpPr>
              <a:spLocks noEditPoints="1"/>
            </p:cNvSpPr>
            <p:nvPr/>
          </p:nvSpPr>
          <p:spPr bwMode="auto">
            <a:xfrm>
              <a:off x="3787" y="2304"/>
              <a:ext cx="53" cy="55"/>
            </a:xfrm>
            <a:custGeom>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121920" tIns="60960" rIns="121920" bIns="60960" numCol="1" anchor="t" anchorCtr="0" compatLnSpc="1"/>
            <a:lstStyle/>
            <a:p>
              <a:endParaRPr lang="en-US" sz="2400"/>
            </a:p>
          </p:txBody>
        </p:sp>
        <p:sp>
          <p:nvSpPr>
            <p:cNvPr id="103" name="Freeform 23"/>
            <p:cNvSpPr>
              <a:spLocks noEditPoints="1"/>
            </p:cNvSpPr>
            <p:nvPr/>
          </p:nvSpPr>
          <p:spPr bwMode="auto">
            <a:xfrm>
              <a:off x="3741" y="2416"/>
              <a:ext cx="91" cy="93"/>
            </a:xfrm>
            <a:custGeom>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06" name="Group 26"/>
          <p:cNvGrpSpPr>
            <a:grpSpLocks noChangeAspect="1"/>
          </p:cNvGrpSpPr>
          <p:nvPr/>
        </p:nvGrpSpPr>
        <p:grpSpPr>
          <a:xfrm>
            <a:off x="10009090" y="1773869"/>
            <a:ext cx="738541" cy="888984"/>
            <a:chOff x="2916" y="2090"/>
            <a:chExt cx="540" cy="650"/>
          </a:xfrm>
          <a:solidFill>
            <a:schemeClr val="accent5"/>
          </a:solidFill>
        </p:grpSpPr>
        <p:sp>
          <p:nvSpPr>
            <p:cNvPr id="108" name="Freeform 27"/>
            <p:cNvSpPr>
              <a:spLocks noEditPoints="1"/>
            </p:cNvSpPr>
            <p:nvPr/>
          </p:nvSpPr>
          <p:spPr bwMode="auto">
            <a:xfrm>
              <a:off x="2916" y="2090"/>
              <a:ext cx="540" cy="650"/>
            </a:xfrm>
            <a:custGeom>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121920" tIns="60960" rIns="121920" bIns="60960" numCol="1" anchor="t" anchorCtr="0" compatLnSpc="1"/>
            <a:lstStyle/>
            <a:p>
              <a:endParaRPr lang="en-US" sz="2400"/>
            </a:p>
          </p:txBody>
        </p:sp>
        <p:sp>
          <p:nvSpPr>
            <p:cNvPr id="111" name="Freeform 28"/>
            <p:cNvSpPr>
              <a:spLocks noEditPoints="1"/>
            </p:cNvSpPr>
            <p:nvPr/>
          </p:nvSpPr>
          <p:spPr bwMode="auto">
            <a:xfrm>
              <a:off x="2967" y="2460"/>
              <a:ext cx="431" cy="197"/>
            </a:xfrm>
            <a:custGeom>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113" name="Freeform 29"/>
            <p:cNvSpPr>
              <a:spLocks noEditPoints="1"/>
            </p:cNvSpPr>
            <p:nvPr/>
          </p:nvSpPr>
          <p:spPr bwMode="auto">
            <a:xfrm>
              <a:off x="3180" y="2370"/>
              <a:ext cx="32" cy="39"/>
            </a:xfrm>
            <a:custGeom>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6" name="Freeform 30"/>
            <p:cNvSpPr>
              <a:spLocks noEditPoints="1"/>
            </p:cNvSpPr>
            <p:nvPr/>
          </p:nvSpPr>
          <p:spPr bwMode="auto">
            <a:xfrm>
              <a:off x="3128" y="2294"/>
              <a:ext cx="32" cy="32"/>
            </a:xfrm>
            <a:custGeom>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8" name="Freeform 31"/>
            <p:cNvSpPr>
              <a:spLocks noEditPoints="1"/>
            </p:cNvSpPr>
            <p:nvPr/>
          </p:nvSpPr>
          <p:spPr bwMode="auto">
            <a:xfrm>
              <a:off x="3167" y="2243"/>
              <a:ext cx="32" cy="32"/>
            </a:xfrm>
            <a:custGeom>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121" name="Freeform 35"/>
          <p:cNvSpPr>
            <a:spLocks noEditPoints="1"/>
          </p:cNvSpPr>
          <p:nvPr/>
        </p:nvSpPr>
        <p:spPr bwMode="auto">
          <a:xfrm>
            <a:off x="7568101" y="1835286"/>
            <a:ext cx="742643" cy="891717"/>
          </a:xfrm>
          <a:custGeom>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23" name="TextBox 205"/>
          <p:cNvSpPr txBox="1"/>
          <p:nvPr/>
        </p:nvSpPr>
        <p:spPr>
          <a:xfrm>
            <a:off x="6864094" y="2746936"/>
            <a:ext cx="2150660" cy="748795"/>
          </a:xfrm>
          <a:prstGeom prst="rect">
            <a:avLst/>
          </a:prstGeom>
          <a:noFill/>
        </p:spPr>
        <p:txBody>
          <a:bodyPr wrap="square" rtlCol="0">
            <a:spAutoFit/>
          </a:bodyPr>
          <a:lstStyle/>
          <a:p>
            <a:pPr algn="ctr"/>
            <a:r>
              <a:rPr lang="zh-CN" altLang="en-US" sz="1600" b="1">
                <a:solidFill>
                  <a:schemeClr val="accent3"/>
                </a:solidFill>
              </a:rPr>
              <a:t>请插入您的文本内容</a:t>
            </a:r>
            <a:r>
              <a:rPr lang="zh-CN" altLang="en-US" sz="1335">
                <a:solidFill>
                  <a:schemeClr val="tx1">
                    <a:lumMod val="50000"/>
                    <a:lumOff val="50000"/>
                  </a:schemeClr>
                </a:solidFill>
              </a:rPr>
              <a:t>请插入您的文本内容请插入您的文本内容</a:t>
            </a:r>
            <a:endParaRPr lang="en-US" sz="1335">
              <a:solidFill>
                <a:schemeClr val="tx1">
                  <a:lumMod val="50000"/>
                  <a:lumOff val="50000"/>
                </a:schemeClr>
              </a:solidFill>
            </a:endParaRPr>
          </a:p>
        </p:txBody>
      </p:sp>
      <p:sp>
        <p:nvSpPr>
          <p:cNvPr id="126" name="TextBox 206"/>
          <p:cNvSpPr txBox="1"/>
          <p:nvPr/>
        </p:nvSpPr>
        <p:spPr>
          <a:xfrm>
            <a:off x="6864094" y="4974407"/>
            <a:ext cx="2150660" cy="748795"/>
          </a:xfrm>
          <a:prstGeom prst="rect">
            <a:avLst/>
          </a:prstGeom>
          <a:noFill/>
        </p:spPr>
        <p:txBody>
          <a:bodyPr wrap="square" rtlCol="0">
            <a:spAutoFit/>
          </a:bodyPr>
          <a:lstStyle/>
          <a:p>
            <a:pPr algn="ctr"/>
            <a:r>
              <a:rPr lang="zh-CN" altLang="en-US" sz="1600" b="1">
                <a:solidFill>
                  <a:schemeClr val="accent6"/>
                </a:solidFill>
              </a:rPr>
              <a:t>请插入您的文本内容</a:t>
            </a:r>
            <a:r>
              <a:rPr lang="zh-CN" altLang="en-US" sz="1335">
                <a:solidFill>
                  <a:schemeClr val="tx1">
                    <a:lumMod val="50000"/>
                    <a:lumOff val="50000"/>
                  </a:schemeClr>
                </a:solidFill>
              </a:rPr>
              <a:t>请插入您的文本内容请插入您的文本内容</a:t>
            </a:r>
            <a:endParaRPr lang="en-US" sz="1335">
              <a:solidFill>
                <a:schemeClr val="tx1">
                  <a:lumMod val="50000"/>
                  <a:lumOff val="50000"/>
                </a:schemeClr>
              </a:solidFill>
            </a:endParaRPr>
          </a:p>
        </p:txBody>
      </p:sp>
      <p:sp>
        <p:nvSpPr>
          <p:cNvPr id="128" name="TextBox 217"/>
          <p:cNvSpPr txBox="1"/>
          <p:nvPr/>
        </p:nvSpPr>
        <p:spPr>
          <a:xfrm>
            <a:off x="9303031" y="2746936"/>
            <a:ext cx="2150660" cy="748795"/>
          </a:xfrm>
          <a:prstGeom prst="rect">
            <a:avLst/>
          </a:prstGeom>
          <a:noFill/>
        </p:spPr>
        <p:txBody>
          <a:bodyPr wrap="square" rtlCol="0">
            <a:spAutoFit/>
          </a:bodyPr>
          <a:lstStyle/>
          <a:p>
            <a:pPr algn="ctr"/>
            <a:r>
              <a:rPr lang="zh-CN" altLang="en-US" sz="1600" b="1">
                <a:solidFill>
                  <a:schemeClr val="accent5"/>
                </a:solidFill>
              </a:rPr>
              <a:t>请插入您的文本内容</a:t>
            </a:r>
            <a:r>
              <a:rPr lang="zh-CN" altLang="en-US" sz="1335">
                <a:solidFill>
                  <a:schemeClr val="tx1">
                    <a:lumMod val="50000"/>
                    <a:lumOff val="50000"/>
                  </a:schemeClr>
                </a:solidFill>
              </a:rPr>
              <a:t>请插入您的文本内容请插入您的文本内容</a:t>
            </a:r>
            <a:endParaRPr lang="en-US" sz="1335">
              <a:solidFill>
                <a:schemeClr val="tx1">
                  <a:lumMod val="50000"/>
                  <a:lumOff val="50000"/>
                </a:schemeClr>
              </a:solidFill>
            </a:endParaRPr>
          </a:p>
        </p:txBody>
      </p:sp>
      <p:sp>
        <p:nvSpPr>
          <p:cNvPr id="131" name="TextBox 229"/>
          <p:cNvSpPr txBox="1"/>
          <p:nvPr/>
        </p:nvSpPr>
        <p:spPr>
          <a:xfrm>
            <a:off x="9303031" y="4974407"/>
            <a:ext cx="2150660" cy="748795"/>
          </a:xfrm>
          <a:prstGeom prst="rect">
            <a:avLst/>
          </a:prstGeom>
          <a:noFill/>
        </p:spPr>
        <p:txBody>
          <a:bodyPr wrap="square" rtlCol="0">
            <a:spAutoFit/>
          </a:bodyPr>
          <a:lstStyle/>
          <a:p>
            <a:pPr algn="ctr"/>
            <a:r>
              <a:rPr lang="zh-CN" altLang="en-US" sz="1600" b="1">
                <a:solidFill>
                  <a:schemeClr val="accent2"/>
                </a:solidFill>
              </a:rPr>
              <a:t>请插入您的文本内容</a:t>
            </a:r>
            <a:r>
              <a:rPr lang="zh-CN" altLang="en-US" sz="1335">
                <a:solidFill>
                  <a:schemeClr val="tx1">
                    <a:lumMod val="50000"/>
                    <a:lumOff val="50000"/>
                  </a:schemeClr>
                </a:solidFill>
              </a:rPr>
              <a:t>请插入您的文本内容请插入您的文本内容</a:t>
            </a:r>
            <a:endParaRPr lang="en-US" sz="1335">
              <a:solidFill>
                <a:schemeClr val="tx1">
                  <a:lumMod val="50000"/>
                  <a:lumOff val="50000"/>
                </a:schemeClr>
              </a:solidFill>
            </a:endParaRPr>
          </a:p>
        </p:txBody>
      </p:sp>
      <p:sp>
        <p:nvSpPr>
          <p:cNvPr id="133" name="Freeform 39"/>
          <p:cNvSpPr>
            <a:spLocks noEditPoints="1"/>
          </p:cNvSpPr>
          <p:nvPr/>
        </p:nvSpPr>
        <p:spPr bwMode="auto">
          <a:xfrm flipH="1">
            <a:off x="872966" y="1616010"/>
            <a:ext cx="2743949" cy="4381567"/>
          </a:xfrm>
          <a:custGeom>
            <a:cxnLst>
              <a:cxn ang="0">
                <a:pos x="132" y="74"/>
              </a:cxn>
              <a:cxn ang="0">
                <a:pos x="88" y="47"/>
              </a:cxn>
              <a:cxn ang="0">
                <a:pos x="82" y="25"/>
              </a:cxn>
              <a:cxn ang="0">
                <a:pos x="81" y="13"/>
              </a:cxn>
              <a:cxn ang="0">
                <a:pos x="92" y="8"/>
              </a:cxn>
              <a:cxn ang="0">
                <a:pos x="87" y="0"/>
              </a:cxn>
              <a:cxn ang="0">
                <a:pos x="45" y="5"/>
              </a:cxn>
              <a:cxn ang="0">
                <a:pos x="50" y="13"/>
              </a:cxn>
              <a:cxn ang="0">
                <a:pos x="56" y="14"/>
              </a:cxn>
              <a:cxn ang="0">
                <a:pos x="50" y="32"/>
              </a:cxn>
              <a:cxn ang="0">
                <a:pos x="57" y="145"/>
              </a:cxn>
              <a:cxn ang="0">
                <a:pos x="57" y="193"/>
              </a:cxn>
              <a:cxn ang="0">
                <a:pos x="81" y="193"/>
              </a:cxn>
              <a:cxn ang="0">
                <a:pos x="81" y="145"/>
              </a:cxn>
              <a:cxn ang="0">
                <a:pos x="88" y="111"/>
              </a:cxn>
              <a:cxn ang="0">
                <a:pos x="127" y="97"/>
              </a:cxn>
              <a:cxn ang="0">
                <a:pos x="147" y="209"/>
              </a:cxn>
              <a:cxn ang="0">
                <a:pos x="123" y="218"/>
              </a:cxn>
              <a:cxn ang="0">
                <a:pos x="28" y="228"/>
              </a:cxn>
              <a:cxn ang="0">
                <a:pos x="123" y="224"/>
              </a:cxn>
              <a:cxn ang="0">
                <a:pos x="90" y="240"/>
              </a:cxn>
              <a:cxn ang="0">
                <a:pos x="69" y="240"/>
              </a:cxn>
              <a:cxn ang="0">
                <a:pos x="0" y="265"/>
              </a:cxn>
              <a:cxn ang="0">
                <a:pos x="150" y="294"/>
              </a:cxn>
              <a:cxn ang="0">
                <a:pos x="112" y="265"/>
              </a:cxn>
              <a:cxn ang="0">
                <a:pos x="183" y="163"/>
              </a:cxn>
              <a:cxn ang="0">
                <a:pos x="72" y="79"/>
              </a:cxn>
              <a:cxn ang="0">
                <a:pos x="124" y="70"/>
              </a:cxn>
              <a:cxn ang="0">
                <a:pos x="99" y="60"/>
              </a:cxn>
              <a:cxn ang="0">
                <a:pos x="99" y="99"/>
              </a:cxn>
              <a:cxn ang="0">
                <a:pos x="121" y="93"/>
              </a:cxn>
              <a:cxn ang="0">
                <a:pos x="99" y="106"/>
              </a:cxn>
            </a:cxnLst>
            <a:rect l="0" t="0" r="r" b="b"/>
            <a:pathLst>
              <a:path w="183" h="294">
                <a:moveTo>
                  <a:pt x="183" y="163"/>
                </a:moveTo>
                <a:cubicBezTo>
                  <a:pt x="183" y="124"/>
                  <a:pt x="162" y="91"/>
                  <a:pt x="132" y="74"/>
                </a:cubicBezTo>
                <a:cubicBezTo>
                  <a:pt x="130" y="58"/>
                  <a:pt x="116" y="46"/>
                  <a:pt x="99" y="46"/>
                </a:cubicBezTo>
                <a:cubicBezTo>
                  <a:pt x="95" y="46"/>
                  <a:pt x="91" y="46"/>
                  <a:pt x="88" y="47"/>
                </a:cubicBezTo>
                <a:cubicBezTo>
                  <a:pt x="88" y="32"/>
                  <a:pt x="88" y="32"/>
                  <a:pt x="88" y="32"/>
                </a:cubicBezTo>
                <a:cubicBezTo>
                  <a:pt x="88" y="29"/>
                  <a:pt x="85" y="26"/>
                  <a:pt x="82" y="25"/>
                </a:cubicBezTo>
                <a:cubicBezTo>
                  <a:pt x="82" y="14"/>
                  <a:pt x="82" y="14"/>
                  <a:pt x="82" y="14"/>
                </a:cubicBezTo>
                <a:cubicBezTo>
                  <a:pt x="82" y="13"/>
                  <a:pt x="82" y="13"/>
                  <a:pt x="81" y="13"/>
                </a:cubicBezTo>
                <a:cubicBezTo>
                  <a:pt x="87" y="13"/>
                  <a:pt x="87" y="13"/>
                  <a:pt x="87" y="13"/>
                </a:cubicBezTo>
                <a:cubicBezTo>
                  <a:pt x="90" y="13"/>
                  <a:pt x="92" y="11"/>
                  <a:pt x="92" y="8"/>
                </a:cubicBezTo>
                <a:cubicBezTo>
                  <a:pt x="92" y="5"/>
                  <a:pt x="92" y="5"/>
                  <a:pt x="92" y="5"/>
                </a:cubicBezTo>
                <a:cubicBezTo>
                  <a:pt x="92" y="2"/>
                  <a:pt x="90" y="0"/>
                  <a:pt x="87" y="0"/>
                </a:cubicBezTo>
                <a:cubicBezTo>
                  <a:pt x="50" y="0"/>
                  <a:pt x="50" y="0"/>
                  <a:pt x="50" y="0"/>
                </a:cubicBezTo>
                <a:cubicBezTo>
                  <a:pt x="48" y="0"/>
                  <a:pt x="45" y="2"/>
                  <a:pt x="45" y="5"/>
                </a:cubicBezTo>
                <a:cubicBezTo>
                  <a:pt x="45" y="8"/>
                  <a:pt x="45" y="8"/>
                  <a:pt x="45" y="8"/>
                </a:cubicBezTo>
                <a:cubicBezTo>
                  <a:pt x="45" y="11"/>
                  <a:pt x="48" y="13"/>
                  <a:pt x="50" y="13"/>
                </a:cubicBezTo>
                <a:cubicBezTo>
                  <a:pt x="56" y="13"/>
                  <a:pt x="56" y="13"/>
                  <a:pt x="56" y="13"/>
                </a:cubicBezTo>
                <a:cubicBezTo>
                  <a:pt x="56" y="13"/>
                  <a:pt x="56" y="13"/>
                  <a:pt x="56" y="14"/>
                </a:cubicBezTo>
                <a:cubicBezTo>
                  <a:pt x="56" y="25"/>
                  <a:pt x="56" y="25"/>
                  <a:pt x="56" y="25"/>
                </a:cubicBezTo>
                <a:cubicBezTo>
                  <a:pt x="52" y="26"/>
                  <a:pt x="50" y="29"/>
                  <a:pt x="50" y="32"/>
                </a:cubicBezTo>
                <a:cubicBezTo>
                  <a:pt x="50" y="138"/>
                  <a:pt x="50" y="138"/>
                  <a:pt x="50" y="138"/>
                </a:cubicBezTo>
                <a:cubicBezTo>
                  <a:pt x="50" y="142"/>
                  <a:pt x="53" y="145"/>
                  <a:pt x="57" y="145"/>
                </a:cubicBezTo>
                <a:cubicBezTo>
                  <a:pt x="57" y="193"/>
                  <a:pt x="57" y="193"/>
                  <a:pt x="57" y="193"/>
                </a:cubicBezTo>
                <a:cubicBezTo>
                  <a:pt x="57" y="193"/>
                  <a:pt x="57" y="193"/>
                  <a:pt x="57" y="193"/>
                </a:cubicBezTo>
                <a:cubicBezTo>
                  <a:pt x="58" y="195"/>
                  <a:pt x="63" y="197"/>
                  <a:pt x="69" y="197"/>
                </a:cubicBezTo>
                <a:cubicBezTo>
                  <a:pt x="75" y="197"/>
                  <a:pt x="80" y="195"/>
                  <a:pt x="81" y="193"/>
                </a:cubicBezTo>
                <a:cubicBezTo>
                  <a:pt x="81" y="193"/>
                  <a:pt x="81" y="193"/>
                  <a:pt x="81" y="193"/>
                </a:cubicBezTo>
                <a:cubicBezTo>
                  <a:pt x="81" y="145"/>
                  <a:pt x="81" y="145"/>
                  <a:pt x="81" y="145"/>
                </a:cubicBezTo>
                <a:cubicBezTo>
                  <a:pt x="85" y="145"/>
                  <a:pt x="88" y="142"/>
                  <a:pt x="88" y="138"/>
                </a:cubicBezTo>
                <a:cubicBezTo>
                  <a:pt x="88" y="111"/>
                  <a:pt x="88" y="111"/>
                  <a:pt x="88" y="111"/>
                </a:cubicBezTo>
                <a:cubicBezTo>
                  <a:pt x="91" y="112"/>
                  <a:pt x="95" y="113"/>
                  <a:pt x="99" y="113"/>
                </a:cubicBezTo>
                <a:cubicBezTo>
                  <a:pt x="111" y="113"/>
                  <a:pt x="121" y="106"/>
                  <a:pt x="127" y="97"/>
                </a:cubicBezTo>
                <a:cubicBezTo>
                  <a:pt x="148" y="110"/>
                  <a:pt x="161" y="135"/>
                  <a:pt x="161" y="163"/>
                </a:cubicBezTo>
                <a:cubicBezTo>
                  <a:pt x="161" y="180"/>
                  <a:pt x="156" y="196"/>
                  <a:pt x="147" y="209"/>
                </a:cubicBezTo>
                <a:cubicBezTo>
                  <a:pt x="123" y="219"/>
                  <a:pt x="123" y="219"/>
                  <a:pt x="123" y="219"/>
                </a:cubicBezTo>
                <a:cubicBezTo>
                  <a:pt x="123" y="218"/>
                  <a:pt x="123" y="218"/>
                  <a:pt x="123" y="218"/>
                </a:cubicBezTo>
                <a:cubicBezTo>
                  <a:pt x="28" y="218"/>
                  <a:pt x="28" y="218"/>
                  <a:pt x="28" y="218"/>
                </a:cubicBezTo>
                <a:cubicBezTo>
                  <a:pt x="28" y="228"/>
                  <a:pt x="28" y="228"/>
                  <a:pt x="28" y="228"/>
                </a:cubicBezTo>
                <a:cubicBezTo>
                  <a:pt x="123" y="228"/>
                  <a:pt x="123" y="228"/>
                  <a:pt x="123" y="228"/>
                </a:cubicBezTo>
                <a:cubicBezTo>
                  <a:pt x="123" y="224"/>
                  <a:pt x="123" y="224"/>
                  <a:pt x="123" y="224"/>
                </a:cubicBezTo>
                <a:cubicBezTo>
                  <a:pt x="141" y="216"/>
                  <a:pt x="141" y="216"/>
                  <a:pt x="141" y="216"/>
                </a:cubicBezTo>
                <a:cubicBezTo>
                  <a:pt x="128" y="231"/>
                  <a:pt x="110" y="240"/>
                  <a:pt x="90" y="240"/>
                </a:cubicBezTo>
                <a:cubicBezTo>
                  <a:pt x="90" y="240"/>
                  <a:pt x="90" y="240"/>
                  <a:pt x="90" y="240"/>
                </a:cubicBezTo>
                <a:cubicBezTo>
                  <a:pt x="69" y="240"/>
                  <a:pt x="69" y="240"/>
                  <a:pt x="69" y="240"/>
                </a:cubicBezTo>
                <a:cubicBezTo>
                  <a:pt x="69" y="265"/>
                  <a:pt x="69" y="265"/>
                  <a:pt x="69" y="265"/>
                </a:cubicBezTo>
                <a:cubicBezTo>
                  <a:pt x="0" y="265"/>
                  <a:pt x="0" y="265"/>
                  <a:pt x="0" y="265"/>
                </a:cubicBezTo>
                <a:cubicBezTo>
                  <a:pt x="0" y="294"/>
                  <a:pt x="0" y="294"/>
                  <a:pt x="0" y="294"/>
                </a:cubicBezTo>
                <a:cubicBezTo>
                  <a:pt x="150" y="294"/>
                  <a:pt x="150" y="294"/>
                  <a:pt x="150" y="294"/>
                </a:cubicBezTo>
                <a:cubicBezTo>
                  <a:pt x="150" y="265"/>
                  <a:pt x="150" y="265"/>
                  <a:pt x="150" y="265"/>
                </a:cubicBezTo>
                <a:cubicBezTo>
                  <a:pt x="112" y="265"/>
                  <a:pt x="112" y="265"/>
                  <a:pt x="112" y="265"/>
                </a:cubicBezTo>
                <a:cubicBezTo>
                  <a:pt x="112" y="259"/>
                  <a:pt x="112" y="259"/>
                  <a:pt x="112" y="259"/>
                </a:cubicBezTo>
                <a:cubicBezTo>
                  <a:pt x="153" y="248"/>
                  <a:pt x="183" y="209"/>
                  <a:pt x="183" y="163"/>
                </a:cubicBezTo>
                <a:close/>
                <a:moveTo>
                  <a:pt x="99" y="106"/>
                </a:moveTo>
                <a:cubicBezTo>
                  <a:pt x="84" y="106"/>
                  <a:pt x="72" y="94"/>
                  <a:pt x="72" y="79"/>
                </a:cubicBezTo>
                <a:cubicBezTo>
                  <a:pt x="72" y="65"/>
                  <a:pt x="84" y="53"/>
                  <a:pt x="99" y="53"/>
                </a:cubicBezTo>
                <a:cubicBezTo>
                  <a:pt x="110" y="53"/>
                  <a:pt x="120" y="60"/>
                  <a:pt x="124" y="70"/>
                </a:cubicBezTo>
                <a:cubicBezTo>
                  <a:pt x="121" y="69"/>
                  <a:pt x="117" y="68"/>
                  <a:pt x="114" y="67"/>
                </a:cubicBezTo>
                <a:cubicBezTo>
                  <a:pt x="110" y="63"/>
                  <a:pt x="105" y="60"/>
                  <a:pt x="99" y="60"/>
                </a:cubicBezTo>
                <a:cubicBezTo>
                  <a:pt x="88" y="60"/>
                  <a:pt x="79" y="68"/>
                  <a:pt x="79" y="79"/>
                </a:cubicBezTo>
                <a:cubicBezTo>
                  <a:pt x="79" y="90"/>
                  <a:pt x="88" y="99"/>
                  <a:pt x="99" y="99"/>
                </a:cubicBezTo>
                <a:cubicBezTo>
                  <a:pt x="105" y="99"/>
                  <a:pt x="111" y="95"/>
                  <a:pt x="115" y="90"/>
                </a:cubicBezTo>
                <a:cubicBezTo>
                  <a:pt x="117" y="91"/>
                  <a:pt x="119" y="92"/>
                  <a:pt x="121" y="93"/>
                </a:cubicBezTo>
                <a:cubicBezTo>
                  <a:pt x="116" y="101"/>
                  <a:pt x="108" y="106"/>
                  <a:pt x="99" y="106"/>
                </a:cubicBezTo>
                <a:close/>
                <a:moveTo>
                  <a:pt x="99" y="106"/>
                </a:moveTo>
                <a:cubicBezTo>
                  <a:pt x="99" y="106"/>
                  <a:pt x="99" y="106"/>
                  <a:pt x="99" y="106"/>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34" name="Text Placeholder 3"/>
          <p:cNvSpPr txBox="1"/>
          <p:nvPr/>
        </p:nvSpPr>
        <p:spPr>
          <a:xfrm>
            <a:off x="4145169" y="4521858"/>
            <a:ext cx="958596"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3735">
                <a:solidFill>
                  <a:schemeClr val="bg1"/>
                </a:solidFill>
              </a:rPr>
              <a:t>40%</a:t>
            </a:r>
            <a:endParaRPr lang="en-US" sz="3735">
              <a:solidFill>
                <a:schemeClr val="bg1"/>
              </a:solidFill>
            </a:endParaRPr>
          </a:p>
        </p:txBody>
      </p:sp>
      <p:sp>
        <p:nvSpPr>
          <p:cNvPr id="135" name="Text Placeholder 3"/>
          <p:cNvSpPr txBox="1"/>
          <p:nvPr/>
        </p:nvSpPr>
        <p:spPr>
          <a:xfrm>
            <a:off x="4186265" y="5373965"/>
            <a:ext cx="958596"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3735">
                <a:solidFill>
                  <a:schemeClr val="bg1"/>
                </a:solidFill>
              </a:rPr>
              <a:t>60%</a:t>
            </a:r>
            <a:endParaRPr lang="en-US" sz="3735">
              <a:solidFill>
                <a:schemeClr val="bg1"/>
              </a:solidFill>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ppt_x"/>
                                          </p:val>
                                        </p:tav>
                                        <p:tav tm="100000">
                                          <p:val>
                                            <p:strVal val="#ppt_x"/>
                                          </p:val>
                                        </p:tav>
                                      </p:tavLst>
                                    </p:anim>
                                    <p:anim calcmode="lin" valueType="num">
                                      <p:cBhvr additive="base">
                                        <p:cTn id="8" dur="500" fill="hold"/>
                                        <p:tgtEl>
                                          <p:spTgt spid="13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strips(upRight)">
                                      <p:cBhvr>
                                        <p:cTn id="12" dur="500"/>
                                        <p:tgtEl>
                                          <p:spTgt spid="4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nodeType="afterGroup">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nodeType="afterGroup">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par>
                          <p:cTn id="30" fill="hold" nodeType="afterGroup">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nodeType="afterGroup">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childTnLst>
                          </p:cTn>
                        </p:par>
                        <p:par>
                          <p:cTn id="42" fill="hold" nodeType="afterGroup">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nodeType="afterGroup">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500" fill="hold"/>
                                        <p:tgtEl>
                                          <p:spTgt spid="52"/>
                                        </p:tgtEl>
                                        <p:attrNameLst>
                                          <p:attrName>ppt_w</p:attrName>
                                        </p:attrNameLst>
                                      </p:cBhvr>
                                      <p:tavLst>
                                        <p:tav tm="0">
                                          <p:val>
                                            <p:fltVal val="0"/>
                                          </p:val>
                                        </p:tav>
                                        <p:tav tm="100000">
                                          <p:val>
                                            <p:strVal val="#ppt_w"/>
                                          </p:val>
                                        </p:tav>
                                      </p:tavLst>
                                    </p:anim>
                                    <p:anim calcmode="lin" valueType="num">
                                      <p:cBhvr>
                                        <p:cTn id="52" dur="500" fill="hold"/>
                                        <p:tgtEl>
                                          <p:spTgt spid="52"/>
                                        </p:tgtEl>
                                        <p:attrNameLst>
                                          <p:attrName>ppt_h</p:attrName>
                                        </p:attrNameLst>
                                      </p:cBhvr>
                                      <p:tavLst>
                                        <p:tav tm="0">
                                          <p:val>
                                            <p:fltVal val="0"/>
                                          </p:val>
                                        </p:tav>
                                        <p:tav tm="100000">
                                          <p:val>
                                            <p:strVal val="#ppt_h"/>
                                          </p:val>
                                        </p:tav>
                                      </p:tavLst>
                                    </p:anim>
                                    <p:animEffect transition="in" filter="fade">
                                      <p:cBhvr>
                                        <p:cTn id="53" dur="500"/>
                                        <p:tgtEl>
                                          <p:spTgt spid="52"/>
                                        </p:tgtEl>
                                      </p:cBhvr>
                                    </p:animEffect>
                                  </p:childTnLst>
                                </p:cTn>
                              </p:par>
                            </p:childTnLst>
                          </p:cTn>
                        </p:par>
                        <p:par>
                          <p:cTn id="54" fill="hold" nodeType="afterGroup">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childTnLst>
                          </p:cTn>
                        </p:par>
                        <p:par>
                          <p:cTn id="60" fill="hold" nodeType="afterGroup">
                            <p:stCondLst>
                              <p:cond delay="450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ppt_x"/>
                                          </p:val>
                                        </p:tav>
                                        <p:tav tm="100000">
                                          <p:val>
                                            <p:strVal val="#ppt_x"/>
                                          </p:val>
                                        </p:tav>
                                      </p:tavLst>
                                    </p:anim>
                                    <p:anim calcmode="lin" valueType="num">
                                      <p:cBhvr additive="base">
                                        <p:cTn id="64" dur="500" fill="hold"/>
                                        <p:tgtEl>
                                          <p:spTgt spid="48"/>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000"/>
                            </p:stCondLst>
                            <p:childTnLst>
                              <p:par>
                                <p:cTn id="66" presetID="2" presetClass="entr" presetSubtype="4" accel="50000" decel="50000"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p:cTn id="72" dur="500" fill="hold"/>
                                        <p:tgtEl>
                                          <p:spTgt spid="134"/>
                                        </p:tgtEl>
                                        <p:attrNameLst>
                                          <p:attrName>ppt_w</p:attrName>
                                        </p:attrNameLst>
                                      </p:cBhvr>
                                      <p:tavLst>
                                        <p:tav tm="0">
                                          <p:val>
                                            <p:fltVal val="0"/>
                                          </p:val>
                                        </p:tav>
                                        <p:tav tm="100000">
                                          <p:val>
                                            <p:strVal val="#ppt_w"/>
                                          </p:val>
                                        </p:tav>
                                      </p:tavLst>
                                    </p:anim>
                                    <p:anim calcmode="lin" valueType="num">
                                      <p:cBhvr>
                                        <p:cTn id="73" dur="500" fill="hold"/>
                                        <p:tgtEl>
                                          <p:spTgt spid="134"/>
                                        </p:tgtEl>
                                        <p:attrNameLst>
                                          <p:attrName>ppt_h</p:attrName>
                                        </p:attrNameLst>
                                      </p:cBhvr>
                                      <p:tavLst>
                                        <p:tav tm="0">
                                          <p:val>
                                            <p:fltVal val="0"/>
                                          </p:val>
                                        </p:tav>
                                        <p:tav tm="100000">
                                          <p:val>
                                            <p:strVal val="#ppt_h"/>
                                          </p:val>
                                        </p:tav>
                                      </p:tavLst>
                                    </p:anim>
                                    <p:animEffect transition="in" filter="fade">
                                      <p:cBhvr>
                                        <p:cTn id="74" dur="500"/>
                                        <p:tgtEl>
                                          <p:spTgt spid="134"/>
                                        </p:tgtEl>
                                      </p:cBhvr>
                                    </p:animEffect>
                                  </p:childTnLst>
                                </p:cTn>
                              </p:par>
                            </p:childTnLst>
                          </p:cTn>
                        </p:par>
                        <p:par>
                          <p:cTn id="75" fill="hold" nodeType="afterGroup">
                            <p:stCondLst>
                              <p:cond delay="5500"/>
                            </p:stCondLst>
                            <p:childTnLst>
                              <p:par>
                                <p:cTn id="76" presetID="2" presetClass="entr" presetSubtype="4" accel="50000" decel="50000"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ppt_x"/>
                                          </p:val>
                                        </p:tav>
                                        <p:tav tm="100000">
                                          <p:val>
                                            <p:strVal val="#ppt_x"/>
                                          </p:val>
                                        </p:tav>
                                      </p:tavLst>
                                    </p:anim>
                                    <p:anim calcmode="lin" valueType="num">
                                      <p:cBhvr additive="base">
                                        <p:cTn id="79" dur="500" fill="hold"/>
                                        <p:tgtEl>
                                          <p:spTgt spid="47"/>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6000"/>
                            </p:stCondLst>
                            <p:childTnLst>
                              <p:par>
                                <p:cTn id="81" presetID="2" presetClass="entr" presetSubtype="4" accel="50000" decel="50000" fill="hold" nodeType="after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additive="base">
                                        <p:cTn id="83" dur="500" fill="hold"/>
                                        <p:tgtEl>
                                          <p:spTgt spid="72"/>
                                        </p:tgtEl>
                                        <p:attrNameLst>
                                          <p:attrName>ppt_x</p:attrName>
                                        </p:attrNameLst>
                                      </p:cBhvr>
                                      <p:tavLst>
                                        <p:tav tm="0">
                                          <p:val>
                                            <p:strVal val="#ppt_x"/>
                                          </p:val>
                                        </p:tav>
                                        <p:tav tm="100000">
                                          <p:val>
                                            <p:strVal val="#ppt_x"/>
                                          </p:val>
                                        </p:tav>
                                      </p:tavLst>
                                    </p:anim>
                                    <p:anim calcmode="lin" valueType="num">
                                      <p:cBhvr additive="base">
                                        <p:cTn id="84" dur="500" fill="hold"/>
                                        <p:tgtEl>
                                          <p:spTgt spid="72"/>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p:cTn id="87" dur="500" fill="hold"/>
                                        <p:tgtEl>
                                          <p:spTgt spid="135"/>
                                        </p:tgtEl>
                                        <p:attrNameLst>
                                          <p:attrName>ppt_w</p:attrName>
                                        </p:attrNameLst>
                                      </p:cBhvr>
                                      <p:tavLst>
                                        <p:tav tm="0">
                                          <p:val>
                                            <p:fltVal val="0"/>
                                          </p:val>
                                        </p:tav>
                                        <p:tav tm="100000">
                                          <p:val>
                                            <p:strVal val="#ppt_w"/>
                                          </p:val>
                                        </p:tav>
                                      </p:tavLst>
                                    </p:anim>
                                    <p:anim calcmode="lin" valueType="num">
                                      <p:cBhvr>
                                        <p:cTn id="88" dur="500" fill="hold"/>
                                        <p:tgtEl>
                                          <p:spTgt spid="135"/>
                                        </p:tgtEl>
                                        <p:attrNameLst>
                                          <p:attrName>ppt_h</p:attrName>
                                        </p:attrNameLst>
                                      </p:cBhvr>
                                      <p:tavLst>
                                        <p:tav tm="0">
                                          <p:val>
                                            <p:fltVal val="0"/>
                                          </p:val>
                                        </p:tav>
                                        <p:tav tm="100000">
                                          <p:val>
                                            <p:strVal val="#ppt_h"/>
                                          </p:val>
                                        </p:tav>
                                      </p:tavLst>
                                    </p:anim>
                                    <p:animEffect transition="in" filter="fade">
                                      <p:cBhvr>
                                        <p:cTn id="89" dur="500"/>
                                        <p:tgtEl>
                                          <p:spTgt spid="135"/>
                                        </p:tgtEl>
                                      </p:cBhvr>
                                    </p:animEffect>
                                  </p:childTnLst>
                                </p:cTn>
                              </p:par>
                            </p:childTnLst>
                          </p:cTn>
                        </p:par>
                        <p:par>
                          <p:cTn id="90" fill="hold" nodeType="afterGroup">
                            <p:stCondLst>
                              <p:cond delay="6500"/>
                            </p:stCondLst>
                            <p:childTnLst>
                              <p:par>
                                <p:cTn id="91" presetID="2" presetClass="entr" presetSubtype="2" accel="50000" decel="50000" fill="hold" grpId="0" nodeType="afterEffect">
                                  <p:stCondLst>
                                    <p:cond delay="0"/>
                                  </p:stCondLst>
                                  <p:childTnLst>
                                    <p:set>
                                      <p:cBhvr>
                                        <p:cTn id="92" dur="1" fill="hold">
                                          <p:stCondLst>
                                            <p:cond delay="0"/>
                                          </p:stCondLst>
                                        </p:cTn>
                                        <p:tgtEl>
                                          <p:spTgt spid="121"/>
                                        </p:tgtEl>
                                        <p:attrNameLst>
                                          <p:attrName>style.visibility</p:attrName>
                                        </p:attrNameLst>
                                      </p:cBhvr>
                                      <p:to>
                                        <p:strVal val="visible"/>
                                      </p:to>
                                    </p:set>
                                    <p:anim calcmode="lin" valueType="num">
                                      <p:cBhvr additive="base">
                                        <p:cTn id="93" dur="500" fill="hold"/>
                                        <p:tgtEl>
                                          <p:spTgt spid="121"/>
                                        </p:tgtEl>
                                        <p:attrNameLst>
                                          <p:attrName>ppt_x</p:attrName>
                                        </p:attrNameLst>
                                      </p:cBhvr>
                                      <p:tavLst>
                                        <p:tav tm="0">
                                          <p:val>
                                            <p:strVal val="1+#ppt_w/2"/>
                                          </p:val>
                                        </p:tav>
                                        <p:tav tm="100000">
                                          <p:val>
                                            <p:strVal val="#ppt_x"/>
                                          </p:val>
                                        </p:tav>
                                      </p:tavLst>
                                    </p:anim>
                                    <p:anim calcmode="lin" valueType="num">
                                      <p:cBhvr additive="base">
                                        <p:cTn id="94" dur="500" fill="hold"/>
                                        <p:tgtEl>
                                          <p:spTgt spid="121"/>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7000"/>
                            </p:stCondLst>
                            <p:childTnLst>
                              <p:par>
                                <p:cTn id="96" presetID="2" presetClass="entr" presetSubtype="4" accel="50000" decel="50000" fill="hold" grpId="0" nodeType="afterEffect">
                                  <p:stCondLst>
                                    <p:cond delay="0"/>
                                  </p:stCondLst>
                                  <p:childTnLst>
                                    <p:set>
                                      <p:cBhvr>
                                        <p:cTn id="97" dur="1" fill="hold">
                                          <p:stCondLst>
                                            <p:cond delay="0"/>
                                          </p:stCondLst>
                                        </p:cTn>
                                        <p:tgtEl>
                                          <p:spTgt spid="123"/>
                                        </p:tgtEl>
                                        <p:attrNameLst>
                                          <p:attrName>style.visibility</p:attrName>
                                        </p:attrNameLst>
                                      </p:cBhvr>
                                      <p:to>
                                        <p:strVal val="visible"/>
                                      </p:to>
                                    </p:set>
                                    <p:anim calcmode="lin" valueType="num">
                                      <p:cBhvr additive="base">
                                        <p:cTn id="98" dur="1000" fill="hold"/>
                                        <p:tgtEl>
                                          <p:spTgt spid="123"/>
                                        </p:tgtEl>
                                        <p:attrNameLst>
                                          <p:attrName>ppt_x</p:attrName>
                                        </p:attrNameLst>
                                      </p:cBhvr>
                                      <p:tavLst>
                                        <p:tav tm="0">
                                          <p:val>
                                            <p:strVal val="#ppt_x"/>
                                          </p:val>
                                        </p:tav>
                                        <p:tav tm="100000">
                                          <p:val>
                                            <p:strVal val="#ppt_x"/>
                                          </p:val>
                                        </p:tav>
                                      </p:tavLst>
                                    </p:anim>
                                    <p:anim calcmode="lin" valueType="num">
                                      <p:cBhvr additive="base">
                                        <p:cTn id="99" dur="1000" fill="hold"/>
                                        <p:tgtEl>
                                          <p:spTgt spid="123"/>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8000"/>
                            </p:stCondLst>
                            <p:childTnLst>
                              <p:par>
                                <p:cTn id="101" presetID="2" presetClass="entr" presetSubtype="2" accel="50000" decel="50000" fill="hold"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additive="base">
                                        <p:cTn id="103" dur="500" fill="hold"/>
                                        <p:tgtEl>
                                          <p:spTgt spid="106"/>
                                        </p:tgtEl>
                                        <p:attrNameLst>
                                          <p:attrName>ppt_x</p:attrName>
                                        </p:attrNameLst>
                                      </p:cBhvr>
                                      <p:tavLst>
                                        <p:tav tm="0">
                                          <p:val>
                                            <p:strVal val="1+#ppt_w/2"/>
                                          </p:val>
                                        </p:tav>
                                        <p:tav tm="100000">
                                          <p:val>
                                            <p:strVal val="#ppt_x"/>
                                          </p:val>
                                        </p:tav>
                                      </p:tavLst>
                                    </p:anim>
                                    <p:anim calcmode="lin" valueType="num">
                                      <p:cBhvr additive="base">
                                        <p:cTn id="104" dur="500" fill="hold"/>
                                        <p:tgtEl>
                                          <p:spTgt spid="106"/>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8500"/>
                            </p:stCondLst>
                            <p:childTnLst>
                              <p:par>
                                <p:cTn id="106" presetID="2" presetClass="entr" presetSubtype="4" accel="50000" decel="50000"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 calcmode="lin" valueType="num">
                                      <p:cBhvr additive="base">
                                        <p:cTn id="108" dur="1000" fill="hold"/>
                                        <p:tgtEl>
                                          <p:spTgt spid="128"/>
                                        </p:tgtEl>
                                        <p:attrNameLst>
                                          <p:attrName>ppt_x</p:attrName>
                                        </p:attrNameLst>
                                      </p:cBhvr>
                                      <p:tavLst>
                                        <p:tav tm="0">
                                          <p:val>
                                            <p:strVal val="#ppt_x"/>
                                          </p:val>
                                        </p:tav>
                                        <p:tav tm="100000">
                                          <p:val>
                                            <p:strVal val="#ppt_x"/>
                                          </p:val>
                                        </p:tav>
                                      </p:tavLst>
                                    </p:anim>
                                    <p:anim calcmode="lin" valueType="num">
                                      <p:cBhvr additive="base">
                                        <p:cTn id="109" dur="1000" fill="hold"/>
                                        <p:tgtEl>
                                          <p:spTgt spid="128"/>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9500"/>
                            </p:stCondLst>
                            <p:childTnLst>
                              <p:par>
                                <p:cTn id="111" presetID="2" presetClass="entr" presetSubtype="2" accel="50000" decel="50000" fill="hold" nodeType="afterEffect">
                                  <p:stCondLst>
                                    <p:cond delay="0"/>
                                  </p:stCondLst>
                                  <p:childTnLst>
                                    <p:set>
                                      <p:cBhvr>
                                        <p:cTn id="112" dur="1" fill="hold">
                                          <p:stCondLst>
                                            <p:cond delay="0"/>
                                          </p:stCondLst>
                                        </p:cTn>
                                        <p:tgtEl>
                                          <p:spTgt spid="97"/>
                                        </p:tgtEl>
                                        <p:attrNameLst>
                                          <p:attrName>style.visibility</p:attrName>
                                        </p:attrNameLst>
                                      </p:cBhvr>
                                      <p:to>
                                        <p:strVal val="visible"/>
                                      </p:to>
                                    </p:set>
                                    <p:anim calcmode="lin" valueType="num">
                                      <p:cBhvr additive="base">
                                        <p:cTn id="113" dur="500" fill="hold"/>
                                        <p:tgtEl>
                                          <p:spTgt spid="97"/>
                                        </p:tgtEl>
                                        <p:attrNameLst>
                                          <p:attrName>ppt_x</p:attrName>
                                        </p:attrNameLst>
                                      </p:cBhvr>
                                      <p:tavLst>
                                        <p:tav tm="0">
                                          <p:val>
                                            <p:strVal val="1+#ppt_w/2"/>
                                          </p:val>
                                        </p:tav>
                                        <p:tav tm="100000">
                                          <p:val>
                                            <p:strVal val="#ppt_x"/>
                                          </p:val>
                                        </p:tav>
                                      </p:tavLst>
                                    </p:anim>
                                    <p:anim calcmode="lin" valueType="num">
                                      <p:cBhvr additive="base">
                                        <p:cTn id="114" dur="500" fill="hold"/>
                                        <p:tgtEl>
                                          <p:spTgt spid="97"/>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10000"/>
                            </p:stCondLst>
                            <p:childTnLst>
                              <p:par>
                                <p:cTn id="116" presetID="2" presetClass="entr" presetSubtype="4" accel="50000" decel="50000" fill="hold" grpId="0" nodeType="afterEffect">
                                  <p:stCondLst>
                                    <p:cond delay="0"/>
                                  </p:stCondLst>
                                  <p:childTnLst>
                                    <p:set>
                                      <p:cBhvr>
                                        <p:cTn id="117" dur="1" fill="hold">
                                          <p:stCondLst>
                                            <p:cond delay="0"/>
                                          </p:stCondLst>
                                        </p:cTn>
                                        <p:tgtEl>
                                          <p:spTgt spid="126"/>
                                        </p:tgtEl>
                                        <p:attrNameLst>
                                          <p:attrName>style.visibility</p:attrName>
                                        </p:attrNameLst>
                                      </p:cBhvr>
                                      <p:to>
                                        <p:strVal val="visible"/>
                                      </p:to>
                                    </p:set>
                                    <p:anim calcmode="lin" valueType="num">
                                      <p:cBhvr additive="base">
                                        <p:cTn id="118" dur="1000" fill="hold"/>
                                        <p:tgtEl>
                                          <p:spTgt spid="126"/>
                                        </p:tgtEl>
                                        <p:attrNameLst>
                                          <p:attrName>ppt_x</p:attrName>
                                        </p:attrNameLst>
                                      </p:cBhvr>
                                      <p:tavLst>
                                        <p:tav tm="0">
                                          <p:val>
                                            <p:strVal val="#ppt_x"/>
                                          </p:val>
                                        </p:tav>
                                        <p:tav tm="100000">
                                          <p:val>
                                            <p:strVal val="#ppt_x"/>
                                          </p:val>
                                        </p:tav>
                                      </p:tavLst>
                                    </p:anim>
                                    <p:anim calcmode="lin" valueType="num">
                                      <p:cBhvr additive="base">
                                        <p:cTn id="119" dur="1000" fill="hold"/>
                                        <p:tgtEl>
                                          <p:spTgt spid="126"/>
                                        </p:tgtEl>
                                        <p:attrNameLst>
                                          <p:attrName>ppt_y</p:attrName>
                                        </p:attrNameLst>
                                      </p:cBhvr>
                                      <p:tavLst>
                                        <p:tav tm="0">
                                          <p:val>
                                            <p:strVal val="1+#ppt_h/2"/>
                                          </p:val>
                                        </p:tav>
                                        <p:tav tm="100000">
                                          <p:val>
                                            <p:strVal val="#ppt_y"/>
                                          </p:val>
                                        </p:tav>
                                      </p:tavLst>
                                    </p:anim>
                                  </p:childTnLst>
                                </p:cTn>
                              </p:par>
                            </p:childTnLst>
                          </p:cTn>
                        </p:par>
                        <p:par>
                          <p:cTn id="120" fill="hold" nodeType="afterGroup">
                            <p:stCondLst>
                              <p:cond delay="11000"/>
                            </p:stCondLst>
                            <p:childTnLst>
                              <p:par>
                                <p:cTn id="121" presetID="2" presetClass="entr" presetSubtype="2" accel="50000" decel="50000" fill="hold" nodeType="afterEffect">
                                  <p:stCondLst>
                                    <p:cond delay="0"/>
                                  </p:stCondLst>
                                  <p:childTnLst>
                                    <p:set>
                                      <p:cBhvr>
                                        <p:cTn id="122" dur="1" fill="hold">
                                          <p:stCondLst>
                                            <p:cond delay="0"/>
                                          </p:stCondLst>
                                        </p:cTn>
                                        <p:tgtEl>
                                          <p:spTgt spid="84"/>
                                        </p:tgtEl>
                                        <p:attrNameLst>
                                          <p:attrName>style.visibility</p:attrName>
                                        </p:attrNameLst>
                                      </p:cBhvr>
                                      <p:to>
                                        <p:strVal val="visible"/>
                                      </p:to>
                                    </p:set>
                                    <p:anim calcmode="lin" valueType="num">
                                      <p:cBhvr additive="base">
                                        <p:cTn id="123" dur="500" fill="hold"/>
                                        <p:tgtEl>
                                          <p:spTgt spid="84"/>
                                        </p:tgtEl>
                                        <p:attrNameLst>
                                          <p:attrName>ppt_x</p:attrName>
                                        </p:attrNameLst>
                                      </p:cBhvr>
                                      <p:tavLst>
                                        <p:tav tm="0">
                                          <p:val>
                                            <p:strVal val="1+#ppt_w/2"/>
                                          </p:val>
                                        </p:tav>
                                        <p:tav tm="100000">
                                          <p:val>
                                            <p:strVal val="#ppt_x"/>
                                          </p:val>
                                        </p:tav>
                                      </p:tavLst>
                                    </p:anim>
                                    <p:anim calcmode="lin" valueType="num">
                                      <p:cBhvr additive="base">
                                        <p:cTn id="124" dur="500" fill="hold"/>
                                        <p:tgtEl>
                                          <p:spTgt spid="84"/>
                                        </p:tgtEl>
                                        <p:attrNameLst>
                                          <p:attrName>ppt_y</p:attrName>
                                        </p:attrNameLst>
                                      </p:cBhvr>
                                      <p:tavLst>
                                        <p:tav tm="0">
                                          <p:val>
                                            <p:strVal val="#ppt_y"/>
                                          </p:val>
                                        </p:tav>
                                        <p:tav tm="100000">
                                          <p:val>
                                            <p:strVal val="#ppt_y"/>
                                          </p:val>
                                        </p:tav>
                                      </p:tavLst>
                                    </p:anim>
                                  </p:childTnLst>
                                </p:cTn>
                              </p:par>
                            </p:childTnLst>
                          </p:cTn>
                        </p:par>
                        <p:par>
                          <p:cTn id="125" fill="hold" nodeType="afterGroup">
                            <p:stCondLst>
                              <p:cond delay="11500"/>
                            </p:stCondLst>
                            <p:childTnLst>
                              <p:par>
                                <p:cTn id="126" presetID="2" presetClass="entr" presetSubtype="4" accel="50000" decel="50000" fill="hold" grpId="0" nodeType="afterEffect">
                                  <p:stCondLst>
                                    <p:cond delay="0"/>
                                  </p:stCondLst>
                                  <p:childTnLst>
                                    <p:set>
                                      <p:cBhvr>
                                        <p:cTn id="127" dur="1" fill="hold">
                                          <p:stCondLst>
                                            <p:cond delay="0"/>
                                          </p:stCondLst>
                                        </p:cTn>
                                        <p:tgtEl>
                                          <p:spTgt spid="131"/>
                                        </p:tgtEl>
                                        <p:attrNameLst>
                                          <p:attrName>style.visibility</p:attrName>
                                        </p:attrNameLst>
                                      </p:cBhvr>
                                      <p:to>
                                        <p:strVal val="visible"/>
                                      </p:to>
                                    </p:set>
                                    <p:anim calcmode="lin" valueType="num">
                                      <p:cBhvr additive="base">
                                        <p:cTn id="128" dur="1000" fill="hold"/>
                                        <p:tgtEl>
                                          <p:spTgt spid="131"/>
                                        </p:tgtEl>
                                        <p:attrNameLst>
                                          <p:attrName>ppt_x</p:attrName>
                                        </p:attrNameLst>
                                      </p:cBhvr>
                                      <p:tavLst>
                                        <p:tav tm="0">
                                          <p:val>
                                            <p:strVal val="#ppt_x"/>
                                          </p:val>
                                        </p:tav>
                                        <p:tav tm="100000">
                                          <p:val>
                                            <p:strVal val="#ppt_x"/>
                                          </p:val>
                                        </p:tav>
                                      </p:tavLst>
                                    </p:anim>
                                    <p:anim calcmode="lin" valueType="num">
                                      <p:cBhvr additive="base">
                                        <p:cTn id="1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2" grpId="0" animBg="1"/>
      <p:bldP spid="53" grpId="0" animBg="1"/>
      <p:bldP spid="54" grpId="0" animBg="1"/>
      <p:bldP spid="56" grpId="0" animBg="1"/>
      <p:bldP spid="57" grpId="0" animBg="1"/>
      <p:bldP spid="58" grpId="0" animBg="1"/>
      <p:bldP spid="59" grpId="0" animBg="1"/>
      <p:bldP spid="121" grpId="0" animBg="1"/>
      <p:bldP spid="123" grpId="0"/>
      <p:bldP spid="126" grpId="0"/>
      <p:bldP spid="128" grpId="0"/>
      <p:bldP spid="131" grpId="0"/>
      <p:bldP spid="133" grpId="0" animBg="1"/>
      <p:bldP spid="134" grpId="0"/>
      <p:bldP spid="13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7" name="组合 36"/>
          <p:cNvGrpSpPr/>
          <p:nvPr/>
        </p:nvGrpSpPr>
        <p:grpSpPr>
          <a:xfrm>
            <a:off x="1520851" y="2243719"/>
            <a:ext cx="3180075" cy="3285088"/>
            <a:chOff x="1934311" y="2214683"/>
            <a:chExt cx="3180075" cy="3285088"/>
          </a:xfrm>
        </p:grpSpPr>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1" y="3324703"/>
              <a:ext cx="2836932" cy="1780797"/>
            </a:xfrm>
            <a:prstGeom prst="rect">
              <a:avLst/>
            </a:prstGeom>
          </p:spPr>
        </p:pic>
        <p:sp>
          <p:nvSpPr>
            <p:cNvPr id="39" name="Freeform 12"/>
            <p:cNvSpPr/>
            <p:nvPr/>
          </p:nvSpPr>
          <p:spPr bwMode="auto">
            <a:xfrm>
              <a:off x="4341279" y="2469689"/>
              <a:ext cx="767032" cy="1249535"/>
            </a:xfrm>
            <a:custGeom>
              <a:gdLst>
                <a:gd name="T0" fmla="*/ 554 w 554"/>
                <a:gd name="T1" fmla="*/ 915 h 915"/>
                <a:gd name="T2" fmla="*/ 0 w 554"/>
                <a:gd name="T3" fmla="*/ 0 h 915"/>
              </a:gd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0" name="Freeform 13"/>
            <p:cNvSpPr/>
            <p:nvPr/>
          </p:nvSpPr>
          <p:spPr bwMode="auto">
            <a:xfrm>
              <a:off x="2990999" y="2214683"/>
              <a:ext cx="1350279" cy="255007"/>
            </a:xfrm>
            <a:custGeom>
              <a:gdLst>
                <a:gd name="T0" fmla="*/ 976 w 976"/>
                <a:gd name="T1" fmla="*/ 187 h 187"/>
                <a:gd name="T2" fmla="*/ 332 w 976"/>
                <a:gd name="T3" fmla="*/ 0 h 187"/>
                <a:gd name="T4" fmla="*/ 0 w 976"/>
                <a:gd name="T5" fmla="*/ 46 h 187"/>
              </a:gd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1" name="Freeform 14"/>
            <p:cNvSpPr/>
            <p:nvPr/>
          </p:nvSpPr>
          <p:spPr bwMode="auto">
            <a:xfrm>
              <a:off x="4569110" y="3719223"/>
              <a:ext cx="545276" cy="1353037"/>
            </a:xfrm>
            <a:custGeom>
              <a:gdLst>
                <a:gd name="T0" fmla="*/ 0 w 394"/>
                <a:gd name="T1" fmla="*/ 991 h 991"/>
                <a:gd name="T2" fmla="*/ 394 w 394"/>
                <a:gd name="T3" fmla="*/ 101 h 991"/>
                <a:gd name="T4" fmla="*/ 389 w 394"/>
                <a:gd name="T5" fmla="*/ 0 h 991"/>
              </a:gd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sp>
          <p:nvSpPr>
            <p:cNvPr id="42" name="Freeform 15"/>
            <p:cNvSpPr/>
            <p:nvPr/>
          </p:nvSpPr>
          <p:spPr bwMode="auto">
            <a:xfrm>
              <a:off x="2779876" y="5072259"/>
              <a:ext cx="1789233" cy="427512"/>
            </a:xfrm>
            <a:custGeom>
              <a:gdLst>
                <a:gd name="T0" fmla="*/ 0 w 1294"/>
                <a:gd name="T1" fmla="*/ 211 h 313"/>
                <a:gd name="T2" fmla="*/ 485 w 1294"/>
                <a:gd name="T3" fmla="*/ 313 h 313"/>
                <a:gd name="T4" fmla="*/ 1294 w 1294"/>
                <a:gd name="T5" fmla="*/ 0 h 313"/>
              </a:gd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2788" tIns="46395" rIns="92788" bIns="46395" numCol="1" anchor="t" anchorCtr="0" compatLnSpc="1"/>
            <a:lstStyle/>
            <a:p>
              <a:pPr algn="ctr" fontAlgn="base">
                <a:spcBef>
                  <a:spcPct val="0"/>
                </a:spcBef>
                <a:spcAft>
                  <a:spcPct val="0"/>
                </a:spcAft>
                <a:defRPr/>
              </a:pPr>
              <a:endParaRPr lang="en-US" sz="2100" kern="0">
                <a:solidFill>
                  <a:srgbClr val="000000"/>
                </a:solidFill>
                <a:cs typeface="+mn-ea"/>
                <a:sym typeface="+mn-lt"/>
              </a:endParaRPr>
            </a:p>
          </p:txBody>
        </p:sp>
      </p:grpSp>
      <p:sp>
        <p:nvSpPr>
          <p:cNvPr id="20" name="TextBox 40"/>
          <p:cNvSpPr txBox="1"/>
          <p:nvPr/>
        </p:nvSpPr>
        <p:spPr>
          <a:xfrm>
            <a:off x="6485926" y="2941190"/>
            <a:ext cx="111120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999999"/>
                </a:solidFill>
                <a:effectLst/>
                <a:uLnTx/>
                <a:uFillTx/>
                <a:cs typeface="+mn-ea"/>
                <a:sym typeface="+mn-lt"/>
              </a:rPr>
              <a:t>诊断</a:t>
            </a:r>
            <a:endParaRPr kumimoji="0" lang="zh-CN" altLang="en-US" sz="3600" b="1" i="0" u="none" strike="noStrike" kern="1200" cap="none" spc="0" normalizeH="0" baseline="0" noProof="0">
              <a:ln>
                <a:noFill/>
              </a:ln>
              <a:solidFill>
                <a:srgbClr val="999999"/>
              </a:solidFill>
              <a:effectLst/>
              <a:uLnTx/>
              <a:uFillTx/>
              <a:cs typeface="+mn-ea"/>
              <a:sym typeface="+mn-lt"/>
            </a:endParaRPr>
          </a:p>
        </p:txBody>
      </p:sp>
      <p:cxnSp>
        <p:nvCxnSpPr>
          <p:cNvPr id="25" name="直接连接符 24"/>
          <p:cNvCxnSpPr/>
          <p:nvPr/>
        </p:nvCxnSpPr>
        <p:spPr>
          <a:xfrm flipH="1" flipV="1">
            <a:off x="6096000" y="2113099"/>
            <a:ext cx="0" cy="1924424"/>
          </a:xfrm>
          <a:prstGeom prst="line">
            <a:avLst/>
          </a:prstGeom>
          <a:ln w="12700">
            <a:solidFill>
              <a:srgbClr val="999999"/>
            </a:solidFill>
            <a:prstDash val="dash"/>
          </a:ln>
        </p:spPr>
        <p:style>
          <a:lnRef idx="1">
            <a:schemeClr val="accent1"/>
          </a:lnRef>
          <a:fillRef idx="0">
            <a:schemeClr val="accent1"/>
          </a:fillRef>
          <a:effectRef idx="0">
            <a:schemeClr val="accent1"/>
          </a:effectRef>
          <a:fontRef idx="minor">
            <a:schemeClr val="tx1"/>
          </a:fontRef>
        </p:style>
      </p:cxnSp>
      <p:sp>
        <p:nvSpPr>
          <p:cNvPr id="26" name="TextBox 40"/>
          <p:cNvSpPr txBox="1"/>
          <p:nvPr/>
        </p:nvSpPr>
        <p:spPr>
          <a:xfrm>
            <a:off x="6485926" y="2540404"/>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999999"/>
                </a:solidFill>
                <a:effectLst/>
                <a:uLnTx/>
                <a:uFillTx/>
                <a:cs typeface="+mn-ea"/>
                <a:sym typeface="+mn-lt"/>
              </a:rPr>
              <a:t>第</a:t>
            </a:r>
            <a:r>
              <a:rPr lang="zh-CN" altLang="en-US" sz="1600">
                <a:solidFill>
                  <a:srgbClr val="999999"/>
                </a:solidFill>
                <a:cs typeface="+mn-ea"/>
                <a:sym typeface="+mn-lt"/>
              </a:rPr>
              <a:t>三</a:t>
            </a:r>
            <a:r>
              <a:rPr kumimoji="0" lang="zh-CN" altLang="en-US" sz="1600" b="0" i="0" u="none" strike="noStrike" kern="1200" cap="none" spc="0" normalizeH="0" baseline="0" noProof="0">
                <a:ln>
                  <a:noFill/>
                </a:ln>
                <a:solidFill>
                  <a:srgbClr val="999999"/>
                </a:solidFill>
                <a:effectLst/>
                <a:uLnTx/>
                <a:uFillTx/>
                <a:cs typeface="+mn-ea"/>
                <a:sym typeface="+mn-lt"/>
              </a:rPr>
              <a:t>部分</a:t>
            </a:r>
            <a:endParaRPr kumimoji="0" lang="en-US" sz="1600" b="0" i="0" u="none" strike="noStrike" kern="1200" cap="none" spc="0" normalizeH="0" baseline="0" noProof="0">
              <a:ln>
                <a:noFill/>
              </a:ln>
              <a:solidFill>
                <a:srgbClr val="999999"/>
              </a:solidFill>
              <a:effectLst/>
              <a:uLnTx/>
              <a:uFillTx/>
              <a:cs typeface="+mn-ea"/>
              <a:sym typeface="+mn-lt"/>
            </a:endParaRPr>
          </a:p>
        </p:txBody>
      </p:sp>
      <p:grpSp>
        <p:nvGrpSpPr>
          <p:cNvPr id="3" name="组合 2"/>
          <p:cNvGrpSpPr/>
          <p:nvPr/>
        </p:nvGrpSpPr>
        <p:grpSpPr>
          <a:xfrm>
            <a:off x="4049964" y="2328253"/>
            <a:ext cx="1494000" cy="1494115"/>
            <a:chOff x="4049964" y="2328253"/>
            <a:chExt cx="1494000" cy="1494115"/>
          </a:xfrm>
        </p:grpSpPr>
        <p:sp>
          <p:nvSpPr>
            <p:cNvPr id="29" name="Oval 33"/>
            <p:cNvSpPr/>
            <p:nvPr/>
          </p:nvSpPr>
          <p:spPr>
            <a:xfrm>
              <a:off x="4049964" y="2328253"/>
              <a:ext cx="1494000" cy="1494115"/>
            </a:xfrm>
            <a:prstGeom prst="ellipse">
              <a:avLst/>
            </a:prstGeom>
            <a:solidFill>
              <a:srgbClr val="43BB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FFFFFF"/>
                </a:solidFill>
                <a:effectLst/>
                <a:uLnTx/>
                <a:uFillTx/>
                <a:cs typeface="+mn-ea"/>
                <a:sym typeface="+mn-lt"/>
              </a:endParaRPr>
            </a:p>
          </p:txBody>
        </p:sp>
        <p:grpSp>
          <p:nvGrpSpPr>
            <p:cNvPr id="9" name="Group 28"/>
            <p:cNvGrpSpPr/>
            <p:nvPr/>
          </p:nvGrpSpPr>
          <p:grpSpPr>
            <a:xfrm>
              <a:off x="4403816" y="2595693"/>
              <a:ext cx="790484" cy="966449"/>
              <a:chOff x="4106863" y="2003425"/>
              <a:chExt cx="927100" cy="1133476"/>
            </a:xfrm>
            <a:solidFill>
              <a:schemeClr val="bg1"/>
            </a:solidFill>
          </p:grpSpPr>
          <p:sp>
            <p:nvSpPr>
              <p:cNvPr id="10" name="Freeform 5"/>
              <p:cNvSpPr>
                <a:spLocks noEditPoints="1"/>
              </p:cNvSpPr>
              <p:nvPr/>
            </p:nvSpPr>
            <p:spPr bwMode="auto">
              <a:xfrm>
                <a:off x="4106863" y="2484438"/>
                <a:ext cx="927100" cy="652463"/>
              </a:xfrm>
              <a:custGeom>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1" name="Freeform 6"/>
              <p:cNvSpPr>
                <a:spLocks noEditPoints="1"/>
              </p:cNvSpPr>
              <p:nvPr/>
            </p:nvSpPr>
            <p:spPr bwMode="auto">
              <a:xfrm>
                <a:off x="4300538" y="2003425"/>
                <a:ext cx="539750" cy="538163"/>
              </a:xfrm>
              <a:custGeom>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2" name="Freeform 7"/>
              <p:cNvSpPr>
                <a:spLocks noEditPoints="1"/>
              </p:cNvSpPr>
              <p:nvPr/>
            </p:nvSpPr>
            <p:spPr bwMode="auto">
              <a:xfrm>
                <a:off x="4292601" y="2711450"/>
                <a:ext cx="76200" cy="76200"/>
              </a:xfrm>
              <a:custGeom>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pic>
        <p:nvPicPr>
          <p:cNvPr id="24" name="图片 23"/>
          <p:cNvPicPr>
            <a:picLocks noChangeAspect="1"/>
          </p:cNvPicPr>
          <p:nvPr/>
        </p:nvPicPr>
        <p:blipFill>
          <a:blip r:embed="rId4"/>
          <a:stretch>
            <a:fillRect/>
          </a:stretch>
        </p:blipFill>
        <p:spPr>
          <a:xfrm flipH="1">
            <a:off x="8468480" y="3429000"/>
            <a:ext cx="3531433" cy="3429000"/>
          </a:xfrm>
          <a:prstGeom prst="rect">
            <a:avLst/>
          </a:prstGeom>
        </p:spPr>
      </p:pic>
      <p:grpSp>
        <p:nvGrpSpPr>
          <p:cNvPr id="27" name="组合 26"/>
          <p:cNvGrpSpPr/>
          <p:nvPr/>
        </p:nvGrpSpPr>
        <p:grpSpPr>
          <a:xfrm>
            <a:off x="319213" y="172248"/>
            <a:ext cx="522412" cy="1061240"/>
            <a:chOff x="11333163" y="-246063"/>
            <a:chExt cx="858838" cy="1744663"/>
          </a:xfrm>
        </p:grpSpPr>
        <p:sp>
          <p:nvSpPr>
            <p:cNvPr id="28" name="Freeform 38"/>
            <p:cNvSpPr>
              <a:spLocks noEditPoints="1"/>
            </p:cNvSpPr>
            <p:nvPr/>
          </p:nvSpPr>
          <p:spPr bwMode="auto">
            <a:xfrm>
              <a:off x="11333163" y="-246063"/>
              <a:ext cx="858838" cy="1536700"/>
            </a:xfrm>
            <a:custGeom>
              <a:gdLst>
                <a:gd name="T0" fmla="*/ 0 w 541"/>
                <a:gd name="T1" fmla="*/ 381 h 966"/>
                <a:gd name="T2" fmla="*/ 0 w 541"/>
                <a:gd name="T3" fmla="*/ 678 h 966"/>
                <a:gd name="T4" fmla="*/ 193 w 541"/>
                <a:gd name="T5" fmla="*/ 893 h 966"/>
                <a:gd name="T6" fmla="*/ 228 w 541"/>
                <a:gd name="T7" fmla="*/ 893 h 966"/>
                <a:gd name="T8" fmla="*/ 228 w 541"/>
                <a:gd name="T9" fmla="*/ 916 h 966"/>
                <a:gd name="T10" fmla="*/ 273 w 541"/>
                <a:gd name="T11" fmla="*/ 966 h 966"/>
                <a:gd name="T12" fmla="*/ 317 w 541"/>
                <a:gd name="T13" fmla="*/ 916 h 966"/>
                <a:gd name="T14" fmla="*/ 317 w 541"/>
                <a:gd name="T15" fmla="*/ 893 h 966"/>
                <a:gd name="T16" fmla="*/ 348 w 541"/>
                <a:gd name="T17" fmla="*/ 893 h 966"/>
                <a:gd name="T18" fmla="*/ 541 w 541"/>
                <a:gd name="T19" fmla="*/ 678 h 966"/>
                <a:gd name="T20" fmla="*/ 541 w 541"/>
                <a:gd name="T21" fmla="*/ 381 h 966"/>
                <a:gd name="T22" fmla="*/ 348 w 541"/>
                <a:gd name="T23" fmla="*/ 166 h 966"/>
                <a:gd name="T24" fmla="*/ 347 w 541"/>
                <a:gd name="T25" fmla="*/ 166 h 966"/>
                <a:gd name="T26" fmla="*/ 347 w 541"/>
                <a:gd name="T27" fmla="*/ 83 h 966"/>
                <a:gd name="T28" fmla="*/ 272 w 541"/>
                <a:gd name="T29" fmla="*/ 0 h 966"/>
                <a:gd name="T30" fmla="*/ 197 w 541"/>
                <a:gd name="T31" fmla="*/ 83 h 966"/>
                <a:gd name="T32" fmla="*/ 197 w 541"/>
                <a:gd name="T33" fmla="*/ 166 h 966"/>
                <a:gd name="T34" fmla="*/ 193 w 541"/>
                <a:gd name="T35" fmla="*/ 166 h 966"/>
                <a:gd name="T36" fmla="*/ 0 w 541"/>
                <a:gd name="T37" fmla="*/ 381 h 966"/>
                <a:gd name="T38" fmla="*/ 301 w 541"/>
                <a:gd name="T39" fmla="*/ 83 h 966"/>
                <a:gd name="T40" fmla="*/ 272 w 541"/>
                <a:gd name="T41" fmla="*/ 116 h 966"/>
                <a:gd name="T42" fmla="*/ 242 w 541"/>
                <a:gd name="T43" fmla="*/ 83 h 966"/>
                <a:gd name="T44" fmla="*/ 272 w 541"/>
                <a:gd name="T45" fmla="*/ 50 h 966"/>
                <a:gd name="T46" fmla="*/ 301 w 541"/>
                <a:gd name="T47" fmla="*/ 83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965">
                  <a:moveTo>
                    <a:pt x="0" y="381"/>
                  </a:moveTo>
                  <a:cubicBezTo>
                    <a:pt x="0" y="678"/>
                    <a:pt x="0" y="678"/>
                    <a:pt x="0" y="678"/>
                  </a:cubicBezTo>
                  <a:cubicBezTo>
                    <a:pt x="0" y="797"/>
                    <a:pt x="86" y="893"/>
                    <a:pt x="193" y="893"/>
                  </a:cubicBezTo>
                  <a:cubicBezTo>
                    <a:pt x="228" y="893"/>
                    <a:pt x="228" y="893"/>
                    <a:pt x="228" y="893"/>
                  </a:cubicBezTo>
                  <a:cubicBezTo>
                    <a:pt x="228" y="916"/>
                    <a:pt x="228" y="916"/>
                    <a:pt x="228" y="916"/>
                  </a:cubicBezTo>
                  <a:cubicBezTo>
                    <a:pt x="228" y="944"/>
                    <a:pt x="248" y="966"/>
                    <a:pt x="273" y="966"/>
                  </a:cubicBezTo>
                  <a:cubicBezTo>
                    <a:pt x="297" y="966"/>
                    <a:pt x="317" y="944"/>
                    <a:pt x="317" y="916"/>
                  </a:cubicBezTo>
                  <a:cubicBezTo>
                    <a:pt x="317" y="893"/>
                    <a:pt x="317" y="893"/>
                    <a:pt x="317" y="893"/>
                  </a:cubicBezTo>
                  <a:cubicBezTo>
                    <a:pt x="348" y="893"/>
                    <a:pt x="348" y="893"/>
                    <a:pt x="348" y="893"/>
                  </a:cubicBezTo>
                  <a:cubicBezTo>
                    <a:pt x="455" y="893"/>
                    <a:pt x="541" y="797"/>
                    <a:pt x="541" y="678"/>
                  </a:cubicBezTo>
                  <a:cubicBezTo>
                    <a:pt x="541" y="381"/>
                    <a:pt x="541" y="381"/>
                    <a:pt x="541" y="381"/>
                  </a:cubicBezTo>
                  <a:cubicBezTo>
                    <a:pt x="541" y="262"/>
                    <a:pt x="455" y="166"/>
                    <a:pt x="348" y="166"/>
                  </a:cubicBezTo>
                  <a:cubicBezTo>
                    <a:pt x="347" y="166"/>
                    <a:pt x="347" y="166"/>
                    <a:pt x="347" y="166"/>
                  </a:cubicBezTo>
                  <a:cubicBezTo>
                    <a:pt x="347" y="83"/>
                    <a:pt x="347" y="83"/>
                    <a:pt x="347" y="83"/>
                  </a:cubicBezTo>
                  <a:cubicBezTo>
                    <a:pt x="347" y="37"/>
                    <a:pt x="313" y="0"/>
                    <a:pt x="272" y="0"/>
                  </a:cubicBezTo>
                  <a:cubicBezTo>
                    <a:pt x="230" y="0"/>
                    <a:pt x="197" y="37"/>
                    <a:pt x="197" y="83"/>
                  </a:cubicBezTo>
                  <a:cubicBezTo>
                    <a:pt x="197" y="166"/>
                    <a:pt x="197" y="166"/>
                    <a:pt x="197" y="166"/>
                  </a:cubicBezTo>
                  <a:cubicBezTo>
                    <a:pt x="193" y="166"/>
                    <a:pt x="193" y="166"/>
                    <a:pt x="193" y="166"/>
                  </a:cubicBezTo>
                  <a:cubicBezTo>
                    <a:pt x="86" y="166"/>
                    <a:pt x="0" y="262"/>
                    <a:pt x="0" y="381"/>
                  </a:cubicBezTo>
                  <a:close/>
                  <a:moveTo>
                    <a:pt x="301" y="83"/>
                  </a:moveTo>
                  <a:cubicBezTo>
                    <a:pt x="301" y="101"/>
                    <a:pt x="288" y="116"/>
                    <a:pt x="272" y="116"/>
                  </a:cubicBezTo>
                  <a:cubicBezTo>
                    <a:pt x="255" y="116"/>
                    <a:pt x="242" y="101"/>
                    <a:pt x="242" y="83"/>
                  </a:cubicBezTo>
                  <a:cubicBezTo>
                    <a:pt x="242" y="65"/>
                    <a:pt x="255" y="50"/>
                    <a:pt x="272" y="50"/>
                  </a:cubicBezTo>
                  <a:cubicBezTo>
                    <a:pt x="288" y="50"/>
                    <a:pt x="301" y="65"/>
                    <a:pt x="3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Freeform 39"/>
            <p:cNvSpPr/>
            <p:nvPr/>
          </p:nvSpPr>
          <p:spPr bwMode="auto">
            <a:xfrm>
              <a:off x="11383963" y="-246063"/>
              <a:ext cx="381000" cy="1536700"/>
            </a:xfrm>
            <a:custGeom>
              <a:gdLst>
                <a:gd name="T0" fmla="*/ 170 w 240"/>
                <a:gd name="T1" fmla="*/ 166 h 966"/>
                <a:gd name="T2" fmla="*/ 174 w 240"/>
                <a:gd name="T3" fmla="*/ 166 h 966"/>
                <a:gd name="T4" fmla="*/ 174 w 240"/>
                <a:gd name="T5" fmla="*/ 83 h 966"/>
                <a:gd name="T6" fmla="*/ 240 w 240"/>
                <a:gd name="T7" fmla="*/ 0 h 966"/>
                <a:gd name="T8" fmla="*/ 240 w 240"/>
                <a:gd name="T9" fmla="*/ 50 h 966"/>
                <a:gd name="T10" fmla="*/ 210 w 240"/>
                <a:gd name="T11" fmla="*/ 83 h 966"/>
                <a:gd name="T12" fmla="*/ 240 w 240"/>
                <a:gd name="T13" fmla="*/ 116 h 966"/>
                <a:gd name="T14" fmla="*/ 240 w 240"/>
                <a:gd name="T15" fmla="*/ 966 h 966"/>
                <a:gd name="T16" fmla="*/ 201 w 240"/>
                <a:gd name="T17" fmla="*/ 916 h 966"/>
                <a:gd name="T18" fmla="*/ 201 w 240"/>
                <a:gd name="T19" fmla="*/ 893 h 966"/>
                <a:gd name="T20" fmla="*/ 170 w 240"/>
                <a:gd name="T21" fmla="*/ 893 h 966"/>
                <a:gd name="T22" fmla="*/ 0 w 240"/>
                <a:gd name="T23" fmla="*/ 678 h 966"/>
                <a:gd name="T24" fmla="*/ 0 w 240"/>
                <a:gd name="T25" fmla="*/ 381 h 966"/>
                <a:gd name="T26" fmla="*/ 170 w 240"/>
                <a:gd name="T27" fmla="*/ 166 h 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65">
                  <a:moveTo>
                    <a:pt x="170" y="166"/>
                  </a:moveTo>
                  <a:cubicBezTo>
                    <a:pt x="174" y="166"/>
                    <a:pt x="174" y="166"/>
                    <a:pt x="174" y="166"/>
                  </a:cubicBezTo>
                  <a:cubicBezTo>
                    <a:pt x="174" y="83"/>
                    <a:pt x="174" y="83"/>
                    <a:pt x="174" y="83"/>
                  </a:cubicBezTo>
                  <a:cubicBezTo>
                    <a:pt x="174" y="37"/>
                    <a:pt x="203" y="0"/>
                    <a:pt x="240" y="0"/>
                  </a:cubicBezTo>
                  <a:cubicBezTo>
                    <a:pt x="240" y="50"/>
                    <a:pt x="240" y="50"/>
                    <a:pt x="240" y="50"/>
                  </a:cubicBezTo>
                  <a:cubicBezTo>
                    <a:pt x="225" y="50"/>
                    <a:pt x="210" y="61"/>
                    <a:pt x="210" y="83"/>
                  </a:cubicBezTo>
                  <a:cubicBezTo>
                    <a:pt x="210" y="104"/>
                    <a:pt x="225" y="116"/>
                    <a:pt x="240" y="116"/>
                  </a:cubicBezTo>
                  <a:cubicBezTo>
                    <a:pt x="240" y="966"/>
                    <a:pt x="240" y="966"/>
                    <a:pt x="240" y="966"/>
                  </a:cubicBezTo>
                  <a:cubicBezTo>
                    <a:pt x="218" y="965"/>
                    <a:pt x="201" y="943"/>
                    <a:pt x="201" y="916"/>
                  </a:cubicBezTo>
                  <a:cubicBezTo>
                    <a:pt x="201" y="893"/>
                    <a:pt x="201" y="893"/>
                    <a:pt x="201" y="893"/>
                  </a:cubicBezTo>
                  <a:cubicBezTo>
                    <a:pt x="170" y="893"/>
                    <a:pt x="170" y="893"/>
                    <a:pt x="170" y="893"/>
                  </a:cubicBezTo>
                  <a:cubicBezTo>
                    <a:pt x="76" y="893"/>
                    <a:pt x="0" y="797"/>
                    <a:pt x="0" y="678"/>
                  </a:cubicBezTo>
                  <a:cubicBezTo>
                    <a:pt x="0" y="381"/>
                    <a:pt x="0" y="381"/>
                    <a:pt x="0" y="381"/>
                  </a:cubicBezTo>
                  <a:cubicBezTo>
                    <a:pt x="0" y="262"/>
                    <a:pt x="76" y="166"/>
                    <a:pt x="170" y="166"/>
                  </a:cubicBezTo>
                  <a:close/>
                </a:path>
              </a:pathLst>
            </a:custGeom>
            <a:solidFill>
              <a:srgbClr val="B6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Freeform 40"/>
            <p:cNvSpPr/>
            <p:nvPr/>
          </p:nvSpPr>
          <p:spPr bwMode="auto">
            <a:xfrm>
              <a:off x="11383963" y="76200"/>
              <a:ext cx="757238" cy="1041400"/>
            </a:xfrm>
            <a:custGeom>
              <a:gdLst>
                <a:gd name="T0" fmla="*/ 316 w 477"/>
                <a:gd name="T1" fmla="*/ 655 h 655"/>
                <a:gd name="T2" fmla="*/ 477 w 477"/>
                <a:gd name="T3" fmla="*/ 476 h 655"/>
                <a:gd name="T4" fmla="*/ 477 w 477"/>
                <a:gd name="T5" fmla="*/ 179 h 655"/>
                <a:gd name="T6" fmla="*/ 316 w 477"/>
                <a:gd name="T7" fmla="*/ 0 h 655"/>
                <a:gd name="T8" fmla="*/ 161 w 477"/>
                <a:gd name="T9" fmla="*/ 0 h 655"/>
                <a:gd name="T10" fmla="*/ 0 w 477"/>
                <a:gd name="T11" fmla="*/ 179 h 655"/>
                <a:gd name="T12" fmla="*/ 0 w 477"/>
                <a:gd name="T13" fmla="*/ 476 h 655"/>
                <a:gd name="T14" fmla="*/ 161 w 477"/>
                <a:gd name="T15" fmla="*/ 655 h 655"/>
                <a:gd name="T16" fmla="*/ 316 w 477"/>
                <a:gd name="T17" fmla="*/ 655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655">
                  <a:moveTo>
                    <a:pt x="316" y="655"/>
                  </a:moveTo>
                  <a:cubicBezTo>
                    <a:pt x="405" y="655"/>
                    <a:pt x="477" y="575"/>
                    <a:pt x="477" y="476"/>
                  </a:cubicBezTo>
                  <a:cubicBezTo>
                    <a:pt x="477" y="179"/>
                    <a:pt x="477" y="179"/>
                    <a:pt x="477" y="179"/>
                  </a:cubicBezTo>
                  <a:cubicBezTo>
                    <a:pt x="477" y="80"/>
                    <a:pt x="405" y="0"/>
                    <a:pt x="316" y="0"/>
                  </a:cubicBezTo>
                  <a:cubicBezTo>
                    <a:pt x="161" y="0"/>
                    <a:pt x="161" y="0"/>
                    <a:pt x="161" y="0"/>
                  </a:cubicBezTo>
                  <a:cubicBezTo>
                    <a:pt x="72" y="0"/>
                    <a:pt x="0" y="80"/>
                    <a:pt x="0" y="179"/>
                  </a:cubicBezTo>
                  <a:cubicBezTo>
                    <a:pt x="0" y="476"/>
                    <a:pt x="0" y="476"/>
                    <a:pt x="0" y="476"/>
                  </a:cubicBezTo>
                  <a:cubicBezTo>
                    <a:pt x="0" y="575"/>
                    <a:pt x="72" y="655"/>
                    <a:pt x="161" y="655"/>
                  </a:cubicBezTo>
                  <a:lnTo>
                    <a:pt x="316" y="655"/>
                  </a:lnTo>
                  <a:close/>
                </a:path>
              </a:pathLst>
            </a:custGeom>
            <a:solidFill>
              <a:srgbClr val="43B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Freeform 41"/>
            <p:cNvSpPr/>
            <p:nvPr/>
          </p:nvSpPr>
          <p:spPr bwMode="auto">
            <a:xfrm>
              <a:off x="11383963" y="357187"/>
              <a:ext cx="757238" cy="760413"/>
            </a:xfrm>
            <a:custGeom>
              <a:gdLst>
                <a:gd name="T0" fmla="*/ 477 w 477"/>
                <a:gd name="T1" fmla="*/ 0 h 478"/>
                <a:gd name="T2" fmla="*/ 477 w 477"/>
                <a:gd name="T3" fmla="*/ 2 h 478"/>
                <a:gd name="T4" fmla="*/ 477 w 477"/>
                <a:gd name="T5" fmla="*/ 299 h 478"/>
                <a:gd name="T6" fmla="*/ 316 w 477"/>
                <a:gd name="T7" fmla="*/ 478 h 478"/>
                <a:gd name="T8" fmla="*/ 161 w 477"/>
                <a:gd name="T9" fmla="*/ 478 h 478"/>
                <a:gd name="T10" fmla="*/ 0 w 477"/>
                <a:gd name="T11" fmla="*/ 299 h 478"/>
                <a:gd name="T12" fmla="*/ 0 w 477"/>
                <a:gd name="T13" fmla="*/ 2 h 478"/>
                <a:gd name="T14" fmla="*/ 0 w 477"/>
                <a:gd name="T15" fmla="*/ 0 h 478"/>
                <a:gd name="T16" fmla="*/ 477 w 477"/>
                <a:gd name="T17" fmla="*/ 0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78">
                  <a:moveTo>
                    <a:pt x="477" y="0"/>
                  </a:moveTo>
                  <a:cubicBezTo>
                    <a:pt x="477" y="1"/>
                    <a:pt x="477" y="1"/>
                    <a:pt x="477" y="2"/>
                  </a:cubicBezTo>
                  <a:cubicBezTo>
                    <a:pt x="477" y="299"/>
                    <a:pt x="477" y="299"/>
                    <a:pt x="477" y="299"/>
                  </a:cubicBezTo>
                  <a:cubicBezTo>
                    <a:pt x="477" y="398"/>
                    <a:pt x="405" y="478"/>
                    <a:pt x="316" y="478"/>
                  </a:cubicBezTo>
                  <a:cubicBezTo>
                    <a:pt x="161" y="478"/>
                    <a:pt x="161" y="478"/>
                    <a:pt x="161" y="478"/>
                  </a:cubicBezTo>
                  <a:cubicBezTo>
                    <a:pt x="72" y="478"/>
                    <a:pt x="0" y="398"/>
                    <a:pt x="0" y="299"/>
                  </a:cubicBezTo>
                  <a:cubicBezTo>
                    <a:pt x="0" y="2"/>
                    <a:pt x="0" y="2"/>
                    <a:pt x="0" y="2"/>
                  </a:cubicBezTo>
                  <a:cubicBezTo>
                    <a:pt x="0" y="1"/>
                    <a:pt x="0" y="1"/>
                    <a:pt x="0" y="0"/>
                  </a:cubicBezTo>
                  <a:lnTo>
                    <a:pt x="477" y="0"/>
                  </a:ln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Freeform 42"/>
            <p:cNvSpPr/>
            <p:nvPr/>
          </p:nvSpPr>
          <p:spPr bwMode="auto">
            <a:xfrm>
              <a:off x="11437938" y="357187"/>
              <a:ext cx="327025" cy="760413"/>
            </a:xfrm>
            <a:custGeom>
              <a:gdLst>
                <a:gd name="T0" fmla="*/ 0 w 206"/>
                <a:gd name="T1" fmla="*/ 0 h 478"/>
                <a:gd name="T2" fmla="*/ 206 w 206"/>
                <a:gd name="T3" fmla="*/ 0 h 478"/>
                <a:gd name="T4" fmla="*/ 206 w 206"/>
                <a:gd name="T5" fmla="*/ 478 h 478"/>
                <a:gd name="T6" fmla="*/ 138 w 206"/>
                <a:gd name="T7" fmla="*/ 478 h 478"/>
                <a:gd name="T8" fmla="*/ 0 w 206"/>
                <a:gd name="T9" fmla="*/ 299 h 478"/>
                <a:gd name="T10" fmla="*/ 0 w 206"/>
                <a:gd name="T11" fmla="*/ 2 h 478"/>
                <a:gd name="T12" fmla="*/ 0 w 206"/>
                <a:gd name="T13" fmla="*/ 0 h 478"/>
              </a:gdLst>
              <a:cxnLst>
                <a:cxn ang="0">
                  <a:pos x="T0" y="T1"/>
                </a:cxn>
                <a:cxn ang="0">
                  <a:pos x="T2" y="T3"/>
                </a:cxn>
                <a:cxn ang="0">
                  <a:pos x="T4" y="T5"/>
                </a:cxn>
                <a:cxn ang="0">
                  <a:pos x="T6" y="T7"/>
                </a:cxn>
                <a:cxn ang="0">
                  <a:pos x="T8" y="T9"/>
                </a:cxn>
                <a:cxn ang="0">
                  <a:pos x="T10" y="T11"/>
                </a:cxn>
                <a:cxn ang="0">
                  <a:pos x="T12" y="T13"/>
                </a:cxn>
              </a:cxnLst>
              <a:rect l="0" t="0" r="r" b="b"/>
              <a:pathLst>
                <a:path w="206" h="478">
                  <a:moveTo>
                    <a:pt x="0" y="0"/>
                  </a:moveTo>
                  <a:cubicBezTo>
                    <a:pt x="206" y="0"/>
                    <a:pt x="206" y="0"/>
                    <a:pt x="206" y="0"/>
                  </a:cubicBezTo>
                  <a:cubicBezTo>
                    <a:pt x="206" y="478"/>
                    <a:pt x="206" y="478"/>
                    <a:pt x="206" y="478"/>
                  </a:cubicBezTo>
                  <a:cubicBezTo>
                    <a:pt x="138" y="478"/>
                    <a:pt x="138" y="478"/>
                    <a:pt x="138" y="478"/>
                  </a:cubicBezTo>
                  <a:cubicBezTo>
                    <a:pt x="62" y="478"/>
                    <a:pt x="0" y="398"/>
                    <a:pt x="0" y="299"/>
                  </a:cubicBezTo>
                  <a:cubicBezTo>
                    <a:pt x="0" y="2"/>
                    <a:pt x="0" y="2"/>
                    <a:pt x="0" y="2"/>
                  </a:cubicBezTo>
                  <a:cubicBezTo>
                    <a:pt x="0" y="1"/>
                    <a:pt x="0" y="1"/>
                    <a:pt x="0"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Freeform 43"/>
            <p:cNvSpPr>
              <a:spLocks noEditPoints="1"/>
            </p:cNvSpPr>
            <p:nvPr/>
          </p:nvSpPr>
          <p:spPr bwMode="auto">
            <a:xfrm>
              <a:off x="11941175" y="415925"/>
              <a:ext cx="100013" cy="554038"/>
            </a:xfrm>
            <a:custGeom>
              <a:gdLst>
                <a:gd name="T0" fmla="*/ 63 w 63"/>
                <a:gd name="T1" fmla="*/ 248 h 349"/>
                <a:gd name="T2" fmla="*/ 0 w 63"/>
                <a:gd name="T3" fmla="*/ 248 h 349"/>
                <a:gd name="T4" fmla="*/ 0 w 63"/>
                <a:gd name="T5" fmla="*/ 267 h 349"/>
                <a:gd name="T6" fmla="*/ 63 w 63"/>
                <a:gd name="T7" fmla="*/ 267 h 349"/>
                <a:gd name="T8" fmla="*/ 63 w 63"/>
                <a:gd name="T9" fmla="*/ 248 h 349"/>
                <a:gd name="T10" fmla="*/ 63 w 63"/>
                <a:gd name="T11" fmla="*/ 330 h 349"/>
                <a:gd name="T12" fmla="*/ 0 w 63"/>
                <a:gd name="T13" fmla="*/ 330 h 349"/>
                <a:gd name="T14" fmla="*/ 0 w 63"/>
                <a:gd name="T15" fmla="*/ 349 h 349"/>
                <a:gd name="T16" fmla="*/ 63 w 63"/>
                <a:gd name="T17" fmla="*/ 349 h 349"/>
                <a:gd name="T18" fmla="*/ 63 w 63"/>
                <a:gd name="T19" fmla="*/ 330 h 349"/>
                <a:gd name="T20" fmla="*/ 63 w 63"/>
                <a:gd name="T21" fmla="*/ 165 h 349"/>
                <a:gd name="T22" fmla="*/ 0 w 63"/>
                <a:gd name="T23" fmla="*/ 165 h 349"/>
                <a:gd name="T24" fmla="*/ 0 w 63"/>
                <a:gd name="T25" fmla="*/ 185 h 349"/>
                <a:gd name="T26" fmla="*/ 63 w 63"/>
                <a:gd name="T27" fmla="*/ 185 h 349"/>
                <a:gd name="T28" fmla="*/ 63 w 63"/>
                <a:gd name="T29" fmla="*/ 165 h 349"/>
                <a:gd name="T30" fmla="*/ 63 w 63"/>
                <a:gd name="T31" fmla="*/ 82 h 349"/>
                <a:gd name="T32" fmla="*/ 0 w 63"/>
                <a:gd name="T33" fmla="*/ 82 h 349"/>
                <a:gd name="T34" fmla="*/ 0 w 63"/>
                <a:gd name="T35" fmla="*/ 101 h 349"/>
                <a:gd name="T36" fmla="*/ 63 w 63"/>
                <a:gd name="T37" fmla="*/ 101 h 349"/>
                <a:gd name="T38" fmla="*/ 63 w 63"/>
                <a:gd name="T39" fmla="*/ 82 h 349"/>
                <a:gd name="T40" fmla="*/ 0 w 63"/>
                <a:gd name="T41" fmla="*/ 0 h 349"/>
                <a:gd name="T42" fmla="*/ 0 w 63"/>
                <a:gd name="T43" fmla="*/ 19 h 349"/>
                <a:gd name="T44" fmla="*/ 63 w 63"/>
                <a:gd name="T45" fmla="*/ 19 h 349"/>
                <a:gd name="T46" fmla="*/ 63 w 63"/>
                <a:gd name="T47" fmla="*/ 0 h 349"/>
                <a:gd name="T48" fmla="*/ 0 w 63"/>
                <a:gd name="T49" fmla="*/ 0 h 349"/>
                <a:gd name="T50" fmla="*/ 32 w 63"/>
                <a:gd name="T51" fmla="*/ 59 h 349"/>
                <a:gd name="T52" fmla="*/ 63 w 63"/>
                <a:gd name="T53" fmla="*/ 59 h 349"/>
                <a:gd name="T54" fmla="*/ 63 w 63"/>
                <a:gd name="T55" fmla="*/ 40 h 349"/>
                <a:gd name="T56" fmla="*/ 32 w 63"/>
                <a:gd name="T57" fmla="*/ 40 h 349"/>
                <a:gd name="T58" fmla="*/ 32 w 63"/>
                <a:gd name="T59" fmla="*/ 59 h 349"/>
                <a:gd name="T60" fmla="*/ 32 w 63"/>
                <a:gd name="T61" fmla="*/ 307 h 349"/>
                <a:gd name="T62" fmla="*/ 63 w 63"/>
                <a:gd name="T63" fmla="*/ 307 h 349"/>
                <a:gd name="T64" fmla="*/ 63 w 63"/>
                <a:gd name="T65" fmla="*/ 287 h 349"/>
                <a:gd name="T66" fmla="*/ 32 w 63"/>
                <a:gd name="T67" fmla="*/ 287 h 349"/>
                <a:gd name="T68" fmla="*/ 32 w 63"/>
                <a:gd name="T69" fmla="*/ 307 h 349"/>
                <a:gd name="T70" fmla="*/ 32 w 63"/>
                <a:gd name="T71" fmla="*/ 224 h 349"/>
                <a:gd name="T72" fmla="*/ 63 w 63"/>
                <a:gd name="T73" fmla="*/ 224 h 349"/>
                <a:gd name="T74" fmla="*/ 63 w 63"/>
                <a:gd name="T75" fmla="*/ 205 h 349"/>
                <a:gd name="T76" fmla="*/ 32 w 63"/>
                <a:gd name="T77" fmla="*/ 205 h 349"/>
                <a:gd name="T78" fmla="*/ 32 w 63"/>
                <a:gd name="T79" fmla="*/ 224 h 349"/>
                <a:gd name="T80" fmla="*/ 32 w 63"/>
                <a:gd name="T81" fmla="*/ 141 h 349"/>
                <a:gd name="T82" fmla="*/ 63 w 63"/>
                <a:gd name="T83" fmla="*/ 141 h 349"/>
                <a:gd name="T84" fmla="*/ 63 w 63"/>
                <a:gd name="T85" fmla="*/ 122 h 349"/>
                <a:gd name="T86" fmla="*/ 32 w 63"/>
                <a:gd name="T87" fmla="*/ 122 h 349"/>
                <a:gd name="T88" fmla="*/ 32 w 63"/>
                <a:gd name="T89" fmla="*/ 141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349">
                  <a:moveTo>
                    <a:pt x="63" y="248"/>
                  </a:moveTo>
                  <a:lnTo>
                    <a:pt x="0" y="248"/>
                  </a:lnTo>
                  <a:lnTo>
                    <a:pt x="0" y="267"/>
                  </a:lnTo>
                  <a:lnTo>
                    <a:pt x="63" y="267"/>
                  </a:lnTo>
                  <a:lnTo>
                    <a:pt x="63" y="248"/>
                  </a:lnTo>
                  <a:close/>
                  <a:moveTo>
                    <a:pt x="63" y="330"/>
                  </a:moveTo>
                  <a:lnTo>
                    <a:pt x="0" y="330"/>
                  </a:lnTo>
                  <a:lnTo>
                    <a:pt x="0" y="349"/>
                  </a:lnTo>
                  <a:lnTo>
                    <a:pt x="63" y="349"/>
                  </a:lnTo>
                  <a:lnTo>
                    <a:pt x="63" y="330"/>
                  </a:lnTo>
                  <a:close/>
                  <a:moveTo>
                    <a:pt x="63" y="165"/>
                  </a:moveTo>
                  <a:lnTo>
                    <a:pt x="0" y="165"/>
                  </a:lnTo>
                  <a:lnTo>
                    <a:pt x="0" y="185"/>
                  </a:lnTo>
                  <a:lnTo>
                    <a:pt x="63" y="185"/>
                  </a:lnTo>
                  <a:lnTo>
                    <a:pt x="63" y="165"/>
                  </a:lnTo>
                  <a:close/>
                  <a:moveTo>
                    <a:pt x="63" y="82"/>
                  </a:moveTo>
                  <a:lnTo>
                    <a:pt x="0" y="82"/>
                  </a:lnTo>
                  <a:lnTo>
                    <a:pt x="0" y="101"/>
                  </a:lnTo>
                  <a:lnTo>
                    <a:pt x="63" y="101"/>
                  </a:lnTo>
                  <a:lnTo>
                    <a:pt x="63" y="82"/>
                  </a:lnTo>
                  <a:close/>
                  <a:moveTo>
                    <a:pt x="0" y="0"/>
                  </a:moveTo>
                  <a:lnTo>
                    <a:pt x="0" y="19"/>
                  </a:lnTo>
                  <a:lnTo>
                    <a:pt x="63" y="19"/>
                  </a:lnTo>
                  <a:lnTo>
                    <a:pt x="63" y="0"/>
                  </a:lnTo>
                  <a:lnTo>
                    <a:pt x="0" y="0"/>
                  </a:lnTo>
                  <a:close/>
                  <a:moveTo>
                    <a:pt x="32" y="59"/>
                  </a:moveTo>
                  <a:lnTo>
                    <a:pt x="63" y="59"/>
                  </a:lnTo>
                  <a:lnTo>
                    <a:pt x="63" y="40"/>
                  </a:lnTo>
                  <a:lnTo>
                    <a:pt x="32" y="40"/>
                  </a:lnTo>
                  <a:lnTo>
                    <a:pt x="32" y="59"/>
                  </a:lnTo>
                  <a:close/>
                  <a:moveTo>
                    <a:pt x="32" y="307"/>
                  </a:moveTo>
                  <a:lnTo>
                    <a:pt x="63" y="307"/>
                  </a:lnTo>
                  <a:lnTo>
                    <a:pt x="63" y="287"/>
                  </a:lnTo>
                  <a:lnTo>
                    <a:pt x="32" y="287"/>
                  </a:lnTo>
                  <a:lnTo>
                    <a:pt x="32" y="307"/>
                  </a:lnTo>
                  <a:close/>
                  <a:moveTo>
                    <a:pt x="32" y="224"/>
                  </a:moveTo>
                  <a:lnTo>
                    <a:pt x="63" y="224"/>
                  </a:lnTo>
                  <a:lnTo>
                    <a:pt x="63" y="205"/>
                  </a:lnTo>
                  <a:lnTo>
                    <a:pt x="32" y="205"/>
                  </a:lnTo>
                  <a:lnTo>
                    <a:pt x="32" y="224"/>
                  </a:lnTo>
                  <a:close/>
                  <a:moveTo>
                    <a:pt x="32" y="141"/>
                  </a:moveTo>
                  <a:lnTo>
                    <a:pt x="63" y="141"/>
                  </a:lnTo>
                  <a:lnTo>
                    <a:pt x="63" y="122"/>
                  </a:lnTo>
                  <a:lnTo>
                    <a:pt x="32" y="122"/>
                  </a:lnTo>
                  <a:lnTo>
                    <a:pt x="32"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5" name="Freeform 44"/>
            <p:cNvSpPr/>
            <p:nvPr/>
          </p:nvSpPr>
          <p:spPr bwMode="auto">
            <a:xfrm>
              <a:off x="11707813" y="1314450"/>
              <a:ext cx="114300" cy="184150"/>
            </a:xfrm>
            <a:custGeom>
              <a:gdLst>
                <a:gd name="T0" fmla="*/ 0 w 72"/>
                <a:gd name="T1" fmla="*/ 75 h 115"/>
                <a:gd name="T2" fmla="*/ 36 w 72"/>
                <a:gd name="T3" fmla="*/ 115 h 115"/>
                <a:gd name="T4" fmla="*/ 72 w 72"/>
                <a:gd name="T5" fmla="*/ 75 h 115"/>
                <a:gd name="T6" fmla="*/ 36 w 72"/>
                <a:gd name="T7" fmla="*/ 0 h 115"/>
                <a:gd name="T8" fmla="*/ 0 w 72"/>
                <a:gd name="T9" fmla="*/ 75 h 115"/>
              </a:gdLst>
              <a:cxnLst>
                <a:cxn ang="0">
                  <a:pos x="T0" y="T1"/>
                </a:cxn>
                <a:cxn ang="0">
                  <a:pos x="T2" y="T3"/>
                </a:cxn>
                <a:cxn ang="0">
                  <a:pos x="T4" y="T5"/>
                </a:cxn>
                <a:cxn ang="0">
                  <a:pos x="T6" y="T7"/>
                </a:cxn>
                <a:cxn ang="0">
                  <a:pos x="T8" y="T9"/>
                </a:cxn>
              </a:cxnLst>
              <a:rect l="0" t="0" r="r" b="b"/>
              <a:pathLst>
                <a:path w="72" h="115">
                  <a:moveTo>
                    <a:pt x="0" y="75"/>
                  </a:moveTo>
                  <a:cubicBezTo>
                    <a:pt x="0" y="97"/>
                    <a:pt x="16" y="115"/>
                    <a:pt x="36" y="115"/>
                  </a:cubicBezTo>
                  <a:cubicBezTo>
                    <a:pt x="56" y="115"/>
                    <a:pt x="72" y="97"/>
                    <a:pt x="72" y="75"/>
                  </a:cubicBezTo>
                  <a:cubicBezTo>
                    <a:pt x="72" y="53"/>
                    <a:pt x="36" y="0"/>
                    <a:pt x="36" y="0"/>
                  </a:cubicBezTo>
                  <a:cubicBezTo>
                    <a:pt x="36" y="0"/>
                    <a:pt x="0" y="53"/>
                    <a:pt x="0" y="75"/>
                  </a:cubicBezTo>
                  <a:close/>
                </a:path>
              </a:pathLst>
            </a:custGeom>
            <a:solidFill>
              <a:srgbClr val="FC7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6" name="Freeform 45"/>
            <p:cNvSpPr/>
            <p:nvPr/>
          </p:nvSpPr>
          <p:spPr bwMode="auto">
            <a:xfrm>
              <a:off x="11720513" y="1314450"/>
              <a:ext cx="44450" cy="184150"/>
            </a:xfrm>
            <a:custGeom>
              <a:gdLst>
                <a:gd name="T0" fmla="*/ 28 w 28"/>
                <a:gd name="T1" fmla="*/ 0 h 115"/>
                <a:gd name="T2" fmla="*/ 28 w 28"/>
                <a:gd name="T3" fmla="*/ 115 h 115"/>
                <a:gd name="T4" fmla="*/ 0 w 28"/>
                <a:gd name="T5" fmla="*/ 75 h 115"/>
                <a:gd name="T6" fmla="*/ 28 w 28"/>
                <a:gd name="T7" fmla="*/ 0 h 115"/>
              </a:gdLst>
              <a:cxnLst>
                <a:cxn ang="0">
                  <a:pos x="T0" y="T1"/>
                </a:cxn>
                <a:cxn ang="0">
                  <a:pos x="T2" y="T3"/>
                </a:cxn>
                <a:cxn ang="0">
                  <a:pos x="T4" y="T5"/>
                </a:cxn>
                <a:cxn ang="0">
                  <a:pos x="T6" y="T7"/>
                </a:cxn>
              </a:cxnLst>
              <a:rect l="0" t="0" r="r" b="b"/>
              <a:pathLst>
                <a:path w="28" h="115">
                  <a:moveTo>
                    <a:pt x="28" y="0"/>
                  </a:moveTo>
                  <a:cubicBezTo>
                    <a:pt x="28" y="115"/>
                    <a:pt x="28" y="115"/>
                    <a:pt x="28" y="115"/>
                  </a:cubicBezTo>
                  <a:cubicBezTo>
                    <a:pt x="13" y="115"/>
                    <a:pt x="0" y="97"/>
                    <a:pt x="0" y="75"/>
                  </a:cubicBezTo>
                  <a:cubicBezTo>
                    <a:pt x="0" y="53"/>
                    <a:pt x="28" y="0"/>
                    <a:pt x="28" y="0"/>
                  </a:cubicBezTo>
                  <a:close/>
                </a:path>
              </a:pathLst>
            </a:custGeom>
            <a:solidFill>
              <a:srgbClr val="E36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70410222443"/>
  <p:tag name="MH_LIBRARY" val="GRAPHIC"/>
  <p:tag name="MH_ORDER" val="1"/>
  <p:tag name="MH_TYPE" val="Picture"/>
</p:tagLst>
</file>

<file path=ppt/tags/tag62.xml><?xml version="1.0" encoding="utf-8"?>
<p:tagLst xmlns:p="http://schemas.openxmlformats.org/presentationml/2006/main">
  <p:tag name="MH" val="20170410222443"/>
  <p:tag name="MH_LIBRARY" val="GRAPHIC"/>
  <p:tag name="MH_ORDER" val="1"/>
  <p:tag name="MH_TYPE" val="Text"/>
</p:tagLst>
</file>

<file path=ppt/tags/tag63.xml><?xml version="1.0" encoding="utf-8"?>
<p:tagLst xmlns:p="http://schemas.openxmlformats.org/presentationml/2006/main">
  <p:tag name="MH" val="20170410222443"/>
  <p:tag name="MH_LIBRARY" val="GRAPHIC"/>
  <p:tag name="MH_ORDER" val="1"/>
  <p:tag name="MH_TYPE" val="Other"/>
</p:tagLst>
</file>

<file path=ppt/tags/tag64.xml><?xml version="1.0" encoding="utf-8"?>
<p:tagLst xmlns:p="http://schemas.openxmlformats.org/presentationml/2006/main">
  <p:tag name="MH" val="20170410222443"/>
  <p:tag name="MH_LIBRARY" val="GRAPHIC"/>
  <p:tag name="MH_ORDER" val="3"/>
  <p:tag name="MH_TYPE" val="Other"/>
</p:tagLst>
</file>

<file path=ppt/tags/tag65.xml><?xml version="1.0" encoding="utf-8"?>
<p:tagLst xmlns:p="http://schemas.openxmlformats.org/presentationml/2006/main">
  <p:tag name="MH" val="20170410222443"/>
  <p:tag name="MH_LIBRARY" val="GRAPHIC"/>
  <p:tag name="MH_ORDER" val="4"/>
  <p:tag name="MH_TYPE" val="Other"/>
</p:tagLst>
</file>

<file path=ppt/tags/tag66.xml><?xml version="1.0" encoding="utf-8"?>
<p:tagLst xmlns:p="http://schemas.openxmlformats.org/presentationml/2006/main">
  <p:tag name="MH" val="20170410222443"/>
  <p:tag name="MH_LIBRARY" val="GRAPHIC"/>
  <p:tag name="MH_ORDER" val="5"/>
  <p:tag name="MH_TYPE" val="Other"/>
</p:tagLst>
</file>

<file path=ppt/tags/tag6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扁平化卡通医院护理查房培训PPT模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gk3ahw">
      <a:majorFont>
        <a:latin typeface="Arial"/>
        <a:ea typeface="方正正纤黑简体"/>
        <a:cs typeface="Arial"/>
      </a:majorFont>
      <a:minorFont>
        <a:latin typeface="Arial"/>
        <a:ea typeface="方正正纤黑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Default Theme">
  <a:themeElements>
    <a:clrScheme name="56_Theme56">
      <a:dk1>
        <a:srgbClr val="333333"/>
      </a:dk1>
      <a:lt1>
        <a:srgbClr val="FFFFFF"/>
      </a:lt1>
      <a:dk2>
        <a:srgbClr val="262626"/>
      </a:dk2>
      <a:lt2>
        <a:srgbClr val="FFFFFF"/>
      </a:lt2>
      <a:accent1>
        <a:srgbClr val="19B396"/>
      </a:accent1>
      <a:accent2>
        <a:srgbClr val="148E77"/>
      </a:accent2>
      <a:accent3>
        <a:srgbClr val="19B396"/>
      </a:accent3>
      <a:accent4>
        <a:srgbClr val="1ABC9D"/>
      </a:accent4>
      <a:accent5>
        <a:srgbClr val="148E77"/>
      </a:accent5>
      <a:accent6>
        <a:srgbClr val="1ABC9D"/>
      </a:accent6>
      <a:hlink>
        <a:srgbClr val="FFFFFF"/>
      </a:hlink>
      <a:folHlink>
        <a:srgbClr val="595959"/>
      </a:folHlink>
    </a:clrScheme>
    <a:fontScheme name="4pgk3ahw">
      <a:majorFont>
        <a:latin typeface="Arial"/>
        <a:ea typeface="方正正纤黑简体"/>
        <a:cs typeface="Arial"/>
      </a:majorFont>
      <a:minorFont>
        <a:latin typeface="Arial"/>
        <a:ea typeface="方正正纤黑简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ln>
      </a:spPr>
      <a:bodyPr vert="horz" wrap="square" lIns="91440" tIns="45720" rIns="91440" bIns="45720" numCol="1" anchor="t" anchorCtr="0" compatLnSpc="1"/>
      <a:lstStyle>
        <a:defPP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227</Paragraphs>
  <Slides>35</Slides>
  <Notes>35</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35</vt:i4>
      </vt:variant>
    </vt:vector>
  </HeadingPairs>
  <TitlesOfParts>
    <vt:vector baseType="lpstr" size="46">
      <vt:lpstr>Arial</vt:lpstr>
      <vt:lpstr>方正正纤黑简体</vt:lpstr>
      <vt:lpstr>等线 Light</vt:lpstr>
      <vt:lpstr>等线</vt:lpstr>
      <vt:lpstr>Calibri</vt:lpstr>
      <vt:lpstr>FontAwesome</vt:lpstr>
      <vt:lpstr>Wingdings</vt:lpstr>
      <vt:lpstr>宋体</vt:lpstr>
      <vt:lpstr>微软雅黑</vt:lpstr>
      <vt:lpstr>Meiryo</vt:lpstr>
      <vt:lpstr>Office 主题</vt:lpstr>
      <vt:lpstr>PowerPoint Presentation</vt:lpstr>
      <vt:lpstr>PowerPoint Presentation</vt:lpstr>
      <vt:lpstr>PowerPoint Presentation</vt:lpstr>
      <vt:lpstr>基本信息</vt:lpstr>
      <vt:lpstr>基本信息</vt:lpstr>
      <vt:lpstr>PowerPoint Presentation</vt:lpstr>
      <vt:lpstr>病情摘要及辅助检查</vt:lpstr>
      <vt:lpstr>病情摘要及辅助检查</vt:lpstr>
      <vt:lpstr>PowerPoint Presentation</vt:lpstr>
      <vt:lpstr>诊断</vt:lpstr>
      <vt:lpstr>诊断</vt:lpstr>
      <vt:lpstr>PowerPoint Presentation</vt:lpstr>
      <vt:lpstr>护理问题</vt:lpstr>
      <vt:lpstr>护理问题</vt:lpstr>
      <vt:lpstr>PowerPoint Presentation</vt:lpstr>
      <vt:lpstr>护理措施</vt:lpstr>
      <vt:lpstr>护理措施</vt:lpstr>
      <vt:lpstr>护理措施</vt:lpstr>
      <vt:lpstr>护理措施</vt:lpstr>
      <vt:lpstr>护理措施</vt:lpstr>
      <vt:lpstr>护理措施</vt:lpstr>
      <vt:lpstr>护理措施</vt:lpstr>
      <vt:lpstr>护理措施</vt:lpstr>
      <vt:lpstr>呼吸消化内科住院伤病员压疮风险评估表Braden评分</vt:lpstr>
      <vt:lpstr>护理措施</vt:lpstr>
      <vt:lpstr>护理措施</vt:lpstr>
      <vt:lpstr>护理措施</vt:lpstr>
      <vt:lpstr>PowerPoint Presentation</vt:lpstr>
      <vt:lpstr>知识链接</vt:lpstr>
      <vt:lpstr>知识链接</vt:lpstr>
      <vt:lpstr>PowerPoint Presentation</vt:lpstr>
      <vt:lpstr>讨论</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2020-06-28T06:36:02Z</dcterms:created>
  <dcterms:modified xsi:type="dcterms:W3CDTF">2023-05-08T05:27:10Z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