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3" ContentType="audio/mp3"/>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3.4-->
<p:presentation xmlns:r="http://schemas.openxmlformats.org/officeDocument/2006/relationships" xmlns:a="http://schemas.openxmlformats.org/drawingml/2006/main" xmlns:p="http://schemas.openxmlformats.org/presentationml/2006/main">
  <p:sldMasterIdLst>
    <p:sldMasterId id="2147483648" r:id="rId1"/>
    <p:sldMasterId id="2147483671" r:id="rId2"/>
  </p:sldMasterIdLst>
  <p:notesMasterIdLst>
    <p:notesMasterId r:id="rId3"/>
  </p:notesMasterIdLst>
  <p:sldIdLst>
    <p:sldId id="256" r:id="rId4"/>
    <p:sldId id="257" r:id="rId5"/>
    <p:sldId id="258" r:id="rId6"/>
    <p:sldId id="263" r:id="rId7"/>
    <p:sldId id="264" r:id="rId8"/>
    <p:sldId id="265" r:id="rId9"/>
    <p:sldId id="266" r:id="rId10"/>
    <p:sldId id="259" r:id="rId11"/>
    <p:sldId id="267" r:id="rId12"/>
    <p:sldId id="268" r:id="rId13"/>
    <p:sldId id="269" r:id="rId14"/>
    <p:sldId id="260" r:id="rId15"/>
    <p:sldId id="270" r:id="rId16"/>
    <p:sldId id="271" r:id="rId17"/>
    <p:sldId id="272" r:id="rId18"/>
    <p:sldId id="273" r:id="rId19"/>
    <p:sldId id="261" r:id="rId20"/>
    <p:sldId id="275" r:id="rId21"/>
    <p:sldId id="274" r:id="rId22"/>
    <p:sldId id="276" r:id="rId23"/>
    <p:sldId id="262" r:id="rId24"/>
    <p:sldId id="277" r:id="rId25"/>
    <p:sldId id="278" r:id="rId26"/>
    <p:sldId id="279" r:id="rId27"/>
    <p:sldId id="280" r:id="rId28"/>
    <p:sldId id="285" r:id="rId29"/>
    <p:sldId id="310" r:id="rId30"/>
  </p:sldIdLst>
  <p:sldSz cx="9144000" cy="5143500" type="screen16x9"/>
  <p:notesSz cx="6858000" cy="9144000"/>
  <p:custDataLst>
    <p:tags r:id="rId31"/>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46" d="100"/>
          <a:sy n="146" d="100"/>
        </p:scale>
        <p:origin x="1092" y="120"/>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slideMaster" Target="slideMasters/slideMaster2.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notesMaster" Target="notesMasters/notesMaster1.xml" /><Relationship Id="rId30" Type="http://schemas.openxmlformats.org/officeDocument/2006/relationships/slide" Target="slides/slide27.xml" /><Relationship Id="rId31" Type="http://schemas.openxmlformats.org/officeDocument/2006/relationships/tags" Target="tags/tag79.xml" /><Relationship Id="rId32" Type="http://schemas.openxmlformats.org/officeDocument/2006/relationships/presProps" Target="presProps.xml" /><Relationship Id="rId33" Type="http://schemas.openxmlformats.org/officeDocument/2006/relationships/viewProps" Target="viewProps.xml" /><Relationship Id="rId34" Type="http://schemas.openxmlformats.org/officeDocument/2006/relationships/theme" Target="theme/theme1.xml" /><Relationship Id="rId35" Type="http://schemas.openxmlformats.org/officeDocument/2006/relationships/tableStyles" Target="tableStyles.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t>26</a:t>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900">
                <a:solidFill>
                  <a:srgbClr val="000000"/>
                </a:solidFill>
                <a:latin typeface="Calibri"/>
                <a:ea typeface="宋体" panose="02010600030101010101" pitchFamily="2" charset="-122"/>
              </a:rPr>
              <a:t>27</a:t>
            </a:fld>
            <a:endParaRPr lang="zh-CN" altLang="en-US" sz="900">
              <a:solidFill>
                <a:srgbClr val="000000"/>
              </a:solidFill>
              <a:latin typeface="Calibri"/>
              <a:ea typeface="宋体" panose="02010600030101010101" pitchFamily="2" charset="-122"/>
            </a:endParaRP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slideMaster" Target="../slideMasters/slideMaster2.xml" /></Relationships>
</file>

<file path=ppt/slideLayouts/_rels/slideLayout13.xml.rels>&#65279;<?xml version="1.0" encoding="utf-8" standalone="yes"?><Relationships xmlns="http://schemas.openxmlformats.org/package/2006/relationships"><Relationship Id="rId1" Type="http://schemas.openxmlformats.org/officeDocument/2006/relationships/tags" Target="../tags/tag6.xml" /><Relationship Id="rId2" Type="http://schemas.openxmlformats.org/officeDocument/2006/relationships/tags" Target="../tags/tag7.xml" /><Relationship Id="rId3" Type="http://schemas.openxmlformats.org/officeDocument/2006/relationships/tags" Target="../tags/tag8.xml" /><Relationship Id="rId4" Type="http://schemas.openxmlformats.org/officeDocument/2006/relationships/tags" Target="../tags/tag9.xml" /><Relationship Id="rId5" Type="http://schemas.openxmlformats.org/officeDocument/2006/relationships/tags" Target="../tags/tag10.xml" /><Relationship Id="rId6"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tags" Target="../tags/tag11.xml" /><Relationship Id="rId2" Type="http://schemas.openxmlformats.org/officeDocument/2006/relationships/tags" Target="../tags/tag12.xml" /><Relationship Id="rId3" Type="http://schemas.openxmlformats.org/officeDocument/2006/relationships/tags" Target="../tags/tag13.xml" /><Relationship Id="rId4" Type="http://schemas.openxmlformats.org/officeDocument/2006/relationships/tags" Target="../tags/tag14.xml" /><Relationship Id="rId5" Type="http://schemas.openxmlformats.org/officeDocument/2006/relationships/tags" Target="../tags/tag15.xml" /><Relationship Id="rId6"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tags" Target="../tags/tag16.xml" /><Relationship Id="rId2" Type="http://schemas.openxmlformats.org/officeDocument/2006/relationships/tags" Target="../tags/tag17.xml" /><Relationship Id="rId3" Type="http://schemas.openxmlformats.org/officeDocument/2006/relationships/tags" Target="../tags/tag18.xml" /><Relationship Id="rId4" Type="http://schemas.openxmlformats.org/officeDocument/2006/relationships/tags" Target="../tags/tag19.xml" /><Relationship Id="rId5" Type="http://schemas.openxmlformats.org/officeDocument/2006/relationships/tags" Target="../tags/tag20.xml" /><Relationship Id="rId6" Type="http://schemas.openxmlformats.org/officeDocument/2006/relationships/tags" Target="../tags/tag21.xml" /><Relationship Id="rId7"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tags" Target="../tags/tag22.xml" /><Relationship Id="rId2" Type="http://schemas.openxmlformats.org/officeDocument/2006/relationships/tags" Target="../tags/tag23.xml" /><Relationship Id="rId3" Type="http://schemas.openxmlformats.org/officeDocument/2006/relationships/tags" Target="../tags/tag24.xml" /><Relationship Id="rId4" Type="http://schemas.openxmlformats.org/officeDocument/2006/relationships/tags" Target="../tags/tag25.xml" /><Relationship Id="rId5" Type="http://schemas.openxmlformats.org/officeDocument/2006/relationships/tags" Target="../tags/tag26.xml" /><Relationship Id="rId6" Type="http://schemas.openxmlformats.org/officeDocument/2006/relationships/tags" Target="../tags/tag27.xml" /><Relationship Id="rId7" Type="http://schemas.openxmlformats.org/officeDocument/2006/relationships/tags" Target="../tags/tag28.xml" /><Relationship Id="rId8" Type="http://schemas.openxmlformats.org/officeDocument/2006/relationships/tags" Target="../tags/tag29.xml" /><Relationship Id="rId9"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tags" Target="../tags/tag30.xml" /><Relationship Id="rId2" Type="http://schemas.openxmlformats.org/officeDocument/2006/relationships/tags" Target="../tags/tag31.xml" /><Relationship Id="rId3" Type="http://schemas.openxmlformats.org/officeDocument/2006/relationships/tags" Target="../tags/tag32.xml" /><Relationship Id="rId4" Type="http://schemas.openxmlformats.org/officeDocument/2006/relationships/tags" Target="../tags/tag33.xml" /><Relationship Id="rId5"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tags" Target="../tags/tag34.xml" /><Relationship Id="rId2" Type="http://schemas.openxmlformats.org/officeDocument/2006/relationships/tags" Target="../tags/tag35.xml" /><Relationship Id="rId3" Type="http://schemas.openxmlformats.org/officeDocument/2006/relationships/tags" Target="../tags/tag36.xml" /><Relationship Id="rId4"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tags" Target="../tags/tag37.xml" /><Relationship Id="rId2" Type="http://schemas.openxmlformats.org/officeDocument/2006/relationships/tags" Target="../tags/tag38.xml" /><Relationship Id="rId3" Type="http://schemas.openxmlformats.org/officeDocument/2006/relationships/tags" Target="../tags/tag39.xml" /><Relationship Id="rId4" Type="http://schemas.openxmlformats.org/officeDocument/2006/relationships/tags" Target="../tags/tag40.xml" /><Relationship Id="rId5" Type="http://schemas.openxmlformats.org/officeDocument/2006/relationships/tags" Target="../tags/tag41.xml" /><Relationship Id="rId6" Type="http://schemas.openxmlformats.org/officeDocument/2006/relationships/tags" Target="../tags/tag42.xml" /><Relationship Id="rId7"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tags" Target="../tags/tag43.xml" /><Relationship Id="rId2" Type="http://schemas.openxmlformats.org/officeDocument/2006/relationships/tags" Target="../tags/tag44.xml" /><Relationship Id="rId3" Type="http://schemas.openxmlformats.org/officeDocument/2006/relationships/tags" Target="../tags/tag45.xml" /><Relationship Id="rId4" Type="http://schemas.openxmlformats.org/officeDocument/2006/relationships/tags" Target="../tags/tag46.xml" /><Relationship Id="rId5" Type="http://schemas.openxmlformats.org/officeDocument/2006/relationships/tags" Target="../tags/tag47.xml" /><Relationship Id="rId6"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tags" Target="../tags/tag48.xml" /><Relationship Id="rId2" Type="http://schemas.openxmlformats.org/officeDocument/2006/relationships/tags" Target="../tags/tag49.xml" /><Relationship Id="rId3" Type="http://schemas.openxmlformats.org/officeDocument/2006/relationships/tags" Target="../tags/tag50.xml" /><Relationship Id="rId4" Type="http://schemas.openxmlformats.org/officeDocument/2006/relationships/tags" Target="../tags/tag51.xml" /><Relationship Id="rId5"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tags" Target="../tags/tag52.xml" /><Relationship Id="rId2" Type="http://schemas.openxmlformats.org/officeDocument/2006/relationships/tags" Target="../tags/tag53.xml" /><Relationship Id="rId3" Type="http://schemas.openxmlformats.org/officeDocument/2006/relationships/tags" Target="../tags/tag54.xml" /><Relationship Id="rId4" Type="http://schemas.openxmlformats.org/officeDocument/2006/relationships/tags" Target="../tags/tag55.xml" /><Relationship Id="rId5" Type="http://schemas.openxmlformats.org/officeDocument/2006/relationships/tags" Target="../tags/tag56.xml" /><Relationship Id="rId6"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a:p>
        </p:txBody>
      </p:sp>
      <p:sp>
        <p:nvSpPr>
          <p:cNvPr id="4" name="Date Placeholder 3"/>
          <p:cNvSpPr>
            <a:spLocks noGrp="1"/>
          </p:cNvSpPr>
          <p:nvPr>
            <p:ph type="dt" sz="half" idx="10"/>
          </p:nvPr>
        </p:nvSpPr>
        <p:spPr/>
        <p:txBody>
          <a:bodyPr/>
          <a:lstStyle/>
          <a:p>
            <a:fld id="{A3164A1C-9D6D-4455-B5EE-2DCE7EB395C1}" type="datetimeFigureOut">
              <a:rPr lang="zh-CN" altLang="en-US" smtClean="0"/>
              <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BEC4F0F-DD40-497C-8E28-F3FDA5184A25}"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Date Placeholder 3"/>
          <p:cNvSpPr>
            <a:spLocks noGrp="1"/>
          </p:cNvSpPr>
          <p:nvPr>
            <p:ph type="dt" sz="half" idx="10"/>
          </p:nvPr>
        </p:nvSpPr>
        <p:spPr/>
        <p:txBody>
          <a:bodyPr/>
          <a:lstStyle/>
          <a:p>
            <a:fld id="{A3164A1C-9D6D-4455-B5EE-2DCE7EB395C1}" type="datetimeFigureOut">
              <a:rPr lang="zh-CN" altLang="en-US" smtClean="0"/>
              <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BEC4F0F-DD40-497C-8E28-F3FDA5184A25}"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10;文本">
    <p:spTree>
      <p:nvGrpSpPr>
        <p:cNvPr id="1" name=""/>
        <p:cNvGrpSpPr/>
        <p:nvPr/>
      </p:nvGrpSpPr>
      <p:grpSpPr>
        <a:xfrm>
          <a:off x="0" y="0"/>
          <a: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Date Placeholder 3"/>
          <p:cNvSpPr>
            <a:spLocks noGrp="1"/>
          </p:cNvSpPr>
          <p:nvPr>
            <p:ph type="dt" sz="half" idx="10"/>
          </p:nvPr>
        </p:nvSpPr>
        <p:spPr/>
        <p:txBody>
          <a:bodyPr/>
          <a:lstStyle/>
          <a:p>
            <a:fld id="{A3164A1C-9D6D-4455-B5EE-2DCE7EB395C1}" type="datetimeFigureOut">
              <a:rPr lang="zh-CN" altLang="en-US" smtClean="0"/>
              <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BEC4F0F-DD40-497C-8E28-F3FDA5184A25}" type="slidenum">
              <a:rPr lang="zh-CN" altLang="en-US" smtClean="0"/>
              <a:t/>
            </a:fld>
            <a:endParaRPr lang="zh-CN" altLang="en-US"/>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custDataLst>
              <p:tags r:id="rId1"/>
            </p:custDataLst>
          </p:nvPr>
        </p:nvSpPr>
        <p:spPr>
          <a:xfrm>
            <a:off x="899100" y="685800"/>
            <a:ext cx="7349400" cy="1927800"/>
          </a:xfrm>
        </p:spPr>
        <p:txBody>
          <a:bodyPr lIns="90000" tIns="46800" rIns="90000" bIns="46800" anchor="b" anchorCtr="0">
            <a:normAutofit/>
          </a:bodyPr>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custDataLst>
              <p:tags r:id="rId2"/>
            </p:custDataLst>
          </p:nvPr>
        </p:nvSpPr>
        <p:spPr>
          <a:xfrm>
            <a:off x="899100" y="2670300"/>
            <a:ext cx="7349400" cy="1104300"/>
          </a:xfrm>
        </p:spPr>
        <p:txBody>
          <a:bodyPr lIns="90000" tIns="46800" rIns="90000" bIns="46800">
            <a:normAutofit/>
          </a:bodyPr>
          <a:lstStyle>
            <a:lvl1pPr marL="0" indent="0" algn="ctr">
              <a:lnSpc>
                <a:spcPct val="110000"/>
              </a:lnSpc>
              <a:buNone/>
              <a:defRPr sz="1800" spc="1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456300" y="456300"/>
            <a:ext cx="8226900" cy="5292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456300" y="1117800"/>
            <a:ext cx="8226900" cy="3569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hasCustomPrompt="1"/>
            <p:custDataLst>
              <p:tags r:id="rId1"/>
            </p:custDataLst>
          </p:nvPr>
        </p:nvSpPr>
        <p:spPr>
          <a:xfrm>
            <a:off x="1493100" y="2886300"/>
            <a:ext cx="5826600" cy="575100"/>
          </a:xfrm>
        </p:spPr>
        <p:txBody>
          <a:bodyPr lIns="90000" tIns="46800" rIns="90000" bIns="46800" anchor="b" anchorCtr="0">
            <a:normAutofit/>
          </a:bodyPr>
          <a:lstStyle>
            <a:lvl1pPr>
              <a:defRPr sz="3300"/>
            </a:lvl1pPr>
          </a:lstStyle>
          <a:p>
            <a:r>
              <a:rPr lang="zh-CN" altLang="en-US"/>
              <a:t>单击此处编辑标题</a:t>
            </a:r>
            <a:endParaRPr lang="zh-CN" altLang="en-US"/>
          </a:p>
        </p:txBody>
      </p:sp>
      <p:sp>
        <p:nvSpPr>
          <p:cNvPr id="3" name="文本占位符 2"/>
          <p:cNvSpPr>
            <a:spLocks noGrp="1"/>
          </p:cNvSpPr>
          <p:nvPr>
            <p:ph type="body" idx="1" hasCustomPrompt="1"/>
            <p:custDataLst>
              <p:tags r:id="rId2"/>
            </p:custDataLst>
          </p:nvPr>
        </p:nvSpPr>
        <p:spPr>
          <a:xfrm>
            <a:off x="1493100" y="3461400"/>
            <a:ext cx="5826600" cy="650700"/>
          </a:xfrm>
        </p:spPr>
        <p:txBody>
          <a:bodyPr lIns="90000" tIns="46800" rIns="90000" bIns="46800">
            <a:normAutofit/>
          </a:bodyPr>
          <a:lstStyle>
            <a:lvl1pPr marL="0" indent="0">
              <a:buNone/>
              <a:defRPr sz="1350">
                <a:solidFill>
                  <a:schemeClr val="tx1">
                    <a:lumMod val="65000"/>
                    <a:lumOff val="35000"/>
                  </a:schemeClr>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456300" y="456300"/>
            <a:ext cx="8226900" cy="5292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456300" y="1125900"/>
            <a:ext cx="3882600" cy="35613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4808700" y="1125900"/>
            <a:ext cx="3882600" cy="35613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456300" y="456300"/>
            <a:ext cx="8226900" cy="5292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456300" y="1071900"/>
            <a:ext cx="4006800" cy="286200"/>
          </a:xfrm>
        </p:spPr>
        <p:txBody>
          <a:bodyPr lIns="101600" tIns="38100" rIns="76200" bIns="38100" anchor="t" anchorCtr="0">
            <a:normAutofit/>
          </a:bodyPr>
          <a:lstStyle>
            <a:lvl1pPr marL="0" indent="0">
              <a:lnSpc>
                <a:spcPct val="100000"/>
              </a:lnSpc>
              <a:buNone/>
              <a:defRPr sz="1500" b="1" spc="15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单击此处编辑文本</a:t>
            </a:r>
            <a:endParaRPr lang="zh-CN" altLang="en-US"/>
          </a:p>
        </p:txBody>
      </p:sp>
      <p:sp>
        <p:nvSpPr>
          <p:cNvPr id="4" name="内容占位符 3"/>
          <p:cNvSpPr>
            <a:spLocks noGrp="1"/>
          </p:cNvSpPr>
          <p:nvPr>
            <p:ph sz="half" idx="2"/>
            <p:custDataLst>
              <p:tags r:id="rId3"/>
            </p:custDataLst>
          </p:nvPr>
        </p:nvSpPr>
        <p:spPr>
          <a:xfrm>
            <a:off x="456300" y="1390500"/>
            <a:ext cx="4006800" cy="32967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4676813" y="1066297"/>
            <a:ext cx="4006800" cy="286200"/>
          </a:xfrm>
        </p:spPr>
        <p:txBody>
          <a:bodyPr vert="horz" lIns="101600" tIns="38100" rIns="76200" bIns="38100" rtlCol="0" anchor="t" anchorCtr="0">
            <a:normAutofit/>
          </a:bodyPr>
          <a:lstStyle>
            <a:lvl1pPr marL="0" indent="0">
              <a:lnSpc>
                <a:spcPct val="100000"/>
              </a:lnSpc>
              <a:buNone/>
              <a:defRPr sz="1500" b="1" spc="15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5"/>
            </p:custDataLst>
          </p:nvPr>
        </p:nvSpPr>
        <p:spPr>
          <a:xfrm>
            <a:off x="4676813" y="1390500"/>
            <a:ext cx="4006800" cy="32967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456300" y="456300"/>
            <a:ext cx="8226900" cy="5292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nvGrpSpPr>
      <p:grpSpPr>
        <a:xfrm>
          <a:off x="0" y="0"/>
          <a:ext cx="0" cy="0"/>
        </a:xfrm>
      </p:grpSpPr>
      <p:sp>
        <p:nvSpPr>
          <p:cNvPr id="3" name="图片占位符 2"/>
          <p:cNvSpPr>
            <a:spLocks noGrp="1"/>
          </p:cNvSpPr>
          <p:nvPr>
            <p:ph type="pic" idx="1"/>
            <p:custDataLst>
              <p:tags r:id="rId1"/>
            </p:custDataLst>
          </p:nvPr>
        </p:nvSpPr>
        <p:spPr>
          <a:xfrm>
            <a:off x="456300" y="1166400"/>
            <a:ext cx="3924808" cy="3456000"/>
          </a:xfrm>
        </p:spPr>
        <p:txBody>
          <a:bodyPr vert="horz" lIns="90000" tIns="46800" rIns="90000" bIns="46800" rtlCol="0">
            <a:normAutofit/>
          </a:bodyPr>
          <a:lstStyle>
            <a:lvl1pPr>
              <a:buNone/>
              <a:defRPr sz="1200"/>
            </a:lvl1pPr>
          </a:lstStyle>
          <a:p>
            <a:pPr lvl="0"/>
            <a:endParaRPr lang="zh-CN" altLang="en-US"/>
          </a:p>
        </p:txBody>
      </p:sp>
      <p:sp>
        <p:nvSpPr>
          <p:cNvPr id="4" name="文本占位符 3"/>
          <p:cNvSpPr>
            <a:spLocks noGrp="1"/>
          </p:cNvSpPr>
          <p:nvPr>
            <p:ph type="body" sz="half" idx="2"/>
            <p:custDataLst>
              <p:tags r:id="rId2"/>
            </p:custDataLst>
          </p:nvPr>
        </p:nvSpPr>
        <p:spPr>
          <a:xfrm>
            <a:off x="4762800" y="1166400"/>
            <a:ext cx="3920400" cy="3456000"/>
          </a:xfrm>
        </p:spPr>
        <p:txBody>
          <a:bodyPr vert="horz" lIns="90000" tIns="46800" rIns="90000" bIns="46800" rtlCol="0">
            <a:normAutofit/>
          </a:bodyPr>
          <a:lstStyle>
            <a:lvl1pPr>
              <a:buNone/>
              <a:defRPr sz="12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
            </a:fld>
            <a:endParaRPr lang="zh-CN" altLang="en-US"/>
          </a:p>
        </p:txBody>
      </p:sp>
      <p:sp>
        <p:nvSpPr>
          <p:cNvPr id="9" name="标题 8"/>
          <p:cNvSpPr>
            <a:spLocks noGrp="1"/>
          </p:cNvSpPr>
          <p:nvPr>
            <p:ph type="title"/>
            <p:custDataLst>
              <p:tags r:id="rId6"/>
            </p:custDataLst>
          </p:nvPr>
        </p:nvSpPr>
        <p:spPr>
          <a:xfrm>
            <a:off x="456300" y="456300"/>
            <a:ext cx="8226900" cy="529200"/>
          </a:xfrm>
        </p:spPr>
        <p:txBody>
          <a:bodyPr/>
          <a:lstStyle/>
          <a:p>
            <a:r>
              <a:rPr lang="zh-CN" altLang="en-US"/>
              <a:t>单击此处编辑母版标题样式</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Date Placeholder 3"/>
          <p:cNvSpPr>
            <a:spLocks noGrp="1"/>
          </p:cNvSpPr>
          <p:nvPr>
            <p:ph type="dt" sz="half" idx="10"/>
          </p:nvPr>
        </p:nvSpPr>
        <p:spPr/>
        <p:txBody>
          <a:bodyPr/>
          <a:lstStyle/>
          <a:p>
            <a:fld id="{A3164A1C-9D6D-4455-B5EE-2DCE7EB395C1}" type="datetimeFigureOut">
              <a:rPr lang="zh-CN" altLang="en-US" smtClean="0"/>
              <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BEC4F0F-DD40-497C-8E28-F3FDA5184A25}" type="slidenum">
              <a:rPr lang="zh-CN" altLang="en-US" smtClean="0"/>
              <a:t/>
            </a:fld>
            <a:endParaRPr lang="zh-CN" altLang="en-US"/>
          </a:p>
        </p:txBody>
      </p:sp>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hasCustomPrompt="1"/>
            <p:custDataLst>
              <p:tags r:id="rId1"/>
            </p:custDataLst>
          </p:nvPr>
        </p:nvSpPr>
        <p:spPr>
          <a:xfrm>
            <a:off x="7676100" y="685800"/>
            <a:ext cx="783000" cy="3771900"/>
          </a:xfrm>
        </p:spPr>
        <p:txBody>
          <a:bodyPr vert="eaVert" lIns="90000" tIns="46800" rIns="90000" bIns="46800" rtlCol="0" anchor="ctr" anchorCtr="0">
            <a:normAutofit/>
          </a:bodyPr>
          <a:lstStyle>
            <a:lvl1pPr>
              <a:buNone/>
              <a:defRPr sz="21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685800" y="685800"/>
            <a:ext cx="6876900" cy="3771900"/>
          </a:xfrm>
        </p:spPr>
        <p:txBody>
          <a:bodyPr vert="eaVert" lIns="46800" tIns="46800" rIns="46800" bIns="46800"/>
          <a:lstStyle>
            <a:lvl1pPr marL="171450" indent="-171450">
              <a:spcAft>
                <a:spcPts val="750"/>
              </a:spcAft>
              <a:defRPr spc="225"/>
            </a:lvl1pPr>
            <a:lvl2pPr marL="514350" indent="-171450">
              <a:defRPr spc="225"/>
            </a:lvl2pPr>
            <a:lvl3pPr marL="857250" indent="-171450">
              <a:defRPr spc="225"/>
            </a:lvl3pPr>
            <a:lvl4pPr marL="1200150" indent="-171450">
              <a:defRPr spc="225"/>
            </a:lvl4pPr>
            <a:lvl5pPr marL="1543050" indent="-171450">
              <a:defRPr spc="225"/>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4"/>
            </p:custDataLst>
          </p:nvPr>
        </p:nvSpPr>
        <p:spPr>
          <a:xfrm>
            <a:off x="456300" y="580500"/>
            <a:ext cx="8229600" cy="41121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2" name="标题 1"/>
          <p:cNvSpPr>
            <a:spLocks noGrp="1"/>
          </p:cNvSpPr>
          <p:nvPr>
            <p:ph type="title" hasCustomPrompt="1"/>
            <p:custDataLst>
              <p:tags r:id="rId4"/>
            </p:custDataLst>
          </p:nvPr>
        </p:nvSpPr>
        <p:spPr>
          <a:xfrm>
            <a:off x="899100" y="1863000"/>
            <a:ext cx="7349400" cy="764100"/>
          </a:xfrm>
        </p:spPr>
        <p:txBody>
          <a:bodyPr vert="horz" lIns="90000" tIns="46800" rIns="90000" bIns="46800" rtlCol="0" anchor="t" anchorCtr="0">
            <a:normAutofit/>
          </a:bodyPr>
          <a:lstStyle>
            <a:lvl1pPr algn="ctr">
              <a:defRPr sz="45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899100" y="2670300"/>
            <a:ext cx="7349400" cy="353700"/>
          </a:xfrm>
        </p:spPr>
        <p:txBody>
          <a:bodyPr lIns="90000" tIns="46800" rIns="90000" bIns="46800">
            <a:normAutofit/>
          </a:bodyPr>
          <a:lstStyle>
            <a:lvl1pPr algn="ctr">
              <a:lnSpc>
                <a:spcPct val="110000"/>
              </a:lnSpc>
              <a:buNone/>
              <a:defRPr sz="1800" spc="150"/>
            </a:lvl1pPr>
          </a:lstStyle>
          <a:p>
            <a:pPr lvl="0"/>
            <a:r>
              <a:rPr lang="zh-CN" altLang="en-US"/>
              <a:t>单击此处编辑母版文本样式</a:t>
            </a:r>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A3164A1C-9D6D-4455-B5EE-2DCE7EB395C1}" type="datetimeFigureOut">
              <a:rPr lang="zh-CN" altLang="en-US" smtClean="0"/>
              <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BEC4F0F-DD40-497C-8E28-F3FDA5184A25}"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5" name="Date Placeholder 4"/>
          <p:cNvSpPr>
            <a:spLocks noGrp="1"/>
          </p:cNvSpPr>
          <p:nvPr>
            <p:ph type="dt" sz="half" idx="10"/>
          </p:nvPr>
        </p:nvSpPr>
        <p:spPr/>
        <p:txBody>
          <a:bodyPr/>
          <a:lstStyle/>
          <a:p>
            <a:fld id="{A3164A1C-9D6D-4455-B5EE-2DCE7EB395C1}" type="datetimeFigureOut">
              <a:rPr lang="zh-CN" altLang="en-US" smtClean="0"/>
              <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BEC4F0F-DD40-497C-8E28-F3FDA5184A25}"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7" name="Date Placeholder 6"/>
          <p:cNvSpPr>
            <a:spLocks noGrp="1"/>
          </p:cNvSpPr>
          <p:nvPr>
            <p:ph type="dt" sz="half" idx="10"/>
          </p:nvPr>
        </p:nvSpPr>
        <p:spPr/>
        <p:txBody>
          <a:bodyPr/>
          <a:lstStyle/>
          <a:p>
            <a:fld id="{A3164A1C-9D6D-4455-B5EE-2DCE7EB395C1}" type="datetimeFigureOut">
              <a:rPr lang="zh-CN" altLang="en-US" smtClean="0"/>
              <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BEC4F0F-DD40-497C-8E28-F3FDA5184A25}"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Date Placeholder 2"/>
          <p:cNvSpPr>
            <a:spLocks noGrp="1"/>
          </p:cNvSpPr>
          <p:nvPr>
            <p:ph type="dt" sz="half" idx="10"/>
          </p:nvPr>
        </p:nvSpPr>
        <p:spPr/>
        <p:txBody>
          <a:bodyPr/>
          <a:lstStyle/>
          <a:p>
            <a:fld id="{A3164A1C-9D6D-4455-B5EE-2DCE7EB395C1}" type="datetimeFigureOut">
              <a:rPr lang="zh-CN" altLang="en-US" smtClean="0"/>
              <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BEC4F0F-DD40-497C-8E28-F3FDA5184A25}"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A3164A1C-9D6D-4455-B5EE-2DCE7EB395C1}" type="datetimeFigureOut">
              <a:rPr lang="zh-CN" altLang="en-US" smtClean="0"/>
              <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BEC4F0F-DD40-497C-8E28-F3FDA5184A25}"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nvGrpSpPr>
      <p:grpSpPr>
        <a:xfrm>
          <a:off x="0" y="0"/>
          <a: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3164A1C-9D6D-4455-B5EE-2DCE7EB395C1}" type="datetimeFigureOut">
              <a:rPr lang="zh-CN" altLang="en-US" smtClean="0"/>
              <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BEC4F0F-DD40-497C-8E28-F3FDA5184A25}"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3164A1C-9D6D-4455-B5EE-2DCE7EB395C1}" type="datetimeFigureOut">
              <a:rPr lang="zh-CN" altLang="en-US" smtClean="0"/>
              <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BEC4F0F-DD40-497C-8E28-F3FDA5184A25}"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slideLayout" Target="../slideLayouts/slideLayout21.xml" /><Relationship Id="rId11" Type="http://schemas.openxmlformats.org/officeDocument/2006/relationships/slideLayout" Target="../slideLayouts/slideLayout22.xml" /><Relationship Id="rId12" Type="http://schemas.openxmlformats.org/officeDocument/2006/relationships/tags" Target="../tags/tag57.xml" /><Relationship Id="rId13" Type="http://schemas.openxmlformats.org/officeDocument/2006/relationships/tags" Target="../tags/tag58.xml" /><Relationship Id="rId14" Type="http://schemas.openxmlformats.org/officeDocument/2006/relationships/tags" Target="../tags/tag59.xml" /><Relationship Id="rId15" Type="http://schemas.openxmlformats.org/officeDocument/2006/relationships/tags" Target="../tags/tag60.xml" /><Relationship Id="rId16" Type="http://schemas.openxmlformats.org/officeDocument/2006/relationships/theme" Target="../theme/theme2.xml" /><Relationship Id="rId2" Type="http://schemas.openxmlformats.org/officeDocument/2006/relationships/slideLayout" Target="../slideLayouts/slideLayout13.xml" /><Relationship Id="rId3" Type="http://schemas.openxmlformats.org/officeDocument/2006/relationships/slideLayout" Target="../slideLayouts/slideLayout14.xml" /><Relationship Id="rId4" Type="http://schemas.openxmlformats.org/officeDocument/2006/relationships/slideLayout" Target="../slideLayouts/slideLayout15.xml" /><Relationship Id="rId5" Type="http://schemas.openxmlformats.org/officeDocument/2006/relationships/slideLayout" Target="../slideLayouts/slideLayout16.xml" /><Relationship Id="rId6" Type="http://schemas.openxmlformats.org/officeDocument/2006/relationships/slideLayout" Target="../slideLayouts/slideLayout17.xml" /><Relationship Id="rId7" Type="http://schemas.openxmlformats.org/officeDocument/2006/relationships/slideLayout" Target="../slideLayouts/slideLayout18.xml" /><Relationship Id="rId8" Type="http://schemas.openxmlformats.org/officeDocument/2006/relationships/slideLayout" Target="../slideLayouts/slideLayout19.xml" /><Relationship Id="rId9" Type="http://schemas.openxmlformats.org/officeDocument/2006/relationships/slideLayout" Target="../slideLayouts/slideLayout20.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rgbClr val="F2F2F2"/>
        </a:solidFill>
        <a:effectLst/>
      </p:bgPr>
    </p:bg>
    <p:spTree>
      <p:nvGrpSpPr>
        <p:cNvPr id="1" name=""/>
        <p:cNvGrpSpPr/>
        <p:nvPr/>
      </p:nvGrpSpPr>
      <p:grpSpPr>
        <a:xfrm>
          <a:off x="0" y="0"/>
          <a: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3164A1C-9D6D-4455-B5EE-2DCE7EB395C1}" type="datetimeFigureOut">
              <a:rPr lang="zh-CN" altLang="en-US" smtClean="0"/>
              <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BEC4F0F-DD40-497C-8E28-F3FDA5184A25}" type="slidenum">
              <a:rPr lang="zh-CN" altLang="en-US" smtClean="0"/>
              <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4" name="日期占位符 3"/>
          <p:cNvSpPr>
            <a:spLocks noGrp="1"/>
          </p:cNvSpPr>
          <p:nvPr>
            <p:ph type="dt" sz="half" idx="2"/>
            <p:custDataLst>
              <p:tags r:id="rId12"/>
            </p:custDataLst>
          </p:nvPr>
        </p:nvSpPr>
        <p:spPr>
          <a:xfrm>
            <a:off x="459000" y="4735800"/>
            <a:ext cx="2025000" cy="237600"/>
          </a:xfrm>
          <a:prstGeom prst="rect">
            <a:avLst/>
          </a:prstGeom>
        </p:spPr>
        <p:txBody>
          <a:bodyPr vert="horz" lIns="91440" tIns="45720" rIns="91440" bIns="45720" rtlCol="0" anchor="ctr">
            <a:normAutofit/>
          </a:bodyPr>
          <a:lstStyle>
            <a:defPPr>
              <a:defRPr lang="zh-CN"/>
            </a:defPPr>
            <a:lvl1pPr marL="0" algn="l" defTabSz="685800" rtl="0" eaLnBrk="1" latinLnBrk="0" hangingPunct="1">
              <a:defRPr sz="750" kern="1200" baseline="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13"/>
            </p:custDataLst>
          </p:nvPr>
        </p:nvSpPr>
        <p:spPr>
          <a:xfrm>
            <a:off x="3087000" y="4735800"/>
            <a:ext cx="2970000" cy="237600"/>
          </a:xfrm>
          <a:prstGeom prst="rect">
            <a:avLst/>
          </a:prstGeom>
        </p:spPr>
        <p:txBody>
          <a:bodyPr vert="horz" lIns="91440" tIns="45720" rIns="91440" bIns="45720" rtlCol="0" anchor="ctr">
            <a:normAutofit/>
          </a:bodyPr>
          <a:lstStyle>
            <a:defPPr>
              <a:defRPr lang="zh-CN"/>
            </a:defPPr>
            <a:lvl1pPr marL="0" algn="ctr" defTabSz="685800" rtl="0" eaLnBrk="1" latinLnBrk="0" hangingPunct="1">
              <a:defRPr sz="750" kern="1200" baseline="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p>
        </p:txBody>
      </p:sp>
      <p:sp>
        <p:nvSpPr>
          <p:cNvPr id="6" name="灯片编号占位符 5"/>
          <p:cNvSpPr>
            <a:spLocks noGrp="1"/>
          </p:cNvSpPr>
          <p:nvPr>
            <p:ph type="sldNum" sz="quarter" idx="4"/>
            <p:custDataLst>
              <p:tags r:id="rId14"/>
            </p:custDataLst>
          </p:nvPr>
        </p:nvSpPr>
        <p:spPr>
          <a:xfrm>
            <a:off x="6658200" y="4735800"/>
            <a:ext cx="2025000" cy="237600"/>
          </a:xfrm>
          <a:prstGeom prst="rect">
            <a:avLst/>
          </a:prstGeom>
        </p:spPr>
        <p:txBody>
          <a:bodyPr vert="horz" lIns="91440" tIns="45720" rIns="91440" bIns="45720" rtlCol="0" anchor="ctr">
            <a:normAutofit/>
          </a:bodyPr>
          <a:lstStyle>
            <a:defPPr>
              <a:defRPr lang="zh-CN"/>
            </a:defPPr>
            <a:lvl1pPr marL="0" algn="r" defTabSz="685800" rtl="0" eaLnBrk="1" latinLnBrk="0" hangingPunct="1">
              <a:defRPr sz="750" kern="1200" baseline="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9AE70B2-8BF9-45C0-BB95-33D1B9D3A854}" type="slidenum">
              <a:rPr lang="zh-CN" altLang="en-US" smtClean="0"/>
              <a:t>0</a:t>
            </a:fld>
            <a:endParaRPr lang="zh-CN" altLang="en-US"/>
          </a:p>
        </p:txBody>
      </p:sp>
      <p:sp>
        <p:nvSpPr>
          <p:cNvPr id="7" name="矩形 6"/>
          <p:cNvSpPr/>
          <p:nvPr userDrawn="1"/>
        </p:nvSpPr>
        <p:spPr>
          <a:xfrm>
            <a:off x="0" y="476"/>
            <a:ext cx="9144952" cy="5142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zh-CN" altLang="en-US"/>
          </a:p>
        </p:txBody>
      </p:sp>
    </p:spTree>
    <p:custDataLst>
      <p:tags r:id="rId15"/>
    </p:custData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timing/>
  <p:txStyles>
    <p:titleStyle>
      <a:lvl1pPr algn="l" defTabSz="685800" rtl="0" eaLnBrk="1" fontAlgn="auto" latinLnBrk="0" hangingPunct="1">
        <a:lnSpc>
          <a:spcPct val="100000"/>
        </a:lnSpc>
        <a:spcBef>
          <a:spcPct val="0"/>
        </a:spcBef>
        <a:buNone/>
        <a:defRPr sz="2700" b="1" u="none" strike="noStrike" kern="1200" cap="none" spc="225" normalizeH="0" baseline="0">
          <a:solidFill>
            <a:schemeClr val="tx1">
              <a:lumMod val="85000"/>
              <a:lumOff val="15000"/>
            </a:schemeClr>
          </a:solidFill>
          <a:uFillTx/>
          <a:latin typeface="+mj-lt"/>
          <a:ea typeface="+mj-ea"/>
          <a:cs typeface="+mj-cs"/>
        </a:defRPr>
      </a:lvl1pPr>
    </p:titleStyle>
    <p:bodyStyle>
      <a:lvl1pPr marL="171450" indent="-171450" algn="l" defTabSz="685800" rtl="0" eaLnBrk="1" fontAlgn="auto" latinLnBrk="0" hangingPunct="1">
        <a:lnSpc>
          <a:spcPct val="130000"/>
        </a:lnSpc>
        <a:spcBef>
          <a:spcPct val="0"/>
        </a:spcBef>
        <a:spcAft>
          <a:spcPts val="750"/>
        </a:spcAft>
        <a:buFont typeface="Arial" panose="020b0604020202020204" pitchFamily="34" charset="0"/>
        <a:buChar char="●"/>
        <a:defRPr sz="1350" u="none" strike="noStrike" kern="1200" cap="none" spc="112" normalizeH="0" baseline="0">
          <a:solidFill>
            <a:schemeClr val="tx1">
              <a:lumMod val="65000"/>
              <a:lumOff val="35000"/>
            </a:schemeClr>
          </a:solidFill>
          <a:uFillTx/>
          <a:latin typeface="+mn-lt"/>
          <a:ea typeface="+mn-ea"/>
          <a:cs typeface="+mn-cs"/>
        </a:defRPr>
      </a:lvl1pPr>
      <a:lvl2pPr marL="514350" indent="-171450" algn="l" defTabSz="685800" rtl="0" eaLnBrk="1" fontAlgn="auto" latinLnBrk="0" hangingPunct="1">
        <a:lnSpc>
          <a:spcPct val="120000"/>
        </a:lnSpc>
        <a:spcBef>
          <a:spcPct val="0"/>
        </a:spcBef>
        <a:spcAft>
          <a:spcPts val="450"/>
        </a:spcAft>
        <a:buFont typeface="Arial" panose="020b0604020202020204" pitchFamily="34" charset="0"/>
        <a:buChar char="●"/>
        <a:tabLst>
          <a:tab pos="1207294"/>
        </a:tabLst>
        <a:defRPr sz="1200" u="none" strike="noStrike" kern="1200" cap="none" spc="112" normalizeH="0" baseline="0">
          <a:solidFill>
            <a:schemeClr val="tx1">
              <a:lumMod val="65000"/>
              <a:lumOff val="35000"/>
            </a:schemeClr>
          </a:solidFill>
          <a:uFillTx/>
          <a:latin typeface="+mn-lt"/>
          <a:ea typeface="+mn-ea"/>
          <a:cs typeface="+mn-cs"/>
        </a:defRPr>
      </a:lvl2pPr>
      <a:lvl3pPr marL="857250" indent="-171450" algn="l" defTabSz="685800" rtl="0" eaLnBrk="1" fontAlgn="auto" latinLnBrk="0" hangingPunct="1">
        <a:lnSpc>
          <a:spcPct val="120000"/>
        </a:lnSpc>
        <a:spcBef>
          <a:spcPct val="0"/>
        </a:spcBef>
        <a:spcAft>
          <a:spcPts val="450"/>
        </a:spcAft>
        <a:buFont typeface="Arial" panose="020b0604020202020204" pitchFamily="34" charset="0"/>
        <a:buChar char="●"/>
        <a:defRPr sz="1200" u="none" strike="noStrike" kern="1200" cap="none" spc="112" normalizeH="0" baseline="0">
          <a:solidFill>
            <a:schemeClr val="tx1">
              <a:lumMod val="65000"/>
              <a:lumOff val="35000"/>
            </a:schemeClr>
          </a:solidFill>
          <a:uFillTx/>
          <a:latin typeface="+mn-lt"/>
          <a:ea typeface="+mn-ea"/>
          <a:cs typeface="+mn-cs"/>
        </a:defRPr>
      </a:lvl3pPr>
      <a:lvl4pPr marL="1200150" indent="-171450" algn="l" defTabSz="685800" rtl="0" eaLnBrk="1" fontAlgn="auto" latinLnBrk="0" hangingPunct="1">
        <a:lnSpc>
          <a:spcPct val="120000"/>
        </a:lnSpc>
        <a:spcBef>
          <a:spcPct val="0"/>
        </a:spcBef>
        <a:spcAft>
          <a:spcPts val="225"/>
        </a:spcAft>
        <a:buFont typeface="Wingdings" panose="05000000000000000000" charset="0"/>
        <a:buChar char=""/>
        <a:defRPr sz="1050" u="none" strike="noStrike" kern="1200" cap="none" spc="112" normalizeH="0" baseline="0">
          <a:solidFill>
            <a:schemeClr val="tx1">
              <a:lumMod val="65000"/>
              <a:lumOff val="35000"/>
            </a:schemeClr>
          </a:solidFill>
          <a:uFillTx/>
          <a:latin typeface="+mn-lt"/>
          <a:ea typeface="+mn-ea"/>
          <a:cs typeface="+mn-cs"/>
        </a:defRPr>
      </a:lvl4pPr>
      <a:lvl5pPr marL="1543050" indent="-171450" algn="l" defTabSz="685800" rtl="0" eaLnBrk="1" fontAlgn="auto" latinLnBrk="0" hangingPunct="1">
        <a:lnSpc>
          <a:spcPct val="120000"/>
        </a:lnSpc>
        <a:spcBef>
          <a:spcPct val="0"/>
        </a:spcBef>
        <a:spcAft>
          <a:spcPts val="225"/>
        </a:spcAft>
        <a:buFont typeface="Arial" panose="020b0604020202020204" pitchFamily="34" charset="0"/>
        <a:buChar char="•"/>
        <a:defRPr sz="1050" u="none" strike="noStrike" kern="1200" cap="none" spc="112" normalizeH="0" baseline="0">
          <a:solidFill>
            <a:schemeClr val="tx1">
              <a:lumMod val="65000"/>
              <a:lumOff val="35000"/>
            </a:schemeClr>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png" /><Relationship Id="rId3" Type="http://schemas.microsoft.com/office/2007/relationships/media" Target="../media/media1.mp3" /><Relationship Id="rId4" Type="http://schemas.microsoft.com/office/2007/relationships/media" Target="../media/media1.mp3" TargetMode="Internal" /><Relationship Id="rId5" Type="http://schemas.openxmlformats.org/officeDocument/2006/relationships/image" Target="../media/image2.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jpeg" /><Relationship Id="rId3" Type="http://schemas.openxmlformats.org/officeDocument/2006/relationships/image" Target="../media/image8.jpeg" /><Relationship Id="rId4" Type="http://schemas.openxmlformats.org/officeDocument/2006/relationships/image" Target="../media/image9.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png" /><Relationship Id="rId3" Type="http://schemas.openxmlformats.org/officeDocument/2006/relationships/image" Target="../media/image11.jpeg" /><Relationship Id="rId4" Type="http://schemas.openxmlformats.org/officeDocument/2006/relationships/image" Target="../media/image12.jpe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3.png" /><Relationship Id="rId3" Type="http://schemas.openxmlformats.org/officeDocument/2006/relationships/tags" Target="../tags/tag76.xml" /><Relationship Id="rId4" Type="http://schemas.openxmlformats.org/officeDocument/2006/relationships/tags" Target="../tags/tag77.xml" /><Relationship Id="rId5" Type="http://schemas.openxmlformats.org/officeDocument/2006/relationships/tags" Target="../tags/tag78.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png" /><Relationship Id="rId3" Type="http://schemas.microsoft.com/office/2007/relationships/media" Target="../media/media1.mp3" /><Relationship Id="rId4" Type="http://schemas.microsoft.com/office/2007/relationships/media" Target="../media/media1.mp3" TargetMode="Internal" /><Relationship Id="rId5" Type="http://schemas.openxmlformats.org/officeDocument/2006/relationships/image" Target="../media/image2.jpe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xml" /><Relationship Id="rId3" Type="http://schemas.openxmlformats.org/officeDocument/2006/relationships/hyperlink" Target="https://www.ppthui.com/jingpin/" TargetMode="External" /><Relationship Id="rId4" Type="http://schemas.openxmlformats.org/officeDocument/2006/relationships/hyperlink" Target="https://www.ppthui.com/hangye/" TargetMode="External" /><Relationship Id="rId5" Type="http://schemas.openxmlformats.org/officeDocument/2006/relationships/hyperlink" Target="https://www.ppthui.com/gongzuo/" TargetMode="External" /><Relationship Id="rId6" Type="http://schemas.openxmlformats.org/officeDocument/2006/relationships/hyperlink" Target="https://www.ppthui.com/jieri/" TargetMode="External" /><Relationship Id="rId7" Type="http://schemas.openxmlformats.org/officeDocument/2006/relationships/image" Target="../media/image14.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image" Target="../media/image14.png" /><Relationship Id="rId11" Type="http://schemas.openxmlformats.org/officeDocument/2006/relationships/hyperlink" Target="https://www.ppthui.com/jianjie/" TargetMode="External" /><Relationship Id="rId12" Type="http://schemas.openxmlformats.org/officeDocument/2006/relationships/hyperlink" Target="https://www.ppthui.com/shangwu/" TargetMode="External" /><Relationship Id="rId13" Type="http://schemas.openxmlformats.org/officeDocument/2006/relationships/hyperlink" Target="https://www.ppthui.com/fengjing/" TargetMode="External" /><Relationship Id="rId14" Type="http://schemas.openxmlformats.org/officeDocument/2006/relationships/hyperlink" Target="https://www.ppthui.com/shishang/" TargetMode="External" /><Relationship Id="rId15" Type="http://schemas.openxmlformats.org/officeDocument/2006/relationships/hyperlink" Target="https://www.ppthui.com/gudian/" TargetMode="External" /><Relationship Id="rId16" Type="http://schemas.openxmlformats.org/officeDocument/2006/relationships/hyperlink" Target="https://www.ppthui.com/aiqing/" TargetMode="External" /><Relationship Id="rId17" Type="http://schemas.openxmlformats.org/officeDocument/2006/relationships/hyperlink" Target="https://www.ppthui.com/dongman/" TargetMode="External" /><Relationship Id="rId18" Type="http://schemas.openxmlformats.org/officeDocument/2006/relationships/hyperlink" Target="https://www.ppthui.com/sheji/" TargetMode="External" /><Relationship Id="rId19" Type="http://schemas.openxmlformats.org/officeDocument/2006/relationships/hyperlink" Target="https://www.ppthui.com/search/&#20027;&#39064;&#29677;&#20250;.html" TargetMode="External" /><Relationship Id="rId2" Type="http://schemas.openxmlformats.org/officeDocument/2006/relationships/notesSlide" Target="../notesSlides/notesSlide2.xml" /><Relationship Id="rId20" Type="http://schemas.openxmlformats.org/officeDocument/2006/relationships/hyperlink" Target="https://www.ppthui.com/search/&#32972;&#26223;&#22270;&#29255;.html" TargetMode="External" /><Relationship Id="rId21" Type="http://schemas.openxmlformats.org/officeDocument/2006/relationships/hyperlink" Target="https://www.ppthui.com/dangzheng/" TargetMode="External" /><Relationship Id="rId22" Type="http://schemas.openxmlformats.org/officeDocument/2006/relationships/hyperlink" Target="https://www.ppthui.com/keji/" TargetMode="External" /><Relationship Id="rId23" Type="http://schemas.openxmlformats.org/officeDocument/2006/relationships/hyperlink" Target="https://www.ppthui.com/gongye/" TargetMode="External" /><Relationship Id="rId24" Type="http://schemas.openxmlformats.org/officeDocument/2006/relationships/hyperlink" Target="https://www.ppthui.com/yixue/" TargetMode="External" /><Relationship Id="rId25" Type="http://schemas.openxmlformats.org/officeDocument/2006/relationships/hyperlink" Target="https://www.ppthui.com/lvyou/" TargetMode="External" /><Relationship Id="rId26" Type="http://schemas.openxmlformats.org/officeDocument/2006/relationships/hyperlink" Target="https://www.ppthui.com/jinrong/" TargetMode="External" /><Relationship Id="rId27" Type="http://schemas.openxmlformats.org/officeDocument/2006/relationships/hyperlink" Target="https://www.ppthui.com/canyin/" TargetMode="External" /><Relationship Id="rId28" Type="http://schemas.openxmlformats.org/officeDocument/2006/relationships/hyperlink" Target="https://www.ppthui.com/jiaoyu/" TargetMode="External" /><Relationship Id="rId29" Type="http://schemas.openxmlformats.org/officeDocument/2006/relationships/hyperlink" Target="https://www.ppthui.com/search/&#25945;&#23398;&#35828;&#35838;.html" TargetMode="External" /><Relationship Id="rId3" Type="http://schemas.openxmlformats.org/officeDocument/2006/relationships/hyperlink" Target="https://www.ppthui.com" TargetMode="External" /><Relationship Id="rId30" Type="http://schemas.openxmlformats.org/officeDocument/2006/relationships/hyperlink" Target="https://www.ppthui.com/search/&#38144;&#21806;.html" TargetMode="External" /><Relationship Id="rId31" Type="http://schemas.openxmlformats.org/officeDocument/2006/relationships/hyperlink" Target="https://www.ppthui.com/huibao/" TargetMode="External" /><Relationship Id="rId32" Type="http://schemas.openxmlformats.org/officeDocument/2006/relationships/hyperlink" Target="https://www.ppthui.com/biye/" TargetMode="External" /><Relationship Id="rId33" Type="http://schemas.openxmlformats.org/officeDocument/2006/relationships/hyperlink" Target="https://www.ppthui.com/peixun/" TargetMode="External" /><Relationship Id="rId34" Type="http://schemas.openxmlformats.org/officeDocument/2006/relationships/hyperlink" Target="https://www.ppthui.com/shuzhi/" TargetMode="External" /><Relationship Id="rId35" Type="http://schemas.openxmlformats.org/officeDocument/2006/relationships/hyperlink" Target="https://www.ppthui.com/fenxi/" TargetMode="External" /><Relationship Id="rId36" Type="http://schemas.openxmlformats.org/officeDocument/2006/relationships/hyperlink" Target="https://www.ppthui.com/jianli/" TargetMode="External" /><Relationship Id="rId37" Type="http://schemas.openxmlformats.org/officeDocument/2006/relationships/hyperlink" Target="https://www.ppthui.com/gongsi/" TargetMode="External" /><Relationship Id="rId38" Type="http://schemas.openxmlformats.org/officeDocument/2006/relationships/hyperlink" Target="https://www.ppthui.com/search/&#24037;&#20316;&#24635;&#32467;.html" TargetMode="External" /><Relationship Id="rId39" Type="http://schemas.openxmlformats.org/officeDocument/2006/relationships/hyperlink" Target="https://www.ppthui.com/search/&#22242;&#38431;.html" TargetMode="External" /><Relationship Id="rId4" Type="http://schemas.openxmlformats.org/officeDocument/2006/relationships/hyperlink" Target="https://www.ppthui.com/jingpin/" TargetMode="External" /><Relationship Id="rId5" Type="http://schemas.openxmlformats.org/officeDocument/2006/relationships/hyperlink" Target="https://www.ppthui.com/hangye/" TargetMode="External" /><Relationship Id="rId6" Type="http://schemas.openxmlformats.org/officeDocument/2006/relationships/hyperlink" Target="https://www.ppthui.com/gongzuo/" TargetMode="External" /><Relationship Id="rId7" Type="http://schemas.openxmlformats.org/officeDocument/2006/relationships/hyperlink" Target="https://www.ppthui.com/jieri/" TargetMode="External" /><Relationship Id="rId8" Type="http://schemas.openxmlformats.org/officeDocument/2006/relationships/hyperlink" Target="http://www.ppthui.com/dangzheng/" TargetMode="External" /><Relationship Id="rId9" Type="http://schemas.openxmlformats.org/officeDocument/2006/relationships/hyperlink" Target="http://www.ppthui.com/jiaoyu/" TargetMode="Externa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69.xml" /><Relationship Id="rId11" Type="http://schemas.openxmlformats.org/officeDocument/2006/relationships/tags" Target="../tags/tag70.xml" /><Relationship Id="rId12" Type="http://schemas.openxmlformats.org/officeDocument/2006/relationships/tags" Target="../tags/tag71.xml" /><Relationship Id="rId13" Type="http://schemas.openxmlformats.org/officeDocument/2006/relationships/tags" Target="../tags/tag72.xml" /><Relationship Id="rId14" Type="http://schemas.openxmlformats.org/officeDocument/2006/relationships/tags" Target="../tags/tag73.xml" /><Relationship Id="rId15" Type="http://schemas.openxmlformats.org/officeDocument/2006/relationships/tags" Target="../tags/tag74.xml" /><Relationship Id="rId16" Type="http://schemas.openxmlformats.org/officeDocument/2006/relationships/tags" Target="../tags/tag75.xml" /><Relationship Id="rId2" Type="http://schemas.openxmlformats.org/officeDocument/2006/relationships/tags" Target="../tags/tag61.xml" /><Relationship Id="rId3" Type="http://schemas.openxmlformats.org/officeDocument/2006/relationships/tags" Target="../tags/tag62.xml" /><Relationship Id="rId4" Type="http://schemas.openxmlformats.org/officeDocument/2006/relationships/tags" Target="../tags/tag63.xml" /><Relationship Id="rId5" Type="http://schemas.openxmlformats.org/officeDocument/2006/relationships/tags" Target="../tags/tag64.xml" /><Relationship Id="rId6" Type="http://schemas.openxmlformats.org/officeDocument/2006/relationships/tags" Target="../tags/tag65.xml" /><Relationship Id="rId7" Type="http://schemas.openxmlformats.org/officeDocument/2006/relationships/tags" Target="../tags/tag66.xml" /><Relationship Id="rId8" Type="http://schemas.openxmlformats.org/officeDocument/2006/relationships/tags" Target="../tags/tag67.xml" /><Relationship Id="rId9" Type="http://schemas.openxmlformats.org/officeDocument/2006/relationships/tags" Target="../tags/tag68.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png" /><Relationship Id="rId3" Type="http://schemas.openxmlformats.org/officeDocument/2006/relationships/image" Target="../media/image5.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jpe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dpi="0" rotWithShape="1">
          <a:blip r:embed="rId5">
            <a:lum/>
          </a:blip>
          <a:stretch>
            <a:fillRect t="-9000" b="-9000"/>
          </a:stretch>
        </a:blipFill>
        <a:effectLst/>
      </p:bgPr>
    </p:bg>
    <p:spTree>
      <p:nvGrpSpPr>
        <p:cNvPr id="1" name=""/>
        <p:cNvGrpSpPr/>
        <p:nvPr/>
      </p:nvGrpSpPr>
      <p:grpSpPr>
        <a:xfrm>
          <a:off x="0" y="0"/>
          <a:ext cx="0" cy="0"/>
        </a:xfrm>
      </p:grpSpPr>
      <p:sp>
        <p:nvSpPr>
          <p:cNvPr id="5" name="矩形 4"/>
          <p:cNvSpPr/>
          <p:nvPr/>
        </p:nvSpPr>
        <p:spPr>
          <a:xfrm>
            <a:off x="0" y="1707306"/>
            <a:ext cx="9144000" cy="1566629"/>
          </a:xfrm>
          <a:prstGeom prst="rect">
            <a:avLst/>
          </a:prstGeom>
          <a:solidFill>
            <a:srgbClr val="4CA6C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496290" y="1809617"/>
            <a:ext cx="6554265" cy="584775"/>
          </a:xfrm>
          <a:prstGeom prst="rect">
            <a:avLst/>
          </a:prstGeom>
          <a:noFill/>
        </p:spPr>
        <p:txBody>
          <a:bodyPr wrap="square" rtlCol="0">
            <a:spAutoFit/>
          </a:bodyPr>
          <a:lstStyle/>
          <a:p>
            <a:r>
              <a:rPr lang="zh-CN" altLang="en-US" sz="3200" b="1" smtClean="0">
                <a:solidFill>
                  <a:schemeClr val="bg1"/>
                </a:solidFill>
              </a:rPr>
              <a:t>医药研究医院医疗机构</a:t>
            </a:r>
            <a:r>
              <a:rPr lang="en-US" altLang="zh-CN" sz="3200" b="1" smtClean="0">
                <a:solidFill>
                  <a:schemeClr val="bg1"/>
                </a:solidFill>
              </a:rPr>
              <a:t>PPT</a:t>
            </a:r>
            <a:r>
              <a:rPr lang="zh-CN" altLang="en-US" sz="3200" b="1" smtClean="0">
                <a:solidFill>
                  <a:schemeClr val="bg1"/>
                </a:solidFill>
              </a:rPr>
              <a:t>模版</a:t>
            </a:r>
            <a:endParaRPr lang="zh-CN" altLang="en-US" sz="3200" b="1">
              <a:solidFill>
                <a:schemeClr val="bg1"/>
              </a:solidFill>
            </a:endParaRPr>
          </a:p>
        </p:txBody>
      </p:sp>
      <p:sp>
        <p:nvSpPr>
          <p:cNvPr id="9" name="文本框 8"/>
          <p:cNvSpPr txBox="1"/>
          <p:nvPr/>
        </p:nvSpPr>
        <p:spPr>
          <a:xfrm>
            <a:off x="2129337" y="2340579"/>
            <a:ext cx="7078607" cy="300082"/>
          </a:xfrm>
          <a:prstGeom prst="rect">
            <a:avLst/>
          </a:prstGeom>
          <a:noFill/>
        </p:spPr>
        <p:txBody>
          <a:bodyPr wrap="square" rtlCol="0">
            <a:spAutoFit/>
          </a:bodyPr>
          <a:lstStyle/>
          <a:p>
            <a:r>
              <a:rPr lang="en-US" altLang="zh-CN" smtClean="0">
                <a:solidFill>
                  <a:schemeClr val="bg1"/>
                </a:solidFill>
              </a:rPr>
              <a:t>Medical research hospital medical institutions PPT template</a:t>
            </a:r>
            <a:endParaRPr lang="zh-CN" altLang="en-US">
              <a:solidFill>
                <a:schemeClr val="bg1"/>
              </a:solidFill>
            </a:endParaRPr>
          </a:p>
        </p:txBody>
      </p:sp>
      <p:grpSp>
        <p:nvGrpSpPr>
          <p:cNvPr id="10" name="组合 9"/>
          <p:cNvGrpSpPr/>
          <p:nvPr/>
        </p:nvGrpSpPr>
        <p:grpSpPr>
          <a:xfrm>
            <a:off x="4857835" y="2756077"/>
            <a:ext cx="397019" cy="397019"/>
            <a:chOff x="8179277" y="3748642"/>
            <a:chExt cx="1500028" cy="1500029"/>
          </a:xfrm>
          <a:effectLst>
            <a:reflection blurRad="88900" stA="83000" endPos="63000" dist="50800" dir="5400000" sy="-100000" algn="bl" rotWithShape="0"/>
          </a:effectLst>
        </p:grpSpPr>
        <p:sp>
          <p:nvSpPr>
            <p:cNvPr id="11" name="椭圆 10"/>
            <p:cNvSpPr/>
            <p:nvPr/>
          </p:nvSpPr>
          <p:spPr>
            <a:xfrm>
              <a:off x="8179277" y="3748642"/>
              <a:ext cx="1500028" cy="150002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grpSp>
          <p:nvGrpSpPr>
            <p:cNvPr id="12" name="组合 11"/>
            <p:cNvGrpSpPr/>
            <p:nvPr/>
          </p:nvGrpSpPr>
          <p:grpSpPr>
            <a:xfrm>
              <a:off x="8605283" y="4234099"/>
              <a:ext cx="630396" cy="548323"/>
              <a:chOff x="11250613" y="919163"/>
              <a:chExt cx="573087" cy="498475"/>
            </a:xfrm>
          </p:grpSpPr>
          <p:sp>
            <p:nvSpPr>
              <p:cNvPr id="13" name="Freeform 193"/>
              <p:cNvSpPr/>
              <p:nvPr/>
            </p:nvSpPr>
            <p:spPr bwMode="auto">
              <a:xfrm>
                <a:off x="11250613" y="919163"/>
                <a:ext cx="573087" cy="498475"/>
              </a:xfrm>
              <a:custGeom>
                <a:gdLst>
                  <a:gd name="T0" fmla="*/ 0 w 248"/>
                  <a:gd name="T1" fmla="*/ 2147483646 h 216"/>
                  <a:gd name="T2" fmla="*/ 2147483646 w 248"/>
                  <a:gd name="T3" fmla="*/ 2147483646 h 216"/>
                  <a:gd name="T4" fmla="*/ 2147483646 w 248"/>
                  <a:gd name="T5" fmla="*/ 2147483646 h 216"/>
                  <a:gd name="T6" fmla="*/ 2147483646 w 248"/>
                  <a:gd name="T7" fmla="*/ 0 h 216"/>
                  <a:gd name="T8" fmla="*/ 2147483646 w 248"/>
                  <a:gd name="T9" fmla="*/ 2147483646 h 216"/>
                  <a:gd name="T10" fmla="*/ 2147483646 w 248"/>
                  <a:gd name="T11" fmla="*/ 0 h 216"/>
                  <a:gd name="T12" fmla="*/ 0 w 248"/>
                  <a:gd name="T13" fmla="*/ 2147483646 h 216"/>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248" h="216">
                    <a:moveTo>
                      <a:pt x="0" y="64"/>
                    </a:moveTo>
                    <a:cubicBezTo>
                      <a:pt x="0" y="144"/>
                      <a:pt x="124" y="216"/>
                      <a:pt x="124" y="216"/>
                    </a:cubicBezTo>
                    <a:cubicBezTo>
                      <a:pt x="124" y="216"/>
                      <a:pt x="248" y="144"/>
                      <a:pt x="248" y="64"/>
                    </a:cubicBezTo>
                    <a:cubicBezTo>
                      <a:pt x="248" y="31"/>
                      <a:pt x="224" y="0"/>
                      <a:pt x="188" y="0"/>
                    </a:cubicBezTo>
                    <a:cubicBezTo>
                      <a:pt x="155" y="0"/>
                      <a:pt x="124" y="23"/>
                      <a:pt x="124" y="56"/>
                    </a:cubicBezTo>
                    <a:cubicBezTo>
                      <a:pt x="124" y="23"/>
                      <a:pt x="93" y="0"/>
                      <a:pt x="60" y="0"/>
                    </a:cubicBezTo>
                    <a:cubicBezTo>
                      <a:pt x="24" y="0"/>
                      <a:pt x="0" y="31"/>
                      <a:pt x="0" y="64"/>
                    </a:cubicBezTo>
                    <a:close/>
                  </a:path>
                </a:pathLst>
              </a:custGeom>
              <a:noFill/>
              <a:ln w="17463" cap="rnd">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4" name="Freeform 194"/>
              <p:cNvSpPr/>
              <p:nvPr/>
            </p:nvSpPr>
            <p:spPr bwMode="auto">
              <a:xfrm>
                <a:off x="11676063" y="984250"/>
                <a:ext cx="87312" cy="92075"/>
              </a:xfrm>
              <a:custGeom>
                <a:gdLst>
                  <a:gd name="T0" fmla="*/ 2147483646 w 38"/>
                  <a:gd name="T1" fmla="*/ 2147483646 h 40"/>
                  <a:gd name="T2" fmla="*/ 0 w 38"/>
                  <a:gd name="T3" fmla="*/ 0 h 40"/>
                  <a:gd name="T4" fmla="*/ 0 60000 65536"/>
                  <a:gd name="T5" fmla="*/ 0 60000 65536"/>
                </a:gdLst>
                <a:cxnLst>
                  <a:cxn ang="T4">
                    <a:pos x="T0" y="T1"/>
                  </a:cxn>
                  <a:cxn ang="T5">
                    <a:pos x="T2" y="T3"/>
                  </a:cxn>
                </a:cxnLst>
                <a:rect l="0" t="0" r="r" b="b"/>
                <a:pathLst>
                  <a:path w="38" h="40">
                    <a:moveTo>
                      <a:pt x="38" y="40"/>
                    </a:moveTo>
                    <a:cubicBezTo>
                      <a:pt x="38" y="19"/>
                      <a:pt x="23" y="0"/>
                      <a:pt x="0" y="0"/>
                    </a:cubicBezTo>
                  </a:path>
                </a:pathLst>
              </a:custGeom>
              <a:noFill/>
              <a:ln w="17463" cap="rnd">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grpSp>
        <p:nvGrpSpPr>
          <p:cNvPr id="15" name="组合 14"/>
          <p:cNvGrpSpPr/>
          <p:nvPr/>
        </p:nvGrpSpPr>
        <p:grpSpPr>
          <a:xfrm>
            <a:off x="3073696" y="2750654"/>
            <a:ext cx="397019" cy="397019"/>
            <a:chOff x="1682477" y="2278669"/>
            <a:chExt cx="1164618" cy="1164619"/>
          </a:xfrm>
          <a:effectLst>
            <a:reflection blurRad="88900" stA="83000" endPos="63000" dist="50800" dir="5400000" sy="-100000" algn="bl" rotWithShape="0"/>
          </a:effectLst>
        </p:grpSpPr>
        <p:sp>
          <p:nvSpPr>
            <p:cNvPr id="16" name="椭圆 15"/>
            <p:cNvSpPr/>
            <p:nvPr/>
          </p:nvSpPr>
          <p:spPr>
            <a:xfrm>
              <a:off x="1682477" y="2278669"/>
              <a:ext cx="1164618"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4800">
                <a:solidFill>
                  <a:schemeClr val="tx1"/>
                </a:solidFill>
                <a:latin typeface="Chelsea" panose="02000500000000000000" pitchFamily="2" charset="0"/>
              </a:endParaRPr>
            </a:p>
          </p:txBody>
        </p:sp>
        <p:sp>
          <p:nvSpPr>
            <p:cNvPr id="17" name="KSO_Shape"/>
            <p:cNvSpPr/>
            <p:nvPr/>
          </p:nvSpPr>
          <p:spPr bwMode="auto">
            <a:xfrm>
              <a:off x="1991148" y="2643393"/>
              <a:ext cx="499821" cy="465667"/>
            </a:xfrm>
            <a:custGeom>
              <a:gdLst>
                <a:gd name="T0" fmla="*/ 685899 w 2767013"/>
                <a:gd name="T1" fmla="*/ 1628140 h 2578100"/>
                <a:gd name="T2" fmla="*/ 814822 w 2767013"/>
                <a:gd name="T3" fmla="*/ 1673225 h 2578100"/>
                <a:gd name="T4" fmla="*/ 1062190 w 2767013"/>
                <a:gd name="T5" fmla="*/ 1516380 h 2578100"/>
                <a:gd name="T6" fmla="*/ 1081547 w 2767013"/>
                <a:gd name="T7" fmla="*/ 1274 h 2578100"/>
                <a:gd name="T8" fmla="*/ 1235742 w 2767013"/>
                <a:gd name="T9" fmla="*/ 89156 h 2578100"/>
                <a:gd name="T10" fmla="*/ 1326071 w 2767013"/>
                <a:gd name="T11" fmla="*/ 253047 h 2578100"/>
                <a:gd name="T12" fmla="*/ 1519456 w 2767013"/>
                <a:gd name="T13" fmla="*/ 439420 h 2578100"/>
                <a:gd name="T14" fmla="*/ 1614085 w 2767013"/>
                <a:gd name="T15" fmla="*/ 664210 h 2578100"/>
                <a:gd name="T16" fmla="*/ 1591856 w 2767013"/>
                <a:gd name="T17" fmla="*/ 958850 h 2578100"/>
                <a:gd name="T18" fmla="*/ 1395296 w 2767013"/>
                <a:gd name="T19" fmla="*/ 1286192 h 2578100"/>
                <a:gd name="T20" fmla="*/ 1116808 w 2767013"/>
                <a:gd name="T21" fmla="*/ 1571625 h 2578100"/>
                <a:gd name="T22" fmla="*/ 863407 w 2767013"/>
                <a:gd name="T23" fmla="*/ 1737678 h 2578100"/>
                <a:gd name="T24" fmla="*/ 940570 w 2767013"/>
                <a:gd name="T25" fmla="*/ 2122805 h 2578100"/>
                <a:gd name="T26" fmla="*/ 1091404 w 2767013"/>
                <a:gd name="T27" fmla="*/ 2375218 h 2578100"/>
                <a:gd name="T28" fmla="*/ 1303842 w 2767013"/>
                <a:gd name="T29" fmla="*/ 2498090 h 2578100"/>
                <a:gd name="T30" fmla="*/ 1476587 w 2767013"/>
                <a:gd name="T31" fmla="*/ 2471103 h 2578100"/>
                <a:gd name="T32" fmla="*/ 1605828 w 2767013"/>
                <a:gd name="T33" fmla="*/ 2357120 h 2578100"/>
                <a:gd name="T34" fmla="*/ 1764601 w 2767013"/>
                <a:gd name="T35" fmla="*/ 1958340 h 2578100"/>
                <a:gd name="T36" fmla="*/ 1892890 w 2767013"/>
                <a:gd name="T37" fmla="*/ 1682433 h 2578100"/>
                <a:gd name="T38" fmla="*/ 2061506 w 2767013"/>
                <a:gd name="T39" fmla="*/ 1567497 h 2578100"/>
                <a:gd name="T40" fmla="*/ 2208566 w 2767013"/>
                <a:gd name="T41" fmla="*/ 1484745 h 2578100"/>
                <a:gd name="T42" fmla="*/ 2435693 w 2767013"/>
                <a:gd name="T43" fmla="*/ 1370330 h 2578100"/>
                <a:gd name="T44" fmla="*/ 2674574 w 2767013"/>
                <a:gd name="T45" fmla="*/ 1462498 h 2578100"/>
                <a:gd name="T46" fmla="*/ 2766695 w 2767013"/>
                <a:gd name="T47" fmla="*/ 1701499 h 2578100"/>
                <a:gd name="T48" fmla="*/ 2652338 w 2767013"/>
                <a:gd name="T49" fmla="*/ 1928423 h 2578100"/>
                <a:gd name="T50" fmla="*/ 2403927 w 2767013"/>
                <a:gd name="T51" fmla="*/ 1996754 h 2578100"/>
                <a:gd name="T52" fmla="*/ 2190777 w 2767013"/>
                <a:gd name="T53" fmla="*/ 1861363 h 2578100"/>
                <a:gd name="T54" fmla="*/ 2137718 w 2767013"/>
                <a:gd name="T55" fmla="*/ 1635442 h 2578100"/>
                <a:gd name="T56" fmla="*/ 1985931 w 2767013"/>
                <a:gd name="T57" fmla="*/ 1698308 h 2578100"/>
                <a:gd name="T58" fmla="*/ 1849704 w 2767013"/>
                <a:gd name="T59" fmla="*/ 1946593 h 2578100"/>
                <a:gd name="T60" fmla="*/ 1683627 w 2767013"/>
                <a:gd name="T61" fmla="*/ 2382203 h 2578100"/>
                <a:gd name="T62" fmla="*/ 1542319 w 2767013"/>
                <a:gd name="T63" fmla="*/ 2526030 h 2578100"/>
                <a:gd name="T64" fmla="*/ 1334327 w 2767013"/>
                <a:gd name="T65" fmla="*/ 2578100 h 2578100"/>
                <a:gd name="T66" fmla="*/ 1178094 w 2767013"/>
                <a:gd name="T67" fmla="*/ 2540318 h 2578100"/>
                <a:gd name="T68" fmla="*/ 964386 w 2767013"/>
                <a:gd name="T69" fmla="*/ 2336483 h 2578100"/>
                <a:gd name="T70" fmla="*/ 805296 w 2767013"/>
                <a:gd name="T71" fmla="*/ 1978660 h 2578100"/>
                <a:gd name="T72" fmla="*/ 664306 w 2767013"/>
                <a:gd name="T73" fmla="*/ 1706245 h 2578100"/>
                <a:gd name="T74" fmla="*/ 335963 w 2767013"/>
                <a:gd name="T75" fmla="*/ 1411922 h 2578100"/>
                <a:gd name="T76" fmla="*/ 52713 w 2767013"/>
                <a:gd name="T77" fmla="*/ 977265 h 2578100"/>
                <a:gd name="T78" fmla="*/ 0 w 2767013"/>
                <a:gd name="T79" fmla="*/ 758190 h 2578100"/>
                <a:gd name="T80" fmla="*/ 59063 w 2767013"/>
                <a:gd name="T81" fmla="*/ 503237 h 2578100"/>
                <a:gd name="T82" fmla="*/ 192115 w 2767013"/>
                <a:gd name="T83" fmla="*/ 330200 h 2578100"/>
                <a:gd name="T84" fmla="*/ 291846 w 2767013"/>
                <a:gd name="T85" fmla="*/ 139292 h 2578100"/>
                <a:gd name="T86" fmla="*/ 425579 w 2767013"/>
                <a:gd name="T87" fmla="*/ 24440 h 2578100"/>
                <a:gd name="T88" fmla="*/ 606438 w 2767013"/>
                <a:gd name="T89" fmla="*/ 46331 h 2578100"/>
                <a:gd name="T90" fmla="*/ 708330 w 2767013"/>
                <a:gd name="T91" fmla="*/ 190690 h 2578100"/>
                <a:gd name="T92" fmla="*/ 668529 w 2767013"/>
                <a:gd name="T93" fmla="*/ 367093 h 2578100"/>
                <a:gd name="T94" fmla="*/ 514098 w 2767013"/>
                <a:gd name="T95" fmla="*/ 454343 h 2578100"/>
                <a:gd name="T96" fmla="*/ 342792 w 2767013"/>
                <a:gd name="T97" fmla="*/ 398503 h 2578100"/>
                <a:gd name="T98" fmla="*/ 190527 w 2767013"/>
                <a:gd name="T99" fmla="*/ 441642 h 2578100"/>
                <a:gd name="T100" fmla="*/ 96216 w 2767013"/>
                <a:gd name="T101" fmla="*/ 623887 h 2578100"/>
                <a:gd name="T102" fmla="*/ 93994 w 2767013"/>
                <a:gd name="T103" fmla="*/ 860425 h 2578100"/>
                <a:gd name="T104" fmla="*/ 213708 w 2767013"/>
                <a:gd name="T105" fmla="*/ 1118235 h 2578100"/>
                <a:gd name="T106" fmla="*/ 1476905 w 2767013"/>
                <a:gd name="T107" fmla="*/ 1029017 h 2578100"/>
                <a:gd name="T108" fmla="*/ 1548670 w 2767013"/>
                <a:gd name="T109" fmla="*/ 805180 h 2578100"/>
                <a:gd name="T110" fmla="*/ 1503896 w 2767013"/>
                <a:gd name="T111" fmla="*/ 573087 h 2578100"/>
                <a:gd name="T112" fmla="*/ 1387357 w 2767013"/>
                <a:gd name="T113" fmla="*/ 404177 h 2578100"/>
                <a:gd name="T114" fmla="*/ 1214802 w 2767013"/>
                <a:gd name="T115" fmla="*/ 377957 h 2578100"/>
                <a:gd name="T116" fmla="*/ 1047917 w 2767013"/>
                <a:gd name="T117" fmla="*/ 442595 h 2578100"/>
                <a:gd name="T118" fmla="*/ 888646 w 2767013"/>
                <a:gd name="T119" fmla="*/ 362354 h 2578100"/>
                <a:gd name="T120" fmla="*/ 840738 w 2767013"/>
                <a:gd name="T121" fmla="*/ 187864 h 2578100"/>
                <a:gd name="T122" fmla="*/ 935602 w 2767013"/>
                <a:gd name="T123" fmla="*/ 37891 h 25781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67013" h="2578100">
                  <a:moveTo>
                    <a:pt x="332788" y="1286192"/>
                  </a:moveTo>
                  <a:lnTo>
                    <a:pt x="352476" y="1310640"/>
                  </a:lnTo>
                  <a:lnTo>
                    <a:pt x="372799" y="1335087"/>
                  </a:lnTo>
                  <a:lnTo>
                    <a:pt x="392804" y="1358582"/>
                  </a:lnTo>
                  <a:lnTo>
                    <a:pt x="413444" y="1381760"/>
                  </a:lnTo>
                  <a:lnTo>
                    <a:pt x="433767" y="1404620"/>
                  </a:lnTo>
                  <a:lnTo>
                    <a:pt x="454408" y="1426527"/>
                  </a:lnTo>
                  <a:lnTo>
                    <a:pt x="475366" y="1448117"/>
                  </a:lnTo>
                  <a:lnTo>
                    <a:pt x="495689" y="1468437"/>
                  </a:lnTo>
                  <a:lnTo>
                    <a:pt x="522998" y="1495107"/>
                  </a:lnTo>
                  <a:lnTo>
                    <a:pt x="549354" y="1519555"/>
                  </a:lnTo>
                  <a:lnTo>
                    <a:pt x="574758" y="1542097"/>
                  </a:lnTo>
                  <a:lnTo>
                    <a:pt x="599209" y="1563052"/>
                  </a:lnTo>
                  <a:lnTo>
                    <a:pt x="622707" y="1581785"/>
                  </a:lnTo>
                  <a:lnTo>
                    <a:pt x="644935" y="1598930"/>
                  </a:lnTo>
                  <a:lnTo>
                    <a:pt x="666211" y="1614487"/>
                  </a:lnTo>
                  <a:lnTo>
                    <a:pt x="685899" y="1628140"/>
                  </a:lnTo>
                  <a:lnTo>
                    <a:pt x="704634" y="1639887"/>
                  </a:lnTo>
                  <a:lnTo>
                    <a:pt x="722416" y="1650047"/>
                  </a:lnTo>
                  <a:lnTo>
                    <a:pt x="730673" y="1654492"/>
                  </a:lnTo>
                  <a:lnTo>
                    <a:pt x="738611" y="1658620"/>
                  </a:lnTo>
                  <a:lnTo>
                    <a:pt x="745915" y="1662430"/>
                  </a:lnTo>
                  <a:lnTo>
                    <a:pt x="753218" y="1665287"/>
                  </a:lnTo>
                  <a:lnTo>
                    <a:pt x="760204" y="1668145"/>
                  </a:lnTo>
                  <a:lnTo>
                    <a:pt x="766555" y="1670685"/>
                  </a:lnTo>
                  <a:lnTo>
                    <a:pt x="772271" y="1672272"/>
                  </a:lnTo>
                  <a:lnTo>
                    <a:pt x="777987" y="1673860"/>
                  </a:lnTo>
                  <a:lnTo>
                    <a:pt x="783385" y="1674812"/>
                  </a:lnTo>
                  <a:lnTo>
                    <a:pt x="788466" y="1675765"/>
                  </a:lnTo>
                  <a:lnTo>
                    <a:pt x="792912" y="1676082"/>
                  </a:lnTo>
                  <a:lnTo>
                    <a:pt x="797040" y="1676082"/>
                  </a:lnTo>
                  <a:lnTo>
                    <a:pt x="801168" y="1675765"/>
                  </a:lnTo>
                  <a:lnTo>
                    <a:pt x="805296" y="1674812"/>
                  </a:lnTo>
                  <a:lnTo>
                    <a:pt x="814822" y="1673225"/>
                  </a:lnTo>
                  <a:lnTo>
                    <a:pt x="824666" y="1670367"/>
                  </a:lnTo>
                  <a:lnTo>
                    <a:pt x="835463" y="1666240"/>
                  </a:lnTo>
                  <a:lnTo>
                    <a:pt x="847212" y="1661477"/>
                  </a:lnTo>
                  <a:lnTo>
                    <a:pt x="859279" y="1656080"/>
                  </a:lnTo>
                  <a:lnTo>
                    <a:pt x="872298" y="1649730"/>
                  </a:lnTo>
                  <a:lnTo>
                    <a:pt x="885635" y="1642427"/>
                  </a:lnTo>
                  <a:lnTo>
                    <a:pt x="899607" y="1634490"/>
                  </a:lnTo>
                  <a:lnTo>
                    <a:pt x="913896" y="1625917"/>
                  </a:lnTo>
                  <a:lnTo>
                    <a:pt x="929139" y="1616392"/>
                  </a:lnTo>
                  <a:lnTo>
                    <a:pt x="944381" y="1606232"/>
                  </a:lnTo>
                  <a:lnTo>
                    <a:pt x="960258" y="1595437"/>
                  </a:lnTo>
                  <a:lnTo>
                    <a:pt x="976453" y="1583690"/>
                  </a:lnTo>
                  <a:lnTo>
                    <a:pt x="992965" y="1571307"/>
                  </a:lnTo>
                  <a:lnTo>
                    <a:pt x="1010113" y="1558290"/>
                  </a:lnTo>
                  <a:lnTo>
                    <a:pt x="1026943" y="1544955"/>
                  </a:lnTo>
                  <a:lnTo>
                    <a:pt x="1044408" y="1530985"/>
                  </a:lnTo>
                  <a:lnTo>
                    <a:pt x="1062190" y="1516380"/>
                  </a:lnTo>
                  <a:lnTo>
                    <a:pt x="1079655" y="1501140"/>
                  </a:lnTo>
                  <a:lnTo>
                    <a:pt x="1097755" y="1485265"/>
                  </a:lnTo>
                  <a:lnTo>
                    <a:pt x="1116173" y="1469072"/>
                  </a:lnTo>
                  <a:lnTo>
                    <a:pt x="1133956" y="1452562"/>
                  </a:lnTo>
                  <a:lnTo>
                    <a:pt x="1152056" y="1435735"/>
                  </a:lnTo>
                  <a:lnTo>
                    <a:pt x="1170473" y="1418272"/>
                  </a:lnTo>
                  <a:lnTo>
                    <a:pt x="1188573" y="1400492"/>
                  </a:lnTo>
                  <a:lnTo>
                    <a:pt x="1206674" y="1382077"/>
                  </a:lnTo>
                  <a:lnTo>
                    <a:pt x="1224774" y="1363345"/>
                  </a:lnTo>
                  <a:lnTo>
                    <a:pt x="1242556" y="1344930"/>
                  </a:lnTo>
                  <a:lnTo>
                    <a:pt x="1260339" y="1325245"/>
                  </a:lnTo>
                  <a:lnTo>
                    <a:pt x="1277486" y="1305877"/>
                  </a:lnTo>
                  <a:lnTo>
                    <a:pt x="1294951" y="1286192"/>
                  </a:lnTo>
                  <a:lnTo>
                    <a:pt x="332788" y="1286192"/>
                  </a:lnTo>
                  <a:close/>
                  <a:moveTo>
                    <a:pt x="1059021" y="0"/>
                  </a:moveTo>
                  <a:lnTo>
                    <a:pt x="1070443" y="318"/>
                  </a:lnTo>
                  <a:lnTo>
                    <a:pt x="1081547" y="1274"/>
                  </a:lnTo>
                  <a:lnTo>
                    <a:pt x="1092652" y="2547"/>
                  </a:lnTo>
                  <a:lnTo>
                    <a:pt x="1103439" y="4776"/>
                  </a:lnTo>
                  <a:lnTo>
                    <a:pt x="1114226" y="7323"/>
                  </a:lnTo>
                  <a:lnTo>
                    <a:pt x="1124696" y="10189"/>
                  </a:lnTo>
                  <a:lnTo>
                    <a:pt x="1134849" y="13692"/>
                  </a:lnTo>
                  <a:lnTo>
                    <a:pt x="1144684" y="17831"/>
                  </a:lnTo>
                  <a:lnTo>
                    <a:pt x="1154520" y="21970"/>
                  </a:lnTo>
                  <a:lnTo>
                    <a:pt x="1164038" y="26747"/>
                  </a:lnTo>
                  <a:lnTo>
                    <a:pt x="1173239" y="32160"/>
                  </a:lnTo>
                  <a:lnTo>
                    <a:pt x="1182123" y="37891"/>
                  </a:lnTo>
                  <a:lnTo>
                    <a:pt x="1190689" y="43941"/>
                  </a:lnTo>
                  <a:lnTo>
                    <a:pt x="1199255" y="50946"/>
                  </a:lnTo>
                  <a:lnTo>
                    <a:pt x="1207187" y="57633"/>
                  </a:lnTo>
                  <a:lnTo>
                    <a:pt x="1214802" y="64956"/>
                  </a:lnTo>
                  <a:lnTo>
                    <a:pt x="1222416" y="72598"/>
                  </a:lnTo>
                  <a:lnTo>
                    <a:pt x="1229079" y="80877"/>
                  </a:lnTo>
                  <a:lnTo>
                    <a:pt x="1235742" y="89156"/>
                  </a:lnTo>
                  <a:lnTo>
                    <a:pt x="1241770" y="97753"/>
                  </a:lnTo>
                  <a:lnTo>
                    <a:pt x="1247481" y="106668"/>
                  </a:lnTo>
                  <a:lnTo>
                    <a:pt x="1252874" y="116221"/>
                  </a:lnTo>
                  <a:lnTo>
                    <a:pt x="1257633" y="125455"/>
                  </a:lnTo>
                  <a:lnTo>
                    <a:pt x="1262392" y="135326"/>
                  </a:lnTo>
                  <a:lnTo>
                    <a:pt x="1266200" y="145515"/>
                  </a:lnTo>
                  <a:lnTo>
                    <a:pt x="1269372" y="155704"/>
                  </a:lnTo>
                  <a:lnTo>
                    <a:pt x="1272545" y="166212"/>
                  </a:lnTo>
                  <a:lnTo>
                    <a:pt x="1275083" y="176719"/>
                  </a:lnTo>
                  <a:lnTo>
                    <a:pt x="1276987" y="187864"/>
                  </a:lnTo>
                  <a:lnTo>
                    <a:pt x="1278573" y="198690"/>
                  </a:lnTo>
                  <a:lnTo>
                    <a:pt x="1279208" y="210153"/>
                  </a:lnTo>
                  <a:lnTo>
                    <a:pt x="1279525" y="221616"/>
                  </a:lnTo>
                  <a:lnTo>
                    <a:pt x="1279423" y="225313"/>
                  </a:lnTo>
                  <a:lnTo>
                    <a:pt x="1289553" y="230822"/>
                  </a:lnTo>
                  <a:lnTo>
                    <a:pt x="1307653" y="241617"/>
                  </a:lnTo>
                  <a:lnTo>
                    <a:pt x="1326071" y="253047"/>
                  </a:lnTo>
                  <a:lnTo>
                    <a:pt x="1344488" y="265430"/>
                  </a:lnTo>
                  <a:lnTo>
                    <a:pt x="1363224" y="278765"/>
                  </a:lnTo>
                  <a:lnTo>
                    <a:pt x="1381641" y="292735"/>
                  </a:lnTo>
                  <a:lnTo>
                    <a:pt x="1400059" y="307657"/>
                  </a:lnTo>
                  <a:lnTo>
                    <a:pt x="1418159" y="323532"/>
                  </a:lnTo>
                  <a:lnTo>
                    <a:pt x="1427050" y="331787"/>
                  </a:lnTo>
                  <a:lnTo>
                    <a:pt x="1436259" y="340360"/>
                  </a:lnTo>
                  <a:lnTo>
                    <a:pt x="1445150" y="349567"/>
                  </a:lnTo>
                  <a:lnTo>
                    <a:pt x="1453724" y="358457"/>
                  </a:lnTo>
                  <a:lnTo>
                    <a:pt x="1462298" y="367665"/>
                  </a:lnTo>
                  <a:lnTo>
                    <a:pt x="1471189" y="377190"/>
                  </a:lnTo>
                  <a:lnTo>
                    <a:pt x="1479763" y="386715"/>
                  </a:lnTo>
                  <a:lnTo>
                    <a:pt x="1488019" y="396875"/>
                  </a:lnTo>
                  <a:lnTo>
                    <a:pt x="1495958" y="407035"/>
                  </a:lnTo>
                  <a:lnTo>
                    <a:pt x="1504214" y="417512"/>
                  </a:lnTo>
                  <a:lnTo>
                    <a:pt x="1511517" y="428307"/>
                  </a:lnTo>
                  <a:lnTo>
                    <a:pt x="1519456" y="439420"/>
                  </a:lnTo>
                  <a:lnTo>
                    <a:pt x="1527077" y="450532"/>
                  </a:lnTo>
                  <a:lnTo>
                    <a:pt x="1534381" y="461962"/>
                  </a:lnTo>
                  <a:lnTo>
                    <a:pt x="1541367" y="473392"/>
                  </a:lnTo>
                  <a:lnTo>
                    <a:pt x="1548353" y="485775"/>
                  </a:lnTo>
                  <a:lnTo>
                    <a:pt x="1554704" y="497840"/>
                  </a:lnTo>
                  <a:lnTo>
                    <a:pt x="1561372" y="510222"/>
                  </a:lnTo>
                  <a:lnTo>
                    <a:pt x="1567405" y="523240"/>
                  </a:lnTo>
                  <a:lnTo>
                    <a:pt x="1573439" y="535940"/>
                  </a:lnTo>
                  <a:lnTo>
                    <a:pt x="1579155" y="548957"/>
                  </a:lnTo>
                  <a:lnTo>
                    <a:pt x="1584553" y="562610"/>
                  </a:lnTo>
                  <a:lnTo>
                    <a:pt x="1589634" y="576262"/>
                  </a:lnTo>
                  <a:lnTo>
                    <a:pt x="1594714" y="590232"/>
                  </a:lnTo>
                  <a:lnTo>
                    <a:pt x="1599160" y="604837"/>
                  </a:lnTo>
                  <a:lnTo>
                    <a:pt x="1603288" y="619125"/>
                  </a:lnTo>
                  <a:lnTo>
                    <a:pt x="1607416" y="634047"/>
                  </a:lnTo>
                  <a:lnTo>
                    <a:pt x="1610909" y="648970"/>
                  </a:lnTo>
                  <a:lnTo>
                    <a:pt x="1614085" y="664210"/>
                  </a:lnTo>
                  <a:lnTo>
                    <a:pt x="1617260" y="680085"/>
                  </a:lnTo>
                  <a:lnTo>
                    <a:pt x="1619800" y="695642"/>
                  </a:lnTo>
                  <a:lnTo>
                    <a:pt x="1622023" y="711835"/>
                  </a:lnTo>
                  <a:lnTo>
                    <a:pt x="1623928" y="728027"/>
                  </a:lnTo>
                  <a:lnTo>
                    <a:pt x="1625199" y="744537"/>
                  </a:lnTo>
                  <a:lnTo>
                    <a:pt x="1626469" y="761682"/>
                  </a:lnTo>
                  <a:lnTo>
                    <a:pt x="1627104" y="778827"/>
                  </a:lnTo>
                  <a:lnTo>
                    <a:pt x="1627104" y="795655"/>
                  </a:lnTo>
                  <a:lnTo>
                    <a:pt x="1626469" y="813117"/>
                  </a:lnTo>
                  <a:lnTo>
                    <a:pt x="1624564" y="830580"/>
                  </a:lnTo>
                  <a:lnTo>
                    <a:pt x="1622023" y="848360"/>
                  </a:lnTo>
                  <a:lnTo>
                    <a:pt x="1618848" y="866140"/>
                  </a:lnTo>
                  <a:lnTo>
                    <a:pt x="1615037" y="884555"/>
                  </a:lnTo>
                  <a:lnTo>
                    <a:pt x="1610274" y="902970"/>
                  </a:lnTo>
                  <a:lnTo>
                    <a:pt x="1604876" y="921702"/>
                  </a:lnTo>
                  <a:lnTo>
                    <a:pt x="1598842" y="940117"/>
                  </a:lnTo>
                  <a:lnTo>
                    <a:pt x="1591856" y="958850"/>
                  </a:lnTo>
                  <a:lnTo>
                    <a:pt x="1584553" y="977900"/>
                  </a:lnTo>
                  <a:lnTo>
                    <a:pt x="1576297" y="996950"/>
                  </a:lnTo>
                  <a:lnTo>
                    <a:pt x="1567723" y="1016635"/>
                  </a:lnTo>
                  <a:lnTo>
                    <a:pt x="1558832" y="1035685"/>
                  </a:lnTo>
                  <a:lnTo>
                    <a:pt x="1548670" y="1055052"/>
                  </a:lnTo>
                  <a:lnTo>
                    <a:pt x="1538509" y="1074420"/>
                  </a:lnTo>
                  <a:lnTo>
                    <a:pt x="1527395" y="1093787"/>
                  </a:lnTo>
                  <a:lnTo>
                    <a:pt x="1516280" y="1113155"/>
                  </a:lnTo>
                  <a:lnTo>
                    <a:pt x="1504531" y="1132522"/>
                  </a:lnTo>
                  <a:lnTo>
                    <a:pt x="1492147" y="1152207"/>
                  </a:lnTo>
                  <a:lnTo>
                    <a:pt x="1479445" y="1171575"/>
                  </a:lnTo>
                  <a:lnTo>
                    <a:pt x="1466426" y="1190625"/>
                  </a:lnTo>
                  <a:lnTo>
                    <a:pt x="1452771" y="1209992"/>
                  </a:lnTo>
                  <a:lnTo>
                    <a:pt x="1438799" y="1229042"/>
                  </a:lnTo>
                  <a:lnTo>
                    <a:pt x="1424510" y="1248410"/>
                  </a:lnTo>
                  <a:lnTo>
                    <a:pt x="1409903" y="1267142"/>
                  </a:lnTo>
                  <a:lnTo>
                    <a:pt x="1395296" y="1286192"/>
                  </a:lnTo>
                  <a:lnTo>
                    <a:pt x="1380054" y="1304925"/>
                  </a:lnTo>
                  <a:lnTo>
                    <a:pt x="1364494" y="1323340"/>
                  </a:lnTo>
                  <a:lnTo>
                    <a:pt x="1348616" y="1342072"/>
                  </a:lnTo>
                  <a:lnTo>
                    <a:pt x="1333057" y="1359852"/>
                  </a:lnTo>
                  <a:lnTo>
                    <a:pt x="1317179" y="1377950"/>
                  </a:lnTo>
                  <a:lnTo>
                    <a:pt x="1300667" y="1395730"/>
                  </a:lnTo>
                  <a:lnTo>
                    <a:pt x="1284472" y="1413192"/>
                  </a:lnTo>
                  <a:lnTo>
                    <a:pt x="1267960" y="1430337"/>
                  </a:lnTo>
                  <a:lnTo>
                    <a:pt x="1251448" y="1447482"/>
                  </a:lnTo>
                  <a:lnTo>
                    <a:pt x="1234300" y="1464310"/>
                  </a:lnTo>
                  <a:lnTo>
                    <a:pt x="1217788" y="1480820"/>
                  </a:lnTo>
                  <a:lnTo>
                    <a:pt x="1200958" y="1496695"/>
                  </a:lnTo>
                  <a:lnTo>
                    <a:pt x="1184128" y="1512252"/>
                  </a:lnTo>
                  <a:lnTo>
                    <a:pt x="1167298" y="1527810"/>
                  </a:lnTo>
                  <a:lnTo>
                    <a:pt x="1150150" y="1543050"/>
                  </a:lnTo>
                  <a:lnTo>
                    <a:pt x="1133638" y="1557655"/>
                  </a:lnTo>
                  <a:lnTo>
                    <a:pt x="1116808" y="1571625"/>
                  </a:lnTo>
                  <a:lnTo>
                    <a:pt x="1100296" y="1585595"/>
                  </a:lnTo>
                  <a:lnTo>
                    <a:pt x="1083783" y="1598930"/>
                  </a:lnTo>
                  <a:lnTo>
                    <a:pt x="1067271" y="1611947"/>
                  </a:lnTo>
                  <a:lnTo>
                    <a:pt x="1051076" y="1624647"/>
                  </a:lnTo>
                  <a:lnTo>
                    <a:pt x="1034881" y="1636395"/>
                  </a:lnTo>
                  <a:lnTo>
                    <a:pt x="1019004" y="1648142"/>
                  </a:lnTo>
                  <a:lnTo>
                    <a:pt x="1003444" y="1658937"/>
                  </a:lnTo>
                  <a:lnTo>
                    <a:pt x="988202" y="1669415"/>
                  </a:lnTo>
                  <a:lnTo>
                    <a:pt x="972960" y="1679575"/>
                  </a:lnTo>
                  <a:lnTo>
                    <a:pt x="957718" y="1688783"/>
                  </a:lnTo>
                  <a:lnTo>
                    <a:pt x="943428" y="1697990"/>
                  </a:lnTo>
                  <a:lnTo>
                    <a:pt x="929139" y="1706245"/>
                  </a:lnTo>
                  <a:lnTo>
                    <a:pt x="915167" y="1713865"/>
                  </a:lnTo>
                  <a:lnTo>
                    <a:pt x="901512" y="1720850"/>
                  </a:lnTo>
                  <a:lnTo>
                    <a:pt x="888493" y="1726883"/>
                  </a:lnTo>
                  <a:lnTo>
                    <a:pt x="875473" y="1732915"/>
                  </a:lnTo>
                  <a:lnTo>
                    <a:pt x="863407" y="1737678"/>
                  </a:lnTo>
                  <a:lnTo>
                    <a:pt x="851340" y="1742440"/>
                  </a:lnTo>
                  <a:lnTo>
                    <a:pt x="839908" y="1746250"/>
                  </a:lnTo>
                  <a:lnTo>
                    <a:pt x="829112" y="1749108"/>
                  </a:lnTo>
                  <a:lnTo>
                    <a:pt x="835145" y="1778953"/>
                  </a:lnTo>
                  <a:lnTo>
                    <a:pt x="839273" y="1797368"/>
                  </a:lnTo>
                  <a:lnTo>
                    <a:pt x="843719" y="1818323"/>
                  </a:lnTo>
                  <a:lnTo>
                    <a:pt x="849117" y="1841500"/>
                  </a:lnTo>
                  <a:lnTo>
                    <a:pt x="855468" y="1866265"/>
                  </a:lnTo>
                  <a:lnTo>
                    <a:pt x="862136" y="1892300"/>
                  </a:lnTo>
                  <a:lnTo>
                    <a:pt x="870075" y="1920558"/>
                  </a:lnTo>
                  <a:lnTo>
                    <a:pt x="878649" y="1949768"/>
                  </a:lnTo>
                  <a:lnTo>
                    <a:pt x="887858" y="1979930"/>
                  </a:lnTo>
                  <a:lnTo>
                    <a:pt x="898019" y="2010728"/>
                  </a:lnTo>
                  <a:lnTo>
                    <a:pt x="908816" y="2042478"/>
                  </a:lnTo>
                  <a:lnTo>
                    <a:pt x="920882" y="2074545"/>
                  </a:lnTo>
                  <a:lnTo>
                    <a:pt x="933902" y="2106613"/>
                  </a:lnTo>
                  <a:lnTo>
                    <a:pt x="940570" y="2122805"/>
                  </a:lnTo>
                  <a:lnTo>
                    <a:pt x="947556" y="2138998"/>
                  </a:lnTo>
                  <a:lnTo>
                    <a:pt x="954542" y="2155190"/>
                  </a:lnTo>
                  <a:lnTo>
                    <a:pt x="961846" y="2171383"/>
                  </a:lnTo>
                  <a:lnTo>
                    <a:pt x="969784" y="2187258"/>
                  </a:lnTo>
                  <a:lnTo>
                    <a:pt x="977723" y="2203133"/>
                  </a:lnTo>
                  <a:lnTo>
                    <a:pt x="985662" y="2219008"/>
                  </a:lnTo>
                  <a:lnTo>
                    <a:pt x="993918" y="2234565"/>
                  </a:lnTo>
                  <a:lnTo>
                    <a:pt x="1002492" y="2249805"/>
                  </a:lnTo>
                  <a:lnTo>
                    <a:pt x="1011383" y="2265045"/>
                  </a:lnTo>
                  <a:lnTo>
                    <a:pt x="1020274" y="2279650"/>
                  </a:lnTo>
                  <a:lnTo>
                    <a:pt x="1029801" y="2294573"/>
                  </a:lnTo>
                  <a:lnTo>
                    <a:pt x="1039327" y="2308860"/>
                  </a:lnTo>
                  <a:lnTo>
                    <a:pt x="1049488" y="2322830"/>
                  </a:lnTo>
                  <a:lnTo>
                    <a:pt x="1059650" y="2336483"/>
                  </a:lnTo>
                  <a:lnTo>
                    <a:pt x="1070129" y="2349818"/>
                  </a:lnTo>
                  <a:lnTo>
                    <a:pt x="1080608" y="2362835"/>
                  </a:lnTo>
                  <a:lnTo>
                    <a:pt x="1091404" y="2375218"/>
                  </a:lnTo>
                  <a:lnTo>
                    <a:pt x="1102518" y="2387283"/>
                  </a:lnTo>
                  <a:lnTo>
                    <a:pt x="1113950" y="2399030"/>
                  </a:lnTo>
                  <a:lnTo>
                    <a:pt x="1125699" y="2410143"/>
                  </a:lnTo>
                  <a:lnTo>
                    <a:pt x="1137766" y="2420620"/>
                  </a:lnTo>
                  <a:lnTo>
                    <a:pt x="1149833" y="2430780"/>
                  </a:lnTo>
                  <a:lnTo>
                    <a:pt x="1162535" y="2439988"/>
                  </a:lnTo>
                  <a:lnTo>
                    <a:pt x="1175554" y="2449195"/>
                  </a:lnTo>
                  <a:lnTo>
                    <a:pt x="1188256" y="2457450"/>
                  </a:lnTo>
                  <a:lnTo>
                    <a:pt x="1201893" y="2464753"/>
                  </a:lnTo>
                  <a:lnTo>
                    <a:pt x="1215565" y="2471738"/>
                  </a:lnTo>
                  <a:lnTo>
                    <a:pt x="1229219" y="2478088"/>
                  </a:lnTo>
                  <a:lnTo>
                    <a:pt x="1243826" y="2483485"/>
                  </a:lnTo>
                  <a:lnTo>
                    <a:pt x="1258116" y="2488565"/>
                  </a:lnTo>
                  <a:lnTo>
                    <a:pt x="1273358" y="2492693"/>
                  </a:lnTo>
                  <a:lnTo>
                    <a:pt x="1288283" y="2495868"/>
                  </a:lnTo>
                  <a:lnTo>
                    <a:pt x="1295904" y="2496820"/>
                  </a:lnTo>
                  <a:lnTo>
                    <a:pt x="1303842" y="2498090"/>
                  </a:lnTo>
                  <a:lnTo>
                    <a:pt x="1311781" y="2499043"/>
                  </a:lnTo>
                  <a:lnTo>
                    <a:pt x="1319720" y="2499678"/>
                  </a:lnTo>
                  <a:lnTo>
                    <a:pt x="1327658" y="2499995"/>
                  </a:lnTo>
                  <a:lnTo>
                    <a:pt x="1335597" y="2500630"/>
                  </a:lnTo>
                  <a:lnTo>
                    <a:pt x="1347981" y="2500630"/>
                  </a:lnTo>
                  <a:lnTo>
                    <a:pt x="1360048" y="2499678"/>
                  </a:lnTo>
                  <a:lnTo>
                    <a:pt x="1371797" y="2499043"/>
                  </a:lnTo>
                  <a:lnTo>
                    <a:pt x="1383229" y="2498090"/>
                  </a:lnTo>
                  <a:lnTo>
                    <a:pt x="1394660" y="2496185"/>
                  </a:lnTo>
                  <a:lnTo>
                    <a:pt x="1405457" y="2494280"/>
                  </a:lnTo>
                  <a:lnTo>
                    <a:pt x="1416254" y="2491740"/>
                  </a:lnTo>
                  <a:lnTo>
                    <a:pt x="1427050" y="2489200"/>
                  </a:lnTo>
                  <a:lnTo>
                    <a:pt x="1437529" y="2486343"/>
                  </a:lnTo>
                  <a:lnTo>
                    <a:pt x="1447691" y="2483168"/>
                  </a:lnTo>
                  <a:lnTo>
                    <a:pt x="1457217" y="2479358"/>
                  </a:lnTo>
                  <a:lnTo>
                    <a:pt x="1467061" y="2475230"/>
                  </a:lnTo>
                  <a:lnTo>
                    <a:pt x="1476587" y="2471103"/>
                  </a:lnTo>
                  <a:lnTo>
                    <a:pt x="1485479" y="2466658"/>
                  </a:lnTo>
                  <a:lnTo>
                    <a:pt x="1494370" y="2461578"/>
                  </a:lnTo>
                  <a:lnTo>
                    <a:pt x="1503261" y="2456498"/>
                  </a:lnTo>
                  <a:lnTo>
                    <a:pt x="1511517" y="2450783"/>
                  </a:lnTo>
                  <a:lnTo>
                    <a:pt x="1520409" y="2445068"/>
                  </a:lnTo>
                  <a:lnTo>
                    <a:pt x="1528347" y="2439353"/>
                  </a:lnTo>
                  <a:lnTo>
                    <a:pt x="1536286" y="2433003"/>
                  </a:lnTo>
                  <a:lnTo>
                    <a:pt x="1543907" y="2426335"/>
                  </a:lnTo>
                  <a:lnTo>
                    <a:pt x="1551528" y="2419668"/>
                  </a:lnTo>
                  <a:lnTo>
                    <a:pt x="1558832" y="2412365"/>
                  </a:lnTo>
                  <a:lnTo>
                    <a:pt x="1566135" y="2405063"/>
                  </a:lnTo>
                  <a:lnTo>
                    <a:pt x="1573121" y="2397760"/>
                  </a:lnTo>
                  <a:lnTo>
                    <a:pt x="1580107" y="2390140"/>
                  </a:lnTo>
                  <a:lnTo>
                    <a:pt x="1586776" y="2381885"/>
                  </a:lnTo>
                  <a:lnTo>
                    <a:pt x="1593444" y="2373948"/>
                  </a:lnTo>
                  <a:lnTo>
                    <a:pt x="1599478" y="2365375"/>
                  </a:lnTo>
                  <a:lnTo>
                    <a:pt x="1605828" y="2357120"/>
                  </a:lnTo>
                  <a:lnTo>
                    <a:pt x="1611544" y="2347913"/>
                  </a:lnTo>
                  <a:lnTo>
                    <a:pt x="1617895" y="2339023"/>
                  </a:lnTo>
                  <a:lnTo>
                    <a:pt x="1629327" y="2320608"/>
                  </a:lnTo>
                  <a:lnTo>
                    <a:pt x="1640123" y="2301558"/>
                  </a:lnTo>
                  <a:lnTo>
                    <a:pt x="1650285" y="2281873"/>
                  </a:lnTo>
                  <a:lnTo>
                    <a:pt x="1660129" y="2261870"/>
                  </a:lnTo>
                  <a:lnTo>
                    <a:pt x="1669655" y="2241233"/>
                  </a:lnTo>
                  <a:lnTo>
                    <a:pt x="1678546" y="2219960"/>
                  </a:lnTo>
                  <a:lnTo>
                    <a:pt x="1687120" y="2198370"/>
                  </a:lnTo>
                  <a:lnTo>
                    <a:pt x="1695376" y="2176463"/>
                  </a:lnTo>
                  <a:lnTo>
                    <a:pt x="1703315" y="2154555"/>
                  </a:lnTo>
                  <a:lnTo>
                    <a:pt x="1710936" y="2132330"/>
                  </a:lnTo>
                  <a:lnTo>
                    <a:pt x="1718557" y="2110105"/>
                  </a:lnTo>
                  <a:lnTo>
                    <a:pt x="1725543" y="2087245"/>
                  </a:lnTo>
                  <a:lnTo>
                    <a:pt x="1739833" y="2042478"/>
                  </a:lnTo>
                  <a:lnTo>
                    <a:pt x="1752852" y="1997393"/>
                  </a:lnTo>
                  <a:lnTo>
                    <a:pt x="1764601" y="1958340"/>
                  </a:lnTo>
                  <a:lnTo>
                    <a:pt x="1776350" y="1920240"/>
                  </a:lnTo>
                  <a:lnTo>
                    <a:pt x="1788100" y="1883093"/>
                  </a:lnTo>
                  <a:lnTo>
                    <a:pt x="1794450" y="1864995"/>
                  </a:lnTo>
                  <a:lnTo>
                    <a:pt x="1800802" y="1847850"/>
                  </a:lnTo>
                  <a:lnTo>
                    <a:pt x="1806835" y="1830705"/>
                  </a:lnTo>
                  <a:lnTo>
                    <a:pt x="1813821" y="1814195"/>
                  </a:lnTo>
                  <a:lnTo>
                    <a:pt x="1820182" y="1798320"/>
                  </a:lnTo>
                  <a:lnTo>
                    <a:pt x="1827475" y="1783080"/>
                  </a:lnTo>
                  <a:lnTo>
                    <a:pt x="1834461" y="1768475"/>
                  </a:lnTo>
                  <a:lnTo>
                    <a:pt x="1842082" y="1754505"/>
                  </a:lnTo>
                  <a:lnTo>
                    <a:pt x="1849704" y="1741170"/>
                  </a:lnTo>
                  <a:lnTo>
                    <a:pt x="1857960" y="1728470"/>
                  </a:lnTo>
                  <a:lnTo>
                    <a:pt x="1864946" y="1718628"/>
                  </a:lnTo>
                  <a:lnTo>
                    <a:pt x="1871614" y="1709103"/>
                  </a:lnTo>
                  <a:lnTo>
                    <a:pt x="1878918" y="1699578"/>
                  </a:lnTo>
                  <a:lnTo>
                    <a:pt x="1885586" y="1691005"/>
                  </a:lnTo>
                  <a:lnTo>
                    <a:pt x="1892890" y="1682433"/>
                  </a:lnTo>
                  <a:lnTo>
                    <a:pt x="1899558" y="1674495"/>
                  </a:lnTo>
                  <a:lnTo>
                    <a:pt x="1906862" y="1666557"/>
                  </a:lnTo>
                  <a:lnTo>
                    <a:pt x="1914165" y="1659572"/>
                  </a:lnTo>
                  <a:lnTo>
                    <a:pt x="1920834" y="1652270"/>
                  </a:lnTo>
                  <a:lnTo>
                    <a:pt x="1928137" y="1645285"/>
                  </a:lnTo>
                  <a:lnTo>
                    <a:pt x="1935441" y="1638935"/>
                  </a:lnTo>
                  <a:lnTo>
                    <a:pt x="1942109" y="1632902"/>
                  </a:lnTo>
                  <a:lnTo>
                    <a:pt x="1949413" y="1627187"/>
                  </a:lnTo>
                  <a:lnTo>
                    <a:pt x="1956081" y="1621790"/>
                  </a:lnTo>
                  <a:lnTo>
                    <a:pt x="1970053" y="1611312"/>
                  </a:lnTo>
                  <a:lnTo>
                    <a:pt x="1983708" y="1602105"/>
                  </a:lnTo>
                  <a:lnTo>
                    <a:pt x="1997680" y="1594485"/>
                  </a:lnTo>
                  <a:lnTo>
                    <a:pt x="2010699" y="1587182"/>
                  </a:lnTo>
                  <a:lnTo>
                    <a:pt x="2024036" y="1581150"/>
                  </a:lnTo>
                  <a:lnTo>
                    <a:pt x="2036738" y="1575752"/>
                  </a:lnTo>
                  <a:lnTo>
                    <a:pt x="2049440" y="1571307"/>
                  </a:lnTo>
                  <a:lnTo>
                    <a:pt x="2061506" y="1567497"/>
                  </a:lnTo>
                  <a:lnTo>
                    <a:pt x="2073256" y="1564640"/>
                  </a:lnTo>
                  <a:lnTo>
                    <a:pt x="2085005" y="1562100"/>
                  </a:lnTo>
                  <a:lnTo>
                    <a:pt x="2096119" y="1560195"/>
                  </a:lnTo>
                  <a:lnTo>
                    <a:pt x="2106598" y="1559242"/>
                  </a:lnTo>
                  <a:lnTo>
                    <a:pt x="2116442" y="1557972"/>
                  </a:lnTo>
                  <a:lnTo>
                    <a:pt x="2125968" y="1557655"/>
                  </a:lnTo>
                  <a:lnTo>
                    <a:pt x="2134860" y="1557655"/>
                  </a:lnTo>
                  <a:lnTo>
                    <a:pt x="2143116" y="1557972"/>
                  </a:lnTo>
                  <a:lnTo>
                    <a:pt x="2150737" y="1558290"/>
                  </a:lnTo>
                  <a:lnTo>
                    <a:pt x="2157723" y="1559242"/>
                  </a:lnTo>
                  <a:lnTo>
                    <a:pt x="2162839" y="1559781"/>
                  </a:lnTo>
                  <a:lnTo>
                    <a:pt x="2167906" y="1548627"/>
                  </a:lnTo>
                  <a:lnTo>
                    <a:pt x="2174894" y="1534961"/>
                  </a:lnTo>
                  <a:lnTo>
                    <a:pt x="2182518" y="1521930"/>
                  </a:lnTo>
                  <a:lnTo>
                    <a:pt x="2190777" y="1508900"/>
                  </a:lnTo>
                  <a:lnTo>
                    <a:pt x="2199354" y="1496822"/>
                  </a:lnTo>
                  <a:lnTo>
                    <a:pt x="2208566" y="1484745"/>
                  </a:lnTo>
                  <a:lnTo>
                    <a:pt x="2218731" y="1473304"/>
                  </a:lnTo>
                  <a:lnTo>
                    <a:pt x="2229214" y="1462498"/>
                  </a:lnTo>
                  <a:lnTo>
                    <a:pt x="2240015" y="1452010"/>
                  </a:lnTo>
                  <a:lnTo>
                    <a:pt x="2251450" y="1442157"/>
                  </a:lnTo>
                  <a:lnTo>
                    <a:pt x="2263204" y="1432623"/>
                  </a:lnTo>
                  <a:lnTo>
                    <a:pt x="2275593" y="1424042"/>
                  </a:lnTo>
                  <a:lnTo>
                    <a:pt x="2288617" y="1415778"/>
                  </a:lnTo>
                  <a:lnTo>
                    <a:pt x="2301958" y="1408151"/>
                  </a:lnTo>
                  <a:lnTo>
                    <a:pt x="2315300" y="1401158"/>
                  </a:lnTo>
                  <a:lnTo>
                    <a:pt x="2329277" y="1394802"/>
                  </a:lnTo>
                  <a:lnTo>
                    <a:pt x="2343572" y="1389081"/>
                  </a:lnTo>
                  <a:lnTo>
                    <a:pt x="2358184" y="1383996"/>
                  </a:lnTo>
                  <a:lnTo>
                    <a:pt x="2373114" y="1380182"/>
                  </a:lnTo>
                  <a:lnTo>
                    <a:pt x="2388680" y="1376686"/>
                  </a:lnTo>
                  <a:lnTo>
                    <a:pt x="2403927" y="1373508"/>
                  </a:lnTo>
                  <a:lnTo>
                    <a:pt x="2419493" y="1371919"/>
                  </a:lnTo>
                  <a:lnTo>
                    <a:pt x="2435693" y="1370330"/>
                  </a:lnTo>
                  <a:lnTo>
                    <a:pt x="2451894" y="1370012"/>
                  </a:lnTo>
                  <a:lnTo>
                    <a:pt x="2468095" y="1370330"/>
                  </a:lnTo>
                  <a:lnTo>
                    <a:pt x="2484295" y="1371919"/>
                  </a:lnTo>
                  <a:lnTo>
                    <a:pt x="2499861" y="1373508"/>
                  </a:lnTo>
                  <a:lnTo>
                    <a:pt x="2515426" y="1376686"/>
                  </a:lnTo>
                  <a:lnTo>
                    <a:pt x="2530674" y="1380182"/>
                  </a:lnTo>
                  <a:lnTo>
                    <a:pt x="2545286" y="1383996"/>
                  </a:lnTo>
                  <a:lnTo>
                    <a:pt x="2560216" y="1389081"/>
                  </a:lnTo>
                  <a:lnTo>
                    <a:pt x="2574511" y="1394802"/>
                  </a:lnTo>
                  <a:lnTo>
                    <a:pt x="2588488" y="1401158"/>
                  </a:lnTo>
                  <a:lnTo>
                    <a:pt x="2601830" y="1408151"/>
                  </a:lnTo>
                  <a:lnTo>
                    <a:pt x="2615171" y="1415778"/>
                  </a:lnTo>
                  <a:lnTo>
                    <a:pt x="2628195" y="1424042"/>
                  </a:lnTo>
                  <a:lnTo>
                    <a:pt x="2640267" y="1432623"/>
                  </a:lnTo>
                  <a:lnTo>
                    <a:pt x="2652338" y="1442157"/>
                  </a:lnTo>
                  <a:lnTo>
                    <a:pt x="2663773" y="1452010"/>
                  </a:lnTo>
                  <a:lnTo>
                    <a:pt x="2674574" y="1462498"/>
                  </a:lnTo>
                  <a:lnTo>
                    <a:pt x="2685057" y="1473304"/>
                  </a:lnTo>
                  <a:lnTo>
                    <a:pt x="2694904" y="1484745"/>
                  </a:lnTo>
                  <a:lnTo>
                    <a:pt x="2704434" y="1496822"/>
                  </a:lnTo>
                  <a:lnTo>
                    <a:pt x="2713011" y="1508900"/>
                  </a:lnTo>
                  <a:lnTo>
                    <a:pt x="2721270" y="1521930"/>
                  </a:lnTo>
                  <a:lnTo>
                    <a:pt x="2728894" y="1534961"/>
                  </a:lnTo>
                  <a:lnTo>
                    <a:pt x="2735565" y="1548627"/>
                  </a:lnTo>
                  <a:lnTo>
                    <a:pt x="2742236" y="1562611"/>
                  </a:lnTo>
                  <a:lnTo>
                    <a:pt x="2747953" y="1576913"/>
                  </a:lnTo>
                  <a:lnTo>
                    <a:pt x="2752718" y="1591533"/>
                  </a:lnTo>
                  <a:lnTo>
                    <a:pt x="2756848" y="1606471"/>
                  </a:lnTo>
                  <a:lnTo>
                    <a:pt x="2760660" y="1621726"/>
                  </a:lnTo>
                  <a:lnTo>
                    <a:pt x="2763519" y="1636981"/>
                  </a:lnTo>
                  <a:lnTo>
                    <a:pt x="2765107" y="1652872"/>
                  </a:lnTo>
                  <a:lnTo>
                    <a:pt x="2766695" y="1669081"/>
                  </a:lnTo>
                  <a:lnTo>
                    <a:pt x="2767013" y="1685290"/>
                  </a:lnTo>
                  <a:lnTo>
                    <a:pt x="2766695" y="1701499"/>
                  </a:lnTo>
                  <a:lnTo>
                    <a:pt x="2765107" y="1717390"/>
                  </a:lnTo>
                  <a:lnTo>
                    <a:pt x="2763519" y="1733281"/>
                  </a:lnTo>
                  <a:lnTo>
                    <a:pt x="2760660" y="1748854"/>
                  </a:lnTo>
                  <a:lnTo>
                    <a:pt x="2756848" y="1764110"/>
                  </a:lnTo>
                  <a:lnTo>
                    <a:pt x="2752718" y="1779047"/>
                  </a:lnTo>
                  <a:lnTo>
                    <a:pt x="2747953" y="1793667"/>
                  </a:lnTo>
                  <a:lnTo>
                    <a:pt x="2742236" y="1807969"/>
                  </a:lnTo>
                  <a:lnTo>
                    <a:pt x="2735565" y="1821635"/>
                  </a:lnTo>
                  <a:lnTo>
                    <a:pt x="2728894" y="1835619"/>
                  </a:lnTo>
                  <a:lnTo>
                    <a:pt x="2721270" y="1848650"/>
                  </a:lnTo>
                  <a:lnTo>
                    <a:pt x="2713011" y="1861363"/>
                  </a:lnTo>
                  <a:lnTo>
                    <a:pt x="2704434" y="1874075"/>
                  </a:lnTo>
                  <a:lnTo>
                    <a:pt x="2694904" y="1885835"/>
                  </a:lnTo>
                  <a:lnTo>
                    <a:pt x="2685057" y="1896959"/>
                  </a:lnTo>
                  <a:lnTo>
                    <a:pt x="2674574" y="1908082"/>
                  </a:lnTo>
                  <a:lnTo>
                    <a:pt x="2663773" y="1918570"/>
                  </a:lnTo>
                  <a:lnTo>
                    <a:pt x="2652338" y="1928423"/>
                  </a:lnTo>
                  <a:lnTo>
                    <a:pt x="2640267" y="1937640"/>
                  </a:lnTo>
                  <a:lnTo>
                    <a:pt x="2628195" y="1946538"/>
                  </a:lnTo>
                  <a:lnTo>
                    <a:pt x="2615171" y="1955120"/>
                  </a:lnTo>
                  <a:lnTo>
                    <a:pt x="2601830" y="1962430"/>
                  </a:lnTo>
                  <a:lnTo>
                    <a:pt x="2588488" y="1969422"/>
                  </a:lnTo>
                  <a:lnTo>
                    <a:pt x="2574511" y="1975778"/>
                  </a:lnTo>
                  <a:lnTo>
                    <a:pt x="2560216" y="1981181"/>
                  </a:lnTo>
                  <a:lnTo>
                    <a:pt x="2545286" y="1986266"/>
                  </a:lnTo>
                  <a:lnTo>
                    <a:pt x="2530674" y="1990716"/>
                  </a:lnTo>
                  <a:lnTo>
                    <a:pt x="2515426" y="1994212"/>
                  </a:lnTo>
                  <a:lnTo>
                    <a:pt x="2499861" y="1996754"/>
                  </a:lnTo>
                  <a:lnTo>
                    <a:pt x="2484295" y="1998979"/>
                  </a:lnTo>
                  <a:lnTo>
                    <a:pt x="2468095" y="1999932"/>
                  </a:lnTo>
                  <a:lnTo>
                    <a:pt x="2451894" y="2000250"/>
                  </a:lnTo>
                  <a:lnTo>
                    <a:pt x="2435693" y="1999932"/>
                  </a:lnTo>
                  <a:lnTo>
                    <a:pt x="2419493" y="1998979"/>
                  </a:lnTo>
                  <a:lnTo>
                    <a:pt x="2403927" y="1996754"/>
                  </a:lnTo>
                  <a:lnTo>
                    <a:pt x="2388680" y="1994212"/>
                  </a:lnTo>
                  <a:lnTo>
                    <a:pt x="2373114" y="1990716"/>
                  </a:lnTo>
                  <a:lnTo>
                    <a:pt x="2358184" y="1986266"/>
                  </a:lnTo>
                  <a:lnTo>
                    <a:pt x="2343572" y="1981181"/>
                  </a:lnTo>
                  <a:lnTo>
                    <a:pt x="2329277" y="1975778"/>
                  </a:lnTo>
                  <a:lnTo>
                    <a:pt x="2315300" y="1969422"/>
                  </a:lnTo>
                  <a:lnTo>
                    <a:pt x="2301958" y="1962430"/>
                  </a:lnTo>
                  <a:lnTo>
                    <a:pt x="2288617" y="1955120"/>
                  </a:lnTo>
                  <a:lnTo>
                    <a:pt x="2275593" y="1946538"/>
                  </a:lnTo>
                  <a:lnTo>
                    <a:pt x="2263204" y="1937640"/>
                  </a:lnTo>
                  <a:lnTo>
                    <a:pt x="2251450" y="1928423"/>
                  </a:lnTo>
                  <a:lnTo>
                    <a:pt x="2240015" y="1918570"/>
                  </a:lnTo>
                  <a:lnTo>
                    <a:pt x="2229214" y="1908082"/>
                  </a:lnTo>
                  <a:lnTo>
                    <a:pt x="2218731" y="1896959"/>
                  </a:lnTo>
                  <a:lnTo>
                    <a:pt x="2208566" y="1885835"/>
                  </a:lnTo>
                  <a:lnTo>
                    <a:pt x="2199354" y="1874075"/>
                  </a:lnTo>
                  <a:lnTo>
                    <a:pt x="2190777" y="1861363"/>
                  </a:lnTo>
                  <a:lnTo>
                    <a:pt x="2182518" y="1848650"/>
                  </a:lnTo>
                  <a:lnTo>
                    <a:pt x="2174894" y="1835619"/>
                  </a:lnTo>
                  <a:lnTo>
                    <a:pt x="2167906" y="1821635"/>
                  </a:lnTo>
                  <a:lnTo>
                    <a:pt x="2161553" y="1807969"/>
                  </a:lnTo>
                  <a:lnTo>
                    <a:pt x="2155835" y="1793667"/>
                  </a:lnTo>
                  <a:lnTo>
                    <a:pt x="2151070" y="1779047"/>
                  </a:lnTo>
                  <a:lnTo>
                    <a:pt x="2146940" y="1764110"/>
                  </a:lnTo>
                  <a:lnTo>
                    <a:pt x="2143128" y="1748854"/>
                  </a:lnTo>
                  <a:lnTo>
                    <a:pt x="2140269" y="1733281"/>
                  </a:lnTo>
                  <a:lnTo>
                    <a:pt x="2138363" y="1717390"/>
                  </a:lnTo>
                  <a:lnTo>
                    <a:pt x="2137093" y="1701499"/>
                  </a:lnTo>
                  <a:lnTo>
                    <a:pt x="2136775" y="1685290"/>
                  </a:lnTo>
                  <a:lnTo>
                    <a:pt x="2137093" y="1669081"/>
                  </a:lnTo>
                  <a:lnTo>
                    <a:pt x="2138363" y="1652872"/>
                  </a:lnTo>
                  <a:lnTo>
                    <a:pt x="2140269" y="1636981"/>
                  </a:lnTo>
                  <a:lnTo>
                    <a:pt x="2140522" y="1635629"/>
                  </a:lnTo>
                  <a:lnTo>
                    <a:pt x="2137718" y="1635442"/>
                  </a:lnTo>
                  <a:lnTo>
                    <a:pt x="2126603" y="1635442"/>
                  </a:lnTo>
                  <a:lnTo>
                    <a:pt x="2120252" y="1635760"/>
                  </a:lnTo>
                  <a:lnTo>
                    <a:pt x="2113584" y="1636395"/>
                  </a:lnTo>
                  <a:lnTo>
                    <a:pt x="2106598" y="1637030"/>
                  </a:lnTo>
                  <a:lnTo>
                    <a:pt x="2098977" y="1638617"/>
                  </a:lnTo>
                  <a:lnTo>
                    <a:pt x="2091038" y="1640522"/>
                  </a:lnTo>
                  <a:lnTo>
                    <a:pt x="2082782" y="1642427"/>
                  </a:lnTo>
                  <a:lnTo>
                    <a:pt x="2074208" y="1644967"/>
                  </a:lnTo>
                  <a:lnTo>
                    <a:pt x="2065000" y="1648142"/>
                  </a:lnTo>
                  <a:lnTo>
                    <a:pt x="2056108" y="1652270"/>
                  </a:lnTo>
                  <a:lnTo>
                    <a:pt x="2046899" y="1656715"/>
                  </a:lnTo>
                  <a:lnTo>
                    <a:pt x="2037055" y="1661477"/>
                  </a:lnTo>
                  <a:lnTo>
                    <a:pt x="2026894" y="1667192"/>
                  </a:lnTo>
                  <a:lnTo>
                    <a:pt x="2018050" y="1673860"/>
                  </a:lnTo>
                  <a:lnTo>
                    <a:pt x="2006889" y="1681163"/>
                  </a:lnTo>
                  <a:lnTo>
                    <a:pt x="1996410" y="1689418"/>
                  </a:lnTo>
                  <a:lnTo>
                    <a:pt x="1985931" y="1698308"/>
                  </a:lnTo>
                  <a:lnTo>
                    <a:pt x="1975452" y="1707833"/>
                  </a:lnTo>
                  <a:lnTo>
                    <a:pt x="1965290" y="1718628"/>
                  </a:lnTo>
                  <a:lnTo>
                    <a:pt x="1954494" y="1730693"/>
                  </a:lnTo>
                  <a:lnTo>
                    <a:pt x="1943697" y="1743710"/>
                  </a:lnTo>
                  <a:lnTo>
                    <a:pt x="1932900" y="1757680"/>
                  </a:lnTo>
                  <a:lnTo>
                    <a:pt x="1922422" y="1772285"/>
                  </a:lnTo>
                  <a:lnTo>
                    <a:pt x="1915436" y="1783080"/>
                  </a:lnTo>
                  <a:lnTo>
                    <a:pt x="1908767" y="1794510"/>
                  </a:lnTo>
                  <a:lnTo>
                    <a:pt x="1902098" y="1806893"/>
                  </a:lnTo>
                  <a:lnTo>
                    <a:pt x="1895748" y="1820228"/>
                  </a:lnTo>
                  <a:lnTo>
                    <a:pt x="1889714" y="1833880"/>
                  </a:lnTo>
                  <a:lnTo>
                    <a:pt x="1883998" y="1848485"/>
                  </a:lnTo>
                  <a:lnTo>
                    <a:pt x="1877648" y="1863725"/>
                  </a:lnTo>
                  <a:lnTo>
                    <a:pt x="1871932" y="1879600"/>
                  </a:lnTo>
                  <a:lnTo>
                    <a:pt x="1866216" y="1895793"/>
                  </a:lnTo>
                  <a:lnTo>
                    <a:pt x="1860818" y="1912303"/>
                  </a:lnTo>
                  <a:lnTo>
                    <a:pt x="1849704" y="1946593"/>
                  </a:lnTo>
                  <a:lnTo>
                    <a:pt x="1838589" y="1982788"/>
                  </a:lnTo>
                  <a:lnTo>
                    <a:pt x="1827793" y="2019618"/>
                  </a:lnTo>
                  <a:lnTo>
                    <a:pt x="1813503" y="2066925"/>
                  </a:lnTo>
                  <a:lnTo>
                    <a:pt x="1798579" y="2115185"/>
                  </a:lnTo>
                  <a:lnTo>
                    <a:pt x="1790640" y="2139633"/>
                  </a:lnTo>
                  <a:lnTo>
                    <a:pt x="1782701" y="2163445"/>
                  </a:lnTo>
                  <a:lnTo>
                    <a:pt x="1774128" y="2187893"/>
                  </a:lnTo>
                  <a:lnTo>
                    <a:pt x="1765554" y="2212023"/>
                  </a:lnTo>
                  <a:lnTo>
                    <a:pt x="1756345" y="2235835"/>
                  </a:lnTo>
                  <a:lnTo>
                    <a:pt x="1746501" y="2259648"/>
                  </a:lnTo>
                  <a:lnTo>
                    <a:pt x="1736340" y="2282825"/>
                  </a:lnTo>
                  <a:lnTo>
                    <a:pt x="1725543" y="2306003"/>
                  </a:lnTo>
                  <a:lnTo>
                    <a:pt x="1714429" y="2328228"/>
                  </a:lnTo>
                  <a:lnTo>
                    <a:pt x="1702680" y="2350135"/>
                  </a:lnTo>
                  <a:lnTo>
                    <a:pt x="1696011" y="2360930"/>
                  </a:lnTo>
                  <a:lnTo>
                    <a:pt x="1689978" y="2371725"/>
                  </a:lnTo>
                  <a:lnTo>
                    <a:pt x="1683627" y="2382203"/>
                  </a:lnTo>
                  <a:lnTo>
                    <a:pt x="1676641" y="2392363"/>
                  </a:lnTo>
                  <a:lnTo>
                    <a:pt x="1669973" y="2402205"/>
                  </a:lnTo>
                  <a:lnTo>
                    <a:pt x="1662669" y="2412365"/>
                  </a:lnTo>
                  <a:lnTo>
                    <a:pt x="1655366" y="2422208"/>
                  </a:lnTo>
                  <a:lnTo>
                    <a:pt x="1648380" y="2431415"/>
                  </a:lnTo>
                  <a:lnTo>
                    <a:pt x="1640441" y="2440940"/>
                  </a:lnTo>
                  <a:lnTo>
                    <a:pt x="1632820" y="2449830"/>
                  </a:lnTo>
                  <a:lnTo>
                    <a:pt x="1624564" y="2458720"/>
                  </a:lnTo>
                  <a:lnTo>
                    <a:pt x="1616307" y="2467293"/>
                  </a:lnTo>
                  <a:lnTo>
                    <a:pt x="1608051" y="2475548"/>
                  </a:lnTo>
                  <a:lnTo>
                    <a:pt x="1599478" y="2483485"/>
                  </a:lnTo>
                  <a:lnTo>
                    <a:pt x="1590586" y="2491423"/>
                  </a:lnTo>
                  <a:lnTo>
                    <a:pt x="1581060" y="2499043"/>
                  </a:lnTo>
                  <a:lnTo>
                    <a:pt x="1571851" y="2506345"/>
                  </a:lnTo>
                  <a:lnTo>
                    <a:pt x="1562007" y="2513013"/>
                  </a:lnTo>
                  <a:lnTo>
                    <a:pt x="1552163" y="2519998"/>
                  </a:lnTo>
                  <a:lnTo>
                    <a:pt x="1542319" y="2526030"/>
                  </a:lnTo>
                  <a:lnTo>
                    <a:pt x="1531840" y="2532063"/>
                  </a:lnTo>
                  <a:lnTo>
                    <a:pt x="1521044" y="2537778"/>
                  </a:lnTo>
                  <a:lnTo>
                    <a:pt x="1510247" y="2543175"/>
                  </a:lnTo>
                  <a:lnTo>
                    <a:pt x="1499133" y="2547938"/>
                  </a:lnTo>
                  <a:lnTo>
                    <a:pt x="1487701" y="2552700"/>
                  </a:lnTo>
                  <a:lnTo>
                    <a:pt x="1475635" y="2556828"/>
                  </a:lnTo>
                  <a:lnTo>
                    <a:pt x="1463886" y="2560955"/>
                  </a:lnTo>
                  <a:lnTo>
                    <a:pt x="1451501" y="2564448"/>
                  </a:lnTo>
                  <a:lnTo>
                    <a:pt x="1439117" y="2567623"/>
                  </a:lnTo>
                  <a:lnTo>
                    <a:pt x="1426098" y="2570480"/>
                  </a:lnTo>
                  <a:lnTo>
                    <a:pt x="1412761" y="2572703"/>
                  </a:lnTo>
                  <a:lnTo>
                    <a:pt x="1399106" y="2574925"/>
                  </a:lnTo>
                  <a:lnTo>
                    <a:pt x="1385452" y="2576513"/>
                  </a:lnTo>
                  <a:lnTo>
                    <a:pt x="1371480" y="2577465"/>
                  </a:lnTo>
                  <a:lnTo>
                    <a:pt x="1356555" y="2578100"/>
                  </a:lnTo>
                  <a:lnTo>
                    <a:pt x="1341948" y="2578100"/>
                  </a:lnTo>
                  <a:lnTo>
                    <a:pt x="1334327" y="2578100"/>
                  </a:lnTo>
                  <a:lnTo>
                    <a:pt x="1324165" y="2578100"/>
                  </a:lnTo>
                  <a:lnTo>
                    <a:pt x="1314322" y="2577465"/>
                  </a:lnTo>
                  <a:lnTo>
                    <a:pt x="1304478" y="2576830"/>
                  </a:lnTo>
                  <a:lnTo>
                    <a:pt x="1294951" y="2575560"/>
                  </a:lnTo>
                  <a:lnTo>
                    <a:pt x="1285107" y="2574290"/>
                  </a:lnTo>
                  <a:lnTo>
                    <a:pt x="1275898" y="2572703"/>
                  </a:lnTo>
                  <a:lnTo>
                    <a:pt x="1266372" y="2571115"/>
                  </a:lnTo>
                  <a:lnTo>
                    <a:pt x="1257163" y="2568893"/>
                  </a:lnTo>
                  <a:lnTo>
                    <a:pt x="1247637" y="2566670"/>
                  </a:lnTo>
                  <a:lnTo>
                    <a:pt x="1238746" y="2564130"/>
                  </a:lnTo>
                  <a:lnTo>
                    <a:pt x="1229854" y="2561273"/>
                  </a:lnTo>
                  <a:lnTo>
                    <a:pt x="1220646" y="2558415"/>
                  </a:lnTo>
                  <a:lnTo>
                    <a:pt x="1212072" y="2555240"/>
                  </a:lnTo>
                  <a:lnTo>
                    <a:pt x="1203498" y="2552065"/>
                  </a:lnTo>
                  <a:lnTo>
                    <a:pt x="1194924" y="2548255"/>
                  </a:lnTo>
                  <a:lnTo>
                    <a:pt x="1186351" y="2544445"/>
                  </a:lnTo>
                  <a:lnTo>
                    <a:pt x="1178094" y="2540318"/>
                  </a:lnTo>
                  <a:lnTo>
                    <a:pt x="1169521" y="2536190"/>
                  </a:lnTo>
                  <a:lnTo>
                    <a:pt x="1161264" y="2531745"/>
                  </a:lnTo>
                  <a:lnTo>
                    <a:pt x="1153008" y="2526983"/>
                  </a:lnTo>
                  <a:lnTo>
                    <a:pt x="1137449" y="2517458"/>
                  </a:lnTo>
                  <a:lnTo>
                    <a:pt x="1121889" y="2506980"/>
                  </a:lnTo>
                  <a:lnTo>
                    <a:pt x="1106647" y="2495868"/>
                  </a:lnTo>
                  <a:lnTo>
                    <a:pt x="1092040" y="2484120"/>
                  </a:lnTo>
                  <a:lnTo>
                    <a:pt x="1077750" y="2471420"/>
                  </a:lnTo>
                  <a:lnTo>
                    <a:pt x="1063460" y="2458403"/>
                  </a:lnTo>
                  <a:lnTo>
                    <a:pt x="1049806" y="2444750"/>
                  </a:lnTo>
                  <a:lnTo>
                    <a:pt x="1036469" y="2430780"/>
                  </a:lnTo>
                  <a:lnTo>
                    <a:pt x="1023767" y="2415858"/>
                  </a:lnTo>
                  <a:lnTo>
                    <a:pt x="1011065" y="2400935"/>
                  </a:lnTo>
                  <a:lnTo>
                    <a:pt x="998999" y="2385378"/>
                  </a:lnTo>
                  <a:lnTo>
                    <a:pt x="986932" y="2369503"/>
                  </a:lnTo>
                  <a:lnTo>
                    <a:pt x="975500" y="2352993"/>
                  </a:lnTo>
                  <a:lnTo>
                    <a:pt x="964386" y="2336483"/>
                  </a:lnTo>
                  <a:lnTo>
                    <a:pt x="953272" y="2319655"/>
                  </a:lnTo>
                  <a:lnTo>
                    <a:pt x="942793" y="2302510"/>
                  </a:lnTo>
                  <a:lnTo>
                    <a:pt x="932632" y="2284730"/>
                  </a:lnTo>
                  <a:lnTo>
                    <a:pt x="922470" y="2266633"/>
                  </a:lnTo>
                  <a:lnTo>
                    <a:pt x="913261" y="2249170"/>
                  </a:lnTo>
                  <a:lnTo>
                    <a:pt x="904052" y="2230755"/>
                  </a:lnTo>
                  <a:lnTo>
                    <a:pt x="894844" y="2212975"/>
                  </a:lnTo>
                  <a:lnTo>
                    <a:pt x="886270" y="2194560"/>
                  </a:lnTo>
                  <a:lnTo>
                    <a:pt x="878014" y="2176145"/>
                  </a:lnTo>
                  <a:lnTo>
                    <a:pt x="870075" y="2157413"/>
                  </a:lnTo>
                  <a:lnTo>
                    <a:pt x="862136" y="2138998"/>
                  </a:lnTo>
                  <a:lnTo>
                    <a:pt x="854515" y="2120900"/>
                  </a:lnTo>
                  <a:lnTo>
                    <a:pt x="847529" y="2102485"/>
                  </a:lnTo>
                  <a:lnTo>
                    <a:pt x="840543" y="2084388"/>
                  </a:lnTo>
                  <a:lnTo>
                    <a:pt x="827524" y="2048193"/>
                  </a:lnTo>
                  <a:lnTo>
                    <a:pt x="816092" y="2012950"/>
                  </a:lnTo>
                  <a:lnTo>
                    <a:pt x="805296" y="1978660"/>
                  </a:lnTo>
                  <a:lnTo>
                    <a:pt x="795769" y="1945640"/>
                  </a:lnTo>
                  <a:lnTo>
                    <a:pt x="786561" y="1914525"/>
                  </a:lnTo>
                  <a:lnTo>
                    <a:pt x="779257" y="1884680"/>
                  </a:lnTo>
                  <a:lnTo>
                    <a:pt x="772271" y="1856423"/>
                  </a:lnTo>
                  <a:lnTo>
                    <a:pt x="766238" y="1831023"/>
                  </a:lnTo>
                  <a:lnTo>
                    <a:pt x="761157" y="1807845"/>
                  </a:lnTo>
                  <a:lnTo>
                    <a:pt x="757029" y="1787843"/>
                  </a:lnTo>
                  <a:lnTo>
                    <a:pt x="753536" y="1770698"/>
                  </a:lnTo>
                  <a:lnTo>
                    <a:pt x="749408" y="1746250"/>
                  </a:lnTo>
                  <a:lnTo>
                    <a:pt x="739246" y="1742758"/>
                  </a:lnTo>
                  <a:lnTo>
                    <a:pt x="728767" y="1738948"/>
                  </a:lnTo>
                  <a:lnTo>
                    <a:pt x="718288" y="1734503"/>
                  </a:lnTo>
                  <a:lnTo>
                    <a:pt x="707492" y="1729423"/>
                  </a:lnTo>
                  <a:lnTo>
                    <a:pt x="697013" y="1724025"/>
                  </a:lnTo>
                  <a:lnTo>
                    <a:pt x="686216" y="1718628"/>
                  </a:lnTo>
                  <a:lnTo>
                    <a:pt x="675102" y="1712595"/>
                  </a:lnTo>
                  <a:lnTo>
                    <a:pt x="664306" y="1706245"/>
                  </a:lnTo>
                  <a:lnTo>
                    <a:pt x="653509" y="1699260"/>
                  </a:lnTo>
                  <a:lnTo>
                    <a:pt x="642395" y="1692275"/>
                  </a:lnTo>
                  <a:lnTo>
                    <a:pt x="620802" y="1677352"/>
                  </a:lnTo>
                  <a:lnTo>
                    <a:pt x="599209" y="1661477"/>
                  </a:lnTo>
                  <a:lnTo>
                    <a:pt x="577933" y="1645285"/>
                  </a:lnTo>
                  <a:lnTo>
                    <a:pt x="557293" y="1628775"/>
                  </a:lnTo>
                  <a:lnTo>
                    <a:pt x="536970" y="1612265"/>
                  </a:lnTo>
                  <a:lnTo>
                    <a:pt x="517917" y="1595755"/>
                  </a:lnTo>
                  <a:lnTo>
                    <a:pt x="500134" y="1579562"/>
                  </a:lnTo>
                  <a:lnTo>
                    <a:pt x="482987" y="1564005"/>
                  </a:lnTo>
                  <a:lnTo>
                    <a:pt x="467745" y="1549717"/>
                  </a:lnTo>
                  <a:lnTo>
                    <a:pt x="441071" y="1524317"/>
                  </a:lnTo>
                  <a:lnTo>
                    <a:pt x="419795" y="1502727"/>
                  </a:lnTo>
                  <a:lnTo>
                    <a:pt x="398520" y="1480820"/>
                  </a:lnTo>
                  <a:lnTo>
                    <a:pt x="377562" y="1458277"/>
                  </a:lnTo>
                  <a:lnTo>
                    <a:pt x="356604" y="1435417"/>
                  </a:lnTo>
                  <a:lnTo>
                    <a:pt x="335963" y="1411922"/>
                  </a:lnTo>
                  <a:lnTo>
                    <a:pt x="315323" y="1388427"/>
                  </a:lnTo>
                  <a:lnTo>
                    <a:pt x="295000" y="1363980"/>
                  </a:lnTo>
                  <a:lnTo>
                    <a:pt x="275312" y="1339532"/>
                  </a:lnTo>
                  <a:lnTo>
                    <a:pt x="255624" y="1314132"/>
                  </a:lnTo>
                  <a:lnTo>
                    <a:pt x="236572" y="1289050"/>
                  </a:lnTo>
                  <a:lnTo>
                    <a:pt x="217836" y="1263650"/>
                  </a:lnTo>
                  <a:lnTo>
                    <a:pt x="199419" y="1237932"/>
                  </a:lnTo>
                  <a:lnTo>
                    <a:pt x="181636" y="1212215"/>
                  </a:lnTo>
                  <a:lnTo>
                    <a:pt x="164489" y="1185862"/>
                  </a:lnTo>
                  <a:lnTo>
                    <a:pt x="147976" y="1159827"/>
                  </a:lnTo>
                  <a:lnTo>
                    <a:pt x="131781" y="1133792"/>
                  </a:lnTo>
                  <a:lnTo>
                    <a:pt x="116539" y="1107440"/>
                  </a:lnTo>
                  <a:lnTo>
                    <a:pt x="102250" y="1081087"/>
                  </a:lnTo>
                  <a:lnTo>
                    <a:pt x="88595" y="1055052"/>
                  </a:lnTo>
                  <a:lnTo>
                    <a:pt x="75576" y="1029017"/>
                  </a:lnTo>
                  <a:lnTo>
                    <a:pt x="63509" y="1003300"/>
                  </a:lnTo>
                  <a:lnTo>
                    <a:pt x="52713" y="977265"/>
                  </a:lnTo>
                  <a:lnTo>
                    <a:pt x="42234" y="951547"/>
                  </a:lnTo>
                  <a:lnTo>
                    <a:pt x="37470" y="938847"/>
                  </a:lnTo>
                  <a:lnTo>
                    <a:pt x="33342" y="926147"/>
                  </a:lnTo>
                  <a:lnTo>
                    <a:pt x="28897" y="913765"/>
                  </a:lnTo>
                  <a:lnTo>
                    <a:pt x="25086" y="901065"/>
                  </a:lnTo>
                  <a:lnTo>
                    <a:pt x="21276" y="888365"/>
                  </a:lnTo>
                  <a:lnTo>
                    <a:pt x="18100" y="876300"/>
                  </a:lnTo>
                  <a:lnTo>
                    <a:pt x="14925" y="863917"/>
                  </a:lnTo>
                  <a:lnTo>
                    <a:pt x="12067" y="851852"/>
                  </a:lnTo>
                  <a:lnTo>
                    <a:pt x="9526" y="839470"/>
                  </a:lnTo>
                  <a:lnTo>
                    <a:pt x="7304" y="827722"/>
                  </a:lnTo>
                  <a:lnTo>
                    <a:pt x="5081" y="815975"/>
                  </a:lnTo>
                  <a:lnTo>
                    <a:pt x="3811" y="803910"/>
                  </a:lnTo>
                  <a:lnTo>
                    <a:pt x="2223" y="792480"/>
                  </a:lnTo>
                  <a:lnTo>
                    <a:pt x="1270" y="781050"/>
                  </a:lnTo>
                  <a:lnTo>
                    <a:pt x="635" y="769620"/>
                  </a:lnTo>
                  <a:lnTo>
                    <a:pt x="0" y="758190"/>
                  </a:lnTo>
                  <a:lnTo>
                    <a:pt x="0" y="746760"/>
                  </a:lnTo>
                  <a:lnTo>
                    <a:pt x="635" y="735965"/>
                  </a:lnTo>
                  <a:lnTo>
                    <a:pt x="1588" y="718185"/>
                  </a:lnTo>
                  <a:lnTo>
                    <a:pt x="3175" y="700405"/>
                  </a:lnTo>
                  <a:lnTo>
                    <a:pt x="5081" y="683260"/>
                  </a:lnTo>
                  <a:lnTo>
                    <a:pt x="7621" y="666115"/>
                  </a:lnTo>
                  <a:lnTo>
                    <a:pt x="10479" y="649605"/>
                  </a:lnTo>
                  <a:lnTo>
                    <a:pt x="13972" y="633412"/>
                  </a:lnTo>
                  <a:lnTo>
                    <a:pt x="17465" y="617855"/>
                  </a:lnTo>
                  <a:lnTo>
                    <a:pt x="21276" y="602297"/>
                  </a:lnTo>
                  <a:lnTo>
                    <a:pt x="25721" y="586740"/>
                  </a:lnTo>
                  <a:lnTo>
                    <a:pt x="30802" y="572135"/>
                  </a:lnTo>
                  <a:lnTo>
                    <a:pt x="35883" y="557530"/>
                  </a:lnTo>
                  <a:lnTo>
                    <a:pt x="41281" y="543560"/>
                  </a:lnTo>
                  <a:lnTo>
                    <a:pt x="46997" y="529907"/>
                  </a:lnTo>
                  <a:lnTo>
                    <a:pt x="52713" y="516572"/>
                  </a:lnTo>
                  <a:lnTo>
                    <a:pt x="59063" y="503237"/>
                  </a:lnTo>
                  <a:lnTo>
                    <a:pt x="65732" y="490855"/>
                  </a:lnTo>
                  <a:lnTo>
                    <a:pt x="72400" y="478155"/>
                  </a:lnTo>
                  <a:lnTo>
                    <a:pt x="79386" y="466407"/>
                  </a:lnTo>
                  <a:lnTo>
                    <a:pt x="86372" y="454342"/>
                  </a:lnTo>
                  <a:lnTo>
                    <a:pt x="93994" y="442912"/>
                  </a:lnTo>
                  <a:lnTo>
                    <a:pt x="101615" y="431800"/>
                  </a:lnTo>
                  <a:lnTo>
                    <a:pt x="109553" y="421005"/>
                  </a:lnTo>
                  <a:lnTo>
                    <a:pt x="117174" y="410527"/>
                  </a:lnTo>
                  <a:lnTo>
                    <a:pt x="125431" y="400685"/>
                  </a:lnTo>
                  <a:lnTo>
                    <a:pt x="133369" y="390842"/>
                  </a:lnTo>
                  <a:lnTo>
                    <a:pt x="141625" y="381000"/>
                  </a:lnTo>
                  <a:lnTo>
                    <a:pt x="149882" y="371792"/>
                  </a:lnTo>
                  <a:lnTo>
                    <a:pt x="158455" y="362902"/>
                  </a:lnTo>
                  <a:lnTo>
                    <a:pt x="166711" y="354012"/>
                  </a:lnTo>
                  <a:lnTo>
                    <a:pt x="175285" y="345757"/>
                  </a:lnTo>
                  <a:lnTo>
                    <a:pt x="183541" y="337502"/>
                  </a:lnTo>
                  <a:lnTo>
                    <a:pt x="192115" y="330200"/>
                  </a:lnTo>
                  <a:lnTo>
                    <a:pt x="208945" y="314959"/>
                  </a:lnTo>
                  <a:lnTo>
                    <a:pt x="226093" y="301625"/>
                  </a:lnTo>
                  <a:lnTo>
                    <a:pt x="242605" y="288925"/>
                  </a:lnTo>
                  <a:lnTo>
                    <a:pt x="258800" y="277495"/>
                  </a:lnTo>
                  <a:lnTo>
                    <a:pt x="272357" y="268175"/>
                  </a:lnTo>
                  <a:lnTo>
                    <a:pt x="271149" y="257634"/>
                  </a:lnTo>
                  <a:lnTo>
                    <a:pt x="270193" y="246530"/>
                  </a:lnTo>
                  <a:lnTo>
                    <a:pt x="269875" y="234791"/>
                  </a:lnTo>
                  <a:lnTo>
                    <a:pt x="270193" y="223686"/>
                  </a:lnTo>
                  <a:lnTo>
                    <a:pt x="271149" y="212582"/>
                  </a:lnTo>
                  <a:lnTo>
                    <a:pt x="272422" y="201477"/>
                  </a:lnTo>
                  <a:lnTo>
                    <a:pt x="274651" y="190690"/>
                  </a:lnTo>
                  <a:lnTo>
                    <a:pt x="277199" y="179903"/>
                  </a:lnTo>
                  <a:lnTo>
                    <a:pt x="280064" y="169433"/>
                  </a:lnTo>
                  <a:lnTo>
                    <a:pt x="283567" y="158963"/>
                  </a:lnTo>
                  <a:lnTo>
                    <a:pt x="287388" y="149127"/>
                  </a:lnTo>
                  <a:lnTo>
                    <a:pt x="291846" y="139292"/>
                  </a:lnTo>
                  <a:lnTo>
                    <a:pt x="296622" y="130091"/>
                  </a:lnTo>
                  <a:lnTo>
                    <a:pt x="302035" y="120573"/>
                  </a:lnTo>
                  <a:lnTo>
                    <a:pt x="307766" y="111689"/>
                  </a:lnTo>
                  <a:lnTo>
                    <a:pt x="313816" y="103123"/>
                  </a:lnTo>
                  <a:lnTo>
                    <a:pt x="320821" y="94874"/>
                  </a:lnTo>
                  <a:lnTo>
                    <a:pt x="327508" y="86942"/>
                  </a:lnTo>
                  <a:lnTo>
                    <a:pt x="334831" y="79010"/>
                  </a:lnTo>
                  <a:lnTo>
                    <a:pt x="342792" y="71713"/>
                  </a:lnTo>
                  <a:lnTo>
                    <a:pt x="350752" y="65050"/>
                  </a:lnTo>
                  <a:lnTo>
                    <a:pt x="359031" y="58071"/>
                  </a:lnTo>
                  <a:lnTo>
                    <a:pt x="367628" y="52042"/>
                  </a:lnTo>
                  <a:lnTo>
                    <a:pt x="376543" y="46331"/>
                  </a:lnTo>
                  <a:lnTo>
                    <a:pt x="386096" y="41255"/>
                  </a:lnTo>
                  <a:lnTo>
                    <a:pt x="395330" y="36179"/>
                  </a:lnTo>
                  <a:lnTo>
                    <a:pt x="405201" y="31737"/>
                  </a:lnTo>
                  <a:lnTo>
                    <a:pt x="415072" y="27930"/>
                  </a:lnTo>
                  <a:lnTo>
                    <a:pt x="425579" y="24440"/>
                  </a:lnTo>
                  <a:lnTo>
                    <a:pt x="436087" y="21584"/>
                  </a:lnTo>
                  <a:lnTo>
                    <a:pt x="446913" y="19046"/>
                  </a:lnTo>
                  <a:lnTo>
                    <a:pt x="457739" y="16825"/>
                  </a:lnTo>
                  <a:lnTo>
                    <a:pt x="468883" y="15556"/>
                  </a:lnTo>
                  <a:lnTo>
                    <a:pt x="480028" y="14604"/>
                  </a:lnTo>
                  <a:lnTo>
                    <a:pt x="491172" y="14287"/>
                  </a:lnTo>
                  <a:lnTo>
                    <a:pt x="502635" y="14604"/>
                  </a:lnTo>
                  <a:lnTo>
                    <a:pt x="514098" y="15556"/>
                  </a:lnTo>
                  <a:lnTo>
                    <a:pt x="525243" y="16825"/>
                  </a:lnTo>
                  <a:lnTo>
                    <a:pt x="536069" y="19046"/>
                  </a:lnTo>
                  <a:lnTo>
                    <a:pt x="546895" y="21584"/>
                  </a:lnTo>
                  <a:lnTo>
                    <a:pt x="557402" y="24440"/>
                  </a:lnTo>
                  <a:lnTo>
                    <a:pt x="567273" y="27930"/>
                  </a:lnTo>
                  <a:lnTo>
                    <a:pt x="577462" y="31737"/>
                  </a:lnTo>
                  <a:lnTo>
                    <a:pt x="587333" y="36179"/>
                  </a:lnTo>
                  <a:lnTo>
                    <a:pt x="596886" y="41255"/>
                  </a:lnTo>
                  <a:lnTo>
                    <a:pt x="606438" y="46331"/>
                  </a:lnTo>
                  <a:lnTo>
                    <a:pt x="615354" y="52042"/>
                  </a:lnTo>
                  <a:lnTo>
                    <a:pt x="623951" y="58071"/>
                  </a:lnTo>
                  <a:lnTo>
                    <a:pt x="632229" y="65050"/>
                  </a:lnTo>
                  <a:lnTo>
                    <a:pt x="640190" y="71713"/>
                  </a:lnTo>
                  <a:lnTo>
                    <a:pt x="647832" y="79010"/>
                  </a:lnTo>
                  <a:lnTo>
                    <a:pt x="655474" y="86942"/>
                  </a:lnTo>
                  <a:lnTo>
                    <a:pt x="662160" y="94874"/>
                  </a:lnTo>
                  <a:lnTo>
                    <a:pt x="668529" y="103123"/>
                  </a:lnTo>
                  <a:lnTo>
                    <a:pt x="674897" y="111689"/>
                  </a:lnTo>
                  <a:lnTo>
                    <a:pt x="680628" y="120573"/>
                  </a:lnTo>
                  <a:lnTo>
                    <a:pt x="686041" y="130091"/>
                  </a:lnTo>
                  <a:lnTo>
                    <a:pt x="691136" y="139292"/>
                  </a:lnTo>
                  <a:lnTo>
                    <a:pt x="695275" y="149127"/>
                  </a:lnTo>
                  <a:lnTo>
                    <a:pt x="699415" y="158963"/>
                  </a:lnTo>
                  <a:lnTo>
                    <a:pt x="702917" y="169433"/>
                  </a:lnTo>
                  <a:lnTo>
                    <a:pt x="705783" y="179903"/>
                  </a:lnTo>
                  <a:lnTo>
                    <a:pt x="708330" y="190690"/>
                  </a:lnTo>
                  <a:lnTo>
                    <a:pt x="710241" y="201477"/>
                  </a:lnTo>
                  <a:lnTo>
                    <a:pt x="711514" y="212582"/>
                  </a:lnTo>
                  <a:lnTo>
                    <a:pt x="712151" y="223686"/>
                  </a:lnTo>
                  <a:lnTo>
                    <a:pt x="712788" y="234791"/>
                  </a:lnTo>
                  <a:lnTo>
                    <a:pt x="712151" y="246530"/>
                  </a:lnTo>
                  <a:lnTo>
                    <a:pt x="711514" y="257634"/>
                  </a:lnTo>
                  <a:lnTo>
                    <a:pt x="710241" y="268739"/>
                  </a:lnTo>
                  <a:lnTo>
                    <a:pt x="708330" y="279526"/>
                  </a:lnTo>
                  <a:lnTo>
                    <a:pt x="705783" y="290313"/>
                  </a:lnTo>
                  <a:lnTo>
                    <a:pt x="702917" y="300783"/>
                  </a:lnTo>
                  <a:lnTo>
                    <a:pt x="699415" y="310619"/>
                  </a:lnTo>
                  <a:lnTo>
                    <a:pt x="695275" y="320771"/>
                  </a:lnTo>
                  <a:lnTo>
                    <a:pt x="691136" y="330607"/>
                  </a:lnTo>
                  <a:lnTo>
                    <a:pt x="686041" y="340125"/>
                  </a:lnTo>
                  <a:lnTo>
                    <a:pt x="680628" y="349643"/>
                  </a:lnTo>
                  <a:lnTo>
                    <a:pt x="674897" y="358527"/>
                  </a:lnTo>
                  <a:lnTo>
                    <a:pt x="668529" y="367093"/>
                  </a:lnTo>
                  <a:lnTo>
                    <a:pt x="662160" y="375342"/>
                  </a:lnTo>
                  <a:lnTo>
                    <a:pt x="655474" y="383274"/>
                  </a:lnTo>
                  <a:lnTo>
                    <a:pt x="647832" y="390889"/>
                  </a:lnTo>
                  <a:lnTo>
                    <a:pt x="640190" y="398503"/>
                  </a:lnTo>
                  <a:lnTo>
                    <a:pt x="632229" y="405166"/>
                  </a:lnTo>
                  <a:lnTo>
                    <a:pt x="623951" y="411511"/>
                  </a:lnTo>
                  <a:lnTo>
                    <a:pt x="615354" y="417857"/>
                  </a:lnTo>
                  <a:lnTo>
                    <a:pt x="606438" y="423568"/>
                  </a:lnTo>
                  <a:lnTo>
                    <a:pt x="596886" y="428961"/>
                  </a:lnTo>
                  <a:lnTo>
                    <a:pt x="587333" y="434038"/>
                  </a:lnTo>
                  <a:lnTo>
                    <a:pt x="577462" y="438162"/>
                  </a:lnTo>
                  <a:lnTo>
                    <a:pt x="567273" y="442287"/>
                  </a:lnTo>
                  <a:lnTo>
                    <a:pt x="557402" y="445777"/>
                  </a:lnTo>
                  <a:lnTo>
                    <a:pt x="546895" y="448632"/>
                  </a:lnTo>
                  <a:lnTo>
                    <a:pt x="536069" y="451170"/>
                  </a:lnTo>
                  <a:lnTo>
                    <a:pt x="525243" y="453074"/>
                  </a:lnTo>
                  <a:lnTo>
                    <a:pt x="514098" y="454343"/>
                  </a:lnTo>
                  <a:lnTo>
                    <a:pt x="502635" y="455295"/>
                  </a:lnTo>
                  <a:lnTo>
                    <a:pt x="491172" y="455612"/>
                  </a:lnTo>
                  <a:lnTo>
                    <a:pt x="480028" y="455295"/>
                  </a:lnTo>
                  <a:lnTo>
                    <a:pt x="468883" y="454343"/>
                  </a:lnTo>
                  <a:lnTo>
                    <a:pt x="457739" y="453074"/>
                  </a:lnTo>
                  <a:lnTo>
                    <a:pt x="446913" y="451170"/>
                  </a:lnTo>
                  <a:lnTo>
                    <a:pt x="436087" y="448632"/>
                  </a:lnTo>
                  <a:lnTo>
                    <a:pt x="425579" y="445777"/>
                  </a:lnTo>
                  <a:lnTo>
                    <a:pt x="415072" y="442287"/>
                  </a:lnTo>
                  <a:lnTo>
                    <a:pt x="405201" y="438162"/>
                  </a:lnTo>
                  <a:lnTo>
                    <a:pt x="395330" y="434038"/>
                  </a:lnTo>
                  <a:lnTo>
                    <a:pt x="386096" y="428961"/>
                  </a:lnTo>
                  <a:lnTo>
                    <a:pt x="376543" y="423568"/>
                  </a:lnTo>
                  <a:lnTo>
                    <a:pt x="367628" y="417857"/>
                  </a:lnTo>
                  <a:lnTo>
                    <a:pt x="359031" y="411511"/>
                  </a:lnTo>
                  <a:lnTo>
                    <a:pt x="350752" y="405166"/>
                  </a:lnTo>
                  <a:lnTo>
                    <a:pt x="342792" y="398503"/>
                  </a:lnTo>
                  <a:lnTo>
                    <a:pt x="334831" y="390889"/>
                  </a:lnTo>
                  <a:lnTo>
                    <a:pt x="327508" y="383274"/>
                  </a:lnTo>
                  <a:lnTo>
                    <a:pt x="320821" y="375342"/>
                  </a:lnTo>
                  <a:lnTo>
                    <a:pt x="313816" y="367093"/>
                  </a:lnTo>
                  <a:lnTo>
                    <a:pt x="307766" y="358527"/>
                  </a:lnTo>
                  <a:lnTo>
                    <a:pt x="302035" y="349643"/>
                  </a:lnTo>
                  <a:lnTo>
                    <a:pt x="298339" y="343145"/>
                  </a:lnTo>
                  <a:lnTo>
                    <a:pt x="296905" y="344170"/>
                  </a:lnTo>
                  <a:lnTo>
                    <a:pt x="283251" y="353695"/>
                  </a:lnTo>
                  <a:lnTo>
                    <a:pt x="268644" y="364807"/>
                  </a:lnTo>
                  <a:lnTo>
                    <a:pt x="254672" y="376555"/>
                  </a:lnTo>
                  <a:lnTo>
                    <a:pt x="240382" y="389255"/>
                  </a:lnTo>
                  <a:lnTo>
                    <a:pt x="225775" y="402907"/>
                  </a:lnTo>
                  <a:lnTo>
                    <a:pt x="211485" y="417830"/>
                  </a:lnTo>
                  <a:lnTo>
                    <a:pt x="204499" y="425450"/>
                  </a:lnTo>
                  <a:lnTo>
                    <a:pt x="197196" y="433705"/>
                  </a:lnTo>
                  <a:lnTo>
                    <a:pt x="190527" y="441642"/>
                  </a:lnTo>
                  <a:lnTo>
                    <a:pt x="183541" y="450215"/>
                  </a:lnTo>
                  <a:lnTo>
                    <a:pt x="176873" y="458787"/>
                  </a:lnTo>
                  <a:lnTo>
                    <a:pt x="169887" y="467995"/>
                  </a:lnTo>
                  <a:lnTo>
                    <a:pt x="163536" y="477202"/>
                  </a:lnTo>
                  <a:lnTo>
                    <a:pt x="156868" y="486727"/>
                  </a:lnTo>
                  <a:lnTo>
                    <a:pt x="150834" y="496570"/>
                  </a:lnTo>
                  <a:lnTo>
                    <a:pt x="144801" y="507047"/>
                  </a:lnTo>
                  <a:lnTo>
                    <a:pt x="139085" y="517525"/>
                  </a:lnTo>
                  <a:lnTo>
                    <a:pt x="133369" y="527685"/>
                  </a:lnTo>
                  <a:lnTo>
                    <a:pt x="127971" y="539115"/>
                  </a:lnTo>
                  <a:lnTo>
                    <a:pt x="122573" y="550227"/>
                  </a:lnTo>
                  <a:lnTo>
                    <a:pt x="117492" y="561657"/>
                  </a:lnTo>
                  <a:lnTo>
                    <a:pt x="112729" y="573405"/>
                  </a:lnTo>
                  <a:lnTo>
                    <a:pt x="107966" y="585787"/>
                  </a:lnTo>
                  <a:lnTo>
                    <a:pt x="103837" y="597852"/>
                  </a:lnTo>
                  <a:lnTo>
                    <a:pt x="99709" y="610870"/>
                  </a:lnTo>
                  <a:lnTo>
                    <a:pt x="96216" y="623887"/>
                  </a:lnTo>
                  <a:lnTo>
                    <a:pt x="92723" y="637222"/>
                  </a:lnTo>
                  <a:lnTo>
                    <a:pt x="89230" y="650875"/>
                  </a:lnTo>
                  <a:lnTo>
                    <a:pt x="86690" y="664845"/>
                  </a:lnTo>
                  <a:lnTo>
                    <a:pt x="84467" y="679132"/>
                  </a:lnTo>
                  <a:lnTo>
                    <a:pt x="82244" y="693737"/>
                  </a:lnTo>
                  <a:lnTo>
                    <a:pt x="80657" y="708660"/>
                  </a:lnTo>
                  <a:lnTo>
                    <a:pt x="79386" y="723900"/>
                  </a:lnTo>
                  <a:lnTo>
                    <a:pt x="78434" y="739140"/>
                  </a:lnTo>
                  <a:lnTo>
                    <a:pt x="78116" y="751840"/>
                  </a:lnTo>
                  <a:lnTo>
                    <a:pt x="78434" y="764857"/>
                  </a:lnTo>
                  <a:lnTo>
                    <a:pt x="79386" y="777875"/>
                  </a:lnTo>
                  <a:lnTo>
                    <a:pt x="80339" y="790892"/>
                  </a:lnTo>
                  <a:lnTo>
                    <a:pt x="82244" y="804227"/>
                  </a:lnTo>
                  <a:lnTo>
                    <a:pt x="84467" y="817880"/>
                  </a:lnTo>
                  <a:lnTo>
                    <a:pt x="87325" y="832167"/>
                  </a:lnTo>
                  <a:lnTo>
                    <a:pt x="90501" y="846137"/>
                  </a:lnTo>
                  <a:lnTo>
                    <a:pt x="93994" y="860425"/>
                  </a:lnTo>
                  <a:lnTo>
                    <a:pt x="98122" y="874712"/>
                  </a:lnTo>
                  <a:lnTo>
                    <a:pt x="102567" y="889317"/>
                  </a:lnTo>
                  <a:lnTo>
                    <a:pt x="107648" y="903922"/>
                  </a:lnTo>
                  <a:lnTo>
                    <a:pt x="112729" y="918845"/>
                  </a:lnTo>
                  <a:lnTo>
                    <a:pt x="118445" y="933450"/>
                  </a:lnTo>
                  <a:lnTo>
                    <a:pt x="124478" y="948690"/>
                  </a:lnTo>
                  <a:lnTo>
                    <a:pt x="131146" y="963612"/>
                  </a:lnTo>
                  <a:lnTo>
                    <a:pt x="137815" y="979170"/>
                  </a:lnTo>
                  <a:lnTo>
                    <a:pt x="145118" y="994092"/>
                  </a:lnTo>
                  <a:lnTo>
                    <a:pt x="152739" y="1009650"/>
                  </a:lnTo>
                  <a:lnTo>
                    <a:pt x="160678" y="1025207"/>
                  </a:lnTo>
                  <a:lnTo>
                    <a:pt x="168934" y="1040447"/>
                  </a:lnTo>
                  <a:lnTo>
                    <a:pt x="177190" y="1056005"/>
                  </a:lnTo>
                  <a:lnTo>
                    <a:pt x="186082" y="1071562"/>
                  </a:lnTo>
                  <a:lnTo>
                    <a:pt x="194973" y="1087120"/>
                  </a:lnTo>
                  <a:lnTo>
                    <a:pt x="204499" y="1102677"/>
                  </a:lnTo>
                  <a:lnTo>
                    <a:pt x="213708" y="1118235"/>
                  </a:lnTo>
                  <a:lnTo>
                    <a:pt x="233396" y="1149032"/>
                  </a:lnTo>
                  <a:lnTo>
                    <a:pt x="254354" y="1180147"/>
                  </a:lnTo>
                  <a:lnTo>
                    <a:pt x="275947" y="1210945"/>
                  </a:lnTo>
                  <a:lnTo>
                    <a:pt x="279123" y="1209992"/>
                  </a:lnTo>
                  <a:lnTo>
                    <a:pt x="282616" y="1209357"/>
                  </a:lnTo>
                  <a:lnTo>
                    <a:pt x="286109" y="1208405"/>
                  </a:lnTo>
                  <a:lnTo>
                    <a:pt x="289602" y="1208405"/>
                  </a:lnTo>
                  <a:lnTo>
                    <a:pt x="1358778" y="1208405"/>
                  </a:lnTo>
                  <a:lnTo>
                    <a:pt x="1379418" y="1181100"/>
                  </a:lnTo>
                  <a:lnTo>
                    <a:pt x="1399106" y="1153477"/>
                  </a:lnTo>
                  <a:lnTo>
                    <a:pt x="1418159" y="1125855"/>
                  </a:lnTo>
                  <a:lnTo>
                    <a:pt x="1436259" y="1098232"/>
                  </a:lnTo>
                  <a:lnTo>
                    <a:pt x="1444833" y="1084580"/>
                  </a:lnTo>
                  <a:lnTo>
                    <a:pt x="1453089" y="1070292"/>
                  </a:lnTo>
                  <a:lnTo>
                    <a:pt x="1461345" y="1056640"/>
                  </a:lnTo>
                  <a:lnTo>
                    <a:pt x="1469284" y="1042670"/>
                  </a:lnTo>
                  <a:lnTo>
                    <a:pt x="1476905" y="1029017"/>
                  </a:lnTo>
                  <a:lnTo>
                    <a:pt x="1483891" y="1015365"/>
                  </a:lnTo>
                  <a:lnTo>
                    <a:pt x="1490877" y="1001395"/>
                  </a:lnTo>
                  <a:lnTo>
                    <a:pt x="1497228" y="987742"/>
                  </a:lnTo>
                  <a:lnTo>
                    <a:pt x="1503261" y="974407"/>
                  </a:lnTo>
                  <a:lnTo>
                    <a:pt x="1509612" y="960755"/>
                  </a:lnTo>
                  <a:lnTo>
                    <a:pt x="1515010" y="947102"/>
                  </a:lnTo>
                  <a:lnTo>
                    <a:pt x="1520091" y="933767"/>
                  </a:lnTo>
                  <a:lnTo>
                    <a:pt x="1524537" y="920432"/>
                  </a:lnTo>
                  <a:lnTo>
                    <a:pt x="1528982" y="907097"/>
                  </a:lnTo>
                  <a:lnTo>
                    <a:pt x="1533110" y="893762"/>
                  </a:lnTo>
                  <a:lnTo>
                    <a:pt x="1536604" y="881062"/>
                  </a:lnTo>
                  <a:lnTo>
                    <a:pt x="1539779" y="868045"/>
                  </a:lnTo>
                  <a:lnTo>
                    <a:pt x="1542637" y="855027"/>
                  </a:lnTo>
                  <a:lnTo>
                    <a:pt x="1544860" y="842327"/>
                  </a:lnTo>
                  <a:lnTo>
                    <a:pt x="1546447" y="829945"/>
                  </a:lnTo>
                  <a:lnTo>
                    <a:pt x="1548035" y="817245"/>
                  </a:lnTo>
                  <a:lnTo>
                    <a:pt x="1548670" y="805180"/>
                  </a:lnTo>
                  <a:lnTo>
                    <a:pt x="1549305" y="792797"/>
                  </a:lnTo>
                  <a:lnTo>
                    <a:pt x="1548988" y="781050"/>
                  </a:lnTo>
                  <a:lnTo>
                    <a:pt x="1548670" y="765175"/>
                  </a:lnTo>
                  <a:lnTo>
                    <a:pt x="1547718" y="749935"/>
                  </a:lnTo>
                  <a:lnTo>
                    <a:pt x="1546130" y="735012"/>
                  </a:lnTo>
                  <a:lnTo>
                    <a:pt x="1544542" y="719772"/>
                  </a:lnTo>
                  <a:lnTo>
                    <a:pt x="1542319" y="705485"/>
                  </a:lnTo>
                  <a:lnTo>
                    <a:pt x="1539779" y="691197"/>
                  </a:lnTo>
                  <a:lnTo>
                    <a:pt x="1537238" y="676592"/>
                  </a:lnTo>
                  <a:lnTo>
                    <a:pt x="1534063" y="662940"/>
                  </a:lnTo>
                  <a:lnTo>
                    <a:pt x="1530252" y="649287"/>
                  </a:lnTo>
                  <a:lnTo>
                    <a:pt x="1526760" y="635952"/>
                  </a:lnTo>
                  <a:lnTo>
                    <a:pt x="1522949" y="623252"/>
                  </a:lnTo>
                  <a:lnTo>
                    <a:pt x="1518503" y="610235"/>
                  </a:lnTo>
                  <a:lnTo>
                    <a:pt x="1513740" y="597535"/>
                  </a:lnTo>
                  <a:lnTo>
                    <a:pt x="1508660" y="585470"/>
                  </a:lnTo>
                  <a:lnTo>
                    <a:pt x="1503896" y="573087"/>
                  </a:lnTo>
                  <a:lnTo>
                    <a:pt x="1498498" y="561340"/>
                  </a:lnTo>
                  <a:lnTo>
                    <a:pt x="1492465" y="549910"/>
                  </a:lnTo>
                  <a:lnTo>
                    <a:pt x="1486749" y="538162"/>
                  </a:lnTo>
                  <a:lnTo>
                    <a:pt x="1480715" y="527050"/>
                  </a:lnTo>
                  <a:lnTo>
                    <a:pt x="1474682" y="516255"/>
                  </a:lnTo>
                  <a:lnTo>
                    <a:pt x="1468014" y="505460"/>
                  </a:lnTo>
                  <a:lnTo>
                    <a:pt x="1461663" y="494982"/>
                  </a:lnTo>
                  <a:lnTo>
                    <a:pt x="1454994" y="485140"/>
                  </a:lnTo>
                  <a:lnTo>
                    <a:pt x="1447691" y="475297"/>
                  </a:lnTo>
                  <a:lnTo>
                    <a:pt x="1440705" y="465772"/>
                  </a:lnTo>
                  <a:lnTo>
                    <a:pt x="1433401" y="455930"/>
                  </a:lnTo>
                  <a:lnTo>
                    <a:pt x="1426098" y="447040"/>
                  </a:lnTo>
                  <a:lnTo>
                    <a:pt x="1418476" y="437832"/>
                  </a:lnTo>
                  <a:lnTo>
                    <a:pt x="1410855" y="428942"/>
                  </a:lnTo>
                  <a:lnTo>
                    <a:pt x="1402917" y="420370"/>
                  </a:lnTo>
                  <a:lnTo>
                    <a:pt x="1395296" y="412115"/>
                  </a:lnTo>
                  <a:lnTo>
                    <a:pt x="1387357" y="404177"/>
                  </a:lnTo>
                  <a:lnTo>
                    <a:pt x="1371480" y="388302"/>
                  </a:lnTo>
                  <a:lnTo>
                    <a:pt x="1355285" y="374015"/>
                  </a:lnTo>
                  <a:lnTo>
                    <a:pt x="1338772" y="360045"/>
                  </a:lnTo>
                  <a:lnTo>
                    <a:pt x="1322260" y="347027"/>
                  </a:lnTo>
                  <a:lnTo>
                    <a:pt x="1306065" y="334962"/>
                  </a:lnTo>
                  <a:lnTo>
                    <a:pt x="1289870" y="323850"/>
                  </a:lnTo>
                  <a:lnTo>
                    <a:pt x="1273676" y="313372"/>
                  </a:lnTo>
                  <a:lnTo>
                    <a:pt x="1262693" y="306783"/>
                  </a:lnTo>
                  <a:lnTo>
                    <a:pt x="1262392" y="307587"/>
                  </a:lnTo>
                  <a:lnTo>
                    <a:pt x="1257633" y="317458"/>
                  </a:lnTo>
                  <a:lnTo>
                    <a:pt x="1252874" y="327011"/>
                  </a:lnTo>
                  <a:lnTo>
                    <a:pt x="1247481" y="336563"/>
                  </a:lnTo>
                  <a:lnTo>
                    <a:pt x="1241770" y="345160"/>
                  </a:lnTo>
                  <a:lnTo>
                    <a:pt x="1235742" y="353757"/>
                  </a:lnTo>
                  <a:lnTo>
                    <a:pt x="1229079" y="362354"/>
                  </a:lnTo>
                  <a:lnTo>
                    <a:pt x="1222416" y="370315"/>
                  </a:lnTo>
                  <a:lnTo>
                    <a:pt x="1214802" y="377957"/>
                  </a:lnTo>
                  <a:lnTo>
                    <a:pt x="1207187" y="385599"/>
                  </a:lnTo>
                  <a:lnTo>
                    <a:pt x="1199255" y="392285"/>
                  </a:lnTo>
                  <a:lnTo>
                    <a:pt x="1190689" y="398972"/>
                  </a:lnTo>
                  <a:lnTo>
                    <a:pt x="1182123" y="405022"/>
                  </a:lnTo>
                  <a:lnTo>
                    <a:pt x="1173239" y="410753"/>
                  </a:lnTo>
                  <a:lnTo>
                    <a:pt x="1164038" y="416166"/>
                  </a:lnTo>
                  <a:lnTo>
                    <a:pt x="1154520" y="421261"/>
                  </a:lnTo>
                  <a:lnTo>
                    <a:pt x="1144684" y="425719"/>
                  </a:lnTo>
                  <a:lnTo>
                    <a:pt x="1134849" y="429540"/>
                  </a:lnTo>
                  <a:lnTo>
                    <a:pt x="1124696" y="432724"/>
                  </a:lnTo>
                  <a:lnTo>
                    <a:pt x="1114226" y="435908"/>
                  </a:lnTo>
                  <a:lnTo>
                    <a:pt x="1103439" y="438455"/>
                  </a:lnTo>
                  <a:lnTo>
                    <a:pt x="1092652" y="440366"/>
                  </a:lnTo>
                  <a:lnTo>
                    <a:pt x="1081547" y="441639"/>
                  </a:lnTo>
                  <a:lnTo>
                    <a:pt x="1070443" y="442595"/>
                  </a:lnTo>
                  <a:lnTo>
                    <a:pt x="1059021" y="442913"/>
                  </a:lnTo>
                  <a:lnTo>
                    <a:pt x="1047917" y="442595"/>
                  </a:lnTo>
                  <a:lnTo>
                    <a:pt x="1036178" y="441639"/>
                  </a:lnTo>
                  <a:lnTo>
                    <a:pt x="1025390" y="440366"/>
                  </a:lnTo>
                  <a:lnTo>
                    <a:pt x="1014286" y="438455"/>
                  </a:lnTo>
                  <a:lnTo>
                    <a:pt x="1003816" y="435908"/>
                  </a:lnTo>
                  <a:lnTo>
                    <a:pt x="993663" y="432724"/>
                  </a:lnTo>
                  <a:lnTo>
                    <a:pt x="983193" y="429540"/>
                  </a:lnTo>
                  <a:lnTo>
                    <a:pt x="973040" y="425719"/>
                  </a:lnTo>
                  <a:lnTo>
                    <a:pt x="963205" y="421261"/>
                  </a:lnTo>
                  <a:lnTo>
                    <a:pt x="954004" y="416166"/>
                  </a:lnTo>
                  <a:lnTo>
                    <a:pt x="944486" y="410753"/>
                  </a:lnTo>
                  <a:lnTo>
                    <a:pt x="935602" y="405022"/>
                  </a:lnTo>
                  <a:lnTo>
                    <a:pt x="927036" y="398972"/>
                  </a:lnTo>
                  <a:lnTo>
                    <a:pt x="918787" y="392285"/>
                  </a:lnTo>
                  <a:lnTo>
                    <a:pt x="910538" y="385599"/>
                  </a:lnTo>
                  <a:lnTo>
                    <a:pt x="902923" y="377957"/>
                  </a:lnTo>
                  <a:lnTo>
                    <a:pt x="895626" y="370315"/>
                  </a:lnTo>
                  <a:lnTo>
                    <a:pt x="888646" y="362354"/>
                  </a:lnTo>
                  <a:lnTo>
                    <a:pt x="881984" y="353757"/>
                  </a:lnTo>
                  <a:lnTo>
                    <a:pt x="875955" y="345160"/>
                  </a:lnTo>
                  <a:lnTo>
                    <a:pt x="870244" y="336563"/>
                  </a:lnTo>
                  <a:lnTo>
                    <a:pt x="864851" y="327011"/>
                  </a:lnTo>
                  <a:lnTo>
                    <a:pt x="860092" y="317458"/>
                  </a:lnTo>
                  <a:lnTo>
                    <a:pt x="855650" y="307587"/>
                  </a:lnTo>
                  <a:lnTo>
                    <a:pt x="851843" y="297398"/>
                  </a:lnTo>
                  <a:lnTo>
                    <a:pt x="848353" y="287527"/>
                  </a:lnTo>
                  <a:lnTo>
                    <a:pt x="845497" y="277020"/>
                  </a:lnTo>
                  <a:lnTo>
                    <a:pt x="842959" y="266194"/>
                  </a:lnTo>
                  <a:lnTo>
                    <a:pt x="840738" y="255367"/>
                  </a:lnTo>
                  <a:lnTo>
                    <a:pt x="839469" y="244223"/>
                  </a:lnTo>
                  <a:lnTo>
                    <a:pt x="838517" y="233079"/>
                  </a:lnTo>
                  <a:lnTo>
                    <a:pt x="838200" y="221616"/>
                  </a:lnTo>
                  <a:lnTo>
                    <a:pt x="838517" y="210153"/>
                  </a:lnTo>
                  <a:lnTo>
                    <a:pt x="839469" y="198690"/>
                  </a:lnTo>
                  <a:lnTo>
                    <a:pt x="840738" y="187864"/>
                  </a:lnTo>
                  <a:lnTo>
                    <a:pt x="842959" y="176719"/>
                  </a:lnTo>
                  <a:lnTo>
                    <a:pt x="845497" y="166212"/>
                  </a:lnTo>
                  <a:lnTo>
                    <a:pt x="848353" y="155704"/>
                  </a:lnTo>
                  <a:lnTo>
                    <a:pt x="851843" y="145515"/>
                  </a:lnTo>
                  <a:lnTo>
                    <a:pt x="855650" y="135326"/>
                  </a:lnTo>
                  <a:lnTo>
                    <a:pt x="860092" y="125455"/>
                  </a:lnTo>
                  <a:lnTo>
                    <a:pt x="864851" y="116221"/>
                  </a:lnTo>
                  <a:lnTo>
                    <a:pt x="870244" y="106668"/>
                  </a:lnTo>
                  <a:lnTo>
                    <a:pt x="875955" y="97753"/>
                  </a:lnTo>
                  <a:lnTo>
                    <a:pt x="881984" y="89156"/>
                  </a:lnTo>
                  <a:lnTo>
                    <a:pt x="888646" y="80877"/>
                  </a:lnTo>
                  <a:lnTo>
                    <a:pt x="895626" y="72598"/>
                  </a:lnTo>
                  <a:lnTo>
                    <a:pt x="902923" y="64956"/>
                  </a:lnTo>
                  <a:lnTo>
                    <a:pt x="910538" y="57633"/>
                  </a:lnTo>
                  <a:lnTo>
                    <a:pt x="918787" y="50946"/>
                  </a:lnTo>
                  <a:lnTo>
                    <a:pt x="927036" y="43941"/>
                  </a:lnTo>
                  <a:lnTo>
                    <a:pt x="935602" y="37891"/>
                  </a:lnTo>
                  <a:lnTo>
                    <a:pt x="944486" y="32160"/>
                  </a:lnTo>
                  <a:lnTo>
                    <a:pt x="954004" y="26747"/>
                  </a:lnTo>
                  <a:lnTo>
                    <a:pt x="963205" y="21970"/>
                  </a:lnTo>
                  <a:lnTo>
                    <a:pt x="973040" y="17831"/>
                  </a:lnTo>
                  <a:lnTo>
                    <a:pt x="983193" y="13692"/>
                  </a:lnTo>
                  <a:lnTo>
                    <a:pt x="993663" y="10189"/>
                  </a:lnTo>
                  <a:lnTo>
                    <a:pt x="1003816" y="7323"/>
                  </a:lnTo>
                  <a:lnTo>
                    <a:pt x="1014286" y="4776"/>
                  </a:lnTo>
                  <a:lnTo>
                    <a:pt x="1025390" y="2547"/>
                  </a:lnTo>
                  <a:lnTo>
                    <a:pt x="1036178" y="1274"/>
                  </a:lnTo>
                  <a:lnTo>
                    <a:pt x="1047917" y="318"/>
                  </a:lnTo>
                  <a:lnTo>
                    <a:pt x="1059021"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18" name="组合 17"/>
          <p:cNvGrpSpPr/>
          <p:nvPr/>
        </p:nvGrpSpPr>
        <p:grpSpPr>
          <a:xfrm>
            <a:off x="3667731" y="2756077"/>
            <a:ext cx="397018" cy="397019"/>
            <a:chOff x="3211798" y="2284092"/>
            <a:chExt cx="1164617" cy="1164619"/>
          </a:xfrm>
          <a:effectLst>
            <a:reflection blurRad="88900" stA="83000" endPos="63000" dist="50800" dir="5400000" sy="-100000" algn="bl" rotWithShape="0"/>
          </a:effectLst>
        </p:grpSpPr>
        <p:sp>
          <p:nvSpPr>
            <p:cNvPr id="19" name="椭圆 18"/>
            <p:cNvSpPr/>
            <p:nvPr/>
          </p:nvSpPr>
          <p:spPr>
            <a:xfrm>
              <a:off x="3211798" y="2284092"/>
              <a:ext cx="1164617"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0" name="KSO_Shape"/>
            <p:cNvSpPr/>
            <p:nvPr/>
          </p:nvSpPr>
          <p:spPr bwMode="auto">
            <a:xfrm>
              <a:off x="3583891" y="2632626"/>
              <a:ext cx="395692" cy="499821"/>
            </a:xfrm>
            <a:custGeom>
              <a:gdLst>
                <a:gd name="T0" fmla="*/ 409258 w 1908175"/>
                <a:gd name="T1" fmla="*/ 1596961 h 2408238"/>
                <a:gd name="T2" fmla="*/ 401003 w 1908175"/>
                <a:gd name="T3" fmla="*/ 1624631 h 2408238"/>
                <a:gd name="T4" fmla="*/ 401003 w 1908175"/>
                <a:gd name="T5" fmla="*/ 1652937 h 2408238"/>
                <a:gd name="T6" fmla="*/ 409258 w 1908175"/>
                <a:gd name="T7" fmla="*/ 1679971 h 2408238"/>
                <a:gd name="T8" fmla="*/ 425133 w 1908175"/>
                <a:gd name="T9" fmla="*/ 1704142 h 2408238"/>
                <a:gd name="T10" fmla="*/ 554990 w 1908175"/>
                <a:gd name="T11" fmla="*/ 1802737 h 2408238"/>
                <a:gd name="T12" fmla="*/ 581660 w 1908175"/>
                <a:gd name="T13" fmla="*/ 1815459 h 2408238"/>
                <a:gd name="T14" fmla="*/ 609600 w 1908175"/>
                <a:gd name="T15" fmla="*/ 1819275 h 2408238"/>
                <a:gd name="T16" fmla="*/ 637540 w 1908175"/>
                <a:gd name="T17" fmla="*/ 1815459 h 2408238"/>
                <a:gd name="T18" fmla="*/ 663575 w 1908175"/>
                <a:gd name="T19" fmla="*/ 1803055 h 2408238"/>
                <a:gd name="T20" fmla="*/ 685483 w 1908175"/>
                <a:gd name="T21" fmla="*/ 1783336 h 2408238"/>
                <a:gd name="T22" fmla="*/ 915988 w 1908175"/>
                <a:gd name="T23" fmla="*/ 1192088 h 2408238"/>
                <a:gd name="T24" fmla="*/ 1603504 w 1908175"/>
                <a:gd name="T25" fmla="*/ 317 h 2408238"/>
                <a:gd name="T26" fmla="*/ 1642621 w 1908175"/>
                <a:gd name="T27" fmla="*/ 16177 h 2408238"/>
                <a:gd name="T28" fmla="*/ 1902769 w 1908175"/>
                <a:gd name="T29" fmla="*/ 238854 h 2408238"/>
                <a:gd name="T30" fmla="*/ 1907221 w 1908175"/>
                <a:gd name="T31" fmla="*/ 279456 h 2408238"/>
                <a:gd name="T32" fmla="*/ 1887503 w 1908175"/>
                <a:gd name="T33" fmla="*/ 316886 h 2408238"/>
                <a:gd name="T34" fmla="*/ 1850612 w 1908175"/>
                <a:gd name="T35" fmla="*/ 336552 h 2408238"/>
                <a:gd name="T36" fmla="*/ 1809586 w 1908175"/>
                <a:gd name="T37" fmla="*/ 332746 h 2408238"/>
                <a:gd name="T38" fmla="*/ 1514715 w 1908175"/>
                <a:gd name="T39" fmla="*/ 544883 h 2408238"/>
                <a:gd name="T40" fmla="*/ 1542348 w 1908175"/>
                <a:gd name="T41" fmla="*/ 572827 h 2408238"/>
                <a:gd name="T42" fmla="*/ 1559817 w 1908175"/>
                <a:gd name="T43" fmla="*/ 606169 h 2408238"/>
                <a:gd name="T44" fmla="*/ 1567122 w 1908175"/>
                <a:gd name="T45" fmla="*/ 642687 h 2408238"/>
                <a:gd name="T46" fmla="*/ 1563311 w 1908175"/>
                <a:gd name="T47" fmla="*/ 680157 h 2408238"/>
                <a:gd name="T48" fmla="*/ 1549018 w 1908175"/>
                <a:gd name="T49" fmla="*/ 715722 h 2408238"/>
                <a:gd name="T50" fmla="*/ 708286 w 1908175"/>
                <a:gd name="T51" fmla="*/ 1844913 h 2408238"/>
                <a:gd name="T52" fmla="*/ 677477 w 1908175"/>
                <a:gd name="T53" fmla="*/ 1867776 h 2408238"/>
                <a:gd name="T54" fmla="*/ 642222 w 1908175"/>
                <a:gd name="T55" fmla="*/ 1879843 h 2408238"/>
                <a:gd name="T56" fmla="*/ 605060 w 1908175"/>
                <a:gd name="T57" fmla="*/ 1882066 h 2408238"/>
                <a:gd name="T58" fmla="*/ 568217 w 1908175"/>
                <a:gd name="T59" fmla="*/ 1873174 h 2408238"/>
                <a:gd name="T60" fmla="*/ 481825 w 1908175"/>
                <a:gd name="T61" fmla="*/ 1814111 h 2408238"/>
                <a:gd name="T62" fmla="*/ 45102 w 1908175"/>
                <a:gd name="T63" fmla="*/ 2399982 h 2408238"/>
                <a:gd name="T64" fmla="*/ 32079 w 1908175"/>
                <a:gd name="T65" fmla="*/ 2407603 h 2408238"/>
                <a:gd name="T66" fmla="*/ 17469 w 1908175"/>
                <a:gd name="T67" fmla="*/ 2406650 h 2408238"/>
                <a:gd name="T68" fmla="*/ 4764 w 1908175"/>
                <a:gd name="T69" fmla="*/ 2397124 h 2408238"/>
                <a:gd name="T70" fmla="*/ 0 w 1908175"/>
                <a:gd name="T71" fmla="*/ 2379659 h 2408238"/>
                <a:gd name="T72" fmla="*/ 435770 w 1908175"/>
                <a:gd name="T73" fmla="*/ 1796328 h 2408238"/>
                <a:gd name="T74" fmla="*/ 388763 w 1908175"/>
                <a:gd name="T75" fmla="*/ 1744569 h 2408238"/>
                <a:gd name="T76" fmla="*/ 362719 w 1908175"/>
                <a:gd name="T77" fmla="*/ 1715989 h 2408238"/>
                <a:gd name="T78" fmla="*/ 346838 w 1908175"/>
                <a:gd name="T79" fmla="*/ 1681695 h 2408238"/>
                <a:gd name="T80" fmla="*/ 341438 w 1908175"/>
                <a:gd name="T81" fmla="*/ 1644542 h 2408238"/>
                <a:gd name="T82" fmla="*/ 346838 w 1908175"/>
                <a:gd name="T83" fmla="*/ 1607707 h 2408238"/>
                <a:gd name="T84" fmla="*/ 363036 w 1908175"/>
                <a:gd name="T85" fmla="*/ 1572459 h 2408238"/>
                <a:gd name="T86" fmla="*/ 1205039 w 1908175"/>
                <a:gd name="T87" fmla="*/ 444538 h 2408238"/>
                <a:gd name="T88" fmla="*/ 1236800 w 1908175"/>
                <a:gd name="T89" fmla="*/ 423263 h 2408238"/>
                <a:gd name="T90" fmla="*/ 1272374 w 1908175"/>
                <a:gd name="T91" fmla="*/ 412784 h 2408238"/>
                <a:gd name="T92" fmla="*/ 1309852 w 1908175"/>
                <a:gd name="T93" fmla="*/ 412466 h 2408238"/>
                <a:gd name="T94" fmla="*/ 1346378 w 1908175"/>
                <a:gd name="T95" fmla="*/ 423263 h 2408238"/>
                <a:gd name="T96" fmla="*/ 1396879 w 1908175"/>
                <a:gd name="T97" fmla="*/ 456287 h 2408238"/>
                <a:gd name="T98" fmla="*/ 1533856 w 1908175"/>
                <a:gd name="T99" fmla="*/ 105629 h 2408238"/>
                <a:gd name="T100" fmla="*/ 1525905 w 1908175"/>
                <a:gd name="T101" fmla="*/ 65344 h 2408238"/>
                <a:gd name="T102" fmla="*/ 1541806 w 1908175"/>
                <a:gd name="T103" fmla="*/ 26645 h 2408238"/>
                <a:gd name="T104" fmla="*/ 1576153 w 1908175"/>
                <a:gd name="T105" fmla="*/ 3172 h 240823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8175" h="2408238">
                  <a:moveTo>
                    <a:pt x="790575" y="1079500"/>
                  </a:moveTo>
                  <a:lnTo>
                    <a:pt x="419418" y="1579468"/>
                  </a:lnTo>
                  <a:lnTo>
                    <a:pt x="416560" y="1583921"/>
                  </a:lnTo>
                  <a:lnTo>
                    <a:pt x="414020" y="1587738"/>
                  </a:lnTo>
                  <a:lnTo>
                    <a:pt x="411480" y="1592190"/>
                  </a:lnTo>
                  <a:lnTo>
                    <a:pt x="409258" y="1596961"/>
                  </a:lnTo>
                  <a:lnTo>
                    <a:pt x="407035" y="1601096"/>
                  </a:lnTo>
                  <a:lnTo>
                    <a:pt x="405765" y="1605866"/>
                  </a:lnTo>
                  <a:lnTo>
                    <a:pt x="404178" y="1610637"/>
                  </a:lnTo>
                  <a:lnTo>
                    <a:pt x="402908" y="1615090"/>
                  </a:lnTo>
                  <a:lnTo>
                    <a:pt x="401638" y="1619860"/>
                  </a:lnTo>
                  <a:lnTo>
                    <a:pt x="401003" y="1624631"/>
                  </a:lnTo>
                  <a:lnTo>
                    <a:pt x="400685" y="1629084"/>
                  </a:lnTo>
                  <a:lnTo>
                    <a:pt x="400368" y="1633854"/>
                  </a:lnTo>
                  <a:lnTo>
                    <a:pt x="400050" y="1638625"/>
                  </a:lnTo>
                  <a:lnTo>
                    <a:pt x="400368" y="1643396"/>
                  </a:lnTo>
                  <a:lnTo>
                    <a:pt x="400685" y="1648166"/>
                  </a:lnTo>
                  <a:lnTo>
                    <a:pt x="401003" y="1652937"/>
                  </a:lnTo>
                  <a:lnTo>
                    <a:pt x="401955" y="1657708"/>
                  </a:lnTo>
                  <a:lnTo>
                    <a:pt x="402908" y="1662160"/>
                  </a:lnTo>
                  <a:lnTo>
                    <a:pt x="404178" y="1666613"/>
                  </a:lnTo>
                  <a:lnTo>
                    <a:pt x="405765" y="1671384"/>
                  </a:lnTo>
                  <a:lnTo>
                    <a:pt x="407353" y="1675836"/>
                  </a:lnTo>
                  <a:lnTo>
                    <a:pt x="409258" y="1679971"/>
                  </a:lnTo>
                  <a:lnTo>
                    <a:pt x="411480" y="1684424"/>
                  </a:lnTo>
                  <a:lnTo>
                    <a:pt x="413703" y="1688558"/>
                  </a:lnTo>
                  <a:lnTo>
                    <a:pt x="416243" y="1692693"/>
                  </a:lnTo>
                  <a:lnTo>
                    <a:pt x="419100" y="1696509"/>
                  </a:lnTo>
                  <a:lnTo>
                    <a:pt x="421958" y="1700644"/>
                  </a:lnTo>
                  <a:lnTo>
                    <a:pt x="425133" y="1704142"/>
                  </a:lnTo>
                  <a:lnTo>
                    <a:pt x="428625" y="1707641"/>
                  </a:lnTo>
                  <a:lnTo>
                    <a:pt x="432435" y="1711457"/>
                  </a:lnTo>
                  <a:lnTo>
                    <a:pt x="435928" y="1714638"/>
                  </a:lnTo>
                  <a:lnTo>
                    <a:pt x="439738" y="1717818"/>
                  </a:lnTo>
                  <a:lnTo>
                    <a:pt x="550545" y="1799874"/>
                  </a:lnTo>
                  <a:lnTo>
                    <a:pt x="554990" y="1802737"/>
                  </a:lnTo>
                  <a:lnTo>
                    <a:pt x="558800" y="1805599"/>
                  </a:lnTo>
                  <a:lnTo>
                    <a:pt x="563245" y="1807825"/>
                  </a:lnTo>
                  <a:lnTo>
                    <a:pt x="568008" y="1810370"/>
                  </a:lnTo>
                  <a:lnTo>
                    <a:pt x="572135" y="1812278"/>
                  </a:lnTo>
                  <a:lnTo>
                    <a:pt x="576898" y="1813868"/>
                  </a:lnTo>
                  <a:lnTo>
                    <a:pt x="581660" y="1815459"/>
                  </a:lnTo>
                  <a:lnTo>
                    <a:pt x="586105" y="1816413"/>
                  </a:lnTo>
                  <a:lnTo>
                    <a:pt x="590868" y="1817685"/>
                  </a:lnTo>
                  <a:lnTo>
                    <a:pt x="595630" y="1818321"/>
                  </a:lnTo>
                  <a:lnTo>
                    <a:pt x="600075" y="1818957"/>
                  </a:lnTo>
                  <a:lnTo>
                    <a:pt x="604838" y="1819275"/>
                  </a:lnTo>
                  <a:lnTo>
                    <a:pt x="609600" y="1819275"/>
                  </a:lnTo>
                  <a:lnTo>
                    <a:pt x="614363" y="1819275"/>
                  </a:lnTo>
                  <a:lnTo>
                    <a:pt x="619125" y="1818957"/>
                  </a:lnTo>
                  <a:lnTo>
                    <a:pt x="623888" y="1818321"/>
                  </a:lnTo>
                  <a:lnTo>
                    <a:pt x="628650" y="1817685"/>
                  </a:lnTo>
                  <a:lnTo>
                    <a:pt x="633095" y="1816413"/>
                  </a:lnTo>
                  <a:lnTo>
                    <a:pt x="637540" y="1815459"/>
                  </a:lnTo>
                  <a:lnTo>
                    <a:pt x="642303" y="1813550"/>
                  </a:lnTo>
                  <a:lnTo>
                    <a:pt x="646748" y="1812278"/>
                  </a:lnTo>
                  <a:lnTo>
                    <a:pt x="650875" y="1810052"/>
                  </a:lnTo>
                  <a:lnTo>
                    <a:pt x="655320" y="1808143"/>
                  </a:lnTo>
                  <a:lnTo>
                    <a:pt x="659448" y="1805599"/>
                  </a:lnTo>
                  <a:lnTo>
                    <a:pt x="663575" y="1803055"/>
                  </a:lnTo>
                  <a:lnTo>
                    <a:pt x="667385" y="1800192"/>
                  </a:lnTo>
                  <a:lnTo>
                    <a:pt x="671513" y="1797330"/>
                  </a:lnTo>
                  <a:lnTo>
                    <a:pt x="675005" y="1794149"/>
                  </a:lnTo>
                  <a:lnTo>
                    <a:pt x="678498" y="1790969"/>
                  </a:lnTo>
                  <a:lnTo>
                    <a:pt x="682308" y="1787470"/>
                  </a:lnTo>
                  <a:lnTo>
                    <a:pt x="685483" y="1783336"/>
                  </a:lnTo>
                  <a:lnTo>
                    <a:pt x="688658" y="1779519"/>
                  </a:lnTo>
                  <a:lnTo>
                    <a:pt x="1036638" y="1310401"/>
                  </a:lnTo>
                  <a:lnTo>
                    <a:pt x="1006793" y="1280505"/>
                  </a:lnTo>
                  <a:lnTo>
                    <a:pt x="976630" y="1250609"/>
                  </a:lnTo>
                  <a:lnTo>
                    <a:pt x="946468" y="1221031"/>
                  </a:lnTo>
                  <a:lnTo>
                    <a:pt x="915988" y="1192088"/>
                  </a:lnTo>
                  <a:lnTo>
                    <a:pt x="885508" y="1163146"/>
                  </a:lnTo>
                  <a:lnTo>
                    <a:pt x="854075" y="1135158"/>
                  </a:lnTo>
                  <a:lnTo>
                    <a:pt x="822325" y="1106852"/>
                  </a:lnTo>
                  <a:lnTo>
                    <a:pt x="790575" y="1079500"/>
                  </a:lnTo>
                  <a:close/>
                  <a:moveTo>
                    <a:pt x="1596825" y="0"/>
                  </a:moveTo>
                  <a:lnTo>
                    <a:pt x="1603504" y="317"/>
                  </a:lnTo>
                  <a:lnTo>
                    <a:pt x="1610501" y="1586"/>
                  </a:lnTo>
                  <a:lnTo>
                    <a:pt x="1617179" y="2855"/>
                  </a:lnTo>
                  <a:lnTo>
                    <a:pt x="1624176" y="5392"/>
                  </a:lnTo>
                  <a:lnTo>
                    <a:pt x="1630536" y="8247"/>
                  </a:lnTo>
                  <a:lnTo>
                    <a:pt x="1636897" y="11737"/>
                  </a:lnTo>
                  <a:lnTo>
                    <a:pt x="1642621" y="16177"/>
                  </a:lnTo>
                  <a:lnTo>
                    <a:pt x="1882097" y="210623"/>
                  </a:lnTo>
                  <a:lnTo>
                    <a:pt x="1887503" y="215698"/>
                  </a:lnTo>
                  <a:lnTo>
                    <a:pt x="1891956" y="221090"/>
                  </a:lnTo>
                  <a:lnTo>
                    <a:pt x="1896408" y="226800"/>
                  </a:lnTo>
                  <a:lnTo>
                    <a:pt x="1899906" y="232510"/>
                  </a:lnTo>
                  <a:lnTo>
                    <a:pt x="1902769" y="238854"/>
                  </a:lnTo>
                  <a:lnTo>
                    <a:pt x="1905313" y="245515"/>
                  </a:lnTo>
                  <a:lnTo>
                    <a:pt x="1906903" y="252176"/>
                  </a:lnTo>
                  <a:lnTo>
                    <a:pt x="1907857" y="259155"/>
                  </a:lnTo>
                  <a:lnTo>
                    <a:pt x="1908175" y="265816"/>
                  </a:lnTo>
                  <a:lnTo>
                    <a:pt x="1908175" y="272794"/>
                  </a:lnTo>
                  <a:lnTo>
                    <a:pt x="1907221" y="279456"/>
                  </a:lnTo>
                  <a:lnTo>
                    <a:pt x="1905313" y="286434"/>
                  </a:lnTo>
                  <a:lnTo>
                    <a:pt x="1903405" y="292778"/>
                  </a:lnTo>
                  <a:lnTo>
                    <a:pt x="1900542" y="299122"/>
                  </a:lnTo>
                  <a:lnTo>
                    <a:pt x="1896726" y="305783"/>
                  </a:lnTo>
                  <a:lnTo>
                    <a:pt x="1892592" y="311493"/>
                  </a:lnTo>
                  <a:lnTo>
                    <a:pt x="1887503" y="316886"/>
                  </a:lnTo>
                  <a:lnTo>
                    <a:pt x="1882097" y="321961"/>
                  </a:lnTo>
                  <a:lnTo>
                    <a:pt x="1876372" y="325767"/>
                  </a:lnTo>
                  <a:lnTo>
                    <a:pt x="1870012" y="329574"/>
                  </a:lnTo>
                  <a:lnTo>
                    <a:pt x="1863969" y="332746"/>
                  </a:lnTo>
                  <a:lnTo>
                    <a:pt x="1857608" y="334966"/>
                  </a:lnTo>
                  <a:lnTo>
                    <a:pt x="1850612" y="336552"/>
                  </a:lnTo>
                  <a:lnTo>
                    <a:pt x="1843933" y="337821"/>
                  </a:lnTo>
                  <a:lnTo>
                    <a:pt x="1836937" y="338138"/>
                  </a:lnTo>
                  <a:lnTo>
                    <a:pt x="1830258" y="337821"/>
                  </a:lnTo>
                  <a:lnTo>
                    <a:pt x="1823261" y="336552"/>
                  </a:lnTo>
                  <a:lnTo>
                    <a:pt x="1816583" y="335283"/>
                  </a:lnTo>
                  <a:lnTo>
                    <a:pt x="1809586" y="332746"/>
                  </a:lnTo>
                  <a:lnTo>
                    <a:pt x="1803226" y="329891"/>
                  </a:lnTo>
                  <a:lnTo>
                    <a:pt x="1797183" y="326084"/>
                  </a:lnTo>
                  <a:lnTo>
                    <a:pt x="1791141" y="321961"/>
                  </a:lnTo>
                  <a:lnTo>
                    <a:pt x="1723056" y="266679"/>
                  </a:lnTo>
                  <a:lnTo>
                    <a:pt x="1503281" y="536626"/>
                  </a:lnTo>
                  <a:lnTo>
                    <a:pt x="1514715" y="544883"/>
                  </a:lnTo>
                  <a:lnTo>
                    <a:pt x="1519797" y="549328"/>
                  </a:lnTo>
                  <a:lnTo>
                    <a:pt x="1524879" y="553456"/>
                  </a:lnTo>
                  <a:lnTo>
                    <a:pt x="1529643" y="558220"/>
                  </a:lnTo>
                  <a:lnTo>
                    <a:pt x="1534408" y="562983"/>
                  </a:lnTo>
                  <a:lnTo>
                    <a:pt x="1538219" y="567428"/>
                  </a:lnTo>
                  <a:lnTo>
                    <a:pt x="1542348" y="572827"/>
                  </a:lnTo>
                  <a:lnTo>
                    <a:pt x="1545842" y="577907"/>
                  </a:lnTo>
                  <a:lnTo>
                    <a:pt x="1549336" y="583306"/>
                  </a:lnTo>
                  <a:lnTo>
                    <a:pt x="1552194" y="588704"/>
                  </a:lnTo>
                  <a:lnTo>
                    <a:pt x="1555053" y="594420"/>
                  </a:lnTo>
                  <a:lnTo>
                    <a:pt x="1557594" y="600136"/>
                  </a:lnTo>
                  <a:lnTo>
                    <a:pt x="1559817" y="606169"/>
                  </a:lnTo>
                  <a:lnTo>
                    <a:pt x="1561723" y="612202"/>
                  </a:lnTo>
                  <a:lnTo>
                    <a:pt x="1563311" y="618236"/>
                  </a:lnTo>
                  <a:lnTo>
                    <a:pt x="1564899" y="624269"/>
                  </a:lnTo>
                  <a:lnTo>
                    <a:pt x="1565852" y="630620"/>
                  </a:lnTo>
                  <a:lnTo>
                    <a:pt x="1566804" y="636653"/>
                  </a:lnTo>
                  <a:lnTo>
                    <a:pt x="1567122" y="642687"/>
                  </a:lnTo>
                  <a:lnTo>
                    <a:pt x="1567440" y="648720"/>
                  </a:lnTo>
                  <a:lnTo>
                    <a:pt x="1567122" y="655388"/>
                  </a:lnTo>
                  <a:lnTo>
                    <a:pt x="1566804" y="661422"/>
                  </a:lnTo>
                  <a:lnTo>
                    <a:pt x="1565852" y="667455"/>
                  </a:lnTo>
                  <a:lnTo>
                    <a:pt x="1564899" y="674124"/>
                  </a:lnTo>
                  <a:lnTo>
                    <a:pt x="1563311" y="680157"/>
                  </a:lnTo>
                  <a:lnTo>
                    <a:pt x="1562040" y="686190"/>
                  </a:lnTo>
                  <a:lnTo>
                    <a:pt x="1559817" y="692224"/>
                  </a:lnTo>
                  <a:lnTo>
                    <a:pt x="1557594" y="698257"/>
                  </a:lnTo>
                  <a:lnTo>
                    <a:pt x="1555053" y="704290"/>
                  </a:lnTo>
                  <a:lnTo>
                    <a:pt x="1552194" y="710006"/>
                  </a:lnTo>
                  <a:lnTo>
                    <a:pt x="1549018" y="715722"/>
                  </a:lnTo>
                  <a:lnTo>
                    <a:pt x="1545524" y="721120"/>
                  </a:lnTo>
                  <a:lnTo>
                    <a:pt x="1541713" y="726836"/>
                  </a:lnTo>
                  <a:lnTo>
                    <a:pt x="721308" y="1829988"/>
                  </a:lnTo>
                  <a:lnTo>
                    <a:pt x="717497" y="1835386"/>
                  </a:lnTo>
                  <a:lnTo>
                    <a:pt x="713050" y="1840467"/>
                  </a:lnTo>
                  <a:lnTo>
                    <a:pt x="708286" y="1844913"/>
                  </a:lnTo>
                  <a:lnTo>
                    <a:pt x="703839" y="1849358"/>
                  </a:lnTo>
                  <a:lnTo>
                    <a:pt x="698757" y="1853487"/>
                  </a:lnTo>
                  <a:lnTo>
                    <a:pt x="693675" y="1857615"/>
                  </a:lnTo>
                  <a:lnTo>
                    <a:pt x="688594" y="1861108"/>
                  </a:lnTo>
                  <a:lnTo>
                    <a:pt x="683194" y="1864283"/>
                  </a:lnTo>
                  <a:lnTo>
                    <a:pt x="677477" y="1867776"/>
                  </a:lnTo>
                  <a:lnTo>
                    <a:pt x="672078" y="1870316"/>
                  </a:lnTo>
                  <a:lnTo>
                    <a:pt x="666360" y="1872539"/>
                  </a:lnTo>
                  <a:lnTo>
                    <a:pt x="660326" y="1875080"/>
                  </a:lnTo>
                  <a:lnTo>
                    <a:pt x="654291" y="1876985"/>
                  </a:lnTo>
                  <a:lnTo>
                    <a:pt x="648256" y="1878890"/>
                  </a:lnTo>
                  <a:lnTo>
                    <a:pt x="642222" y="1879843"/>
                  </a:lnTo>
                  <a:lnTo>
                    <a:pt x="636187" y="1881113"/>
                  </a:lnTo>
                  <a:lnTo>
                    <a:pt x="629834" y="1881748"/>
                  </a:lnTo>
                  <a:lnTo>
                    <a:pt x="623800" y="1882383"/>
                  </a:lnTo>
                  <a:lnTo>
                    <a:pt x="617447" y="1882383"/>
                  </a:lnTo>
                  <a:lnTo>
                    <a:pt x="611413" y="1882383"/>
                  </a:lnTo>
                  <a:lnTo>
                    <a:pt x="605060" y="1882066"/>
                  </a:lnTo>
                  <a:lnTo>
                    <a:pt x="598708" y="1881431"/>
                  </a:lnTo>
                  <a:lnTo>
                    <a:pt x="592673" y="1880160"/>
                  </a:lnTo>
                  <a:lnTo>
                    <a:pt x="586321" y="1878890"/>
                  </a:lnTo>
                  <a:lnTo>
                    <a:pt x="580286" y="1876985"/>
                  </a:lnTo>
                  <a:lnTo>
                    <a:pt x="574252" y="1875080"/>
                  </a:lnTo>
                  <a:lnTo>
                    <a:pt x="568217" y="1873174"/>
                  </a:lnTo>
                  <a:lnTo>
                    <a:pt x="562500" y="1870634"/>
                  </a:lnTo>
                  <a:lnTo>
                    <a:pt x="556465" y="1867141"/>
                  </a:lnTo>
                  <a:lnTo>
                    <a:pt x="550748" y="1864283"/>
                  </a:lnTo>
                  <a:lnTo>
                    <a:pt x="545031" y="1860790"/>
                  </a:lnTo>
                  <a:lnTo>
                    <a:pt x="539631" y="1856980"/>
                  </a:lnTo>
                  <a:lnTo>
                    <a:pt x="481825" y="1814111"/>
                  </a:lnTo>
                  <a:lnTo>
                    <a:pt x="481507" y="1817604"/>
                  </a:lnTo>
                  <a:lnTo>
                    <a:pt x="480554" y="1821414"/>
                  </a:lnTo>
                  <a:lnTo>
                    <a:pt x="479284" y="1824590"/>
                  </a:lnTo>
                  <a:lnTo>
                    <a:pt x="477061" y="1827765"/>
                  </a:lnTo>
                  <a:lnTo>
                    <a:pt x="47007" y="2397759"/>
                  </a:lnTo>
                  <a:lnTo>
                    <a:pt x="45102" y="2399982"/>
                  </a:lnTo>
                  <a:lnTo>
                    <a:pt x="43196" y="2401570"/>
                  </a:lnTo>
                  <a:lnTo>
                    <a:pt x="41290" y="2403475"/>
                  </a:lnTo>
                  <a:lnTo>
                    <a:pt x="39067" y="2404428"/>
                  </a:lnTo>
                  <a:lnTo>
                    <a:pt x="36844" y="2406015"/>
                  </a:lnTo>
                  <a:lnTo>
                    <a:pt x="34620" y="2406650"/>
                  </a:lnTo>
                  <a:lnTo>
                    <a:pt x="32079" y="2407603"/>
                  </a:lnTo>
                  <a:lnTo>
                    <a:pt x="29538" y="2407921"/>
                  </a:lnTo>
                  <a:lnTo>
                    <a:pt x="26997" y="2408238"/>
                  </a:lnTo>
                  <a:lnTo>
                    <a:pt x="24457" y="2408238"/>
                  </a:lnTo>
                  <a:lnTo>
                    <a:pt x="21916" y="2407921"/>
                  </a:lnTo>
                  <a:lnTo>
                    <a:pt x="20010" y="2407603"/>
                  </a:lnTo>
                  <a:lnTo>
                    <a:pt x="17469" y="2406650"/>
                  </a:lnTo>
                  <a:lnTo>
                    <a:pt x="14928" y="2405698"/>
                  </a:lnTo>
                  <a:lnTo>
                    <a:pt x="12705" y="2404428"/>
                  </a:lnTo>
                  <a:lnTo>
                    <a:pt x="10481" y="2402840"/>
                  </a:lnTo>
                  <a:lnTo>
                    <a:pt x="8258" y="2400935"/>
                  </a:lnTo>
                  <a:lnTo>
                    <a:pt x="6352" y="2399347"/>
                  </a:lnTo>
                  <a:lnTo>
                    <a:pt x="4764" y="2397124"/>
                  </a:lnTo>
                  <a:lnTo>
                    <a:pt x="3494" y="2394584"/>
                  </a:lnTo>
                  <a:lnTo>
                    <a:pt x="1906" y="2392043"/>
                  </a:lnTo>
                  <a:lnTo>
                    <a:pt x="1270" y="2389503"/>
                  </a:lnTo>
                  <a:lnTo>
                    <a:pt x="635" y="2386963"/>
                  </a:lnTo>
                  <a:lnTo>
                    <a:pt x="0" y="2384422"/>
                  </a:lnTo>
                  <a:lnTo>
                    <a:pt x="0" y="2379659"/>
                  </a:lnTo>
                  <a:lnTo>
                    <a:pt x="1270" y="2375213"/>
                  </a:lnTo>
                  <a:lnTo>
                    <a:pt x="1906" y="2372991"/>
                  </a:lnTo>
                  <a:lnTo>
                    <a:pt x="2541" y="2370768"/>
                  </a:lnTo>
                  <a:lnTo>
                    <a:pt x="4129" y="2368545"/>
                  </a:lnTo>
                  <a:lnTo>
                    <a:pt x="5399" y="2366322"/>
                  </a:lnTo>
                  <a:lnTo>
                    <a:pt x="435770" y="1796328"/>
                  </a:lnTo>
                  <a:lnTo>
                    <a:pt x="438311" y="1793788"/>
                  </a:lnTo>
                  <a:lnTo>
                    <a:pt x="441170" y="1791248"/>
                  </a:lnTo>
                  <a:lnTo>
                    <a:pt x="444029" y="1789660"/>
                  </a:lnTo>
                  <a:lnTo>
                    <a:pt x="447205" y="1788390"/>
                  </a:lnTo>
                  <a:lnTo>
                    <a:pt x="394163" y="1748697"/>
                  </a:lnTo>
                  <a:lnTo>
                    <a:pt x="388763" y="1744569"/>
                  </a:lnTo>
                  <a:lnTo>
                    <a:pt x="383681" y="1740440"/>
                  </a:lnTo>
                  <a:lnTo>
                    <a:pt x="378917" y="1735677"/>
                  </a:lnTo>
                  <a:lnTo>
                    <a:pt x="374470" y="1730914"/>
                  </a:lnTo>
                  <a:lnTo>
                    <a:pt x="370341" y="1726468"/>
                  </a:lnTo>
                  <a:lnTo>
                    <a:pt x="366212" y="1721070"/>
                  </a:lnTo>
                  <a:lnTo>
                    <a:pt x="362719" y="1715989"/>
                  </a:lnTo>
                  <a:lnTo>
                    <a:pt x="359542" y="1710591"/>
                  </a:lnTo>
                  <a:lnTo>
                    <a:pt x="356366" y="1705193"/>
                  </a:lnTo>
                  <a:lnTo>
                    <a:pt x="353825" y="1699477"/>
                  </a:lnTo>
                  <a:lnTo>
                    <a:pt x="351284" y="1693444"/>
                  </a:lnTo>
                  <a:lnTo>
                    <a:pt x="349061" y="1687728"/>
                  </a:lnTo>
                  <a:lnTo>
                    <a:pt x="346838" y="1681695"/>
                  </a:lnTo>
                  <a:lnTo>
                    <a:pt x="345567" y="1675661"/>
                  </a:lnTo>
                  <a:lnTo>
                    <a:pt x="343979" y="1669628"/>
                  </a:lnTo>
                  <a:lnTo>
                    <a:pt x="343026" y="1663277"/>
                  </a:lnTo>
                  <a:lnTo>
                    <a:pt x="342073" y="1657244"/>
                  </a:lnTo>
                  <a:lnTo>
                    <a:pt x="341438" y="1651210"/>
                  </a:lnTo>
                  <a:lnTo>
                    <a:pt x="341438" y="1644542"/>
                  </a:lnTo>
                  <a:lnTo>
                    <a:pt x="341438" y="1638508"/>
                  </a:lnTo>
                  <a:lnTo>
                    <a:pt x="342073" y="1632475"/>
                  </a:lnTo>
                  <a:lnTo>
                    <a:pt x="343026" y="1626124"/>
                  </a:lnTo>
                  <a:lnTo>
                    <a:pt x="343662" y="1619773"/>
                  </a:lnTo>
                  <a:lnTo>
                    <a:pt x="345250" y="1613740"/>
                  </a:lnTo>
                  <a:lnTo>
                    <a:pt x="346838" y="1607707"/>
                  </a:lnTo>
                  <a:lnTo>
                    <a:pt x="348743" y="1601673"/>
                  </a:lnTo>
                  <a:lnTo>
                    <a:pt x="350967" y="1595322"/>
                  </a:lnTo>
                  <a:lnTo>
                    <a:pt x="353825" y="1589606"/>
                  </a:lnTo>
                  <a:lnTo>
                    <a:pt x="356684" y="1583891"/>
                  </a:lnTo>
                  <a:lnTo>
                    <a:pt x="359860" y="1578175"/>
                  </a:lnTo>
                  <a:lnTo>
                    <a:pt x="363036" y="1572459"/>
                  </a:lnTo>
                  <a:lnTo>
                    <a:pt x="367165" y="1567061"/>
                  </a:lnTo>
                  <a:lnTo>
                    <a:pt x="1187252" y="463909"/>
                  </a:lnTo>
                  <a:lnTo>
                    <a:pt x="1191381" y="458510"/>
                  </a:lnTo>
                  <a:lnTo>
                    <a:pt x="1195828" y="453430"/>
                  </a:lnTo>
                  <a:lnTo>
                    <a:pt x="1200274" y="448984"/>
                  </a:lnTo>
                  <a:lnTo>
                    <a:pt x="1205039" y="444538"/>
                  </a:lnTo>
                  <a:lnTo>
                    <a:pt x="1209803" y="440410"/>
                  </a:lnTo>
                  <a:lnTo>
                    <a:pt x="1214885" y="436282"/>
                  </a:lnTo>
                  <a:lnTo>
                    <a:pt x="1220284" y="432789"/>
                  </a:lnTo>
                  <a:lnTo>
                    <a:pt x="1225684" y="429614"/>
                  </a:lnTo>
                  <a:lnTo>
                    <a:pt x="1231083" y="426121"/>
                  </a:lnTo>
                  <a:lnTo>
                    <a:pt x="1236800" y="423263"/>
                  </a:lnTo>
                  <a:lnTo>
                    <a:pt x="1242518" y="421040"/>
                  </a:lnTo>
                  <a:lnTo>
                    <a:pt x="1248235" y="418817"/>
                  </a:lnTo>
                  <a:lnTo>
                    <a:pt x="1254587" y="416912"/>
                  </a:lnTo>
                  <a:lnTo>
                    <a:pt x="1260304" y="415007"/>
                  </a:lnTo>
                  <a:lnTo>
                    <a:pt x="1266339" y="414054"/>
                  </a:lnTo>
                  <a:lnTo>
                    <a:pt x="1272374" y="412784"/>
                  </a:lnTo>
                  <a:lnTo>
                    <a:pt x="1279044" y="412149"/>
                  </a:lnTo>
                  <a:lnTo>
                    <a:pt x="1285078" y="411514"/>
                  </a:lnTo>
                  <a:lnTo>
                    <a:pt x="1291113" y="411514"/>
                  </a:lnTo>
                  <a:lnTo>
                    <a:pt x="1297465" y="411514"/>
                  </a:lnTo>
                  <a:lnTo>
                    <a:pt x="1303818" y="411831"/>
                  </a:lnTo>
                  <a:lnTo>
                    <a:pt x="1309852" y="412466"/>
                  </a:lnTo>
                  <a:lnTo>
                    <a:pt x="1315887" y="413736"/>
                  </a:lnTo>
                  <a:lnTo>
                    <a:pt x="1322557" y="415007"/>
                  </a:lnTo>
                  <a:lnTo>
                    <a:pt x="1328592" y="416594"/>
                  </a:lnTo>
                  <a:lnTo>
                    <a:pt x="1334626" y="418817"/>
                  </a:lnTo>
                  <a:lnTo>
                    <a:pt x="1340344" y="420722"/>
                  </a:lnTo>
                  <a:lnTo>
                    <a:pt x="1346378" y="423263"/>
                  </a:lnTo>
                  <a:lnTo>
                    <a:pt x="1352413" y="426121"/>
                  </a:lnTo>
                  <a:lnTo>
                    <a:pt x="1358130" y="429614"/>
                  </a:lnTo>
                  <a:lnTo>
                    <a:pt x="1363530" y="433107"/>
                  </a:lnTo>
                  <a:lnTo>
                    <a:pt x="1368929" y="436917"/>
                  </a:lnTo>
                  <a:lnTo>
                    <a:pt x="1414031" y="470577"/>
                  </a:lnTo>
                  <a:lnTo>
                    <a:pt x="1396879" y="456287"/>
                  </a:lnTo>
                  <a:lnTo>
                    <a:pt x="1619666" y="182730"/>
                  </a:lnTo>
                  <a:lnTo>
                    <a:pt x="1551665" y="127515"/>
                  </a:lnTo>
                  <a:lnTo>
                    <a:pt x="1546259" y="122440"/>
                  </a:lnTo>
                  <a:lnTo>
                    <a:pt x="1541806" y="117048"/>
                  </a:lnTo>
                  <a:lnTo>
                    <a:pt x="1537354" y="111338"/>
                  </a:lnTo>
                  <a:lnTo>
                    <a:pt x="1533856" y="105629"/>
                  </a:lnTo>
                  <a:lnTo>
                    <a:pt x="1530993" y="99284"/>
                  </a:lnTo>
                  <a:lnTo>
                    <a:pt x="1528449" y="92623"/>
                  </a:lnTo>
                  <a:lnTo>
                    <a:pt x="1526859" y="85962"/>
                  </a:lnTo>
                  <a:lnTo>
                    <a:pt x="1525905" y="78984"/>
                  </a:lnTo>
                  <a:lnTo>
                    <a:pt x="1525587" y="72322"/>
                  </a:lnTo>
                  <a:lnTo>
                    <a:pt x="1525905" y="65344"/>
                  </a:lnTo>
                  <a:lnTo>
                    <a:pt x="1526541" y="58683"/>
                  </a:lnTo>
                  <a:lnTo>
                    <a:pt x="1528449" y="51704"/>
                  </a:lnTo>
                  <a:lnTo>
                    <a:pt x="1530357" y="45360"/>
                  </a:lnTo>
                  <a:lnTo>
                    <a:pt x="1533220" y="38699"/>
                  </a:lnTo>
                  <a:lnTo>
                    <a:pt x="1537036" y="32355"/>
                  </a:lnTo>
                  <a:lnTo>
                    <a:pt x="1541806" y="26645"/>
                  </a:lnTo>
                  <a:lnTo>
                    <a:pt x="1546259" y="21253"/>
                  </a:lnTo>
                  <a:lnTo>
                    <a:pt x="1551665" y="16177"/>
                  </a:lnTo>
                  <a:lnTo>
                    <a:pt x="1557390" y="12371"/>
                  </a:lnTo>
                  <a:lnTo>
                    <a:pt x="1563750" y="8565"/>
                  </a:lnTo>
                  <a:lnTo>
                    <a:pt x="1569793" y="5392"/>
                  </a:lnTo>
                  <a:lnTo>
                    <a:pt x="1576153" y="3172"/>
                  </a:lnTo>
                  <a:lnTo>
                    <a:pt x="1583150" y="1586"/>
                  </a:lnTo>
                  <a:lnTo>
                    <a:pt x="1589829" y="317"/>
                  </a:lnTo>
                  <a:lnTo>
                    <a:pt x="1596825"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21" name="组合 20"/>
          <p:cNvGrpSpPr/>
          <p:nvPr/>
        </p:nvGrpSpPr>
        <p:grpSpPr>
          <a:xfrm>
            <a:off x="4265828" y="2750654"/>
            <a:ext cx="397019" cy="397019"/>
            <a:chOff x="4732991" y="2278669"/>
            <a:chExt cx="1164618" cy="1164619"/>
          </a:xfrm>
          <a:effectLst>
            <a:reflection blurRad="88900" stA="83000" endPos="63000" dist="50800" dir="5400000" sy="-100000" algn="bl" rotWithShape="0"/>
          </a:effectLst>
        </p:grpSpPr>
        <p:sp>
          <p:nvSpPr>
            <p:cNvPr id="22" name="椭圆 21"/>
            <p:cNvSpPr/>
            <p:nvPr/>
          </p:nvSpPr>
          <p:spPr>
            <a:xfrm>
              <a:off x="4732991" y="2278669"/>
              <a:ext cx="1164618"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3" name="KSO_Shape"/>
            <p:cNvSpPr/>
            <p:nvPr/>
          </p:nvSpPr>
          <p:spPr bwMode="auto">
            <a:xfrm>
              <a:off x="5076643" y="2662172"/>
              <a:ext cx="499821" cy="431512"/>
            </a:xfrm>
            <a:custGeom>
              <a:gdLst>
                <a:gd name="T0" fmla="*/ 432306676 w 6235"/>
                <a:gd name="T1" fmla="*/ 188202068 h 5380"/>
                <a:gd name="T2" fmla="*/ 425585249 w 6235"/>
                <a:gd name="T3" fmla="*/ 175686526 h 5380"/>
                <a:gd name="T4" fmla="*/ 419517664 w 6235"/>
                <a:gd name="T5" fmla="*/ 168307917 h 5380"/>
                <a:gd name="T6" fmla="*/ 411302791 w 6235"/>
                <a:gd name="T7" fmla="*/ 163077441 h 5380"/>
                <a:gd name="T8" fmla="*/ 405981623 w 6235"/>
                <a:gd name="T9" fmla="*/ 161396108 h 5380"/>
                <a:gd name="T10" fmla="*/ 398980328 w 6235"/>
                <a:gd name="T11" fmla="*/ 160368660 h 5380"/>
                <a:gd name="T12" fmla="*/ 391979033 w 6235"/>
                <a:gd name="T13" fmla="*/ 160648984 h 5380"/>
                <a:gd name="T14" fmla="*/ 385164419 w 6235"/>
                <a:gd name="T15" fmla="*/ 162423555 h 5380"/>
                <a:gd name="T16" fmla="*/ 378816659 w 6235"/>
                <a:gd name="T17" fmla="*/ 165412355 h 5380"/>
                <a:gd name="T18" fmla="*/ 373122435 w 6235"/>
                <a:gd name="T19" fmla="*/ 169522146 h 5380"/>
                <a:gd name="T20" fmla="*/ 368361310 w 6235"/>
                <a:gd name="T21" fmla="*/ 174752316 h 5380"/>
                <a:gd name="T22" fmla="*/ 364533895 w 6235"/>
                <a:gd name="T23" fmla="*/ 181103783 h 5380"/>
                <a:gd name="T24" fmla="*/ 268103009 w 6235"/>
                <a:gd name="T25" fmla="*/ 29888304 h 5380"/>
                <a:gd name="T26" fmla="*/ 266049214 w 6235"/>
                <a:gd name="T27" fmla="*/ 22789713 h 5380"/>
                <a:gd name="T28" fmla="*/ 262781841 w 6235"/>
                <a:gd name="T29" fmla="*/ 16438552 h 5380"/>
                <a:gd name="T30" fmla="*/ 258394383 w 6235"/>
                <a:gd name="T31" fmla="*/ 10927752 h 5380"/>
                <a:gd name="T32" fmla="*/ 252980028 w 6235"/>
                <a:gd name="T33" fmla="*/ 6444705 h 5380"/>
                <a:gd name="T34" fmla="*/ 246912443 w 6235"/>
                <a:gd name="T35" fmla="*/ 2988800 h 5380"/>
                <a:gd name="T36" fmla="*/ 240191016 w 6235"/>
                <a:gd name="T37" fmla="*/ 840667 h 5380"/>
                <a:gd name="T38" fmla="*/ 233189721 w 6235"/>
                <a:gd name="T39" fmla="*/ 0 h 5380"/>
                <a:gd name="T40" fmla="*/ 225815064 w 6235"/>
                <a:gd name="T41" fmla="*/ 560343 h 5380"/>
                <a:gd name="T42" fmla="*/ 218346914 w 6235"/>
                <a:gd name="T43" fmla="*/ 2802019 h 5380"/>
                <a:gd name="T44" fmla="*/ 209665492 w 6235"/>
                <a:gd name="T45" fmla="*/ 7845714 h 5380"/>
                <a:gd name="T46" fmla="*/ 202944065 w 6235"/>
                <a:gd name="T47" fmla="*/ 14943999 h 5380"/>
                <a:gd name="T48" fmla="*/ 198183245 w 6235"/>
                <a:gd name="T49" fmla="*/ 23630380 h 5380"/>
                <a:gd name="T50" fmla="*/ 0 w 6235"/>
                <a:gd name="T51" fmla="*/ 395364689 h 5380"/>
                <a:gd name="T52" fmla="*/ 99885245 w 6235"/>
                <a:gd name="T53" fmla="*/ 395644708 h 5380"/>
                <a:gd name="T54" fmla="*/ 106606366 w 6235"/>
                <a:gd name="T55" fmla="*/ 395177603 h 5380"/>
                <a:gd name="T56" fmla="*/ 113047619 w 6235"/>
                <a:gd name="T57" fmla="*/ 393589812 h 5380"/>
                <a:gd name="T58" fmla="*/ 119022018 w 6235"/>
                <a:gd name="T59" fmla="*/ 390974574 h 5380"/>
                <a:gd name="T60" fmla="*/ 122569258 w 6235"/>
                <a:gd name="T61" fmla="*/ 388639660 h 5380"/>
                <a:gd name="T62" fmla="*/ 126303486 w 6235"/>
                <a:gd name="T63" fmla="*/ 385557623 h 5380"/>
                <a:gd name="T64" fmla="*/ 133304781 w 6235"/>
                <a:gd name="T65" fmla="*/ 376590918 h 5380"/>
                <a:gd name="T66" fmla="*/ 218907262 w 6235"/>
                <a:gd name="T67" fmla="*/ 166439803 h 5380"/>
                <a:gd name="T68" fmla="*/ 275104304 w 6235"/>
                <a:gd name="T69" fmla="*/ 476249371 h 5380"/>
                <a:gd name="T70" fmla="*/ 277811329 w 6235"/>
                <a:gd name="T71" fmla="*/ 483067637 h 5380"/>
                <a:gd name="T72" fmla="*/ 281731932 w 6235"/>
                <a:gd name="T73" fmla="*/ 488951999 h 5380"/>
                <a:gd name="T74" fmla="*/ 286493057 w 6235"/>
                <a:gd name="T75" fmla="*/ 493995389 h 5380"/>
                <a:gd name="T76" fmla="*/ 292280774 w 6235"/>
                <a:gd name="T77" fmla="*/ 497918399 h 5380"/>
                <a:gd name="T78" fmla="*/ 298721721 w 6235"/>
                <a:gd name="T79" fmla="*/ 500813655 h 5380"/>
                <a:gd name="T80" fmla="*/ 305629828 w 6235"/>
                <a:gd name="T81" fmla="*/ 502308208 h 5380"/>
                <a:gd name="T82" fmla="*/ 312817804 w 6235"/>
                <a:gd name="T83" fmla="*/ 502401446 h 5380"/>
                <a:gd name="T84" fmla="*/ 318885695 w 6235"/>
                <a:gd name="T85" fmla="*/ 501467541 h 5380"/>
                <a:gd name="T86" fmla="*/ 327660611 w 6235"/>
                <a:gd name="T87" fmla="*/ 498011636 h 5380"/>
                <a:gd name="T88" fmla="*/ 335128455 w 6235"/>
                <a:gd name="T89" fmla="*/ 492501142 h 5380"/>
                <a:gd name="T90" fmla="*/ 340916478 w 6235"/>
                <a:gd name="T91" fmla="*/ 485496095 h 5380"/>
                <a:gd name="T92" fmla="*/ 343996864 w 6235"/>
                <a:gd name="T93" fmla="*/ 479331714 h 5380"/>
                <a:gd name="T94" fmla="*/ 345303936 w 6235"/>
                <a:gd name="T95" fmla="*/ 475221923 h 5380"/>
                <a:gd name="T96" fmla="*/ 437721031 w 6235"/>
                <a:gd name="T97" fmla="*/ 371267204 h 5380"/>
                <a:gd name="T98" fmla="*/ 443975298 w 6235"/>
                <a:gd name="T99" fmla="*/ 381261051 h 5380"/>
                <a:gd name="T100" fmla="*/ 453030387 w 6235"/>
                <a:gd name="T101" fmla="*/ 388546423 h 5380"/>
                <a:gd name="T102" fmla="*/ 463672417 w 6235"/>
                <a:gd name="T103" fmla="*/ 392562670 h 5380"/>
                <a:gd name="T104" fmla="*/ 472447333 w 6235"/>
                <a:gd name="T105" fmla="*/ 393403031 h 5380"/>
                <a:gd name="T106" fmla="*/ 493918073 w 6235"/>
                <a:gd name="T107" fmla="*/ 320550845 h 53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35" h="5380">
                  <a:moveTo>
                    <a:pt x="5291" y="3432"/>
                  </a:moveTo>
                  <a:lnTo>
                    <a:pt x="4652" y="2060"/>
                  </a:lnTo>
                  <a:lnTo>
                    <a:pt x="4631" y="2018"/>
                  </a:lnTo>
                  <a:lnTo>
                    <a:pt x="4610" y="1969"/>
                  </a:lnTo>
                  <a:lnTo>
                    <a:pt x="4586" y="1924"/>
                  </a:lnTo>
                  <a:lnTo>
                    <a:pt x="4573" y="1902"/>
                  </a:lnTo>
                  <a:lnTo>
                    <a:pt x="4559" y="1881"/>
                  </a:lnTo>
                  <a:lnTo>
                    <a:pt x="4544" y="1860"/>
                  </a:lnTo>
                  <a:lnTo>
                    <a:pt x="4529" y="1839"/>
                  </a:lnTo>
                  <a:lnTo>
                    <a:pt x="4512" y="1820"/>
                  </a:lnTo>
                  <a:lnTo>
                    <a:pt x="4494" y="1802"/>
                  </a:lnTo>
                  <a:lnTo>
                    <a:pt x="4475" y="1786"/>
                  </a:lnTo>
                  <a:lnTo>
                    <a:pt x="4454" y="1771"/>
                  </a:lnTo>
                  <a:lnTo>
                    <a:pt x="4431" y="1757"/>
                  </a:lnTo>
                  <a:lnTo>
                    <a:pt x="4406" y="1746"/>
                  </a:lnTo>
                  <a:lnTo>
                    <a:pt x="4387" y="1739"/>
                  </a:lnTo>
                  <a:lnTo>
                    <a:pt x="4369" y="1733"/>
                  </a:lnTo>
                  <a:lnTo>
                    <a:pt x="4349" y="1728"/>
                  </a:lnTo>
                  <a:lnTo>
                    <a:pt x="4331" y="1723"/>
                  </a:lnTo>
                  <a:lnTo>
                    <a:pt x="4312" y="1720"/>
                  </a:lnTo>
                  <a:lnTo>
                    <a:pt x="4292" y="1718"/>
                  </a:lnTo>
                  <a:lnTo>
                    <a:pt x="4274" y="1717"/>
                  </a:lnTo>
                  <a:lnTo>
                    <a:pt x="4254" y="1717"/>
                  </a:lnTo>
                  <a:lnTo>
                    <a:pt x="4236" y="1717"/>
                  </a:lnTo>
                  <a:lnTo>
                    <a:pt x="4217" y="1718"/>
                  </a:lnTo>
                  <a:lnTo>
                    <a:pt x="4199" y="1720"/>
                  </a:lnTo>
                  <a:lnTo>
                    <a:pt x="4180" y="1724"/>
                  </a:lnTo>
                  <a:lnTo>
                    <a:pt x="4162" y="1728"/>
                  </a:lnTo>
                  <a:lnTo>
                    <a:pt x="4143" y="1733"/>
                  </a:lnTo>
                  <a:lnTo>
                    <a:pt x="4126" y="1739"/>
                  </a:lnTo>
                  <a:lnTo>
                    <a:pt x="4109" y="1746"/>
                  </a:lnTo>
                  <a:lnTo>
                    <a:pt x="4091" y="1754"/>
                  </a:lnTo>
                  <a:lnTo>
                    <a:pt x="4074" y="1761"/>
                  </a:lnTo>
                  <a:lnTo>
                    <a:pt x="4058" y="1771"/>
                  </a:lnTo>
                  <a:lnTo>
                    <a:pt x="4042" y="1781"/>
                  </a:lnTo>
                  <a:lnTo>
                    <a:pt x="4027" y="1792"/>
                  </a:lnTo>
                  <a:lnTo>
                    <a:pt x="4012" y="1803"/>
                  </a:lnTo>
                  <a:lnTo>
                    <a:pt x="3997" y="1815"/>
                  </a:lnTo>
                  <a:lnTo>
                    <a:pt x="3984" y="1828"/>
                  </a:lnTo>
                  <a:lnTo>
                    <a:pt x="3970" y="1841"/>
                  </a:lnTo>
                  <a:lnTo>
                    <a:pt x="3958" y="1856"/>
                  </a:lnTo>
                  <a:lnTo>
                    <a:pt x="3946" y="1871"/>
                  </a:lnTo>
                  <a:lnTo>
                    <a:pt x="3935" y="1887"/>
                  </a:lnTo>
                  <a:lnTo>
                    <a:pt x="3923" y="1903"/>
                  </a:lnTo>
                  <a:lnTo>
                    <a:pt x="3915" y="1920"/>
                  </a:lnTo>
                  <a:lnTo>
                    <a:pt x="3905" y="1939"/>
                  </a:lnTo>
                  <a:lnTo>
                    <a:pt x="3898" y="1957"/>
                  </a:lnTo>
                  <a:lnTo>
                    <a:pt x="3430" y="3400"/>
                  </a:lnTo>
                  <a:lnTo>
                    <a:pt x="2872" y="320"/>
                  </a:lnTo>
                  <a:lnTo>
                    <a:pt x="2868" y="300"/>
                  </a:lnTo>
                  <a:lnTo>
                    <a:pt x="2863" y="281"/>
                  </a:lnTo>
                  <a:lnTo>
                    <a:pt x="2857" y="263"/>
                  </a:lnTo>
                  <a:lnTo>
                    <a:pt x="2850" y="244"/>
                  </a:lnTo>
                  <a:lnTo>
                    <a:pt x="2842" y="226"/>
                  </a:lnTo>
                  <a:lnTo>
                    <a:pt x="2834" y="209"/>
                  </a:lnTo>
                  <a:lnTo>
                    <a:pt x="2825" y="192"/>
                  </a:lnTo>
                  <a:lnTo>
                    <a:pt x="2815" y="176"/>
                  </a:lnTo>
                  <a:lnTo>
                    <a:pt x="2804" y="160"/>
                  </a:lnTo>
                  <a:lnTo>
                    <a:pt x="2793" y="146"/>
                  </a:lnTo>
                  <a:lnTo>
                    <a:pt x="2781" y="131"/>
                  </a:lnTo>
                  <a:lnTo>
                    <a:pt x="2768" y="117"/>
                  </a:lnTo>
                  <a:lnTo>
                    <a:pt x="2755" y="105"/>
                  </a:lnTo>
                  <a:lnTo>
                    <a:pt x="2740" y="93"/>
                  </a:lnTo>
                  <a:lnTo>
                    <a:pt x="2725" y="80"/>
                  </a:lnTo>
                  <a:lnTo>
                    <a:pt x="2710" y="69"/>
                  </a:lnTo>
                  <a:lnTo>
                    <a:pt x="2696" y="59"/>
                  </a:lnTo>
                  <a:lnTo>
                    <a:pt x="2678" y="49"/>
                  </a:lnTo>
                  <a:lnTo>
                    <a:pt x="2662" y="41"/>
                  </a:lnTo>
                  <a:lnTo>
                    <a:pt x="2645" y="32"/>
                  </a:lnTo>
                  <a:lnTo>
                    <a:pt x="2628" y="26"/>
                  </a:lnTo>
                  <a:lnTo>
                    <a:pt x="2610" y="20"/>
                  </a:lnTo>
                  <a:lnTo>
                    <a:pt x="2592" y="14"/>
                  </a:lnTo>
                  <a:lnTo>
                    <a:pt x="2573" y="9"/>
                  </a:lnTo>
                  <a:lnTo>
                    <a:pt x="2555" y="5"/>
                  </a:lnTo>
                  <a:lnTo>
                    <a:pt x="2536" y="2"/>
                  </a:lnTo>
                  <a:lnTo>
                    <a:pt x="2517" y="1"/>
                  </a:lnTo>
                  <a:lnTo>
                    <a:pt x="2498" y="0"/>
                  </a:lnTo>
                  <a:lnTo>
                    <a:pt x="2478" y="0"/>
                  </a:lnTo>
                  <a:lnTo>
                    <a:pt x="2459" y="1"/>
                  </a:lnTo>
                  <a:lnTo>
                    <a:pt x="2439" y="2"/>
                  </a:lnTo>
                  <a:lnTo>
                    <a:pt x="2419" y="6"/>
                  </a:lnTo>
                  <a:lnTo>
                    <a:pt x="2391" y="12"/>
                  </a:lnTo>
                  <a:lnTo>
                    <a:pt x="2365" y="20"/>
                  </a:lnTo>
                  <a:lnTo>
                    <a:pt x="2339" y="30"/>
                  </a:lnTo>
                  <a:lnTo>
                    <a:pt x="2314" y="41"/>
                  </a:lnTo>
                  <a:lnTo>
                    <a:pt x="2291" y="54"/>
                  </a:lnTo>
                  <a:lnTo>
                    <a:pt x="2267" y="68"/>
                  </a:lnTo>
                  <a:lnTo>
                    <a:pt x="2246" y="84"/>
                  </a:lnTo>
                  <a:lnTo>
                    <a:pt x="2227" y="101"/>
                  </a:lnTo>
                  <a:lnTo>
                    <a:pt x="2207" y="120"/>
                  </a:lnTo>
                  <a:lnTo>
                    <a:pt x="2190" y="139"/>
                  </a:lnTo>
                  <a:lnTo>
                    <a:pt x="2174" y="160"/>
                  </a:lnTo>
                  <a:lnTo>
                    <a:pt x="2159" y="183"/>
                  </a:lnTo>
                  <a:lnTo>
                    <a:pt x="2145" y="205"/>
                  </a:lnTo>
                  <a:lnTo>
                    <a:pt x="2134" y="228"/>
                  </a:lnTo>
                  <a:lnTo>
                    <a:pt x="2123" y="253"/>
                  </a:lnTo>
                  <a:lnTo>
                    <a:pt x="2116" y="279"/>
                  </a:lnTo>
                  <a:lnTo>
                    <a:pt x="823" y="3453"/>
                  </a:lnTo>
                  <a:lnTo>
                    <a:pt x="3" y="3453"/>
                  </a:lnTo>
                  <a:lnTo>
                    <a:pt x="0" y="4233"/>
                  </a:lnTo>
                  <a:lnTo>
                    <a:pt x="1033" y="4233"/>
                  </a:lnTo>
                  <a:lnTo>
                    <a:pt x="1052" y="4235"/>
                  </a:lnTo>
                  <a:lnTo>
                    <a:pt x="1070" y="4236"/>
                  </a:lnTo>
                  <a:lnTo>
                    <a:pt x="1088" y="4236"/>
                  </a:lnTo>
                  <a:lnTo>
                    <a:pt x="1106" y="4235"/>
                  </a:lnTo>
                  <a:lnTo>
                    <a:pt x="1123" y="4234"/>
                  </a:lnTo>
                  <a:lnTo>
                    <a:pt x="1142" y="4231"/>
                  </a:lnTo>
                  <a:lnTo>
                    <a:pt x="1159" y="4229"/>
                  </a:lnTo>
                  <a:lnTo>
                    <a:pt x="1176" y="4225"/>
                  </a:lnTo>
                  <a:lnTo>
                    <a:pt x="1194" y="4220"/>
                  </a:lnTo>
                  <a:lnTo>
                    <a:pt x="1211" y="4214"/>
                  </a:lnTo>
                  <a:lnTo>
                    <a:pt x="1227" y="4208"/>
                  </a:lnTo>
                  <a:lnTo>
                    <a:pt x="1243" y="4202"/>
                  </a:lnTo>
                  <a:lnTo>
                    <a:pt x="1259" y="4194"/>
                  </a:lnTo>
                  <a:lnTo>
                    <a:pt x="1275" y="4186"/>
                  </a:lnTo>
                  <a:lnTo>
                    <a:pt x="1291" y="4177"/>
                  </a:lnTo>
                  <a:lnTo>
                    <a:pt x="1306" y="4167"/>
                  </a:lnTo>
                  <a:lnTo>
                    <a:pt x="1313" y="4161"/>
                  </a:lnTo>
                  <a:lnTo>
                    <a:pt x="1331" y="4148"/>
                  </a:lnTo>
                  <a:lnTo>
                    <a:pt x="1353" y="4128"/>
                  </a:lnTo>
                  <a:lnTo>
                    <a:pt x="1375" y="4107"/>
                  </a:lnTo>
                  <a:lnTo>
                    <a:pt x="1395" y="4083"/>
                  </a:lnTo>
                  <a:lnTo>
                    <a:pt x="1412" y="4059"/>
                  </a:lnTo>
                  <a:lnTo>
                    <a:pt x="1428" y="4032"/>
                  </a:lnTo>
                  <a:lnTo>
                    <a:pt x="1442" y="4004"/>
                  </a:lnTo>
                  <a:lnTo>
                    <a:pt x="1454" y="3976"/>
                  </a:lnTo>
                  <a:lnTo>
                    <a:pt x="1463" y="3946"/>
                  </a:lnTo>
                  <a:lnTo>
                    <a:pt x="2345" y="1782"/>
                  </a:lnTo>
                  <a:lnTo>
                    <a:pt x="2939" y="5061"/>
                  </a:lnTo>
                  <a:lnTo>
                    <a:pt x="2942" y="5080"/>
                  </a:lnTo>
                  <a:lnTo>
                    <a:pt x="2947" y="5099"/>
                  </a:lnTo>
                  <a:lnTo>
                    <a:pt x="2953" y="5118"/>
                  </a:lnTo>
                  <a:lnTo>
                    <a:pt x="2960" y="5136"/>
                  </a:lnTo>
                  <a:lnTo>
                    <a:pt x="2968" y="5155"/>
                  </a:lnTo>
                  <a:lnTo>
                    <a:pt x="2976" y="5172"/>
                  </a:lnTo>
                  <a:lnTo>
                    <a:pt x="2986" y="5188"/>
                  </a:lnTo>
                  <a:lnTo>
                    <a:pt x="2995" y="5204"/>
                  </a:lnTo>
                  <a:lnTo>
                    <a:pt x="3007" y="5220"/>
                  </a:lnTo>
                  <a:lnTo>
                    <a:pt x="3018" y="5235"/>
                  </a:lnTo>
                  <a:lnTo>
                    <a:pt x="3030" y="5250"/>
                  </a:lnTo>
                  <a:lnTo>
                    <a:pt x="3042" y="5263"/>
                  </a:lnTo>
                  <a:lnTo>
                    <a:pt x="3056" y="5277"/>
                  </a:lnTo>
                  <a:lnTo>
                    <a:pt x="3069" y="5289"/>
                  </a:lnTo>
                  <a:lnTo>
                    <a:pt x="3084" y="5300"/>
                  </a:lnTo>
                  <a:lnTo>
                    <a:pt x="3099" y="5311"/>
                  </a:lnTo>
                  <a:lnTo>
                    <a:pt x="3115" y="5321"/>
                  </a:lnTo>
                  <a:lnTo>
                    <a:pt x="3131" y="5331"/>
                  </a:lnTo>
                  <a:lnTo>
                    <a:pt x="3148" y="5340"/>
                  </a:lnTo>
                  <a:lnTo>
                    <a:pt x="3164" y="5348"/>
                  </a:lnTo>
                  <a:lnTo>
                    <a:pt x="3182" y="5356"/>
                  </a:lnTo>
                  <a:lnTo>
                    <a:pt x="3200" y="5362"/>
                  </a:lnTo>
                  <a:lnTo>
                    <a:pt x="3218" y="5367"/>
                  </a:lnTo>
                  <a:lnTo>
                    <a:pt x="3236" y="5372"/>
                  </a:lnTo>
                  <a:lnTo>
                    <a:pt x="3255" y="5375"/>
                  </a:lnTo>
                  <a:lnTo>
                    <a:pt x="3274" y="5378"/>
                  </a:lnTo>
                  <a:lnTo>
                    <a:pt x="3293" y="5380"/>
                  </a:lnTo>
                  <a:lnTo>
                    <a:pt x="3313" y="5380"/>
                  </a:lnTo>
                  <a:lnTo>
                    <a:pt x="3332" y="5380"/>
                  </a:lnTo>
                  <a:lnTo>
                    <a:pt x="3351" y="5379"/>
                  </a:lnTo>
                  <a:lnTo>
                    <a:pt x="3371" y="5378"/>
                  </a:lnTo>
                  <a:lnTo>
                    <a:pt x="3390" y="5374"/>
                  </a:lnTo>
                  <a:lnTo>
                    <a:pt x="3416" y="5369"/>
                  </a:lnTo>
                  <a:lnTo>
                    <a:pt x="3441" y="5362"/>
                  </a:lnTo>
                  <a:lnTo>
                    <a:pt x="3466" y="5353"/>
                  </a:lnTo>
                  <a:lnTo>
                    <a:pt x="3488" y="5343"/>
                  </a:lnTo>
                  <a:lnTo>
                    <a:pt x="3510" y="5332"/>
                  </a:lnTo>
                  <a:lnTo>
                    <a:pt x="3532" y="5319"/>
                  </a:lnTo>
                  <a:lnTo>
                    <a:pt x="3552" y="5305"/>
                  </a:lnTo>
                  <a:lnTo>
                    <a:pt x="3572" y="5290"/>
                  </a:lnTo>
                  <a:lnTo>
                    <a:pt x="3590" y="5273"/>
                  </a:lnTo>
                  <a:lnTo>
                    <a:pt x="3608" y="5256"/>
                  </a:lnTo>
                  <a:lnTo>
                    <a:pt x="3624" y="5237"/>
                  </a:lnTo>
                  <a:lnTo>
                    <a:pt x="3638" y="5217"/>
                  </a:lnTo>
                  <a:lnTo>
                    <a:pt x="3652" y="5198"/>
                  </a:lnTo>
                  <a:lnTo>
                    <a:pt x="3664" y="5177"/>
                  </a:lnTo>
                  <a:lnTo>
                    <a:pt x="3675" y="5155"/>
                  </a:lnTo>
                  <a:lnTo>
                    <a:pt x="3685" y="5132"/>
                  </a:lnTo>
                  <a:lnTo>
                    <a:pt x="3691" y="5110"/>
                  </a:lnTo>
                  <a:lnTo>
                    <a:pt x="3699" y="5088"/>
                  </a:lnTo>
                  <a:lnTo>
                    <a:pt x="4317" y="3181"/>
                  </a:lnTo>
                  <a:lnTo>
                    <a:pt x="4676" y="3944"/>
                  </a:lnTo>
                  <a:lnTo>
                    <a:pt x="4689" y="3975"/>
                  </a:lnTo>
                  <a:lnTo>
                    <a:pt x="4702" y="4003"/>
                  </a:lnTo>
                  <a:lnTo>
                    <a:pt x="4718" y="4032"/>
                  </a:lnTo>
                  <a:lnTo>
                    <a:pt x="4737" y="4057"/>
                  </a:lnTo>
                  <a:lnTo>
                    <a:pt x="4756" y="4082"/>
                  </a:lnTo>
                  <a:lnTo>
                    <a:pt x="4779" y="4104"/>
                  </a:lnTo>
                  <a:lnTo>
                    <a:pt x="4802" y="4124"/>
                  </a:lnTo>
                  <a:lnTo>
                    <a:pt x="4827" y="4143"/>
                  </a:lnTo>
                  <a:lnTo>
                    <a:pt x="4853" y="4160"/>
                  </a:lnTo>
                  <a:lnTo>
                    <a:pt x="4880" y="4173"/>
                  </a:lnTo>
                  <a:lnTo>
                    <a:pt x="4908" y="4186"/>
                  </a:lnTo>
                  <a:lnTo>
                    <a:pt x="4938" y="4196"/>
                  </a:lnTo>
                  <a:lnTo>
                    <a:pt x="4967" y="4203"/>
                  </a:lnTo>
                  <a:lnTo>
                    <a:pt x="4998" y="4208"/>
                  </a:lnTo>
                  <a:lnTo>
                    <a:pt x="5029" y="4211"/>
                  </a:lnTo>
                  <a:lnTo>
                    <a:pt x="5061" y="4212"/>
                  </a:lnTo>
                  <a:lnTo>
                    <a:pt x="5074" y="4212"/>
                  </a:lnTo>
                  <a:lnTo>
                    <a:pt x="6235" y="4212"/>
                  </a:lnTo>
                  <a:lnTo>
                    <a:pt x="6235" y="3432"/>
                  </a:lnTo>
                  <a:lnTo>
                    <a:pt x="5291" y="3432"/>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pic>
        <p:nvPicPr>
          <p:cNvPr id="24" name="Two Steps From Hell - Victory - 纯音乐版">
            <a:hlinkClick action="ppaction://media"/>
          </p:cNvPr>
          <p:cNvPicPr>
            <a:picLocks noChangeAspect="1"/>
          </p:cNvPicPr>
          <p:nvPr>
            <a:audioFile r:link="rId3"/>
            <p:extLst>
              <p:ext uri="{DAA4B4D4-6D71-4841-9C94-3DE7FCFB9230}">
                <p14:media xmlns:p14="http://schemas.microsoft.com/office/powerpoint/2010/main" r:embed="rId4"/>
              </p:ext>
            </p:extLst>
          </p:nvPr>
        </p:nvPicPr>
        <p:blipFill>
          <a:blip r:embed="rId2"/>
          <a:stretch>
            <a:fillRect/>
          </a:stretch>
        </p:blipFill>
        <p:spPr>
          <a:xfrm>
            <a:off x="-4129668" y="-1870152"/>
            <a:ext cx="609600" cy="609600"/>
          </a:xfrm>
          <a:prstGeom prst="rect">
            <a:avLst/>
          </a:prstGeom>
        </p:spPr>
      </p:pic>
    </p:spTree>
  </p:cSld>
  <p:clrMapOvr>
    <a:masterClrMapping/>
  </p:clrMapOvr>
  <mc:AlternateContent>
    <mc:Choice xmlns:p14="http://schemas.microsoft.com/office/powerpoint/2010/main" Requires="p14">
      <p:transition spd="slow" advTm="0" p14:dur="3400">
        <p14:revea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set>
                                      <p:cBhvr>
                                        <p:cTn id="12" dur="455" fill="hold">
                                          <p:stCondLst>
                                            <p:cond delay="0"/>
                                          </p:stCondLst>
                                        </p:cTn>
                                        <p:tgtEl>
                                          <p:spTgt spid="8"/>
                                        </p:tgtEl>
                                        <p:attrNameLst>
                                          <p:attrName>style.rotation</p:attrName>
                                        </p:attrNameLst>
                                      </p:cBhvr>
                                      <p:to>
                                        <p:strVal val="-45.0"/>
                                      </p:to>
                                    </p:set>
                                    <p:anim calcmode="lin" valueType="num">
                                      <p:cBhvr>
                                        <p:cTn id="13"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nodeType="clickPar">
                      <p:stCondLst>
                        <p:cond delay="indefinite"/>
                        <p:cond evt="onBegin" delay="0">
                          <p:tn val="16"/>
                        </p:cond>
                      </p:stCondLst>
                      <p:childTnLst>
                        <p:par>
                          <p:cTn id="18" fill="hold">
                            <p:stCondLst>
                              <p:cond delay="0"/>
                            </p:stCondLst>
                            <p:childTnLst>
                              <p:par>
                                <p:cTn id="19" presetID="16" presetClass="entr" presetSubtype="21" fill="hold" grpId="0" nodeType="clickEffect">
                                  <p:stCondLst>
                                    <p:cond delay="0"/>
                                  </p:stCondLst>
                                  <p:iterate type="lt">
                                    <p:tmPct val="10000"/>
                                  </p:iterate>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nodeType="afterGroup">
                            <p:stCondLst>
                              <p:cond delay="500"/>
                            </p:stCondLst>
                            <p:childTnLst>
                              <p:par>
                                <p:cTn id="23" presetID="2" presetClass="entr" presetSubtype="2" accel="5330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500" fill="hold"/>
                                        <p:tgtEl>
                                          <p:spTgt spid="15"/>
                                        </p:tgtEl>
                                        <p:attrNameLst>
                                          <p:attrName>ppt_x</p:attrName>
                                        </p:attrNameLst>
                                      </p:cBhvr>
                                      <p:tavLst>
                                        <p:tav tm="0">
                                          <p:val>
                                            <p:strVal val="1+#ppt_w/2"/>
                                          </p:val>
                                        </p:tav>
                                        <p:tav tm="100000">
                                          <p:val>
                                            <p:strVal val="#ppt_x"/>
                                          </p:val>
                                        </p:tav>
                                      </p:tavLst>
                                    </p:anim>
                                    <p:anim calcmode="lin" valueType="num">
                                      <p:cBhvr additive="base">
                                        <p:cTn id="26" dur="15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2" accel="53300" fill="hold" nodeType="withEffect">
                                  <p:stCondLst>
                                    <p:cond delay="1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1500" fill="hold"/>
                                        <p:tgtEl>
                                          <p:spTgt spid="18"/>
                                        </p:tgtEl>
                                        <p:attrNameLst>
                                          <p:attrName>ppt_x</p:attrName>
                                        </p:attrNameLst>
                                      </p:cBhvr>
                                      <p:tavLst>
                                        <p:tav tm="0">
                                          <p:val>
                                            <p:strVal val="1+#ppt_w/2"/>
                                          </p:val>
                                        </p:tav>
                                        <p:tav tm="100000">
                                          <p:val>
                                            <p:strVal val="#ppt_x"/>
                                          </p:val>
                                        </p:tav>
                                      </p:tavLst>
                                    </p:anim>
                                    <p:anim calcmode="lin" valueType="num">
                                      <p:cBhvr additive="base">
                                        <p:cTn id="30" dur="1500" fill="hold"/>
                                        <p:tgtEl>
                                          <p:spTgt spid="18"/>
                                        </p:tgtEl>
                                        <p:attrNameLst>
                                          <p:attrName>ppt_y</p:attrName>
                                        </p:attrNameLst>
                                      </p:cBhvr>
                                      <p:tavLst>
                                        <p:tav tm="0">
                                          <p:val>
                                            <p:strVal val="#ppt_y"/>
                                          </p:val>
                                        </p:tav>
                                        <p:tav tm="100000">
                                          <p:val>
                                            <p:strVal val="#ppt_y"/>
                                          </p:val>
                                        </p:tav>
                                      </p:tavLst>
                                    </p:anim>
                                  </p:childTnLst>
                                </p:cTn>
                              </p:par>
                              <p:par>
                                <p:cTn id="31" presetID="2" presetClass="entr" presetSubtype="2" accel="53300" fill="hold" nodeType="withEffect">
                                  <p:stCondLst>
                                    <p:cond delay="2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500" fill="hold"/>
                                        <p:tgtEl>
                                          <p:spTgt spid="21"/>
                                        </p:tgtEl>
                                        <p:attrNameLst>
                                          <p:attrName>ppt_x</p:attrName>
                                        </p:attrNameLst>
                                      </p:cBhvr>
                                      <p:tavLst>
                                        <p:tav tm="0">
                                          <p:val>
                                            <p:strVal val="1+#ppt_w/2"/>
                                          </p:val>
                                        </p:tav>
                                        <p:tav tm="100000">
                                          <p:val>
                                            <p:strVal val="#ppt_x"/>
                                          </p:val>
                                        </p:tav>
                                      </p:tavLst>
                                    </p:anim>
                                    <p:anim calcmode="lin" valueType="num">
                                      <p:cBhvr additive="base">
                                        <p:cTn id="34" dur="1500" fill="hold"/>
                                        <p:tgtEl>
                                          <p:spTgt spid="21"/>
                                        </p:tgtEl>
                                        <p:attrNameLst>
                                          <p:attrName>ppt_y</p:attrName>
                                        </p:attrNameLst>
                                      </p:cBhvr>
                                      <p:tavLst>
                                        <p:tav tm="0">
                                          <p:val>
                                            <p:strVal val="#ppt_y"/>
                                          </p:val>
                                        </p:tav>
                                        <p:tav tm="100000">
                                          <p:val>
                                            <p:strVal val="#ppt_y"/>
                                          </p:val>
                                        </p:tav>
                                      </p:tavLst>
                                    </p:anim>
                                  </p:childTnLst>
                                </p:cTn>
                              </p:par>
                              <p:par>
                                <p:cTn id="35" presetID="2" presetClass="entr" presetSubtype="2" accel="53300" fill="hold" nodeType="withEffect">
                                  <p:stCondLst>
                                    <p:cond delay="30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500" fill="hold"/>
                                        <p:tgtEl>
                                          <p:spTgt spid="10"/>
                                        </p:tgtEl>
                                        <p:attrNameLst>
                                          <p:attrName>ppt_x</p:attrName>
                                        </p:attrNameLst>
                                      </p:cBhvr>
                                      <p:tavLst>
                                        <p:tav tm="0">
                                          <p:val>
                                            <p:strVal val="1+#ppt_w/2"/>
                                          </p:val>
                                        </p:tav>
                                        <p:tav tm="100000">
                                          <p:val>
                                            <p:strVal val="#ppt_x"/>
                                          </p:val>
                                        </p:tav>
                                      </p:tavLst>
                                    </p:anim>
                                    <p:anim calcmode="lin" valueType="num">
                                      <p:cBhvr additive="base">
                                        <p:cTn id="38" dur="1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24"/>
                </p:tgtEl>
              </p:cMediaNode>
            </p:audio>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p:cNvCxnSpPr/>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7"/>
          <p:cNvGrpSpPr/>
          <p:nvPr/>
        </p:nvGrpSpPr>
        <p:grpSpPr>
          <a:xfrm>
            <a:off x="323528" y="292895"/>
            <a:ext cx="390372" cy="205979"/>
            <a:chExt cx="1041399" cy="549275"/>
          </a:xfrm>
        </p:grpSpPr>
        <p:sp>
          <p:nvSpPr>
            <p:cNvPr id="6" name="Freeform 16"/>
            <p:cNvSpPr/>
            <p:nvPr/>
          </p:nvSpPr>
          <p:spPr bwMode="auto">
            <a:xfrm>
              <a:off x="0" y="0"/>
              <a:ext cx="361950" cy="549275"/>
            </a:xfrm>
            <a:custGeom>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7"/>
            <p:cNvSpPr/>
            <p:nvPr/>
          </p:nvSpPr>
          <p:spPr bwMode="auto">
            <a:xfrm>
              <a:off x="338137" y="0"/>
              <a:ext cx="360362" cy="549275"/>
            </a:xfrm>
            <a:custGeom>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8"/>
            <p:cNvSpPr/>
            <p:nvPr/>
          </p:nvSpPr>
          <p:spPr bwMode="auto">
            <a:xfrm>
              <a:off x="681037" y="0"/>
              <a:ext cx="360362" cy="549275"/>
            </a:xfrm>
            <a:custGeom>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4CA6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9"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点击输入标题内容</a:t>
            </a:r>
            <a:endParaRPr lang="en-GB"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Freeform 7"/>
          <p:cNvSpPr>
            <a:spLocks noChangeArrowheads="1"/>
          </p:cNvSpPr>
          <p:nvPr/>
        </p:nvSpPr>
        <p:spPr bwMode="auto">
          <a:xfrm>
            <a:off x="3965575" y="1411437"/>
            <a:ext cx="1038225" cy="915987"/>
          </a:xfrm>
          <a:custGeom>
            <a:gdLst>
              <a:gd name="T0" fmla="*/ 2684 w 2684"/>
              <a:gd name="T1" fmla="*/ 2365 h 2365"/>
              <a:gd name="T2" fmla="*/ 1342 w 2684"/>
              <a:gd name="T3" fmla="*/ 0 h 2365"/>
              <a:gd name="T4" fmla="*/ 0 w 2684"/>
              <a:gd name="T5" fmla="*/ 2365 h 2365"/>
              <a:gd name="T6" fmla="*/ 2684 w 2684"/>
              <a:gd name="T7" fmla="*/ 2365 h 2365"/>
              <a:gd name="T8" fmla="*/ 0 60000 65536"/>
              <a:gd name="T9" fmla="*/ 0 60000 65536"/>
              <a:gd name="T10" fmla="*/ 0 60000 65536"/>
              <a:gd name="T11" fmla="*/ 0 60000 65536"/>
              <a:gd name="T12" fmla="*/ 0 w 2684"/>
              <a:gd name="T13" fmla="*/ 0 h 2365"/>
              <a:gd name="T14" fmla="*/ 2684 w 2684"/>
              <a:gd name="T15" fmla="*/ 2365 h 2365"/>
            </a:gdLst>
            <a:cxnLst>
              <a:cxn ang="T8">
                <a:pos x="T0" y="T1"/>
              </a:cxn>
              <a:cxn ang="T9">
                <a:pos x="T2" y="T3"/>
              </a:cxn>
              <a:cxn ang="T10">
                <a:pos x="T4" y="T5"/>
              </a:cxn>
              <a:cxn ang="T11">
                <a:pos x="T6" y="T7"/>
              </a:cxn>
            </a:cxnLst>
            <a:rect l="T12" t="T13" r="T14" b="T15"/>
            <a:pathLst>
              <a:path w="2684" h="2365">
                <a:moveTo>
                  <a:pt x="2684" y="2365"/>
                </a:moveTo>
                <a:lnTo>
                  <a:pt x="1342" y="0"/>
                </a:lnTo>
                <a:lnTo>
                  <a:pt x="0" y="2365"/>
                </a:lnTo>
                <a:lnTo>
                  <a:pt x="2684" y="2365"/>
                </a:lnTo>
                <a:close/>
              </a:path>
            </a:pathLst>
          </a:custGeom>
          <a:solidFill>
            <a:srgbClr val="4CA6C6"/>
          </a:solidFill>
          <a:ln>
            <a:noFill/>
          </a:ln>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1" name="Freeform 8"/>
          <p:cNvSpPr>
            <a:spLocks noChangeArrowheads="1"/>
          </p:cNvSpPr>
          <p:nvPr/>
        </p:nvSpPr>
        <p:spPr bwMode="auto">
          <a:xfrm>
            <a:off x="2936875" y="2327424"/>
            <a:ext cx="1028700" cy="990600"/>
          </a:xfrm>
          <a:custGeom>
            <a:gdLst>
              <a:gd name="T0" fmla="*/ 2664 w 2664"/>
              <a:gd name="T1" fmla="*/ 0 h 2553"/>
              <a:gd name="T2" fmla="*/ 0 w 2664"/>
              <a:gd name="T3" fmla="*/ 546 h 2553"/>
              <a:gd name="T4" fmla="*/ 1835 w 2664"/>
              <a:gd name="T5" fmla="*/ 2553 h 2553"/>
              <a:gd name="T6" fmla="*/ 2664 w 2664"/>
              <a:gd name="T7" fmla="*/ 0 h 2553"/>
              <a:gd name="T8" fmla="*/ 0 60000 65536"/>
              <a:gd name="T9" fmla="*/ 0 60000 65536"/>
              <a:gd name="T10" fmla="*/ 0 60000 65536"/>
              <a:gd name="T11" fmla="*/ 0 60000 65536"/>
              <a:gd name="T12" fmla="*/ 0 w 2664"/>
              <a:gd name="T13" fmla="*/ 0 h 2553"/>
              <a:gd name="T14" fmla="*/ 2664 w 2664"/>
              <a:gd name="T15" fmla="*/ 2553 h 2553"/>
            </a:gdLst>
            <a:cxnLst>
              <a:cxn ang="T8">
                <a:pos x="T0" y="T1"/>
              </a:cxn>
              <a:cxn ang="T9">
                <a:pos x="T2" y="T3"/>
              </a:cxn>
              <a:cxn ang="T10">
                <a:pos x="T4" y="T5"/>
              </a:cxn>
              <a:cxn ang="T11">
                <a:pos x="T6" y="T7"/>
              </a:cxn>
            </a:cxnLst>
            <a:rect l="T12" t="T13" r="T14" b="T15"/>
            <a:pathLst>
              <a:path w="2664" h="2553">
                <a:moveTo>
                  <a:pt x="2664" y="0"/>
                </a:moveTo>
                <a:lnTo>
                  <a:pt x="0" y="546"/>
                </a:lnTo>
                <a:lnTo>
                  <a:pt x="1835" y="2553"/>
                </a:lnTo>
                <a:lnTo>
                  <a:pt x="2664" y="0"/>
                </a:lnTo>
                <a:close/>
              </a:path>
            </a:pathLst>
          </a:custGeom>
          <a:solidFill>
            <a:srgbClr val="4CA6C6"/>
          </a:solidFill>
          <a:ln>
            <a:noFill/>
          </a:ln>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2" name="Freeform 9"/>
          <p:cNvSpPr>
            <a:spLocks noChangeArrowheads="1"/>
          </p:cNvSpPr>
          <p:nvPr/>
        </p:nvSpPr>
        <p:spPr bwMode="auto">
          <a:xfrm>
            <a:off x="3527425" y="3318024"/>
            <a:ext cx="955675" cy="1044575"/>
          </a:xfrm>
          <a:custGeom>
            <a:gdLst>
              <a:gd name="T0" fmla="*/ 305 w 2476"/>
              <a:gd name="T1" fmla="*/ 0 h 2702"/>
              <a:gd name="T2" fmla="*/ 0 w 2476"/>
              <a:gd name="T3" fmla="*/ 2702 h 2702"/>
              <a:gd name="T4" fmla="*/ 2476 w 2476"/>
              <a:gd name="T5" fmla="*/ 1578 h 2702"/>
              <a:gd name="T6" fmla="*/ 305 w 2476"/>
              <a:gd name="T7" fmla="*/ 0 h 2702"/>
              <a:gd name="T8" fmla="*/ 0 60000 65536"/>
              <a:gd name="T9" fmla="*/ 0 60000 65536"/>
              <a:gd name="T10" fmla="*/ 0 60000 65536"/>
              <a:gd name="T11" fmla="*/ 0 60000 65536"/>
              <a:gd name="T12" fmla="*/ 0 w 2476"/>
              <a:gd name="T13" fmla="*/ 0 h 2702"/>
              <a:gd name="T14" fmla="*/ 2476 w 2476"/>
              <a:gd name="T15" fmla="*/ 2702 h 2702"/>
            </a:gdLst>
            <a:cxnLst>
              <a:cxn ang="T8">
                <a:pos x="T0" y="T1"/>
              </a:cxn>
              <a:cxn ang="T9">
                <a:pos x="T2" y="T3"/>
              </a:cxn>
              <a:cxn ang="T10">
                <a:pos x="T4" y="T5"/>
              </a:cxn>
              <a:cxn ang="T11">
                <a:pos x="T6" y="T7"/>
              </a:cxn>
            </a:cxnLst>
            <a:rect l="T12" t="T13" r="T14" b="T15"/>
            <a:pathLst>
              <a:path w="2476" h="2702">
                <a:moveTo>
                  <a:pt x="305" y="0"/>
                </a:moveTo>
                <a:lnTo>
                  <a:pt x="0" y="2702"/>
                </a:lnTo>
                <a:lnTo>
                  <a:pt x="2476" y="1578"/>
                </a:lnTo>
                <a:lnTo>
                  <a:pt x="305" y="0"/>
                </a:lnTo>
                <a:close/>
              </a:path>
            </a:pathLst>
          </a:custGeom>
          <a:solidFill>
            <a:srgbClr val="4CA6C6"/>
          </a:solidFill>
          <a:ln>
            <a:noFill/>
          </a:ln>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3" name="Freeform 10"/>
          <p:cNvSpPr>
            <a:spLocks noChangeArrowheads="1"/>
          </p:cNvSpPr>
          <p:nvPr/>
        </p:nvSpPr>
        <p:spPr bwMode="auto">
          <a:xfrm>
            <a:off x="4483100" y="3318024"/>
            <a:ext cx="958850" cy="1044575"/>
          </a:xfrm>
          <a:custGeom>
            <a:gdLst>
              <a:gd name="T0" fmla="*/ 0 w 2476"/>
              <a:gd name="T1" fmla="*/ 1578 h 2702"/>
              <a:gd name="T2" fmla="*/ 2476 w 2476"/>
              <a:gd name="T3" fmla="*/ 2702 h 2702"/>
              <a:gd name="T4" fmla="*/ 2172 w 2476"/>
              <a:gd name="T5" fmla="*/ 0 h 2702"/>
              <a:gd name="T6" fmla="*/ 0 w 2476"/>
              <a:gd name="T7" fmla="*/ 1578 h 2702"/>
              <a:gd name="T8" fmla="*/ 0 60000 65536"/>
              <a:gd name="T9" fmla="*/ 0 60000 65536"/>
              <a:gd name="T10" fmla="*/ 0 60000 65536"/>
              <a:gd name="T11" fmla="*/ 0 60000 65536"/>
              <a:gd name="T12" fmla="*/ 0 w 2476"/>
              <a:gd name="T13" fmla="*/ 0 h 2702"/>
              <a:gd name="T14" fmla="*/ 2476 w 2476"/>
              <a:gd name="T15" fmla="*/ 2702 h 2702"/>
            </a:gdLst>
            <a:cxnLst>
              <a:cxn ang="T8">
                <a:pos x="T0" y="T1"/>
              </a:cxn>
              <a:cxn ang="T9">
                <a:pos x="T2" y="T3"/>
              </a:cxn>
              <a:cxn ang="T10">
                <a:pos x="T4" y="T5"/>
              </a:cxn>
              <a:cxn ang="T11">
                <a:pos x="T6" y="T7"/>
              </a:cxn>
            </a:cxnLst>
            <a:rect l="T12" t="T13" r="T14" b="T15"/>
            <a:pathLst>
              <a:path w="2476" h="2702">
                <a:moveTo>
                  <a:pt x="0" y="1578"/>
                </a:moveTo>
                <a:lnTo>
                  <a:pt x="2476" y="2702"/>
                </a:lnTo>
                <a:lnTo>
                  <a:pt x="2172" y="0"/>
                </a:lnTo>
                <a:lnTo>
                  <a:pt x="0" y="1578"/>
                </a:lnTo>
                <a:close/>
              </a:path>
            </a:pathLst>
          </a:custGeom>
          <a:solidFill>
            <a:srgbClr val="4CA6C6"/>
          </a:solidFill>
          <a:ln>
            <a:noFill/>
          </a:ln>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4" name="Freeform 11"/>
          <p:cNvSpPr>
            <a:spLocks noChangeArrowheads="1"/>
          </p:cNvSpPr>
          <p:nvPr/>
        </p:nvSpPr>
        <p:spPr bwMode="auto">
          <a:xfrm>
            <a:off x="5003800" y="2327424"/>
            <a:ext cx="1028700" cy="990600"/>
          </a:xfrm>
          <a:custGeom>
            <a:gdLst>
              <a:gd name="T0" fmla="*/ 830 w 2664"/>
              <a:gd name="T1" fmla="*/ 2553 h 2553"/>
              <a:gd name="T2" fmla="*/ 2664 w 2664"/>
              <a:gd name="T3" fmla="*/ 546 h 2553"/>
              <a:gd name="T4" fmla="*/ 0 w 2664"/>
              <a:gd name="T5" fmla="*/ 0 h 2553"/>
              <a:gd name="T6" fmla="*/ 830 w 2664"/>
              <a:gd name="T7" fmla="*/ 2553 h 2553"/>
              <a:gd name="T8" fmla="*/ 0 60000 65536"/>
              <a:gd name="T9" fmla="*/ 0 60000 65536"/>
              <a:gd name="T10" fmla="*/ 0 60000 65536"/>
              <a:gd name="T11" fmla="*/ 0 60000 65536"/>
              <a:gd name="T12" fmla="*/ 0 w 2664"/>
              <a:gd name="T13" fmla="*/ 0 h 2553"/>
              <a:gd name="T14" fmla="*/ 2664 w 2664"/>
              <a:gd name="T15" fmla="*/ 2553 h 2553"/>
            </a:gdLst>
            <a:cxnLst>
              <a:cxn ang="T8">
                <a:pos x="T0" y="T1"/>
              </a:cxn>
              <a:cxn ang="T9">
                <a:pos x="T2" y="T3"/>
              </a:cxn>
              <a:cxn ang="T10">
                <a:pos x="T4" y="T5"/>
              </a:cxn>
              <a:cxn ang="T11">
                <a:pos x="T6" y="T7"/>
              </a:cxn>
            </a:cxnLst>
            <a:rect l="T12" t="T13" r="T14" b="T15"/>
            <a:pathLst>
              <a:path w="2664" h="2553">
                <a:moveTo>
                  <a:pt x="830" y="2553"/>
                </a:moveTo>
                <a:lnTo>
                  <a:pt x="2664" y="546"/>
                </a:lnTo>
                <a:lnTo>
                  <a:pt x="0" y="0"/>
                </a:lnTo>
                <a:lnTo>
                  <a:pt x="830" y="2553"/>
                </a:lnTo>
                <a:close/>
              </a:path>
            </a:pathLst>
          </a:custGeom>
          <a:solidFill>
            <a:srgbClr val="4CA6C6"/>
          </a:solidFill>
          <a:ln>
            <a:noFill/>
          </a:ln>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5" name="矩形 7"/>
          <p:cNvSpPr>
            <a:spLocks noChangeArrowheads="1"/>
          </p:cNvSpPr>
          <p:nvPr/>
        </p:nvSpPr>
        <p:spPr bwMode="auto">
          <a:xfrm>
            <a:off x="4303713" y="1830537"/>
            <a:ext cx="3571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2800">
                <a:solidFill>
                  <a:schemeClr val="bg1"/>
                </a:solidFill>
                <a:latin typeface="Swiss911 UCm BT" pitchFamily="2" charset="0"/>
                <a:sym typeface="Swiss911 UCm BT" pitchFamily="2" charset="0"/>
              </a:rPr>
              <a:t>01</a:t>
            </a:r>
            <a:endParaRPr lang="zh-CN" altLang="en-US" sz="2800">
              <a:solidFill>
                <a:schemeClr val="bg1"/>
              </a:solidFill>
              <a:latin typeface="Swiss911 UCm BT" pitchFamily="2" charset="0"/>
              <a:sym typeface="Swiss911 UCm BT" pitchFamily="2" charset="0"/>
            </a:endParaRPr>
          </a:p>
        </p:txBody>
      </p:sp>
      <p:sp>
        <p:nvSpPr>
          <p:cNvPr id="16" name="矩形 8"/>
          <p:cNvSpPr>
            <a:spLocks noChangeArrowheads="1"/>
          </p:cNvSpPr>
          <p:nvPr/>
        </p:nvSpPr>
        <p:spPr bwMode="auto">
          <a:xfrm>
            <a:off x="5264150" y="2514749"/>
            <a:ext cx="3571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2800">
                <a:solidFill>
                  <a:schemeClr val="bg1"/>
                </a:solidFill>
                <a:latin typeface="Swiss911 UCm BT" pitchFamily="2" charset="0"/>
                <a:sym typeface="Swiss911 UCm BT" pitchFamily="2" charset="0"/>
              </a:rPr>
              <a:t>02</a:t>
            </a:r>
            <a:endParaRPr lang="zh-CN" altLang="en-US" sz="2800">
              <a:solidFill>
                <a:schemeClr val="bg1"/>
              </a:solidFill>
              <a:latin typeface="Swiss911 UCm BT" pitchFamily="2" charset="0"/>
              <a:sym typeface="Swiss911 UCm BT" pitchFamily="2" charset="0"/>
            </a:endParaRPr>
          </a:p>
        </p:txBody>
      </p:sp>
      <p:sp>
        <p:nvSpPr>
          <p:cNvPr id="17" name="矩形 9"/>
          <p:cNvSpPr>
            <a:spLocks noChangeArrowheads="1"/>
          </p:cNvSpPr>
          <p:nvPr/>
        </p:nvSpPr>
        <p:spPr bwMode="auto">
          <a:xfrm>
            <a:off x="4905375" y="3654574"/>
            <a:ext cx="3571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2800">
                <a:solidFill>
                  <a:schemeClr val="bg1"/>
                </a:solidFill>
                <a:latin typeface="Swiss911 UCm BT" pitchFamily="2" charset="0"/>
                <a:sym typeface="Swiss911 UCm BT" pitchFamily="2" charset="0"/>
              </a:rPr>
              <a:t>03</a:t>
            </a:r>
            <a:endParaRPr lang="zh-CN" altLang="en-US" sz="2800">
              <a:solidFill>
                <a:schemeClr val="bg1"/>
              </a:solidFill>
              <a:latin typeface="Swiss911 UCm BT" pitchFamily="2" charset="0"/>
              <a:sym typeface="Swiss911 UCm BT" pitchFamily="2" charset="0"/>
            </a:endParaRPr>
          </a:p>
        </p:txBody>
      </p:sp>
      <p:sp>
        <p:nvSpPr>
          <p:cNvPr id="18" name="矩形 10"/>
          <p:cNvSpPr>
            <a:spLocks noChangeArrowheads="1"/>
          </p:cNvSpPr>
          <p:nvPr/>
        </p:nvSpPr>
        <p:spPr bwMode="auto">
          <a:xfrm>
            <a:off x="3646488" y="3668862"/>
            <a:ext cx="3571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2800">
                <a:solidFill>
                  <a:schemeClr val="bg1"/>
                </a:solidFill>
                <a:latin typeface="Swiss911 UCm BT" pitchFamily="2" charset="0"/>
                <a:sym typeface="Swiss911 UCm BT" pitchFamily="2" charset="0"/>
              </a:rPr>
              <a:t>04</a:t>
            </a:r>
            <a:endParaRPr lang="zh-CN" altLang="en-US" sz="2800">
              <a:solidFill>
                <a:schemeClr val="bg1"/>
              </a:solidFill>
              <a:latin typeface="Swiss911 UCm BT" pitchFamily="2" charset="0"/>
              <a:sym typeface="Swiss911 UCm BT" pitchFamily="2" charset="0"/>
            </a:endParaRPr>
          </a:p>
        </p:txBody>
      </p:sp>
      <p:sp>
        <p:nvSpPr>
          <p:cNvPr id="19" name="矩形 11"/>
          <p:cNvSpPr>
            <a:spLocks noChangeArrowheads="1"/>
          </p:cNvSpPr>
          <p:nvPr/>
        </p:nvSpPr>
        <p:spPr bwMode="auto">
          <a:xfrm>
            <a:off x="3348038" y="2524274"/>
            <a:ext cx="3571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2800">
                <a:solidFill>
                  <a:schemeClr val="bg1"/>
                </a:solidFill>
                <a:latin typeface="Swiss911 UCm BT" pitchFamily="2" charset="0"/>
                <a:sym typeface="Swiss911 UCm BT" pitchFamily="2" charset="0"/>
              </a:rPr>
              <a:t>05</a:t>
            </a:r>
            <a:endParaRPr lang="zh-CN" altLang="en-US" sz="2800">
              <a:solidFill>
                <a:schemeClr val="bg1"/>
              </a:solidFill>
              <a:latin typeface="Swiss911 UCm BT" pitchFamily="2" charset="0"/>
              <a:sym typeface="Swiss911 UCm BT" pitchFamily="2" charset="0"/>
            </a:endParaRPr>
          </a:p>
        </p:txBody>
      </p:sp>
      <p:sp>
        <p:nvSpPr>
          <p:cNvPr id="20" name="TextBox 12"/>
          <p:cNvSpPr>
            <a:spLocks noChangeArrowheads="1"/>
          </p:cNvSpPr>
          <p:nvPr/>
        </p:nvSpPr>
        <p:spPr bwMode="auto">
          <a:xfrm>
            <a:off x="4879975" y="1260624"/>
            <a:ext cx="2571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r>
              <a:rPr lang="zh-CN" altLang="en-US" sz="1000">
                <a:solidFill>
                  <a:srgbClr val="595959"/>
                </a:solidFill>
                <a:latin typeface="微软雅黑" panose="020b0503020204020204" pitchFamily="34" charset="-122"/>
                <a:ea typeface="微软雅黑" panose="020b0503020204020204" pitchFamily="34" charset="-122"/>
              </a:rPr>
              <a:t>详写内容</a:t>
            </a:r>
            <a:r>
              <a:rPr lang="en-US" altLang="zh-CN" sz="1000">
                <a:solidFill>
                  <a:srgbClr val="595959"/>
                </a:solidFill>
                <a:latin typeface="微软雅黑" panose="020b0503020204020204" pitchFamily="34" charset="-122"/>
                <a:ea typeface="微软雅黑" panose="020b0503020204020204" pitchFamily="34" charset="-122"/>
              </a:rPr>
              <a:t>……</a:t>
            </a:r>
            <a:r>
              <a:rPr lang="zh-CN" altLang="en-US" sz="1000">
                <a:solidFill>
                  <a:srgbClr val="595959"/>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000">
              <a:solidFill>
                <a:srgbClr val="595959"/>
              </a:solidFill>
              <a:latin typeface="微软雅黑" panose="020b0503020204020204" pitchFamily="34" charset="-122"/>
              <a:ea typeface="微软雅黑" panose="020b0503020204020204" pitchFamily="34" charset="-122"/>
            </a:endParaRPr>
          </a:p>
        </p:txBody>
      </p:sp>
      <p:sp>
        <p:nvSpPr>
          <p:cNvPr id="21" name="TextBox 13"/>
          <p:cNvSpPr>
            <a:spLocks noChangeArrowheads="1"/>
          </p:cNvSpPr>
          <p:nvPr/>
        </p:nvSpPr>
        <p:spPr bwMode="auto">
          <a:xfrm>
            <a:off x="6138863" y="2484587"/>
            <a:ext cx="210978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r>
              <a:rPr lang="zh-CN" altLang="en-US" sz="1000">
                <a:solidFill>
                  <a:srgbClr val="595959"/>
                </a:solidFill>
                <a:latin typeface="微软雅黑" panose="020b0503020204020204" pitchFamily="34" charset="-122"/>
                <a:ea typeface="微软雅黑" panose="020b0503020204020204" pitchFamily="34" charset="-122"/>
              </a:rPr>
              <a:t>详写内容</a:t>
            </a:r>
            <a:r>
              <a:rPr lang="en-US" altLang="zh-CN" sz="1000">
                <a:solidFill>
                  <a:srgbClr val="595959"/>
                </a:solidFill>
                <a:latin typeface="微软雅黑" panose="020b0503020204020204" pitchFamily="34" charset="-122"/>
                <a:ea typeface="微软雅黑" panose="020b0503020204020204" pitchFamily="34" charset="-122"/>
              </a:rPr>
              <a:t>……</a:t>
            </a:r>
            <a:r>
              <a:rPr lang="zh-CN" altLang="en-US" sz="1000">
                <a:solidFill>
                  <a:srgbClr val="595959"/>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000">
              <a:solidFill>
                <a:srgbClr val="595959"/>
              </a:solidFill>
              <a:latin typeface="微软雅黑" panose="020b0503020204020204" pitchFamily="34" charset="-122"/>
              <a:ea typeface="微软雅黑" panose="020b0503020204020204" pitchFamily="34" charset="-122"/>
            </a:endParaRPr>
          </a:p>
        </p:txBody>
      </p:sp>
      <p:sp>
        <p:nvSpPr>
          <p:cNvPr id="22" name="TextBox 14"/>
          <p:cNvSpPr>
            <a:spLocks noChangeArrowheads="1"/>
          </p:cNvSpPr>
          <p:nvPr/>
        </p:nvSpPr>
        <p:spPr bwMode="auto">
          <a:xfrm>
            <a:off x="5622925" y="3930799"/>
            <a:ext cx="21097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r>
              <a:rPr lang="zh-CN" altLang="en-US" sz="1000">
                <a:solidFill>
                  <a:srgbClr val="595959"/>
                </a:solidFill>
                <a:latin typeface="微软雅黑" panose="020b0503020204020204" pitchFamily="34" charset="-122"/>
                <a:ea typeface="微软雅黑" panose="020b0503020204020204" pitchFamily="34" charset="-122"/>
              </a:rPr>
              <a:t>详写内容</a:t>
            </a:r>
            <a:r>
              <a:rPr lang="en-US" altLang="zh-CN" sz="1000">
                <a:solidFill>
                  <a:srgbClr val="595959"/>
                </a:solidFill>
                <a:latin typeface="微软雅黑" panose="020b0503020204020204" pitchFamily="34" charset="-122"/>
                <a:ea typeface="微软雅黑" panose="020b0503020204020204" pitchFamily="34" charset="-122"/>
              </a:rPr>
              <a:t>……</a:t>
            </a:r>
            <a:r>
              <a:rPr lang="zh-CN" altLang="en-US" sz="1000">
                <a:solidFill>
                  <a:srgbClr val="595959"/>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000">
              <a:solidFill>
                <a:srgbClr val="595959"/>
              </a:solidFill>
              <a:latin typeface="微软雅黑" panose="020b0503020204020204" pitchFamily="34" charset="-122"/>
              <a:ea typeface="微软雅黑" panose="020b0503020204020204" pitchFamily="34" charset="-122"/>
            </a:endParaRPr>
          </a:p>
        </p:txBody>
      </p:sp>
      <p:sp>
        <p:nvSpPr>
          <p:cNvPr id="23" name="TextBox 15"/>
          <p:cNvSpPr>
            <a:spLocks noChangeArrowheads="1"/>
          </p:cNvSpPr>
          <p:nvPr/>
        </p:nvSpPr>
        <p:spPr bwMode="auto">
          <a:xfrm>
            <a:off x="1136650" y="3629174"/>
            <a:ext cx="21082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r>
              <a:rPr lang="zh-CN" altLang="en-US" sz="1000">
                <a:solidFill>
                  <a:srgbClr val="595959"/>
                </a:solidFill>
                <a:latin typeface="微软雅黑" panose="020b0503020204020204" pitchFamily="34" charset="-122"/>
                <a:ea typeface="微软雅黑" panose="020b0503020204020204" pitchFamily="34" charset="-122"/>
              </a:rPr>
              <a:t>详写内容</a:t>
            </a:r>
            <a:r>
              <a:rPr lang="en-US" altLang="zh-CN" sz="1000">
                <a:solidFill>
                  <a:srgbClr val="595959"/>
                </a:solidFill>
                <a:latin typeface="微软雅黑" panose="020b0503020204020204" pitchFamily="34" charset="-122"/>
                <a:ea typeface="微软雅黑" panose="020b0503020204020204" pitchFamily="34" charset="-122"/>
              </a:rPr>
              <a:t>……</a:t>
            </a:r>
            <a:r>
              <a:rPr lang="zh-CN" altLang="en-US" sz="1000">
                <a:solidFill>
                  <a:srgbClr val="595959"/>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000">
              <a:solidFill>
                <a:srgbClr val="595959"/>
              </a:solidFill>
              <a:latin typeface="微软雅黑" panose="020b0503020204020204" pitchFamily="34" charset="-122"/>
              <a:ea typeface="微软雅黑" panose="020b0503020204020204" pitchFamily="34" charset="-122"/>
            </a:endParaRPr>
          </a:p>
        </p:txBody>
      </p:sp>
      <p:sp>
        <p:nvSpPr>
          <p:cNvPr id="24" name="TextBox 16"/>
          <p:cNvSpPr>
            <a:spLocks noChangeArrowheads="1"/>
          </p:cNvSpPr>
          <p:nvPr/>
        </p:nvSpPr>
        <p:spPr bwMode="auto">
          <a:xfrm>
            <a:off x="1136650" y="1881337"/>
            <a:ext cx="21082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r>
              <a:rPr lang="zh-CN" altLang="en-US" sz="1000">
                <a:solidFill>
                  <a:srgbClr val="595959"/>
                </a:solidFill>
                <a:latin typeface="微软雅黑" panose="020b0503020204020204" pitchFamily="34" charset="-122"/>
                <a:ea typeface="微软雅黑" panose="020b0503020204020204" pitchFamily="34" charset="-122"/>
              </a:rPr>
              <a:t>详写内容</a:t>
            </a:r>
            <a:r>
              <a:rPr lang="en-US" altLang="zh-CN" sz="1000">
                <a:solidFill>
                  <a:srgbClr val="595959"/>
                </a:solidFill>
                <a:latin typeface="微软雅黑" panose="020b0503020204020204" pitchFamily="34" charset="-122"/>
                <a:ea typeface="微软雅黑" panose="020b0503020204020204" pitchFamily="34" charset="-122"/>
              </a:rPr>
              <a:t>……</a:t>
            </a:r>
            <a:r>
              <a:rPr lang="zh-CN" altLang="en-US" sz="1000">
                <a:solidFill>
                  <a:srgbClr val="595959"/>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000">
              <a:solidFill>
                <a:srgbClr val="595959"/>
              </a:solidFill>
              <a:latin typeface="微软雅黑" panose="020b0503020204020204" pitchFamily="34" charset="-122"/>
              <a:ea typeface="微软雅黑" panose="020b0503020204020204" pitchFamily="34" charset="-122"/>
            </a:endParaRPr>
          </a:p>
        </p:txBody>
      </p:sp>
      <p:sp>
        <p:nvSpPr>
          <p:cNvPr id="25" name="TextBox 17"/>
          <p:cNvSpPr>
            <a:spLocks noChangeArrowheads="1"/>
          </p:cNvSpPr>
          <p:nvPr/>
        </p:nvSpPr>
        <p:spPr bwMode="auto">
          <a:xfrm>
            <a:off x="4879975" y="1059133"/>
            <a:ext cx="126206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添加标题内容</a:t>
            </a:r>
            <a:endParaRPr lang="zh-CN" altLang="en-US" sz="12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TextBox 18"/>
          <p:cNvSpPr>
            <a:spLocks noChangeArrowheads="1"/>
          </p:cNvSpPr>
          <p:nvPr/>
        </p:nvSpPr>
        <p:spPr bwMode="auto">
          <a:xfrm>
            <a:off x="6138863" y="2260871"/>
            <a:ext cx="12620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添加标题内容</a:t>
            </a:r>
            <a:endParaRPr lang="zh-CN" altLang="en-US" sz="12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TextBox 19"/>
          <p:cNvSpPr>
            <a:spLocks noChangeArrowheads="1"/>
          </p:cNvSpPr>
          <p:nvPr/>
        </p:nvSpPr>
        <p:spPr bwMode="auto">
          <a:xfrm>
            <a:off x="5622925" y="3708671"/>
            <a:ext cx="126206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添加标题内容</a:t>
            </a:r>
            <a:endParaRPr lang="zh-CN" altLang="en-US" sz="12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TextBox 20"/>
          <p:cNvSpPr>
            <a:spLocks noChangeArrowheads="1"/>
          </p:cNvSpPr>
          <p:nvPr/>
        </p:nvSpPr>
        <p:spPr bwMode="auto">
          <a:xfrm>
            <a:off x="1136650" y="3403871"/>
            <a:ext cx="120310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添加标题内容</a:t>
            </a:r>
            <a:endParaRPr lang="zh-CN" altLang="en-US" sz="12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TextBox 21"/>
          <p:cNvSpPr>
            <a:spLocks noChangeArrowheads="1"/>
          </p:cNvSpPr>
          <p:nvPr/>
        </p:nvSpPr>
        <p:spPr bwMode="auto">
          <a:xfrm>
            <a:off x="1136650" y="1649683"/>
            <a:ext cx="10810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添加标题内容</a:t>
            </a:r>
            <a:endParaRPr lang="zh-CN" altLang="en-US" sz="12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TextBox 22"/>
          <p:cNvSpPr>
            <a:spLocks noChangeArrowheads="1"/>
          </p:cNvSpPr>
          <p:nvPr/>
        </p:nvSpPr>
        <p:spPr bwMode="auto">
          <a:xfrm>
            <a:off x="3995936" y="2737832"/>
            <a:ext cx="99139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b="1">
                <a:solidFill>
                  <a:srgbClr val="4CA6C6"/>
                </a:solidFill>
                <a:latin typeface="微软雅黑" panose="020b0503020204020204" pitchFamily="34" charset="-122"/>
                <a:ea typeface="微软雅黑" panose="020b0503020204020204" pitchFamily="34" charset="-122"/>
              </a:rPr>
              <a:t>点击添加标题内容</a:t>
            </a:r>
            <a:endParaRPr lang="zh-CN" altLang="en-US" b="1">
              <a:solidFill>
                <a:srgbClr val="4CA6C6"/>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5="http://schemas.microsoft.com/office/powerpoint/2012/main" Requires="p15">
      <p:transition spd="slow" advTm="0" p14:dur="125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nodeType="afterGroup">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 calcmode="lin" valueType="num">
                                      <p:cBhvr>
                                        <p:cTn id="1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
                                        </p:tgtEl>
                                      </p:cBhvr>
                                    </p:animEffect>
                                  </p:childTnLst>
                                </p:cTn>
                              </p:par>
                            </p:childTnLst>
                          </p:cTn>
                        </p:par>
                        <p:par>
                          <p:cTn id="22" fill="hold" nodeType="afterGroup">
                            <p:stCondLst>
                              <p:cond delay="1000"/>
                            </p:stCondLst>
                            <p:childTnLst>
                              <p:par>
                                <p:cTn id="23" presetID="23" presetClass="entr" presetSubtype="52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ppt_x</p:attrName>
                                        </p:attrNameLst>
                                      </p:cBhvr>
                                      <p:tavLst>
                                        <p:tav tm="0">
                                          <p:val>
                                            <p:fltVal val="0.5"/>
                                          </p:val>
                                        </p:tav>
                                        <p:tav tm="100000">
                                          <p:val>
                                            <p:strVal val="#ppt_x"/>
                                          </p:val>
                                        </p:tav>
                                      </p:tavLst>
                                    </p:anim>
                                    <p:anim calcmode="lin" valueType="num">
                                      <p:cBhvr>
                                        <p:cTn id="28" dur="500" fill="hold"/>
                                        <p:tgtEl>
                                          <p:spTgt spid="10"/>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ppt_x</p:attrName>
                                        </p:attrNameLst>
                                      </p:cBhvr>
                                      <p:tavLst>
                                        <p:tav tm="0">
                                          <p:val>
                                            <p:fltVal val="0.5"/>
                                          </p:val>
                                        </p:tav>
                                        <p:tav tm="100000">
                                          <p:val>
                                            <p:strVal val="#ppt_x"/>
                                          </p:val>
                                        </p:tav>
                                      </p:tavLst>
                                    </p:anim>
                                    <p:anim calcmode="lin" valueType="num">
                                      <p:cBhvr>
                                        <p:cTn id="34" dur="500" fill="hold"/>
                                        <p:tgtEl>
                                          <p:spTgt spid="11"/>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 calcmode="lin" valueType="num">
                                      <p:cBhvr>
                                        <p:cTn id="39" dur="500" fill="hold"/>
                                        <p:tgtEl>
                                          <p:spTgt spid="12"/>
                                        </p:tgtEl>
                                        <p:attrNameLst>
                                          <p:attrName>ppt_x</p:attrName>
                                        </p:attrNameLst>
                                      </p:cBhvr>
                                      <p:tavLst>
                                        <p:tav tm="0">
                                          <p:val>
                                            <p:fltVal val="0.5"/>
                                          </p:val>
                                        </p:tav>
                                        <p:tav tm="100000">
                                          <p:val>
                                            <p:strVal val="#ppt_x"/>
                                          </p:val>
                                        </p:tav>
                                      </p:tavLst>
                                    </p:anim>
                                    <p:anim calcmode="lin" valueType="num">
                                      <p:cBhvr>
                                        <p:cTn id="40" dur="500" fill="hold"/>
                                        <p:tgtEl>
                                          <p:spTgt spid="12"/>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 calcmode="lin" valueType="num">
                                      <p:cBhvr>
                                        <p:cTn id="45" dur="500" fill="hold"/>
                                        <p:tgtEl>
                                          <p:spTgt spid="13"/>
                                        </p:tgtEl>
                                        <p:attrNameLst>
                                          <p:attrName>ppt_x</p:attrName>
                                        </p:attrNameLst>
                                      </p:cBhvr>
                                      <p:tavLst>
                                        <p:tav tm="0">
                                          <p:val>
                                            <p:fltVal val="0.5"/>
                                          </p:val>
                                        </p:tav>
                                        <p:tav tm="100000">
                                          <p:val>
                                            <p:strVal val="#ppt_x"/>
                                          </p:val>
                                        </p:tav>
                                      </p:tavLst>
                                    </p:anim>
                                    <p:anim calcmode="lin" valueType="num">
                                      <p:cBhvr>
                                        <p:cTn id="46" dur="500" fill="hold"/>
                                        <p:tgtEl>
                                          <p:spTgt spid="13"/>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 calcmode="lin" valueType="num">
                                      <p:cBhvr>
                                        <p:cTn id="51" dur="500" fill="hold"/>
                                        <p:tgtEl>
                                          <p:spTgt spid="14"/>
                                        </p:tgtEl>
                                        <p:attrNameLst>
                                          <p:attrName>ppt_x</p:attrName>
                                        </p:attrNameLst>
                                      </p:cBhvr>
                                      <p:tavLst>
                                        <p:tav tm="0">
                                          <p:val>
                                            <p:fltVal val="0.5"/>
                                          </p:val>
                                        </p:tav>
                                        <p:tav tm="100000">
                                          <p:val>
                                            <p:strVal val="#ppt_x"/>
                                          </p:val>
                                        </p:tav>
                                      </p:tavLst>
                                    </p:anim>
                                    <p:anim calcmode="lin" valueType="num">
                                      <p:cBhvr>
                                        <p:cTn id="52" dur="500" fill="hold"/>
                                        <p:tgtEl>
                                          <p:spTgt spid="14"/>
                                        </p:tgtEl>
                                        <p:attrNameLst>
                                          <p:attrName>ppt_y</p:attrName>
                                        </p:attrNameLst>
                                      </p:cBhvr>
                                      <p:tavLst>
                                        <p:tav tm="0">
                                          <p:val>
                                            <p:fltVal val="0.5"/>
                                          </p:val>
                                        </p:tav>
                                        <p:tav tm="100000">
                                          <p:val>
                                            <p:strVal val="#ppt_y"/>
                                          </p:val>
                                        </p:tav>
                                      </p:tavLst>
                                    </p:anim>
                                  </p:childTnLst>
                                </p:cTn>
                              </p:par>
                              <p:par>
                                <p:cTn id="53" presetID="23" presetClass="entr" presetSubtype="528"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 calcmode="lin" valueType="num">
                                      <p:cBhvr>
                                        <p:cTn id="57" dur="500" fill="hold"/>
                                        <p:tgtEl>
                                          <p:spTgt spid="15"/>
                                        </p:tgtEl>
                                        <p:attrNameLst>
                                          <p:attrName>ppt_x</p:attrName>
                                        </p:attrNameLst>
                                      </p:cBhvr>
                                      <p:tavLst>
                                        <p:tav tm="0">
                                          <p:val>
                                            <p:fltVal val="0.5"/>
                                          </p:val>
                                        </p:tav>
                                        <p:tav tm="100000">
                                          <p:val>
                                            <p:strVal val="#ppt_x"/>
                                          </p:val>
                                        </p:tav>
                                      </p:tavLst>
                                    </p:anim>
                                    <p:anim calcmode="lin" valueType="num">
                                      <p:cBhvr>
                                        <p:cTn id="58" dur="500" fill="hold"/>
                                        <p:tgtEl>
                                          <p:spTgt spid="15"/>
                                        </p:tgtEl>
                                        <p:attrNameLst>
                                          <p:attrName>ppt_y</p:attrName>
                                        </p:attrNameLst>
                                      </p:cBhvr>
                                      <p:tavLst>
                                        <p:tav tm="0">
                                          <p:val>
                                            <p:fltVal val="0.5"/>
                                          </p:val>
                                        </p:tav>
                                        <p:tav tm="100000">
                                          <p:val>
                                            <p:strVal val="#ppt_y"/>
                                          </p:val>
                                        </p:tav>
                                      </p:tavLst>
                                    </p:anim>
                                  </p:childTnLst>
                                </p:cTn>
                              </p:par>
                              <p:par>
                                <p:cTn id="59" presetID="23" presetClass="entr" presetSubtype="528"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 calcmode="lin" valueType="num">
                                      <p:cBhvr>
                                        <p:cTn id="63" dur="500" fill="hold"/>
                                        <p:tgtEl>
                                          <p:spTgt spid="16"/>
                                        </p:tgtEl>
                                        <p:attrNameLst>
                                          <p:attrName>ppt_x</p:attrName>
                                        </p:attrNameLst>
                                      </p:cBhvr>
                                      <p:tavLst>
                                        <p:tav tm="0">
                                          <p:val>
                                            <p:fltVal val="0.5"/>
                                          </p:val>
                                        </p:tav>
                                        <p:tav tm="100000">
                                          <p:val>
                                            <p:strVal val="#ppt_x"/>
                                          </p:val>
                                        </p:tav>
                                      </p:tavLst>
                                    </p:anim>
                                    <p:anim calcmode="lin" valueType="num">
                                      <p:cBhvr>
                                        <p:cTn id="64" dur="500" fill="hold"/>
                                        <p:tgtEl>
                                          <p:spTgt spid="16"/>
                                        </p:tgtEl>
                                        <p:attrNameLst>
                                          <p:attrName>ppt_y</p:attrName>
                                        </p:attrNameLst>
                                      </p:cBhvr>
                                      <p:tavLst>
                                        <p:tav tm="0">
                                          <p:val>
                                            <p:fltVal val="0.5"/>
                                          </p:val>
                                        </p:tav>
                                        <p:tav tm="100000">
                                          <p:val>
                                            <p:strVal val="#ppt_y"/>
                                          </p:val>
                                        </p:tav>
                                      </p:tavLst>
                                    </p:anim>
                                  </p:childTnLst>
                                </p:cTn>
                              </p:par>
                              <p:par>
                                <p:cTn id="65" presetID="23" presetClass="entr" presetSubtype="528"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 calcmode="lin" valueType="num">
                                      <p:cBhvr>
                                        <p:cTn id="69" dur="500" fill="hold"/>
                                        <p:tgtEl>
                                          <p:spTgt spid="17"/>
                                        </p:tgtEl>
                                        <p:attrNameLst>
                                          <p:attrName>ppt_x</p:attrName>
                                        </p:attrNameLst>
                                      </p:cBhvr>
                                      <p:tavLst>
                                        <p:tav tm="0">
                                          <p:val>
                                            <p:fltVal val="0.5"/>
                                          </p:val>
                                        </p:tav>
                                        <p:tav tm="100000">
                                          <p:val>
                                            <p:strVal val="#ppt_x"/>
                                          </p:val>
                                        </p:tav>
                                      </p:tavLst>
                                    </p:anim>
                                    <p:anim calcmode="lin" valueType="num">
                                      <p:cBhvr>
                                        <p:cTn id="70" dur="500" fill="hold"/>
                                        <p:tgtEl>
                                          <p:spTgt spid="17"/>
                                        </p:tgtEl>
                                        <p:attrNameLst>
                                          <p:attrName>ppt_y</p:attrName>
                                        </p:attrNameLst>
                                      </p:cBhvr>
                                      <p:tavLst>
                                        <p:tav tm="0">
                                          <p:val>
                                            <p:fltVal val="0.5"/>
                                          </p:val>
                                        </p:tav>
                                        <p:tav tm="100000">
                                          <p:val>
                                            <p:strVal val="#ppt_y"/>
                                          </p:val>
                                        </p:tav>
                                      </p:tavLst>
                                    </p:anim>
                                  </p:childTnLst>
                                </p:cTn>
                              </p:par>
                              <p:par>
                                <p:cTn id="71" presetID="23" presetClass="entr" presetSubtype="528"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 calcmode="lin" valueType="num">
                                      <p:cBhvr>
                                        <p:cTn id="75" dur="500" fill="hold"/>
                                        <p:tgtEl>
                                          <p:spTgt spid="18"/>
                                        </p:tgtEl>
                                        <p:attrNameLst>
                                          <p:attrName>ppt_x</p:attrName>
                                        </p:attrNameLst>
                                      </p:cBhvr>
                                      <p:tavLst>
                                        <p:tav tm="0">
                                          <p:val>
                                            <p:fltVal val="0.5"/>
                                          </p:val>
                                        </p:tav>
                                        <p:tav tm="100000">
                                          <p:val>
                                            <p:strVal val="#ppt_x"/>
                                          </p:val>
                                        </p:tav>
                                      </p:tavLst>
                                    </p:anim>
                                    <p:anim calcmode="lin" valueType="num">
                                      <p:cBhvr>
                                        <p:cTn id="76" dur="500" fill="hold"/>
                                        <p:tgtEl>
                                          <p:spTgt spid="18"/>
                                        </p:tgtEl>
                                        <p:attrNameLst>
                                          <p:attrName>ppt_y</p:attrName>
                                        </p:attrNameLst>
                                      </p:cBhvr>
                                      <p:tavLst>
                                        <p:tav tm="0">
                                          <p:val>
                                            <p:fltVal val="0.5"/>
                                          </p:val>
                                        </p:tav>
                                        <p:tav tm="100000">
                                          <p:val>
                                            <p:strVal val="#ppt_y"/>
                                          </p:val>
                                        </p:tav>
                                      </p:tavLst>
                                    </p:anim>
                                  </p:childTnLst>
                                </p:cTn>
                              </p:par>
                              <p:par>
                                <p:cTn id="77" presetID="23" presetClass="entr" presetSubtype="528"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 calcmode="lin" valueType="num">
                                      <p:cBhvr>
                                        <p:cTn id="81" dur="500" fill="hold"/>
                                        <p:tgtEl>
                                          <p:spTgt spid="19"/>
                                        </p:tgtEl>
                                        <p:attrNameLst>
                                          <p:attrName>ppt_x</p:attrName>
                                        </p:attrNameLst>
                                      </p:cBhvr>
                                      <p:tavLst>
                                        <p:tav tm="0">
                                          <p:val>
                                            <p:fltVal val="0.5"/>
                                          </p:val>
                                        </p:tav>
                                        <p:tav tm="100000">
                                          <p:val>
                                            <p:strVal val="#ppt_x"/>
                                          </p:val>
                                        </p:tav>
                                      </p:tavLst>
                                    </p:anim>
                                    <p:anim calcmode="lin" valueType="num">
                                      <p:cBhvr>
                                        <p:cTn id="82" dur="500" fill="hold"/>
                                        <p:tgtEl>
                                          <p:spTgt spid="19"/>
                                        </p:tgtEl>
                                        <p:attrNameLst>
                                          <p:attrName>ppt_y</p:attrName>
                                        </p:attrNameLst>
                                      </p:cBhvr>
                                      <p:tavLst>
                                        <p:tav tm="0">
                                          <p:val>
                                            <p:fltVal val="0.5"/>
                                          </p:val>
                                        </p:tav>
                                        <p:tav tm="100000">
                                          <p:val>
                                            <p:strVal val="#ppt_y"/>
                                          </p:val>
                                        </p:tav>
                                      </p:tavLst>
                                    </p:anim>
                                  </p:childTnLst>
                                </p:cTn>
                              </p:par>
                            </p:childTnLst>
                          </p:cTn>
                        </p:par>
                        <p:par>
                          <p:cTn id="83" fill="hold" nodeType="afterGroup">
                            <p:stCondLst>
                              <p:cond delay="1500"/>
                            </p:stCondLst>
                            <p:childTnLst>
                              <p:par>
                                <p:cTn id="84" presetID="10" presetClass="entr" presetSubtype="0" fill="hold" grpId="0" nodeType="after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500" fill="hold"/>
                                        <p:tgtEl>
                                          <p:spTgt spid="30"/>
                                        </p:tgtEl>
                                        <p:attrNameLst>
                                          <p:attrName>ppt_w</p:attrName>
                                        </p:attrNameLst>
                                      </p:cBhvr>
                                      <p:tavLst>
                                        <p:tav tm="0">
                                          <p:val>
                                            <p:fltVal val="0"/>
                                          </p:val>
                                        </p:tav>
                                        <p:tav tm="100000">
                                          <p:val>
                                            <p:strVal val="#ppt_w"/>
                                          </p:val>
                                        </p:tav>
                                      </p:tavLst>
                                    </p:anim>
                                    <p:anim calcmode="lin" valueType="num">
                                      <p:cBhvr>
                                        <p:cTn id="87" dur="500" fill="hold"/>
                                        <p:tgtEl>
                                          <p:spTgt spid="30"/>
                                        </p:tgtEl>
                                        <p:attrNameLst>
                                          <p:attrName>ppt_h</p:attrName>
                                        </p:attrNameLst>
                                      </p:cBhvr>
                                      <p:tavLst>
                                        <p:tav tm="0">
                                          <p:val>
                                            <p:fltVal val="0"/>
                                          </p:val>
                                        </p:tav>
                                        <p:tav tm="100000">
                                          <p:val>
                                            <p:strVal val="#ppt_h"/>
                                          </p:val>
                                        </p:tav>
                                      </p:tavLst>
                                    </p:anim>
                                    <p:animEffect filter="">
                                      <p:cBhvr>
                                        <p:cTn id="88" dur="500"/>
                                        <p:tgtEl>
                                          <p:spTgt spid="30"/>
                                        </p:tgtEl>
                                      </p:cBhvr>
                                    </p:animEffect>
                                  </p:childTnLst>
                                </p:cTn>
                              </p:par>
                            </p:childTnLst>
                          </p:cTn>
                        </p:par>
                        <p:par>
                          <p:cTn id="89" fill="hold" nodeType="afterGroup">
                            <p:stCondLst>
                              <p:cond delay="2000"/>
                            </p:stCondLst>
                            <p:childTnLst>
                              <p:par>
                                <p:cTn id="90" presetID="22" presetClass="entr" presetSubtype="8" fill="hold" grpId="0" nodeType="afterEffect">
                                  <p:stCondLst>
                                    <p:cond delay="0"/>
                                  </p:stCondLst>
                                  <p:childTnLst>
                                    <p:set>
                                      <p:cBhvr>
                                        <p:cTn id="91" dur="1" fill="hold">
                                          <p:stCondLst>
                                            <p:cond delay="0"/>
                                          </p:stCondLst>
                                        </p:cTn>
                                        <p:tgtEl>
                                          <p:spTgt spid="25"/>
                                        </p:tgtEl>
                                        <p:attrNameLst>
                                          <p:attrName>style.visibility</p:attrName>
                                        </p:attrNameLst>
                                      </p:cBhvr>
                                      <p:to>
                                        <p:strVal val="visible"/>
                                      </p:to>
                                    </p:set>
                                    <p:animEffect filter="">
                                      <p:cBhvr>
                                        <p:cTn id="92" dur="500"/>
                                        <p:tgtEl>
                                          <p:spTgt spid="25"/>
                                        </p:tgtEl>
                                      </p:cBhvr>
                                    </p:animEffect>
                                  </p:childTnLst>
                                </p:cTn>
                              </p:par>
                            </p:childTnLst>
                          </p:cTn>
                        </p:par>
                        <p:par>
                          <p:cTn id="93" fill="hold" nodeType="afterGroup">
                            <p:stCondLst>
                              <p:cond delay="2500"/>
                            </p:stCondLst>
                            <p:childTnLst>
                              <p:par>
                                <p:cTn id="94" presetID="42" presetClass="entr" presetSubtype="0" fill="hold" grpId="0" nodeType="afterEffect">
                                  <p:stCondLst>
                                    <p:cond delay="0"/>
                                  </p:stCondLst>
                                  <p:childTnLst>
                                    <p:set>
                                      <p:cBhvr>
                                        <p:cTn id="95" dur="1" fill="hold">
                                          <p:stCondLst>
                                            <p:cond delay="0"/>
                                          </p:stCondLst>
                                        </p:cTn>
                                        <p:tgtEl>
                                          <p:spTgt spid="20"/>
                                        </p:tgtEl>
                                        <p:attrNameLst>
                                          <p:attrName>style.visibility</p:attrName>
                                        </p:attrNameLst>
                                      </p:cBhvr>
                                      <p:to>
                                        <p:strVal val="visible"/>
                                      </p:to>
                                    </p:set>
                                    <p:animEffect filter="">
                                      <p:cBhvr>
                                        <p:cTn id="96" dur="1000"/>
                                        <p:tgtEl>
                                          <p:spTgt spid="20"/>
                                        </p:tgtEl>
                                      </p:cBhvr>
                                    </p:animEffect>
                                    <p:anim calcmode="lin" valueType="num">
                                      <p:cBhvr>
                                        <p:cTn id="97" dur="1000" fill="hold"/>
                                        <p:tgtEl>
                                          <p:spTgt spid="20"/>
                                        </p:tgtEl>
                                        <p:attrNameLst>
                                          <p:attrName>ppt_x</p:attrName>
                                        </p:attrNameLst>
                                      </p:cBhvr>
                                      <p:tavLst>
                                        <p:tav tm="0">
                                          <p:val>
                                            <p:strVal val="#ppt_x"/>
                                          </p:val>
                                        </p:tav>
                                        <p:tav tm="100000">
                                          <p:val>
                                            <p:strVal val="#ppt_x"/>
                                          </p:val>
                                        </p:tav>
                                      </p:tavLst>
                                    </p:anim>
                                    <p:anim calcmode="lin" valueType="num">
                                      <p:cBhvr>
                                        <p:cTn id="98" dur="1000" fill="hold"/>
                                        <p:tgtEl>
                                          <p:spTgt spid="20"/>
                                        </p:tgtEl>
                                        <p:attrNameLst>
                                          <p:attrName>ppt_y</p:attrName>
                                        </p:attrNameLst>
                                      </p:cBhvr>
                                      <p:tavLst>
                                        <p:tav tm="0">
                                          <p:val>
                                            <p:strVal val="#ppt_y+.1"/>
                                          </p:val>
                                        </p:tav>
                                        <p:tav tm="100000">
                                          <p:val>
                                            <p:strVal val="#ppt_y"/>
                                          </p:val>
                                        </p:tav>
                                      </p:tavLst>
                                    </p:anim>
                                  </p:childTnLst>
                                </p:cTn>
                              </p:par>
                            </p:childTnLst>
                          </p:cTn>
                        </p:par>
                        <p:par>
                          <p:cTn id="99" fill="hold" nodeType="afterGroup">
                            <p:stCondLst>
                              <p:cond delay="3500"/>
                            </p:stCondLst>
                            <p:childTnLst>
                              <p:par>
                                <p:cTn id="100" presetID="22" presetClass="entr" presetSubtype="8" fill="hold" grpId="0" nodeType="afterEffect">
                                  <p:stCondLst>
                                    <p:cond delay="0"/>
                                  </p:stCondLst>
                                  <p:childTnLst>
                                    <p:set>
                                      <p:cBhvr>
                                        <p:cTn id="101" dur="1" fill="hold">
                                          <p:stCondLst>
                                            <p:cond delay="0"/>
                                          </p:stCondLst>
                                        </p:cTn>
                                        <p:tgtEl>
                                          <p:spTgt spid="26"/>
                                        </p:tgtEl>
                                        <p:attrNameLst>
                                          <p:attrName>style.visibility</p:attrName>
                                        </p:attrNameLst>
                                      </p:cBhvr>
                                      <p:to>
                                        <p:strVal val="visible"/>
                                      </p:to>
                                    </p:set>
                                    <p:animEffect filter="">
                                      <p:cBhvr>
                                        <p:cTn id="102" dur="500"/>
                                        <p:tgtEl>
                                          <p:spTgt spid="26"/>
                                        </p:tgtEl>
                                      </p:cBhvr>
                                    </p:animEffect>
                                  </p:childTnLst>
                                </p:cTn>
                              </p:par>
                            </p:childTnLst>
                          </p:cTn>
                        </p:par>
                        <p:par>
                          <p:cTn id="103" fill="hold" nodeType="afterGroup">
                            <p:stCondLst>
                              <p:cond delay="4000"/>
                            </p:stCondLst>
                            <p:childTnLst>
                              <p:par>
                                <p:cTn id="104" presetID="42" presetClass="entr" presetSubtype="0" fill="hold" grpId="0" nodeType="afterEffect">
                                  <p:stCondLst>
                                    <p:cond delay="0"/>
                                  </p:stCondLst>
                                  <p:childTnLst>
                                    <p:set>
                                      <p:cBhvr>
                                        <p:cTn id="105" dur="1" fill="hold">
                                          <p:stCondLst>
                                            <p:cond delay="0"/>
                                          </p:stCondLst>
                                        </p:cTn>
                                        <p:tgtEl>
                                          <p:spTgt spid="21"/>
                                        </p:tgtEl>
                                        <p:attrNameLst>
                                          <p:attrName>style.visibility</p:attrName>
                                        </p:attrNameLst>
                                      </p:cBhvr>
                                      <p:to>
                                        <p:strVal val="visible"/>
                                      </p:to>
                                    </p:set>
                                    <p:animEffect filter="">
                                      <p:cBhvr>
                                        <p:cTn id="106" dur="1000"/>
                                        <p:tgtEl>
                                          <p:spTgt spid="21"/>
                                        </p:tgtEl>
                                      </p:cBhvr>
                                    </p:animEffect>
                                    <p:anim calcmode="lin" valueType="num">
                                      <p:cBhvr>
                                        <p:cTn id="107" dur="1000" fill="hold"/>
                                        <p:tgtEl>
                                          <p:spTgt spid="21"/>
                                        </p:tgtEl>
                                        <p:attrNameLst>
                                          <p:attrName>ppt_x</p:attrName>
                                        </p:attrNameLst>
                                      </p:cBhvr>
                                      <p:tavLst>
                                        <p:tav tm="0">
                                          <p:val>
                                            <p:strVal val="#ppt_x"/>
                                          </p:val>
                                        </p:tav>
                                        <p:tav tm="100000">
                                          <p:val>
                                            <p:strVal val="#ppt_x"/>
                                          </p:val>
                                        </p:tav>
                                      </p:tavLst>
                                    </p:anim>
                                    <p:anim calcmode="lin" valueType="num">
                                      <p:cBhvr>
                                        <p:cTn id="108" dur="1000" fill="hold"/>
                                        <p:tgtEl>
                                          <p:spTgt spid="21"/>
                                        </p:tgtEl>
                                        <p:attrNameLst>
                                          <p:attrName>ppt_y</p:attrName>
                                        </p:attrNameLst>
                                      </p:cBhvr>
                                      <p:tavLst>
                                        <p:tav tm="0">
                                          <p:val>
                                            <p:strVal val="#ppt_y+.1"/>
                                          </p:val>
                                        </p:tav>
                                        <p:tav tm="100000">
                                          <p:val>
                                            <p:strVal val="#ppt_y"/>
                                          </p:val>
                                        </p:tav>
                                      </p:tavLst>
                                    </p:anim>
                                  </p:childTnLst>
                                </p:cTn>
                              </p:par>
                            </p:childTnLst>
                          </p:cTn>
                        </p:par>
                        <p:par>
                          <p:cTn id="109" fill="hold" nodeType="afterGroup">
                            <p:stCondLst>
                              <p:cond delay="5000"/>
                            </p:stCondLst>
                            <p:childTnLst>
                              <p:par>
                                <p:cTn id="110" presetID="22" presetClass="entr" presetSubtype="8" fill="hold" grpId="0" nodeType="afterEffect">
                                  <p:stCondLst>
                                    <p:cond delay="0"/>
                                  </p:stCondLst>
                                  <p:childTnLst>
                                    <p:set>
                                      <p:cBhvr>
                                        <p:cTn id="111" dur="1" fill="hold">
                                          <p:stCondLst>
                                            <p:cond delay="0"/>
                                          </p:stCondLst>
                                        </p:cTn>
                                        <p:tgtEl>
                                          <p:spTgt spid="27"/>
                                        </p:tgtEl>
                                        <p:attrNameLst>
                                          <p:attrName>style.visibility</p:attrName>
                                        </p:attrNameLst>
                                      </p:cBhvr>
                                      <p:to>
                                        <p:strVal val="visible"/>
                                      </p:to>
                                    </p:set>
                                    <p:animEffect filter="">
                                      <p:cBhvr>
                                        <p:cTn id="112" dur="500"/>
                                        <p:tgtEl>
                                          <p:spTgt spid="27"/>
                                        </p:tgtEl>
                                      </p:cBhvr>
                                    </p:animEffect>
                                  </p:childTnLst>
                                </p:cTn>
                              </p:par>
                            </p:childTnLst>
                          </p:cTn>
                        </p:par>
                        <p:par>
                          <p:cTn id="113" fill="hold" nodeType="afterGroup">
                            <p:stCondLst>
                              <p:cond delay="5500"/>
                            </p:stCondLst>
                            <p:childTnLst>
                              <p:par>
                                <p:cTn id="114" presetID="42" presetClass="entr" presetSubtype="0" fill="hold" grpId="0" nodeType="afterEffect">
                                  <p:stCondLst>
                                    <p:cond delay="0"/>
                                  </p:stCondLst>
                                  <p:childTnLst>
                                    <p:set>
                                      <p:cBhvr>
                                        <p:cTn id="115" dur="1" fill="hold">
                                          <p:stCondLst>
                                            <p:cond delay="0"/>
                                          </p:stCondLst>
                                        </p:cTn>
                                        <p:tgtEl>
                                          <p:spTgt spid="22"/>
                                        </p:tgtEl>
                                        <p:attrNameLst>
                                          <p:attrName>style.visibility</p:attrName>
                                        </p:attrNameLst>
                                      </p:cBhvr>
                                      <p:to>
                                        <p:strVal val="visible"/>
                                      </p:to>
                                    </p:set>
                                    <p:animEffect filter="">
                                      <p:cBhvr>
                                        <p:cTn id="116" dur="1000"/>
                                        <p:tgtEl>
                                          <p:spTgt spid="22"/>
                                        </p:tgtEl>
                                      </p:cBhvr>
                                    </p:animEffect>
                                    <p:anim calcmode="lin" valueType="num">
                                      <p:cBhvr>
                                        <p:cTn id="117" dur="1000" fill="hold"/>
                                        <p:tgtEl>
                                          <p:spTgt spid="22"/>
                                        </p:tgtEl>
                                        <p:attrNameLst>
                                          <p:attrName>ppt_x</p:attrName>
                                        </p:attrNameLst>
                                      </p:cBhvr>
                                      <p:tavLst>
                                        <p:tav tm="0">
                                          <p:val>
                                            <p:strVal val="#ppt_x"/>
                                          </p:val>
                                        </p:tav>
                                        <p:tav tm="100000">
                                          <p:val>
                                            <p:strVal val="#ppt_x"/>
                                          </p:val>
                                        </p:tav>
                                      </p:tavLst>
                                    </p:anim>
                                    <p:anim calcmode="lin" valueType="num">
                                      <p:cBhvr>
                                        <p:cTn id="118" dur="1000" fill="hold"/>
                                        <p:tgtEl>
                                          <p:spTgt spid="22"/>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6500"/>
                            </p:stCondLst>
                            <p:childTnLst>
                              <p:par>
                                <p:cTn id="120" presetID="22" presetClass="entr" presetSubtype="8" fill="hold" grpId="0"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filter="">
                                      <p:cBhvr>
                                        <p:cTn id="122" dur="500"/>
                                        <p:tgtEl>
                                          <p:spTgt spid="28"/>
                                        </p:tgtEl>
                                      </p:cBhvr>
                                    </p:animEffect>
                                  </p:childTnLst>
                                </p:cTn>
                              </p:par>
                            </p:childTnLst>
                          </p:cTn>
                        </p:par>
                        <p:par>
                          <p:cTn id="123" fill="hold" nodeType="afterGroup">
                            <p:stCondLst>
                              <p:cond delay="7000"/>
                            </p:stCondLst>
                            <p:childTnLst>
                              <p:par>
                                <p:cTn id="124" presetID="42" presetClass="entr" presetSubtype="0" fill="hold" grpId="0" nodeType="afterEffect">
                                  <p:stCondLst>
                                    <p:cond delay="0"/>
                                  </p:stCondLst>
                                  <p:childTnLst>
                                    <p:set>
                                      <p:cBhvr>
                                        <p:cTn id="125" dur="1" fill="hold">
                                          <p:stCondLst>
                                            <p:cond delay="0"/>
                                          </p:stCondLst>
                                        </p:cTn>
                                        <p:tgtEl>
                                          <p:spTgt spid="23"/>
                                        </p:tgtEl>
                                        <p:attrNameLst>
                                          <p:attrName>style.visibility</p:attrName>
                                        </p:attrNameLst>
                                      </p:cBhvr>
                                      <p:to>
                                        <p:strVal val="visible"/>
                                      </p:to>
                                    </p:set>
                                    <p:animEffect filter="">
                                      <p:cBhvr>
                                        <p:cTn id="126" dur="1000"/>
                                        <p:tgtEl>
                                          <p:spTgt spid="23"/>
                                        </p:tgtEl>
                                      </p:cBhvr>
                                    </p:animEffect>
                                    <p:anim calcmode="lin" valueType="num">
                                      <p:cBhvr>
                                        <p:cTn id="127" dur="1000" fill="hold"/>
                                        <p:tgtEl>
                                          <p:spTgt spid="23"/>
                                        </p:tgtEl>
                                        <p:attrNameLst>
                                          <p:attrName>ppt_x</p:attrName>
                                        </p:attrNameLst>
                                      </p:cBhvr>
                                      <p:tavLst>
                                        <p:tav tm="0">
                                          <p:val>
                                            <p:strVal val="#ppt_x"/>
                                          </p:val>
                                        </p:tav>
                                        <p:tav tm="100000">
                                          <p:val>
                                            <p:strVal val="#ppt_x"/>
                                          </p:val>
                                        </p:tav>
                                      </p:tavLst>
                                    </p:anim>
                                    <p:anim calcmode="lin" valueType="num">
                                      <p:cBhvr>
                                        <p:cTn id="128" dur="1000" fill="hold"/>
                                        <p:tgtEl>
                                          <p:spTgt spid="23"/>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8000"/>
                            </p:stCondLst>
                            <p:childTnLst>
                              <p:par>
                                <p:cTn id="130" presetID="22" presetClass="entr" presetSubtype="8" fill="hold" grpId="0" nodeType="afterEffect">
                                  <p:stCondLst>
                                    <p:cond delay="0"/>
                                  </p:stCondLst>
                                  <p:childTnLst>
                                    <p:set>
                                      <p:cBhvr>
                                        <p:cTn id="131" dur="1" fill="hold">
                                          <p:stCondLst>
                                            <p:cond delay="0"/>
                                          </p:stCondLst>
                                        </p:cTn>
                                        <p:tgtEl>
                                          <p:spTgt spid="29"/>
                                        </p:tgtEl>
                                        <p:attrNameLst>
                                          <p:attrName>style.visibility</p:attrName>
                                        </p:attrNameLst>
                                      </p:cBhvr>
                                      <p:to>
                                        <p:strVal val="visible"/>
                                      </p:to>
                                    </p:set>
                                    <p:animEffect filter="">
                                      <p:cBhvr>
                                        <p:cTn id="132" dur="500"/>
                                        <p:tgtEl>
                                          <p:spTgt spid="29"/>
                                        </p:tgtEl>
                                      </p:cBhvr>
                                    </p:animEffect>
                                  </p:childTnLst>
                                </p:cTn>
                              </p:par>
                            </p:childTnLst>
                          </p:cTn>
                        </p:par>
                        <p:par>
                          <p:cTn id="133" fill="hold" nodeType="afterGroup">
                            <p:stCondLst>
                              <p:cond delay="8500"/>
                            </p:stCondLst>
                            <p:childTnLst>
                              <p:par>
                                <p:cTn id="134" presetID="42" presetClass="entr" presetSubtype="0" fill="hold" grpId="0" nodeType="afterEffect">
                                  <p:stCondLst>
                                    <p:cond delay="0"/>
                                  </p:stCondLst>
                                  <p:childTnLst>
                                    <p:set>
                                      <p:cBhvr>
                                        <p:cTn id="135" dur="1" fill="hold">
                                          <p:stCondLst>
                                            <p:cond delay="0"/>
                                          </p:stCondLst>
                                        </p:cTn>
                                        <p:tgtEl>
                                          <p:spTgt spid="24"/>
                                        </p:tgtEl>
                                        <p:attrNameLst>
                                          <p:attrName>style.visibility</p:attrName>
                                        </p:attrNameLst>
                                      </p:cBhvr>
                                      <p:to>
                                        <p:strVal val="visible"/>
                                      </p:to>
                                    </p:set>
                                    <p:animEffect filter="">
                                      <p:cBhvr>
                                        <p:cTn id="136" dur="1000"/>
                                        <p:tgtEl>
                                          <p:spTgt spid="24"/>
                                        </p:tgtEl>
                                      </p:cBhvr>
                                    </p:animEffect>
                                    <p:anim calcmode="lin" valueType="num">
                                      <p:cBhvr>
                                        <p:cTn id="137" dur="1000" fill="hold"/>
                                        <p:tgtEl>
                                          <p:spTgt spid="24"/>
                                        </p:tgtEl>
                                        <p:attrNameLst>
                                          <p:attrName>ppt_x</p:attrName>
                                        </p:attrNameLst>
                                      </p:cBhvr>
                                      <p:tavLst>
                                        <p:tav tm="0">
                                          <p:val>
                                            <p:strVal val="#ppt_x"/>
                                          </p:val>
                                        </p:tav>
                                        <p:tav tm="100000">
                                          <p:val>
                                            <p:strVal val="#ppt_x"/>
                                          </p:val>
                                        </p:tav>
                                      </p:tavLst>
                                    </p:anim>
                                    <p:anim calcmode="lin" valueType="num">
                                      <p:cBhvr>
                                        <p:cTn id="1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animBg="1"/>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p:cNvCxnSpPr/>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7"/>
          <p:cNvGrpSpPr/>
          <p:nvPr/>
        </p:nvGrpSpPr>
        <p:grpSpPr>
          <a:xfrm>
            <a:off x="323528" y="292895"/>
            <a:ext cx="390372" cy="205979"/>
            <a:chExt cx="1041399" cy="549275"/>
          </a:xfrm>
        </p:grpSpPr>
        <p:sp>
          <p:nvSpPr>
            <p:cNvPr id="6" name="Freeform 16"/>
            <p:cNvSpPr/>
            <p:nvPr/>
          </p:nvSpPr>
          <p:spPr bwMode="auto">
            <a:xfrm>
              <a:off x="0" y="0"/>
              <a:ext cx="361950" cy="549275"/>
            </a:xfrm>
            <a:custGeom>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7"/>
            <p:cNvSpPr/>
            <p:nvPr/>
          </p:nvSpPr>
          <p:spPr bwMode="auto">
            <a:xfrm>
              <a:off x="338137" y="0"/>
              <a:ext cx="360362" cy="549275"/>
            </a:xfrm>
            <a:custGeom>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8"/>
            <p:cNvSpPr/>
            <p:nvPr/>
          </p:nvSpPr>
          <p:spPr bwMode="auto">
            <a:xfrm>
              <a:off x="681037" y="0"/>
              <a:ext cx="360362" cy="549275"/>
            </a:xfrm>
            <a:custGeom>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4CA6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9"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点击输入标题内容</a:t>
            </a:r>
            <a:endParaRPr lang="en-GB"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TextBox 8"/>
          <p:cNvSpPr txBox="1">
            <a:spLocks noChangeArrowheads="1"/>
          </p:cNvSpPr>
          <p:nvPr/>
        </p:nvSpPr>
        <p:spPr bwMode="auto">
          <a:xfrm>
            <a:off x="7635478" y="2494360"/>
            <a:ext cx="1089422"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lnSpc>
                <a:spcPct val="130000"/>
              </a:lnSpc>
              <a:defRPr/>
            </a:pPr>
            <a:r>
              <a:rPr lang="zh-CN" altLang="en-US" sz="1200" kern="0">
                <a:latin typeface="微软雅黑" panose="020b0503020204020204" pitchFamily="34" charset="-122"/>
                <a:ea typeface="微软雅黑" panose="020b0503020204020204" pitchFamily="34" charset="-122"/>
              </a:rPr>
              <a:t>请在此处输入您的文本</a:t>
            </a:r>
            <a:endParaRPr lang="zh-CN" altLang="en-US" sz="1200" kern="0">
              <a:latin typeface="微软雅黑" panose="020b0503020204020204" pitchFamily="34" charset="-122"/>
              <a:ea typeface="微软雅黑" panose="020b0503020204020204" pitchFamily="34" charset="-122"/>
            </a:endParaRPr>
          </a:p>
        </p:txBody>
      </p:sp>
      <p:sp>
        <p:nvSpPr>
          <p:cNvPr id="11" name="燕尾形箭头 23"/>
          <p:cNvSpPr>
            <a:spLocks noChangeArrowheads="1"/>
          </p:cNvSpPr>
          <p:nvPr/>
        </p:nvSpPr>
        <p:spPr bwMode="auto">
          <a:xfrm rot="16200000">
            <a:off x="5907881" y="1487091"/>
            <a:ext cx="944166" cy="979884"/>
          </a:xfrm>
          <a:prstGeom prst="notchedRightArrow">
            <a:avLst>
              <a:gd name="adj1" fmla="val 60009"/>
              <a:gd name="adj2" fmla="val 36500"/>
            </a:avLst>
          </a:prstGeom>
          <a:solidFill>
            <a:srgbClr val="4CA6C6"/>
          </a:solidFill>
          <a:ln>
            <a:noFill/>
          </a:ln>
          <a:effectLst>
            <a:outerShdw dist="25401" dir="2700000" algn="ctr" rotWithShape="0">
              <a:srgbClr val="000000">
                <a:alpha val="14000"/>
              </a:srgbClr>
            </a:outerShdw>
          </a:effectLst>
        </p:spPr>
        <p:txBody>
          <a:bodyPr lIns="216000" tIns="34290" rIns="68580" bIns="34290" anchor="ctr"/>
          <a:lstStyle/>
          <a:p>
            <a:pPr algn="ctr">
              <a:defRPr/>
            </a:pPr>
            <a:endParaRPr lang="zh-CN" altLang="en-US" sz="2400" kern="0">
              <a:latin typeface="微软雅黑" panose="020b0503020204020204" pitchFamily="34" charset="-122"/>
              <a:ea typeface="微软雅黑" panose="020b0503020204020204" pitchFamily="34" charset="-122"/>
            </a:endParaRPr>
          </a:p>
        </p:txBody>
      </p:sp>
      <p:sp>
        <p:nvSpPr>
          <p:cNvPr id="12" name="燕尾形箭头 24"/>
          <p:cNvSpPr>
            <a:spLocks noChangeArrowheads="1"/>
          </p:cNvSpPr>
          <p:nvPr/>
        </p:nvSpPr>
        <p:spPr bwMode="auto">
          <a:xfrm>
            <a:off x="6672263" y="2250282"/>
            <a:ext cx="944166" cy="979885"/>
          </a:xfrm>
          <a:prstGeom prst="notchedRightArrow">
            <a:avLst>
              <a:gd name="adj1" fmla="val 60009"/>
              <a:gd name="adj2" fmla="val 36500"/>
            </a:avLst>
          </a:prstGeom>
          <a:solidFill>
            <a:srgbClr val="4CA6C6"/>
          </a:solidFill>
          <a:ln>
            <a:noFill/>
          </a:ln>
        </p:spPr>
        <p:txBody>
          <a:bodyPr lIns="68580" tIns="34290" rIns="68580" bIns="34290" anchor="ctr"/>
          <a:lstStyle/>
          <a:p>
            <a:pPr algn="ctr">
              <a:defRPr/>
            </a:pPr>
            <a:endParaRPr lang="zh-CN" altLang="en-US" sz="1100" kern="0">
              <a:latin typeface="微软雅黑" panose="020b0503020204020204" pitchFamily="34" charset="-122"/>
              <a:ea typeface="微软雅黑" panose="020b0503020204020204" pitchFamily="34" charset="-122"/>
            </a:endParaRPr>
          </a:p>
        </p:txBody>
      </p:sp>
      <p:sp>
        <p:nvSpPr>
          <p:cNvPr id="13" name="燕尾形箭头 25"/>
          <p:cNvSpPr>
            <a:spLocks noChangeArrowheads="1"/>
          </p:cNvSpPr>
          <p:nvPr/>
        </p:nvSpPr>
        <p:spPr bwMode="auto">
          <a:xfrm flipH="1">
            <a:off x="5138738" y="2250282"/>
            <a:ext cx="944166" cy="979885"/>
          </a:xfrm>
          <a:prstGeom prst="notchedRightArrow">
            <a:avLst>
              <a:gd name="adj1" fmla="val 60009"/>
              <a:gd name="adj2" fmla="val 36500"/>
            </a:avLst>
          </a:prstGeom>
          <a:solidFill>
            <a:srgbClr val="4CA6C6"/>
          </a:solidFill>
          <a:ln>
            <a:noFill/>
          </a:ln>
        </p:spPr>
        <p:txBody>
          <a:bodyPr lIns="68580" tIns="34290" rIns="68580" bIns="34290" anchor="ctr"/>
          <a:lstStyle/>
          <a:p>
            <a:pPr algn="ctr">
              <a:defRPr/>
            </a:pPr>
            <a:endParaRPr lang="zh-CN" altLang="en-US" sz="1100" kern="0">
              <a:latin typeface="微软雅黑" panose="020b0503020204020204" pitchFamily="34" charset="-122"/>
              <a:ea typeface="微软雅黑" panose="020b0503020204020204" pitchFamily="34" charset="-122"/>
            </a:endParaRPr>
          </a:p>
        </p:txBody>
      </p:sp>
      <p:sp>
        <p:nvSpPr>
          <p:cNvPr id="14" name="TextBox 7"/>
          <p:cNvSpPr txBox="1">
            <a:spLocks noChangeArrowheads="1"/>
          </p:cNvSpPr>
          <p:nvPr/>
        </p:nvSpPr>
        <p:spPr bwMode="auto">
          <a:xfrm>
            <a:off x="5913835" y="2607469"/>
            <a:ext cx="932259"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defRPr/>
            </a:pPr>
            <a:r>
              <a:rPr lang="zh-CN" altLang="en-US" sz="1800" kern="0">
                <a:latin typeface="微软雅黑" panose="020b0503020204020204" pitchFamily="34" charset="-122"/>
                <a:ea typeface="微软雅黑" panose="020b0503020204020204" pitchFamily="34" charset="-122"/>
              </a:rPr>
              <a:t>标题</a:t>
            </a:r>
            <a:endParaRPr lang="zh-CN" altLang="en-US" sz="1800" kern="0">
              <a:latin typeface="微软雅黑" panose="020b0503020204020204" pitchFamily="34" charset="-122"/>
              <a:ea typeface="微软雅黑" panose="020b0503020204020204" pitchFamily="34" charset="-122"/>
            </a:endParaRPr>
          </a:p>
        </p:txBody>
      </p:sp>
      <p:sp>
        <p:nvSpPr>
          <p:cNvPr id="15" name="TextBox 8"/>
          <p:cNvSpPr txBox="1">
            <a:spLocks noChangeArrowheads="1"/>
          </p:cNvSpPr>
          <p:nvPr/>
        </p:nvSpPr>
        <p:spPr bwMode="auto">
          <a:xfrm>
            <a:off x="4080273" y="2499123"/>
            <a:ext cx="1063228"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lnSpc>
                <a:spcPct val="130000"/>
              </a:lnSpc>
              <a:defRPr/>
            </a:pPr>
            <a:r>
              <a:rPr lang="zh-CN" altLang="en-US" sz="1200" kern="0">
                <a:latin typeface="微软雅黑" panose="020b0503020204020204" pitchFamily="34" charset="-122"/>
                <a:ea typeface="微软雅黑" panose="020b0503020204020204" pitchFamily="34" charset="-122"/>
              </a:rPr>
              <a:t>请在此处输入您的文本</a:t>
            </a:r>
            <a:endParaRPr lang="zh-CN" altLang="en-US" sz="1200" kern="0">
              <a:latin typeface="微软雅黑" panose="020b0503020204020204" pitchFamily="34" charset="-122"/>
              <a:ea typeface="微软雅黑" panose="020b0503020204020204" pitchFamily="34" charset="-122"/>
            </a:endParaRPr>
          </a:p>
        </p:txBody>
      </p:sp>
      <p:sp>
        <p:nvSpPr>
          <p:cNvPr id="16" name="TextBox 10"/>
          <p:cNvSpPr txBox="1">
            <a:spLocks noChangeArrowheads="1"/>
          </p:cNvSpPr>
          <p:nvPr/>
        </p:nvSpPr>
        <p:spPr bwMode="auto">
          <a:xfrm>
            <a:off x="5829300" y="1022748"/>
            <a:ext cx="1113235"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lnSpc>
                <a:spcPct val="130000"/>
              </a:lnSpc>
              <a:defRPr/>
            </a:pPr>
            <a:r>
              <a:rPr lang="zh-CN" altLang="en-US" sz="1200" kern="0">
                <a:latin typeface="微软雅黑" panose="020b0503020204020204" pitchFamily="34" charset="-122"/>
                <a:ea typeface="微软雅黑" panose="020b0503020204020204" pitchFamily="34" charset="-122"/>
              </a:rPr>
              <a:t>请在此处输入您的文本</a:t>
            </a:r>
            <a:endParaRPr lang="zh-CN" altLang="en-US" sz="1200" kern="0">
              <a:latin typeface="微软雅黑" panose="020b0503020204020204" pitchFamily="34" charset="-122"/>
              <a:ea typeface="微软雅黑" panose="020b0503020204020204" pitchFamily="34" charset="-122"/>
            </a:endParaRPr>
          </a:p>
        </p:txBody>
      </p:sp>
      <p:sp>
        <p:nvSpPr>
          <p:cNvPr id="17" name="燕尾形箭头 29"/>
          <p:cNvSpPr>
            <a:spLocks noChangeArrowheads="1"/>
          </p:cNvSpPr>
          <p:nvPr/>
        </p:nvSpPr>
        <p:spPr bwMode="auto">
          <a:xfrm rot="5400000" flipV="1">
            <a:off x="5905501" y="3019426"/>
            <a:ext cx="944165" cy="979884"/>
          </a:xfrm>
          <a:prstGeom prst="notchedRightArrow">
            <a:avLst>
              <a:gd name="adj1" fmla="val 60009"/>
              <a:gd name="adj2" fmla="val 36500"/>
            </a:avLst>
          </a:prstGeom>
          <a:solidFill>
            <a:srgbClr val="4CA6C6"/>
          </a:solidFill>
          <a:ln>
            <a:noFill/>
          </a:ln>
          <a:effectLst>
            <a:outerShdw dist="25401" dir="2700000" algn="ctr" rotWithShape="0">
              <a:srgbClr val="000000">
                <a:alpha val="14000"/>
              </a:srgbClr>
            </a:outerShdw>
          </a:effectLst>
        </p:spPr>
        <p:txBody>
          <a:bodyPr lIns="216000" tIns="34290" rIns="68580" bIns="34290" anchor="ctr"/>
          <a:lstStyle/>
          <a:p>
            <a:pPr algn="ctr">
              <a:defRPr/>
            </a:pPr>
            <a:endParaRPr lang="zh-CN" altLang="en-US" sz="2400" kern="0">
              <a:latin typeface="微软雅黑" panose="020b0503020204020204" pitchFamily="34" charset="-122"/>
              <a:ea typeface="微软雅黑" panose="020b0503020204020204" pitchFamily="34" charset="-122"/>
            </a:endParaRPr>
          </a:p>
        </p:txBody>
      </p:sp>
      <p:sp>
        <p:nvSpPr>
          <p:cNvPr id="18" name="TextBox 8"/>
          <p:cNvSpPr txBox="1">
            <a:spLocks noChangeArrowheads="1"/>
          </p:cNvSpPr>
          <p:nvPr/>
        </p:nvSpPr>
        <p:spPr bwMode="auto">
          <a:xfrm>
            <a:off x="5810250" y="3988594"/>
            <a:ext cx="1132285"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lnSpc>
                <a:spcPct val="130000"/>
              </a:lnSpc>
              <a:defRPr/>
            </a:pPr>
            <a:r>
              <a:rPr lang="zh-CN" altLang="en-US" sz="1200" kern="0">
                <a:latin typeface="微软雅黑" panose="020b0503020204020204" pitchFamily="34" charset="-122"/>
                <a:ea typeface="微软雅黑" panose="020b0503020204020204" pitchFamily="34" charset="-122"/>
              </a:rPr>
              <a:t>请在此处输入您的文本</a:t>
            </a:r>
            <a:endParaRPr lang="zh-CN" altLang="en-US" sz="1200" kern="0">
              <a:latin typeface="微软雅黑" panose="020b0503020204020204" pitchFamily="34" charset="-122"/>
              <a:ea typeface="微软雅黑" panose="020b0503020204020204" pitchFamily="34" charset="-122"/>
            </a:endParaRPr>
          </a:p>
        </p:txBody>
      </p:sp>
      <p:sp>
        <p:nvSpPr>
          <p:cNvPr id="19" name="矩形 18"/>
          <p:cNvSpPr>
            <a:spLocks noChangeArrowheads="1"/>
          </p:cNvSpPr>
          <p:nvPr/>
        </p:nvSpPr>
        <p:spPr bwMode="auto">
          <a:xfrm>
            <a:off x="593180" y="1500055"/>
            <a:ext cx="53579" cy="620316"/>
          </a:xfrm>
          <a:prstGeom prst="rect">
            <a:avLst/>
          </a:prstGeom>
          <a:solidFill>
            <a:srgbClr val="4CA6C6"/>
          </a:solidFill>
          <a:ln w="9525">
            <a:noFill/>
            <a:miter lim="800000"/>
          </a:ln>
        </p:spPr>
        <p:txBody>
          <a:bodyPr lIns="68580" tIns="34290" rIns="68580" bIns="34290" anchor="ctr"/>
          <a:lstStyle/>
          <a:p>
            <a:pPr algn="ctr">
              <a:defRPr/>
            </a:pPr>
            <a:endParaRPr lang="zh-CN" altLang="en-US" kern="0"/>
          </a:p>
        </p:txBody>
      </p:sp>
      <p:sp>
        <p:nvSpPr>
          <p:cNvPr id="20" name="矩形 70"/>
          <p:cNvSpPr>
            <a:spLocks noChangeArrowheads="1"/>
          </p:cNvSpPr>
          <p:nvPr/>
        </p:nvSpPr>
        <p:spPr bwMode="auto">
          <a:xfrm>
            <a:off x="593180" y="2418027"/>
            <a:ext cx="53579" cy="619125"/>
          </a:xfrm>
          <a:prstGeom prst="rect">
            <a:avLst/>
          </a:prstGeom>
          <a:solidFill>
            <a:srgbClr val="4CA6C6"/>
          </a:solidFill>
          <a:ln w="9525">
            <a:noFill/>
            <a:miter lim="800000"/>
          </a:ln>
        </p:spPr>
        <p:txBody>
          <a:bodyPr lIns="68580" tIns="34290" rIns="68580" bIns="34290" anchor="ctr"/>
          <a:lstStyle/>
          <a:p>
            <a:pPr algn="ctr">
              <a:defRPr/>
            </a:pPr>
            <a:endParaRPr lang="zh-CN" altLang="en-US" kern="0"/>
          </a:p>
        </p:txBody>
      </p:sp>
      <p:sp>
        <p:nvSpPr>
          <p:cNvPr id="21" name="矩形 75"/>
          <p:cNvSpPr>
            <a:spLocks noChangeArrowheads="1"/>
          </p:cNvSpPr>
          <p:nvPr/>
        </p:nvSpPr>
        <p:spPr bwMode="auto">
          <a:xfrm>
            <a:off x="593180" y="3335999"/>
            <a:ext cx="53579" cy="619125"/>
          </a:xfrm>
          <a:prstGeom prst="rect">
            <a:avLst/>
          </a:prstGeom>
          <a:solidFill>
            <a:srgbClr val="4CA6C6"/>
          </a:solidFill>
          <a:ln w="9525">
            <a:noFill/>
            <a:miter lim="800000"/>
          </a:ln>
        </p:spPr>
        <p:txBody>
          <a:bodyPr lIns="68580" tIns="34290" rIns="68580" bIns="34290" anchor="ctr"/>
          <a:lstStyle/>
          <a:p>
            <a:pPr algn="ctr">
              <a:defRPr/>
            </a:pPr>
            <a:endParaRPr lang="zh-CN" altLang="en-US" kern="0"/>
          </a:p>
        </p:txBody>
      </p:sp>
      <p:grpSp>
        <p:nvGrpSpPr>
          <p:cNvPr id="22" name="Group 18"/>
          <p:cNvGrpSpPr/>
          <p:nvPr/>
        </p:nvGrpSpPr>
        <p:grpSpPr>
          <a:xfrm>
            <a:off x="755576" y="1417399"/>
            <a:ext cx="2887266" cy="695406"/>
            <a:chExt cx="3850501" cy="928543"/>
          </a:xfrm>
        </p:grpSpPr>
        <p:sp>
          <p:nvSpPr>
            <p:cNvPr id="23" name="文本框 44"/>
            <p:cNvSpPr txBox="1">
              <a:spLocks noChangeArrowheads="1"/>
            </p:cNvSpPr>
            <p:nvPr/>
          </p:nvSpPr>
          <p:spPr bwMode="auto">
            <a:xfrm>
              <a:off x="0" y="0"/>
              <a:ext cx="2674843" cy="34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defRPr/>
              </a:pPr>
              <a:r>
                <a:rPr lang="zh-CN" altLang="en-US" sz="1100" b="1" kern="0" smtClean="0">
                  <a:latin typeface="微软雅黑" panose="020b0503020204020204" pitchFamily="34" charset="-122"/>
                  <a:ea typeface="微软雅黑" panose="020b0503020204020204" pitchFamily="34" charset="-122"/>
                </a:rPr>
                <a:t>添加标题</a:t>
              </a:r>
              <a:endParaRPr lang="zh-CN" altLang="en-US" sz="1100" b="1" kern="0">
                <a:latin typeface="微软雅黑" panose="020b0503020204020204" pitchFamily="34" charset="-122"/>
                <a:ea typeface="微软雅黑" panose="020b0503020204020204" pitchFamily="34" charset="-122"/>
              </a:endParaRPr>
            </a:p>
          </p:txBody>
        </p:sp>
        <p:sp>
          <p:nvSpPr>
            <p:cNvPr id="24" name="文本框 14"/>
            <p:cNvSpPr txBox="1">
              <a:spLocks noChangeArrowheads="1"/>
            </p:cNvSpPr>
            <p:nvPr/>
          </p:nvSpPr>
          <p:spPr bwMode="auto">
            <a:xfrm>
              <a:off x="0" y="353200"/>
              <a:ext cx="3850501" cy="57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a:defRPr/>
              </a:pPr>
              <a:r>
                <a:rPr lang="zh-CN" altLang="en-US" sz="1050">
                  <a:latin typeface="微软雅黑" panose="020b0503020204020204" pitchFamily="34" charset="-122"/>
                  <a:ea typeface="微软雅黑" panose="020b0503020204020204" pitchFamily="34" charset="-122"/>
                </a:rPr>
                <a:t>此处添加详细文本描述，建议与标题相关并符合整体语言风格，语言描述尽量。</a:t>
              </a:r>
              <a:endParaRPr lang="zh-CN" altLang="en-US" sz="1050">
                <a:latin typeface="微软雅黑" panose="020b0503020204020204" pitchFamily="34" charset="-122"/>
                <a:ea typeface="微软雅黑" panose="020b0503020204020204" pitchFamily="34" charset="-122"/>
              </a:endParaRPr>
            </a:p>
          </p:txBody>
        </p:sp>
      </p:grpSp>
      <p:grpSp>
        <p:nvGrpSpPr>
          <p:cNvPr id="25" name="Group 21"/>
          <p:cNvGrpSpPr/>
          <p:nvPr/>
        </p:nvGrpSpPr>
        <p:grpSpPr>
          <a:xfrm>
            <a:off x="755576" y="2379542"/>
            <a:ext cx="2887266" cy="695854"/>
            <a:chExt cx="3850501" cy="927568"/>
          </a:xfrm>
        </p:grpSpPr>
        <p:sp>
          <p:nvSpPr>
            <p:cNvPr id="26" name="文本框 47"/>
            <p:cNvSpPr txBox="1">
              <a:spLocks noChangeArrowheads="1"/>
            </p:cNvSpPr>
            <p:nvPr/>
          </p:nvSpPr>
          <p:spPr bwMode="auto">
            <a:xfrm>
              <a:off x="0" y="0"/>
              <a:ext cx="2674843" cy="34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defRPr/>
              </a:pPr>
              <a:r>
                <a:rPr lang="zh-CN" altLang="en-US" sz="1100" b="1" kern="0">
                  <a:latin typeface="微软雅黑" panose="020b0503020204020204" pitchFamily="34" charset="-122"/>
                  <a:ea typeface="微软雅黑" panose="020b0503020204020204" pitchFamily="34" charset="-122"/>
                </a:rPr>
                <a:t>添加标题</a:t>
              </a:r>
              <a:endParaRPr lang="zh-CN" altLang="en-US" sz="1100" b="1" kern="0">
                <a:latin typeface="微软雅黑" panose="020b0503020204020204" pitchFamily="34" charset="-122"/>
                <a:ea typeface="微软雅黑" panose="020b0503020204020204" pitchFamily="34" charset="-122"/>
              </a:endParaRPr>
            </a:p>
          </p:txBody>
        </p:sp>
        <p:sp>
          <p:nvSpPr>
            <p:cNvPr id="27" name="文本框 14"/>
            <p:cNvSpPr txBox="1">
              <a:spLocks noChangeArrowheads="1"/>
            </p:cNvSpPr>
            <p:nvPr/>
          </p:nvSpPr>
          <p:spPr bwMode="auto">
            <a:xfrm>
              <a:off x="0" y="353199"/>
              <a:ext cx="3850501" cy="57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a:defRPr/>
              </a:pPr>
              <a:r>
                <a:rPr lang="zh-CN" altLang="en-US" sz="1050">
                  <a:latin typeface="微软雅黑" panose="020b0503020204020204" pitchFamily="34" charset="-122"/>
                  <a:ea typeface="微软雅黑" panose="020b0503020204020204" pitchFamily="34" charset="-122"/>
                </a:rPr>
                <a:t>此处添加详细文本描述，建议与标题相关并符合整体语言风格，语言描述尽量。</a:t>
              </a:r>
              <a:endParaRPr lang="zh-CN" altLang="en-US" sz="1050">
                <a:latin typeface="微软雅黑" panose="020b0503020204020204" pitchFamily="34" charset="-122"/>
                <a:ea typeface="微软雅黑" panose="020b0503020204020204" pitchFamily="34" charset="-122"/>
              </a:endParaRPr>
            </a:p>
          </p:txBody>
        </p:sp>
      </p:grpSp>
      <p:grpSp>
        <p:nvGrpSpPr>
          <p:cNvPr id="28" name="Group 24"/>
          <p:cNvGrpSpPr/>
          <p:nvPr/>
        </p:nvGrpSpPr>
        <p:grpSpPr>
          <a:xfrm>
            <a:off x="755576" y="3309651"/>
            <a:ext cx="2887266" cy="695854"/>
            <a:chExt cx="3850501" cy="927568"/>
          </a:xfrm>
        </p:grpSpPr>
        <p:sp>
          <p:nvSpPr>
            <p:cNvPr id="29" name="文本框 50"/>
            <p:cNvSpPr txBox="1">
              <a:spLocks noChangeArrowheads="1"/>
            </p:cNvSpPr>
            <p:nvPr/>
          </p:nvSpPr>
          <p:spPr bwMode="auto">
            <a:xfrm>
              <a:off x="0" y="0"/>
              <a:ext cx="2674843" cy="34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defRPr/>
              </a:pPr>
              <a:r>
                <a:rPr lang="zh-CN" altLang="en-US" sz="1100" b="1" kern="0">
                  <a:latin typeface="微软雅黑" panose="020b0503020204020204" pitchFamily="34" charset="-122"/>
                  <a:ea typeface="微软雅黑" panose="020b0503020204020204" pitchFamily="34" charset="-122"/>
                </a:rPr>
                <a:t>添加标题</a:t>
              </a:r>
              <a:endParaRPr lang="zh-CN" altLang="en-US" sz="1100" b="1" kern="0">
                <a:latin typeface="微软雅黑" panose="020b0503020204020204" pitchFamily="34" charset="-122"/>
                <a:ea typeface="微软雅黑" panose="020b0503020204020204" pitchFamily="34" charset="-122"/>
              </a:endParaRPr>
            </a:p>
          </p:txBody>
        </p:sp>
        <p:sp>
          <p:nvSpPr>
            <p:cNvPr id="30" name="文本框 14"/>
            <p:cNvSpPr txBox="1">
              <a:spLocks noChangeArrowheads="1"/>
            </p:cNvSpPr>
            <p:nvPr/>
          </p:nvSpPr>
          <p:spPr bwMode="auto">
            <a:xfrm>
              <a:off x="0" y="353199"/>
              <a:ext cx="3850501" cy="57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a:defRPr/>
              </a:pPr>
              <a:r>
                <a:rPr lang="zh-CN" altLang="en-US" sz="1050">
                  <a:latin typeface="微软雅黑" panose="020b0503020204020204" pitchFamily="34" charset="-122"/>
                  <a:ea typeface="微软雅黑" panose="020b0503020204020204" pitchFamily="34" charset="-122"/>
                </a:rPr>
                <a:t>此处添加详细文本描述，建议与标题相关并符合整体语言风格，语言描述尽量。</a:t>
              </a:r>
              <a:endParaRPr lang="zh-CN" altLang="en-US" sz="1050">
                <a:latin typeface="微软雅黑" panose="020b0503020204020204" pitchFamily="34" charset="-122"/>
                <a:ea typeface="微软雅黑" panose="020b0503020204020204" pitchFamily="34" charset="-122"/>
              </a:endParaRPr>
            </a:p>
          </p:txBody>
        </p:sp>
      </p:grpSp>
    </p:spTree>
  </p:cSld>
  <p:clrMapOvr>
    <a:masterClrMapping/>
  </p:clrMapOvr>
  <mc:AlternateContent>
    <mc:Choice xmlns:p15="http://schemas.microsoft.com/office/powerpoint/2012/main" Requires="p15">
      <p:transition spd="slow" advTm="0" p14:dur="125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nodeType="afterGroup">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 calcmode="lin" valueType="num">
                                      <p:cBhvr>
                                        <p:cTn id="1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
                                        </p:tgtEl>
                                      </p:cBhvr>
                                    </p:animEffect>
                                  </p:childTnLst>
                                </p:cTn>
                              </p:par>
                            </p:childTnLst>
                          </p:cTn>
                        </p:par>
                        <p:par>
                          <p:cTn id="22" fill="hold" nodeType="afterGroup">
                            <p:stCondLst>
                              <p:cond delay="1000"/>
                            </p:stCondLst>
                            <p:childTnLst>
                              <p:par>
                                <p:cTn id="23" presetID="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1500"/>
                            </p:stCondLst>
                            <p:childTnLst>
                              <p:par>
                                <p:cTn id="40" presetID="12" presetClass="entr" presetSubtype="2"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p:tgtEl>
                                          <p:spTgt spid="15"/>
                                        </p:tgtEl>
                                        <p:attrNameLst>
                                          <p:attrName>ppt_x</p:attrName>
                                        </p:attrNameLst>
                                      </p:cBhvr>
                                      <p:tavLst>
                                        <p:tav tm="0">
                                          <p:val>
                                            <p:strVal val="#ppt_x+#ppt_w*1.125000"/>
                                          </p:val>
                                        </p:tav>
                                        <p:tav tm="100000">
                                          <p:val>
                                            <p:strVal val="#ppt_x"/>
                                          </p:val>
                                        </p:tav>
                                      </p:tavLst>
                                    </p:anim>
                                    <p:animEffect transition="in" filter="wipe(left)">
                                      <p:cBhvr>
                                        <p:cTn id="43" dur="500"/>
                                        <p:tgtEl>
                                          <p:spTgt spid="15"/>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p:tgtEl>
                                          <p:spTgt spid="16"/>
                                        </p:tgtEl>
                                        <p:attrNameLst>
                                          <p:attrName>ppt_y</p:attrName>
                                        </p:attrNameLst>
                                      </p:cBhvr>
                                      <p:tavLst>
                                        <p:tav tm="0">
                                          <p:val>
                                            <p:strVal val="#ppt_y+#ppt_h*1.125000"/>
                                          </p:val>
                                        </p:tav>
                                        <p:tav tm="100000">
                                          <p:val>
                                            <p:strVal val="#ppt_y"/>
                                          </p:val>
                                        </p:tav>
                                      </p:tavLst>
                                    </p:anim>
                                    <p:animEffect transition="in" filter="wipe(up)">
                                      <p:cBhvr>
                                        <p:cTn id="47" dur="500"/>
                                        <p:tgtEl>
                                          <p:spTgt spid="16"/>
                                        </p:tgtEl>
                                      </p:cBhvr>
                                    </p:animEffect>
                                  </p:childTnLst>
                                </p:cTn>
                              </p:par>
                              <p:par>
                                <p:cTn id="48" presetID="12" presetClass="entr" presetSubtype="8"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p:tgtEl>
                                          <p:spTgt spid="10"/>
                                        </p:tgtEl>
                                        <p:attrNameLst>
                                          <p:attrName>ppt_x</p:attrName>
                                        </p:attrNameLst>
                                      </p:cBhvr>
                                      <p:tavLst>
                                        <p:tav tm="0">
                                          <p:val>
                                            <p:strVal val="#ppt_x-#ppt_w*1.125000"/>
                                          </p:val>
                                        </p:tav>
                                        <p:tav tm="100000">
                                          <p:val>
                                            <p:strVal val="#ppt_x"/>
                                          </p:val>
                                        </p:tav>
                                      </p:tavLst>
                                    </p:anim>
                                    <p:animEffect transition="in" filter="wipe(right)">
                                      <p:cBhvr>
                                        <p:cTn id="51" dur="500"/>
                                        <p:tgtEl>
                                          <p:spTgt spid="10"/>
                                        </p:tgtEl>
                                      </p:cBhvr>
                                    </p:animEffect>
                                  </p:childTnLst>
                                </p:cTn>
                              </p:par>
                              <p:par>
                                <p:cTn id="52" presetID="12" presetClass="entr" presetSubtype="1"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p:tgtEl>
                                          <p:spTgt spid="18"/>
                                        </p:tgtEl>
                                        <p:attrNameLst>
                                          <p:attrName>ppt_y</p:attrName>
                                        </p:attrNameLst>
                                      </p:cBhvr>
                                      <p:tavLst>
                                        <p:tav tm="0">
                                          <p:val>
                                            <p:strVal val="#ppt_y-#ppt_h*1.125000"/>
                                          </p:val>
                                        </p:tav>
                                        <p:tav tm="100000">
                                          <p:val>
                                            <p:strVal val="#ppt_y"/>
                                          </p:val>
                                        </p:tav>
                                      </p:tavLst>
                                    </p:anim>
                                    <p:animEffect transition="in" filter="wipe(down)">
                                      <p:cBhvr>
                                        <p:cTn id="55" dur="500"/>
                                        <p:tgtEl>
                                          <p:spTgt spid="18"/>
                                        </p:tgtEl>
                                      </p:cBhvr>
                                    </p:animEffect>
                                  </p:childTnLst>
                                </p:cTn>
                              </p:par>
                            </p:childTnLst>
                          </p:cTn>
                        </p:par>
                        <p:par>
                          <p:cTn id="56" fill="hold" nodeType="afterGroup">
                            <p:stCondLst>
                              <p:cond delay="2000"/>
                            </p:stCondLst>
                            <p:childTnLst>
                              <p:par>
                                <p:cTn id="57" presetID="53" presetClass="entr" presetSubtype="16"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childTnLst>
                          </p:cTn>
                        </p:par>
                        <p:par>
                          <p:cTn id="62" fill="hold" nodeType="afterGroup">
                            <p:stCondLst>
                              <p:cond delay="2500"/>
                            </p:stCondLst>
                            <p:childTnLst>
                              <p:par>
                                <p:cTn id="63" presetID="2" presetClass="entr" presetSubtype="4"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10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ppt_x"/>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20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par>
                          <p:cTn id="75" fill="hold" nodeType="afterGroup">
                            <p:stCondLst>
                              <p:cond delay="3200"/>
                            </p:stCondLst>
                            <p:childTnLst>
                              <p:par>
                                <p:cTn id="76" presetID="22" presetClass="entr" presetSubtype="8" fill="hold"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wipe(left)">
                                      <p:cBhvr>
                                        <p:cTn id="78" dur="500"/>
                                        <p:tgtEl>
                                          <p:spTgt spid="22"/>
                                        </p:tgtEl>
                                      </p:cBhvr>
                                    </p:animEffect>
                                  </p:childTnLst>
                                </p:cTn>
                              </p:par>
                            </p:childTnLst>
                          </p:cTn>
                        </p:par>
                        <p:par>
                          <p:cTn id="79" fill="hold" nodeType="afterGroup">
                            <p:stCondLst>
                              <p:cond delay="3700"/>
                            </p:stCondLst>
                            <p:childTnLst>
                              <p:par>
                                <p:cTn id="80" presetID="22" presetClass="entr" presetSubtype="8" fill="hold" nodeType="after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ipe(left)">
                                      <p:cBhvr>
                                        <p:cTn id="82" dur="500"/>
                                        <p:tgtEl>
                                          <p:spTgt spid="25"/>
                                        </p:tgtEl>
                                      </p:cBhvr>
                                    </p:animEffect>
                                  </p:childTnLst>
                                </p:cTn>
                              </p:par>
                            </p:childTnLst>
                          </p:cTn>
                        </p:par>
                        <p:par>
                          <p:cTn id="83" fill="hold" nodeType="afterGroup">
                            <p:stCondLst>
                              <p:cond delay="4200"/>
                            </p:stCondLst>
                            <p:childTnLst>
                              <p:par>
                                <p:cTn id="84" presetID="22" presetClass="entr" presetSubtype="8" fill="hold" nodeType="after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wipe(left)">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animBg="1"/>
      <p:bldP spid="14" grpId="0"/>
      <p:bldP spid="15" grpId="0"/>
      <p:bldP spid="16" grpId="0"/>
      <p:bldP spid="17" grpId="0" animBg="1"/>
      <p:bldP spid="18" grpId="0"/>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4" name="组合 3"/>
          <p:cNvGrpSpPr/>
          <p:nvPr/>
        </p:nvGrpSpPr>
        <p:grpSpPr>
          <a:xfrm>
            <a:off x="0" y="1651830"/>
            <a:ext cx="9144000" cy="1814777"/>
            <a:chOff x="170694" y="177982"/>
            <a:chExt cx="3936004" cy="781165"/>
          </a:xfrm>
        </p:grpSpPr>
        <p:sp>
          <p:nvSpPr>
            <p:cNvPr id="5" name="等腰三角形 4"/>
            <p:cNvSpPr/>
            <p:nvPr/>
          </p:nvSpPr>
          <p:spPr>
            <a:xfrm>
              <a:off x="1233863" y="177982"/>
              <a:ext cx="355284" cy="356514"/>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 name="等腰三角形 5"/>
            <p:cNvSpPr/>
            <p:nvPr/>
          </p:nvSpPr>
          <p:spPr>
            <a:xfrm flipV="1">
              <a:off x="200258" y="602633"/>
              <a:ext cx="355284" cy="356514"/>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7" name="矩形 6"/>
            <p:cNvSpPr/>
            <p:nvPr/>
          </p:nvSpPr>
          <p:spPr>
            <a:xfrm>
              <a:off x="170694" y="261768"/>
              <a:ext cx="3936004" cy="611981"/>
            </a:xfrm>
            <a:prstGeom prst="rect">
              <a:avLst/>
            </a:prstGeom>
            <a:solidFill>
              <a:srgbClr val="C4C7C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8" name="平行四边形 7"/>
            <p:cNvSpPr/>
            <p:nvPr/>
          </p:nvSpPr>
          <p:spPr>
            <a:xfrm>
              <a:off x="376965" y="178257"/>
              <a:ext cx="1036076" cy="779005"/>
            </a:xfrm>
            <a:prstGeom prst="parallelogram">
              <a:avLst>
                <a:gd name="adj" fmla="val 48207"/>
              </a:avLst>
            </a:prstGeom>
            <a:solidFill>
              <a:srgbClr val="4CA6C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9" name="文本框 8"/>
            <p:cNvSpPr txBox="1"/>
            <p:nvPr/>
          </p:nvSpPr>
          <p:spPr>
            <a:xfrm>
              <a:off x="650907" y="284178"/>
              <a:ext cx="569115" cy="559734"/>
            </a:xfrm>
            <a:prstGeom prst="rect">
              <a:avLst/>
            </a:prstGeom>
            <a:noFill/>
          </p:spPr>
          <p:txBody>
            <a:bodyPr wrap="square" lIns="68580" tIns="34290" rIns="68580" bIns="34290" rtlCol="0">
              <a:spAutoFit/>
            </a:bodyPr>
            <a:lstStyle/>
            <a:p>
              <a:r>
                <a:rPr lang="en-US" altLang="zh-CN" sz="8000" smtClean="0">
                  <a:solidFill>
                    <a:schemeClr val="bg1">
                      <a:lumMod val="95000"/>
                    </a:schemeClr>
                  </a:solidFill>
                  <a:latin typeface="Impact" panose="020b0806030902050204" pitchFamily="34" charset="0"/>
                </a:rPr>
                <a:t>03</a:t>
              </a:r>
              <a:endParaRPr lang="zh-CN" altLang="en-US" sz="8000">
                <a:solidFill>
                  <a:schemeClr val="bg1">
                    <a:lumMod val="95000"/>
                  </a:schemeClr>
                </a:solidFill>
                <a:latin typeface="Impact" panose="020b0806030902050204" pitchFamily="34" charset="0"/>
              </a:endParaRPr>
            </a:p>
          </p:txBody>
        </p:sp>
      </p:grpSp>
      <p:sp>
        <p:nvSpPr>
          <p:cNvPr id="10" name="TextBox 48"/>
          <p:cNvSpPr txBox="1"/>
          <p:nvPr/>
        </p:nvSpPr>
        <p:spPr>
          <a:xfrm>
            <a:off x="2977976" y="2046770"/>
            <a:ext cx="5050408" cy="623250"/>
          </a:xfrm>
          <a:prstGeom prst="rect">
            <a:avLst/>
          </a:prstGeom>
          <a:noFill/>
        </p:spPr>
        <p:txBody>
          <a:bodyPr wrap="square" lIns="68584" tIns="34291" rIns="68584" bIns="34291" rtlCol="0">
            <a:spAutoFit/>
          </a:bodyPr>
          <a:lstStyle/>
          <a:p>
            <a:r>
              <a:rPr lang="zh-CN" altLang="en-US" sz="3600" b="1" smtClean="0">
                <a:solidFill>
                  <a:schemeClr val="tx1">
                    <a:lumMod val="75000"/>
                    <a:lumOff val="25000"/>
                  </a:schemeClr>
                </a:solidFill>
                <a:latin typeface="微软雅黑" panose="020b0503020204020204" pitchFamily="34" charset="-122"/>
                <a:ea typeface="微软雅黑" panose="020b0503020204020204" pitchFamily="34" charset="-122"/>
              </a:rPr>
              <a:t>单击此处添加标题</a:t>
            </a:r>
            <a:endParaRPr lang="en-GB" altLang="zh-CN" sz="36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TextBox 49"/>
          <p:cNvSpPr txBox="1"/>
          <p:nvPr/>
        </p:nvSpPr>
        <p:spPr>
          <a:xfrm>
            <a:off x="2977976" y="2698179"/>
            <a:ext cx="3075708" cy="315473"/>
          </a:xfrm>
          <a:prstGeom prst="rect">
            <a:avLst/>
          </a:prstGeom>
          <a:noFill/>
        </p:spPr>
        <p:txBody>
          <a:bodyPr wrap="square" lIns="68584" tIns="34291" rIns="68584" bIns="34291" rtlCol="0">
            <a:spAutoFit/>
          </a:bodyPr>
          <a:lstStyle/>
          <a:p>
            <a:pPr eaLnBrk="0" hangingPunct="0"/>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点击此处添加副标题文本内容</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 name="组合 26"/>
          <p:cNvGrpSpPr/>
          <p:nvPr/>
        </p:nvGrpSpPr>
        <p:grpSpPr>
          <a:xfrm>
            <a:off x="6355405" y="1439874"/>
            <a:ext cx="397019" cy="397019"/>
            <a:chOff x="8179277" y="3748642"/>
            <a:chExt cx="1500028" cy="1500029"/>
          </a:xfrm>
          <a:effectLst>
            <a:reflection blurRad="88900" stA="83000" endPos="63000" dist="50800" dir="5400000" sy="-100000" algn="bl" rotWithShape="0"/>
          </a:effectLst>
        </p:grpSpPr>
        <p:sp>
          <p:nvSpPr>
            <p:cNvPr id="28" name="椭圆 27"/>
            <p:cNvSpPr/>
            <p:nvPr/>
          </p:nvSpPr>
          <p:spPr>
            <a:xfrm>
              <a:off x="8179277" y="3748642"/>
              <a:ext cx="1500028" cy="150002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grpSp>
          <p:nvGrpSpPr>
            <p:cNvPr id="29" name="组合 28"/>
            <p:cNvGrpSpPr/>
            <p:nvPr/>
          </p:nvGrpSpPr>
          <p:grpSpPr>
            <a:xfrm>
              <a:off x="8605283" y="4234099"/>
              <a:ext cx="630396" cy="548323"/>
              <a:chOff x="11250613" y="919163"/>
              <a:chExt cx="573087" cy="498475"/>
            </a:xfrm>
          </p:grpSpPr>
          <p:sp>
            <p:nvSpPr>
              <p:cNvPr id="30" name="Freeform 193"/>
              <p:cNvSpPr/>
              <p:nvPr/>
            </p:nvSpPr>
            <p:spPr bwMode="auto">
              <a:xfrm>
                <a:off x="11250613" y="919163"/>
                <a:ext cx="573087" cy="498475"/>
              </a:xfrm>
              <a:custGeom>
                <a:gdLst>
                  <a:gd name="T0" fmla="*/ 0 w 248"/>
                  <a:gd name="T1" fmla="*/ 2147483646 h 216"/>
                  <a:gd name="T2" fmla="*/ 2147483646 w 248"/>
                  <a:gd name="T3" fmla="*/ 2147483646 h 216"/>
                  <a:gd name="T4" fmla="*/ 2147483646 w 248"/>
                  <a:gd name="T5" fmla="*/ 2147483646 h 216"/>
                  <a:gd name="T6" fmla="*/ 2147483646 w 248"/>
                  <a:gd name="T7" fmla="*/ 0 h 216"/>
                  <a:gd name="T8" fmla="*/ 2147483646 w 248"/>
                  <a:gd name="T9" fmla="*/ 2147483646 h 216"/>
                  <a:gd name="T10" fmla="*/ 2147483646 w 248"/>
                  <a:gd name="T11" fmla="*/ 0 h 216"/>
                  <a:gd name="T12" fmla="*/ 0 w 248"/>
                  <a:gd name="T13" fmla="*/ 2147483646 h 216"/>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248" h="216">
                    <a:moveTo>
                      <a:pt x="0" y="64"/>
                    </a:moveTo>
                    <a:cubicBezTo>
                      <a:pt x="0" y="144"/>
                      <a:pt x="124" y="216"/>
                      <a:pt x="124" y="216"/>
                    </a:cubicBezTo>
                    <a:cubicBezTo>
                      <a:pt x="124" y="216"/>
                      <a:pt x="248" y="144"/>
                      <a:pt x="248" y="64"/>
                    </a:cubicBezTo>
                    <a:cubicBezTo>
                      <a:pt x="248" y="31"/>
                      <a:pt x="224" y="0"/>
                      <a:pt x="188" y="0"/>
                    </a:cubicBezTo>
                    <a:cubicBezTo>
                      <a:pt x="155" y="0"/>
                      <a:pt x="124" y="23"/>
                      <a:pt x="124" y="56"/>
                    </a:cubicBezTo>
                    <a:cubicBezTo>
                      <a:pt x="124" y="23"/>
                      <a:pt x="93" y="0"/>
                      <a:pt x="60" y="0"/>
                    </a:cubicBezTo>
                    <a:cubicBezTo>
                      <a:pt x="24" y="0"/>
                      <a:pt x="0" y="31"/>
                      <a:pt x="0" y="64"/>
                    </a:cubicBezTo>
                    <a:close/>
                  </a:path>
                </a:pathLst>
              </a:custGeom>
              <a:noFill/>
              <a:ln w="17463" cap="rnd">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1" name="Freeform 194"/>
              <p:cNvSpPr/>
              <p:nvPr/>
            </p:nvSpPr>
            <p:spPr bwMode="auto">
              <a:xfrm>
                <a:off x="11676063" y="984250"/>
                <a:ext cx="87312" cy="92075"/>
              </a:xfrm>
              <a:custGeom>
                <a:gdLst>
                  <a:gd name="T0" fmla="*/ 2147483646 w 38"/>
                  <a:gd name="T1" fmla="*/ 2147483646 h 40"/>
                  <a:gd name="T2" fmla="*/ 0 w 38"/>
                  <a:gd name="T3" fmla="*/ 0 h 40"/>
                  <a:gd name="T4" fmla="*/ 0 60000 65536"/>
                  <a:gd name="T5" fmla="*/ 0 60000 65536"/>
                </a:gdLst>
                <a:cxnLst>
                  <a:cxn ang="T4">
                    <a:pos x="T0" y="T1"/>
                  </a:cxn>
                  <a:cxn ang="T5">
                    <a:pos x="T2" y="T3"/>
                  </a:cxn>
                </a:cxnLst>
                <a:rect l="0" t="0" r="r" b="b"/>
                <a:pathLst>
                  <a:path w="38" h="40">
                    <a:moveTo>
                      <a:pt x="38" y="40"/>
                    </a:moveTo>
                    <a:cubicBezTo>
                      <a:pt x="38" y="19"/>
                      <a:pt x="23" y="0"/>
                      <a:pt x="0" y="0"/>
                    </a:cubicBezTo>
                  </a:path>
                </a:pathLst>
              </a:custGeom>
              <a:noFill/>
              <a:ln w="17463" cap="rnd">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grpSp>
        <p:nvGrpSpPr>
          <p:cNvPr id="32" name="组合 31"/>
          <p:cNvGrpSpPr/>
          <p:nvPr/>
        </p:nvGrpSpPr>
        <p:grpSpPr>
          <a:xfrm>
            <a:off x="4571266" y="1434451"/>
            <a:ext cx="397019" cy="397019"/>
            <a:chOff x="1682477" y="2278669"/>
            <a:chExt cx="1164618" cy="1164619"/>
          </a:xfrm>
          <a:effectLst>
            <a:reflection blurRad="88900" stA="83000" endPos="63000" dist="50800" dir="5400000" sy="-100000" algn="bl" rotWithShape="0"/>
          </a:effectLst>
        </p:grpSpPr>
        <p:sp>
          <p:nvSpPr>
            <p:cNvPr id="33" name="椭圆 32"/>
            <p:cNvSpPr/>
            <p:nvPr/>
          </p:nvSpPr>
          <p:spPr>
            <a:xfrm>
              <a:off x="1682477" y="2278669"/>
              <a:ext cx="1164618"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4800">
                <a:solidFill>
                  <a:schemeClr val="tx1"/>
                </a:solidFill>
                <a:latin typeface="Chelsea" panose="02000500000000000000" pitchFamily="2" charset="0"/>
              </a:endParaRPr>
            </a:p>
          </p:txBody>
        </p:sp>
        <p:sp>
          <p:nvSpPr>
            <p:cNvPr id="34" name="KSO_Shape"/>
            <p:cNvSpPr/>
            <p:nvPr/>
          </p:nvSpPr>
          <p:spPr bwMode="auto">
            <a:xfrm>
              <a:off x="1991148" y="2643393"/>
              <a:ext cx="499821" cy="465667"/>
            </a:xfrm>
            <a:custGeom>
              <a:gdLst>
                <a:gd name="T0" fmla="*/ 685899 w 2767013"/>
                <a:gd name="T1" fmla="*/ 1628140 h 2578100"/>
                <a:gd name="T2" fmla="*/ 814822 w 2767013"/>
                <a:gd name="T3" fmla="*/ 1673225 h 2578100"/>
                <a:gd name="T4" fmla="*/ 1062190 w 2767013"/>
                <a:gd name="T5" fmla="*/ 1516380 h 2578100"/>
                <a:gd name="T6" fmla="*/ 1081547 w 2767013"/>
                <a:gd name="T7" fmla="*/ 1274 h 2578100"/>
                <a:gd name="T8" fmla="*/ 1235742 w 2767013"/>
                <a:gd name="T9" fmla="*/ 89156 h 2578100"/>
                <a:gd name="T10" fmla="*/ 1326071 w 2767013"/>
                <a:gd name="T11" fmla="*/ 253047 h 2578100"/>
                <a:gd name="T12" fmla="*/ 1519456 w 2767013"/>
                <a:gd name="T13" fmla="*/ 439420 h 2578100"/>
                <a:gd name="T14" fmla="*/ 1614085 w 2767013"/>
                <a:gd name="T15" fmla="*/ 664210 h 2578100"/>
                <a:gd name="T16" fmla="*/ 1591856 w 2767013"/>
                <a:gd name="T17" fmla="*/ 958850 h 2578100"/>
                <a:gd name="T18" fmla="*/ 1395296 w 2767013"/>
                <a:gd name="T19" fmla="*/ 1286192 h 2578100"/>
                <a:gd name="T20" fmla="*/ 1116808 w 2767013"/>
                <a:gd name="T21" fmla="*/ 1571625 h 2578100"/>
                <a:gd name="T22" fmla="*/ 863407 w 2767013"/>
                <a:gd name="T23" fmla="*/ 1737678 h 2578100"/>
                <a:gd name="T24" fmla="*/ 940570 w 2767013"/>
                <a:gd name="T25" fmla="*/ 2122805 h 2578100"/>
                <a:gd name="T26" fmla="*/ 1091404 w 2767013"/>
                <a:gd name="T27" fmla="*/ 2375218 h 2578100"/>
                <a:gd name="T28" fmla="*/ 1303842 w 2767013"/>
                <a:gd name="T29" fmla="*/ 2498090 h 2578100"/>
                <a:gd name="T30" fmla="*/ 1476587 w 2767013"/>
                <a:gd name="T31" fmla="*/ 2471103 h 2578100"/>
                <a:gd name="T32" fmla="*/ 1605828 w 2767013"/>
                <a:gd name="T33" fmla="*/ 2357120 h 2578100"/>
                <a:gd name="T34" fmla="*/ 1764601 w 2767013"/>
                <a:gd name="T35" fmla="*/ 1958340 h 2578100"/>
                <a:gd name="T36" fmla="*/ 1892890 w 2767013"/>
                <a:gd name="T37" fmla="*/ 1682433 h 2578100"/>
                <a:gd name="T38" fmla="*/ 2061506 w 2767013"/>
                <a:gd name="T39" fmla="*/ 1567497 h 2578100"/>
                <a:gd name="T40" fmla="*/ 2208566 w 2767013"/>
                <a:gd name="T41" fmla="*/ 1484745 h 2578100"/>
                <a:gd name="T42" fmla="*/ 2435693 w 2767013"/>
                <a:gd name="T43" fmla="*/ 1370330 h 2578100"/>
                <a:gd name="T44" fmla="*/ 2674574 w 2767013"/>
                <a:gd name="T45" fmla="*/ 1462498 h 2578100"/>
                <a:gd name="T46" fmla="*/ 2766695 w 2767013"/>
                <a:gd name="T47" fmla="*/ 1701499 h 2578100"/>
                <a:gd name="T48" fmla="*/ 2652338 w 2767013"/>
                <a:gd name="T49" fmla="*/ 1928423 h 2578100"/>
                <a:gd name="T50" fmla="*/ 2403927 w 2767013"/>
                <a:gd name="T51" fmla="*/ 1996754 h 2578100"/>
                <a:gd name="T52" fmla="*/ 2190777 w 2767013"/>
                <a:gd name="T53" fmla="*/ 1861363 h 2578100"/>
                <a:gd name="T54" fmla="*/ 2137718 w 2767013"/>
                <a:gd name="T55" fmla="*/ 1635442 h 2578100"/>
                <a:gd name="T56" fmla="*/ 1985931 w 2767013"/>
                <a:gd name="T57" fmla="*/ 1698308 h 2578100"/>
                <a:gd name="T58" fmla="*/ 1849704 w 2767013"/>
                <a:gd name="T59" fmla="*/ 1946593 h 2578100"/>
                <a:gd name="T60" fmla="*/ 1683627 w 2767013"/>
                <a:gd name="T61" fmla="*/ 2382203 h 2578100"/>
                <a:gd name="T62" fmla="*/ 1542319 w 2767013"/>
                <a:gd name="T63" fmla="*/ 2526030 h 2578100"/>
                <a:gd name="T64" fmla="*/ 1334327 w 2767013"/>
                <a:gd name="T65" fmla="*/ 2578100 h 2578100"/>
                <a:gd name="T66" fmla="*/ 1178094 w 2767013"/>
                <a:gd name="T67" fmla="*/ 2540318 h 2578100"/>
                <a:gd name="T68" fmla="*/ 964386 w 2767013"/>
                <a:gd name="T69" fmla="*/ 2336483 h 2578100"/>
                <a:gd name="T70" fmla="*/ 805296 w 2767013"/>
                <a:gd name="T71" fmla="*/ 1978660 h 2578100"/>
                <a:gd name="T72" fmla="*/ 664306 w 2767013"/>
                <a:gd name="T73" fmla="*/ 1706245 h 2578100"/>
                <a:gd name="T74" fmla="*/ 335963 w 2767013"/>
                <a:gd name="T75" fmla="*/ 1411922 h 2578100"/>
                <a:gd name="T76" fmla="*/ 52713 w 2767013"/>
                <a:gd name="T77" fmla="*/ 977265 h 2578100"/>
                <a:gd name="T78" fmla="*/ 0 w 2767013"/>
                <a:gd name="T79" fmla="*/ 758190 h 2578100"/>
                <a:gd name="T80" fmla="*/ 59063 w 2767013"/>
                <a:gd name="T81" fmla="*/ 503237 h 2578100"/>
                <a:gd name="T82" fmla="*/ 192115 w 2767013"/>
                <a:gd name="T83" fmla="*/ 330200 h 2578100"/>
                <a:gd name="T84" fmla="*/ 291846 w 2767013"/>
                <a:gd name="T85" fmla="*/ 139292 h 2578100"/>
                <a:gd name="T86" fmla="*/ 425579 w 2767013"/>
                <a:gd name="T87" fmla="*/ 24440 h 2578100"/>
                <a:gd name="T88" fmla="*/ 606438 w 2767013"/>
                <a:gd name="T89" fmla="*/ 46331 h 2578100"/>
                <a:gd name="T90" fmla="*/ 708330 w 2767013"/>
                <a:gd name="T91" fmla="*/ 190690 h 2578100"/>
                <a:gd name="T92" fmla="*/ 668529 w 2767013"/>
                <a:gd name="T93" fmla="*/ 367093 h 2578100"/>
                <a:gd name="T94" fmla="*/ 514098 w 2767013"/>
                <a:gd name="T95" fmla="*/ 454343 h 2578100"/>
                <a:gd name="T96" fmla="*/ 342792 w 2767013"/>
                <a:gd name="T97" fmla="*/ 398503 h 2578100"/>
                <a:gd name="T98" fmla="*/ 190527 w 2767013"/>
                <a:gd name="T99" fmla="*/ 441642 h 2578100"/>
                <a:gd name="T100" fmla="*/ 96216 w 2767013"/>
                <a:gd name="T101" fmla="*/ 623887 h 2578100"/>
                <a:gd name="T102" fmla="*/ 93994 w 2767013"/>
                <a:gd name="T103" fmla="*/ 860425 h 2578100"/>
                <a:gd name="T104" fmla="*/ 213708 w 2767013"/>
                <a:gd name="T105" fmla="*/ 1118235 h 2578100"/>
                <a:gd name="T106" fmla="*/ 1476905 w 2767013"/>
                <a:gd name="T107" fmla="*/ 1029017 h 2578100"/>
                <a:gd name="T108" fmla="*/ 1548670 w 2767013"/>
                <a:gd name="T109" fmla="*/ 805180 h 2578100"/>
                <a:gd name="T110" fmla="*/ 1503896 w 2767013"/>
                <a:gd name="T111" fmla="*/ 573087 h 2578100"/>
                <a:gd name="T112" fmla="*/ 1387357 w 2767013"/>
                <a:gd name="T113" fmla="*/ 404177 h 2578100"/>
                <a:gd name="T114" fmla="*/ 1214802 w 2767013"/>
                <a:gd name="T115" fmla="*/ 377957 h 2578100"/>
                <a:gd name="T116" fmla="*/ 1047917 w 2767013"/>
                <a:gd name="T117" fmla="*/ 442595 h 2578100"/>
                <a:gd name="T118" fmla="*/ 888646 w 2767013"/>
                <a:gd name="T119" fmla="*/ 362354 h 2578100"/>
                <a:gd name="T120" fmla="*/ 840738 w 2767013"/>
                <a:gd name="T121" fmla="*/ 187864 h 2578100"/>
                <a:gd name="T122" fmla="*/ 935602 w 2767013"/>
                <a:gd name="T123" fmla="*/ 37891 h 25781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67013" h="2578100">
                  <a:moveTo>
                    <a:pt x="332788" y="1286192"/>
                  </a:moveTo>
                  <a:lnTo>
                    <a:pt x="352476" y="1310640"/>
                  </a:lnTo>
                  <a:lnTo>
                    <a:pt x="372799" y="1335087"/>
                  </a:lnTo>
                  <a:lnTo>
                    <a:pt x="392804" y="1358582"/>
                  </a:lnTo>
                  <a:lnTo>
                    <a:pt x="413444" y="1381760"/>
                  </a:lnTo>
                  <a:lnTo>
                    <a:pt x="433767" y="1404620"/>
                  </a:lnTo>
                  <a:lnTo>
                    <a:pt x="454408" y="1426527"/>
                  </a:lnTo>
                  <a:lnTo>
                    <a:pt x="475366" y="1448117"/>
                  </a:lnTo>
                  <a:lnTo>
                    <a:pt x="495689" y="1468437"/>
                  </a:lnTo>
                  <a:lnTo>
                    <a:pt x="522998" y="1495107"/>
                  </a:lnTo>
                  <a:lnTo>
                    <a:pt x="549354" y="1519555"/>
                  </a:lnTo>
                  <a:lnTo>
                    <a:pt x="574758" y="1542097"/>
                  </a:lnTo>
                  <a:lnTo>
                    <a:pt x="599209" y="1563052"/>
                  </a:lnTo>
                  <a:lnTo>
                    <a:pt x="622707" y="1581785"/>
                  </a:lnTo>
                  <a:lnTo>
                    <a:pt x="644935" y="1598930"/>
                  </a:lnTo>
                  <a:lnTo>
                    <a:pt x="666211" y="1614487"/>
                  </a:lnTo>
                  <a:lnTo>
                    <a:pt x="685899" y="1628140"/>
                  </a:lnTo>
                  <a:lnTo>
                    <a:pt x="704634" y="1639887"/>
                  </a:lnTo>
                  <a:lnTo>
                    <a:pt x="722416" y="1650047"/>
                  </a:lnTo>
                  <a:lnTo>
                    <a:pt x="730673" y="1654492"/>
                  </a:lnTo>
                  <a:lnTo>
                    <a:pt x="738611" y="1658620"/>
                  </a:lnTo>
                  <a:lnTo>
                    <a:pt x="745915" y="1662430"/>
                  </a:lnTo>
                  <a:lnTo>
                    <a:pt x="753218" y="1665287"/>
                  </a:lnTo>
                  <a:lnTo>
                    <a:pt x="760204" y="1668145"/>
                  </a:lnTo>
                  <a:lnTo>
                    <a:pt x="766555" y="1670685"/>
                  </a:lnTo>
                  <a:lnTo>
                    <a:pt x="772271" y="1672272"/>
                  </a:lnTo>
                  <a:lnTo>
                    <a:pt x="777987" y="1673860"/>
                  </a:lnTo>
                  <a:lnTo>
                    <a:pt x="783385" y="1674812"/>
                  </a:lnTo>
                  <a:lnTo>
                    <a:pt x="788466" y="1675765"/>
                  </a:lnTo>
                  <a:lnTo>
                    <a:pt x="792912" y="1676082"/>
                  </a:lnTo>
                  <a:lnTo>
                    <a:pt x="797040" y="1676082"/>
                  </a:lnTo>
                  <a:lnTo>
                    <a:pt x="801168" y="1675765"/>
                  </a:lnTo>
                  <a:lnTo>
                    <a:pt x="805296" y="1674812"/>
                  </a:lnTo>
                  <a:lnTo>
                    <a:pt x="814822" y="1673225"/>
                  </a:lnTo>
                  <a:lnTo>
                    <a:pt x="824666" y="1670367"/>
                  </a:lnTo>
                  <a:lnTo>
                    <a:pt x="835463" y="1666240"/>
                  </a:lnTo>
                  <a:lnTo>
                    <a:pt x="847212" y="1661477"/>
                  </a:lnTo>
                  <a:lnTo>
                    <a:pt x="859279" y="1656080"/>
                  </a:lnTo>
                  <a:lnTo>
                    <a:pt x="872298" y="1649730"/>
                  </a:lnTo>
                  <a:lnTo>
                    <a:pt x="885635" y="1642427"/>
                  </a:lnTo>
                  <a:lnTo>
                    <a:pt x="899607" y="1634490"/>
                  </a:lnTo>
                  <a:lnTo>
                    <a:pt x="913896" y="1625917"/>
                  </a:lnTo>
                  <a:lnTo>
                    <a:pt x="929139" y="1616392"/>
                  </a:lnTo>
                  <a:lnTo>
                    <a:pt x="944381" y="1606232"/>
                  </a:lnTo>
                  <a:lnTo>
                    <a:pt x="960258" y="1595437"/>
                  </a:lnTo>
                  <a:lnTo>
                    <a:pt x="976453" y="1583690"/>
                  </a:lnTo>
                  <a:lnTo>
                    <a:pt x="992965" y="1571307"/>
                  </a:lnTo>
                  <a:lnTo>
                    <a:pt x="1010113" y="1558290"/>
                  </a:lnTo>
                  <a:lnTo>
                    <a:pt x="1026943" y="1544955"/>
                  </a:lnTo>
                  <a:lnTo>
                    <a:pt x="1044408" y="1530985"/>
                  </a:lnTo>
                  <a:lnTo>
                    <a:pt x="1062190" y="1516380"/>
                  </a:lnTo>
                  <a:lnTo>
                    <a:pt x="1079655" y="1501140"/>
                  </a:lnTo>
                  <a:lnTo>
                    <a:pt x="1097755" y="1485265"/>
                  </a:lnTo>
                  <a:lnTo>
                    <a:pt x="1116173" y="1469072"/>
                  </a:lnTo>
                  <a:lnTo>
                    <a:pt x="1133956" y="1452562"/>
                  </a:lnTo>
                  <a:lnTo>
                    <a:pt x="1152056" y="1435735"/>
                  </a:lnTo>
                  <a:lnTo>
                    <a:pt x="1170473" y="1418272"/>
                  </a:lnTo>
                  <a:lnTo>
                    <a:pt x="1188573" y="1400492"/>
                  </a:lnTo>
                  <a:lnTo>
                    <a:pt x="1206674" y="1382077"/>
                  </a:lnTo>
                  <a:lnTo>
                    <a:pt x="1224774" y="1363345"/>
                  </a:lnTo>
                  <a:lnTo>
                    <a:pt x="1242556" y="1344930"/>
                  </a:lnTo>
                  <a:lnTo>
                    <a:pt x="1260339" y="1325245"/>
                  </a:lnTo>
                  <a:lnTo>
                    <a:pt x="1277486" y="1305877"/>
                  </a:lnTo>
                  <a:lnTo>
                    <a:pt x="1294951" y="1286192"/>
                  </a:lnTo>
                  <a:lnTo>
                    <a:pt x="332788" y="1286192"/>
                  </a:lnTo>
                  <a:close/>
                  <a:moveTo>
                    <a:pt x="1059021" y="0"/>
                  </a:moveTo>
                  <a:lnTo>
                    <a:pt x="1070443" y="318"/>
                  </a:lnTo>
                  <a:lnTo>
                    <a:pt x="1081547" y="1274"/>
                  </a:lnTo>
                  <a:lnTo>
                    <a:pt x="1092652" y="2547"/>
                  </a:lnTo>
                  <a:lnTo>
                    <a:pt x="1103439" y="4776"/>
                  </a:lnTo>
                  <a:lnTo>
                    <a:pt x="1114226" y="7323"/>
                  </a:lnTo>
                  <a:lnTo>
                    <a:pt x="1124696" y="10189"/>
                  </a:lnTo>
                  <a:lnTo>
                    <a:pt x="1134849" y="13692"/>
                  </a:lnTo>
                  <a:lnTo>
                    <a:pt x="1144684" y="17831"/>
                  </a:lnTo>
                  <a:lnTo>
                    <a:pt x="1154520" y="21970"/>
                  </a:lnTo>
                  <a:lnTo>
                    <a:pt x="1164038" y="26747"/>
                  </a:lnTo>
                  <a:lnTo>
                    <a:pt x="1173239" y="32160"/>
                  </a:lnTo>
                  <a:lnTo>
                    <a:pt x="1182123" y="37891"/>
                  </a:lnTo>
                  <a:lnTo>
                    <a:pt x="1190689" y="43941"/>
                  </a:lnTo>
                  <a:lnTo>
                    <a:pt x="1199255" y="50946"/>
                  </a:lnTo>
                  <a:lnTo>
                    <a:pt x="1207187" y="57633"/>
                  </a:lnTo>
                  <a:lnTo>
                    <a:pt x="1214802" y="64956"/>
                  </a:lnTo>
                  <a:lnTo>
                    <a:pt x="1222416" y="72598"/>
                  </a:lnTo>
                  <a:lnTo>
                    <a:pt x="1229079" y="80877"/>
                  </a:lnTo>
                  <a:lnTo>
                    <a:pt x="1235742" y="89156"/>
                  </a:lnTo>
                  <a:lnTo>
                    <a:pt x="1241770" y="97753"/>
                  </a:lnTo>
                  <a:lnTo>
                    <a:pt x="1247481" y="106668"/>
                  </a:lnTo>
                  <a:lnTo>
                    <a:pt x="1252874" y="116221"/>
                  </a:lnTo>
                  <a:lnTo>
                    <a:pt x="1257633" y="125455"/>
                  </a:lnTo>
                  <a:lnTo>
                    <a:pt x="1262392" y="135326"/>
                  </a:lnTo>
                  <a:lnTo>
                    <a:pt x="1266200" y="145515"/>
                  </a:lnTo>
                  <a:lnTo>
                    <a:pt x="1269372" y="155704"/>
                  </a:lnTo>
                  <a:lnTo>
                    <a:pt x="1272545" y="166212"/>
                  </a:lnTo>
                  <a:lnTo>
                    <a:pt x="1275083" y="176719"/>
                  </a:lnTo>
                  <a:lnTo>
                    <a:pt x="1276987" y="187864"/>
                  </a:lnTo>
                  <a:lnTo>
                    <a:pt x="1278573" y="198690"/>
                  </a:lnTo>
                  <a:lnTo>
                    <a:pt x="1279208" y="210153"/>
                  </a:lnTo>
                  <a:lnTo>
                    <a:pt x="1279525" y="221616"/>
                  </a:lnTo>
                  <a:lnTo>
                    <a:pt x="1279423" y="225313"/>
                  </a:lnTo>
                  <a:lnTo>
                    <a:pt x="1289553" y="230822"/>
                  </a:lnTo>
                  <a:lnTo>
                    <a:pt x="1307653" y="241617"/>
                  </a:lnTo>
                  <a:lnTo>
                    <a:pt x="1326071" y="253047"/>
                  </a:lnTo>
                  <a:lnTo>
                    <a:pt x="1344488" y="265430"/>
                  </a:lnTo>
                  <a:lnTo>
                    <a:pt x="1363224" y="278765"/>
                  </a:lnTo>
                  <a:lnTo>
                    <a:pt x="1381641" y="292735"/>
                  </a:lnTo>
                  <a:lnTo>
                    <a:pt x="1400059" y="307657"/>
                  </a:lnTo>
                  <a:lnTo>
                    <a:pt x="1418159" y="323532"/>
                  </a:lnTo>
                  <a:lnTo>
                    <a:pt x="1427050" y="331787"/>
                  </a:lnTo>
                  <a:lnTo>
                    <a:pt x="1436259" y="340360"/>
                  </a:lnTo>
                  <a:lnTo>
                    <a:pt x="1445150" y="349567"/>
                  </a:lnTo>
                  <a:lnTo>
                    <a:pt x="1453724" y="358457"/>
                  </a:lnTo>
                  <a:lnTo>
                    <a:pt x="1462298" y="367665"/>
                  </a:lnTo>
                  <a:lnTo>
                    <a:pt x="1471189" y="377190"/>
                  </a:lnTo>
                  <a:lnTo>
                    <a:pt x="1479763" y="386715"/>
                  </a:lnTo>
                  <a:lnTo>
                    <a:pt x="1488019" y="396875"/>
                  </a:lnTo>
                  <a:lnTo>
                    <a:pt x="1495958" y="407035"/>
                  </a:lnTo>
                  <a:lnTo>
                    <a:pt x="1504214" y="417512"/>
                  </a:lnTo>
                  <a:lnTo>
                    <a:pt x="1511517" y="428307"/>
                  </a:lnTo>
                  <a:lnTo>
                    <a:pt x="1519456" y="439420"/>
                  </a:lnTo>
                  <a:lnTo>
                    <a:pt x="1527077" y="450532"/>
                  </a:lnTo>
                  <a:lnTo>
                    <a:pt x="1534381" y="461962"/>
                  </a:lnTo>
                  <a:lnTo>
                    <a:pt x="1541367" y="473392"/>
                  </a:lnTo>
                  <a:lnTo>
                    <a:pt x="1548353" y="485775"/>
                  </a:lnTo>
                  <a:lnTo>
                    <a:pt x="1554704" y="497840"/>
                  </a:lnTo>
                  <a:lnTo>
                    <a:pt x="1561372" y="510222"/>
                  </a:lnTo>
                  <a:lnTo>
                    <a:pt x="1567405" y="523240"/>
                  </a:lnTo>
                  <a:lnTo>
                    <a:pt x="1573439" y="535940"/>
                  </a:lnTo>
                  <a:lnTo>
                    <a:pt x="1579155" y="548957"/>
                  </a:lnTo>
                  <a:lnTo>
                    <a:pt x="1584553" y="562610"/>
                  </a:lnTo>
                  <a:lnTo>
                    <a:pt x="1589634" y="576262"/>
                  </a:lnTo>
                  <a:lnTo>
                    <a:pt x="1594714" y="590232"/>
                  </a:lnTo>
                  <a:lnTo>
                    <a:pt x="1599160" y="604837"/>
                  </a:lnTo>
                  <a:lnTo>
                    <a:pt x="1603288" y="619125"/>
                  </a:lnTo>
                  <a:lnTo>
                    <a:pt x="1607416" y="634047"/>
                  </a:lnTo>
                  <a:lnTo>
                    <a:pt x="1610909" y="648970"/>
                  </a:lnTo>
                  <a:lnTo>
                    <a:pt x="1614085" y="664210"/>
                  </a:lnTo>
                  <a:lnTo>
                    <a:pt x="1617260" y="680085"/>
                  </a:lnTo>
                  <a:lnTo>
                    <a:pt x="1619800" y="695642"/>
                  </a:lnTo>
                  <a:lnTo>
                    <a:pt x="1622023" y="711835"/>
                  </a:lnTo>
                  <a:lnTo>
                    <a:pt x="1623928" y="728027"/>
                  </a:lnTo>
                  <a:lnTo>
                    <a:pt x="1625199" y="744537"/>
                  </a:lnTo>
                  <a:lnTo>
                    <a:pt x="1626469" y="761682"/>
                  </a:lnTo>
                  <a:lnTo>
                    <a:pt x="1627104" y="778827"/>
                  </a:lnTo>
                  <a:lnTo>
                    <a:pt x="1627104" y="795655"/>
                  </a:lnTo>
                  <a:lnTo>
                    <a:pt x="1626469" y="813117"/>
                  </a:lnTo>
                  <a:lnTo>
                    <a:pt x="1624564" y="830580"/>
                  </a:lnTo>
                  <a:lnTo>
                    <a:pt x="1622023" y="848360"/>
                  </a:lnTo>
                  <a:lnTo>
                    <a:pt x="1618848" y="866140"/>
                  </a:lnTo>
                  <a:lnTo>
                    <a:pt x="1615037" y="884555"/>
                  </a:lnTo>
                  <a:lnTo>
                    <a:pt x="1610274" y="902970"/>
                  </a:lnTo>
                  <a:lnTo>
                    <a:pt x="1604876" y="921702"/>
                  </a:lnTo>
                  <a:lnTo>
                    <a:pt x="1598842" y="940117"/>
                  </a:lnTo>
                  <a:lnTo>
                    <a:pt x="1591856" y="958850"/>
                  </a:lnTo>
                  <a:lnTo>
                    <a:pt x="1584553" y="977900"/>
                  </a:lnTo>
                  <a:lnTo>
                    <a:pt x="1576297" y="996950"/>
                  </a:lnTo>
                  <a:lnTo>
                    <a:pt x="1567723" y="1016635"/>
                  </a:lnTo>
                  <a:lnTo>
                    <a:pt x="1558832" y="1035685"/>
                  </a:lnTo>
                  <a:lnTo>
                    <a:pt x="1548670" y="1055052"/>
                  </a:lnTo>
                  <a:lnTo>
                    <a:pt x="1538509" y="1074420"/>
                  </a:lnTo>
                  <a:lnTo>
                    <a:pt x="1527395" y="1093787"/>
                  </a:lnTo>
                  <a:lnTo>
                    <a:pt x="1516280" y="1113155"/>
                  </a:lnTo>
                  <a:lnTo>
                    <a:pt x="1504531" y="1132522"/>
                  </a:lnTo>
                  <a:lnTo>
                    <a:pt x="1492147" y="1152207"/>
                  </a:lnTo>
                  <a:lnTo>
                    <a:pt x="1479445" y="1171575"/>
                  </a:lnTo>
                  <a:lnTo>
                    <a:pt x="1466426" y="1190625"/>
                  </a:lnTo>
                  <a:lnTo>
                    <a:pt x="1452771" y="1209992"/>
                  </a:lnTo>
                  <a:lnTo>
                    <a:pt x="1438799" y="1229042"/>
                  </a:lnTo>
                  <a:lnTo>
                    <a:pt x="1424510" y="1248410"/>
                  </a:lnTo>
                  <a:lnTo>
                    <a:pt x="1409903" y="1267142"/>
                  </a:lnTo>
                  <a:lnTo>
                    <a:pt x="1395296" y="1286192"/>
                  </a:lnTo>
                  <a:lnTo>
                    <a:pt x="1380054" y="1304925"/>
                  </a:lnTo>
                  <a:lnTo>
                    <a:pt x="1364494" y="1323340"/>
                  </a:lnTo>
                  <a:lnTo>
                    <a:pt x="1348616" y="1342072"/>
                  </a:lnTo>
                  <a:lnTo>
                    <a:pt x="1333057" y="1359852"/>
                  </a:lnTo>
                  <a:lnTo>
                    <a:pt x="1317179" y="1377950"/>
                  </a:lnTo>
                  <a:lnTo>
                    <a:pt x="1300667" y="1395730"/>
                  </a:lnTo>
                  <a:lnTo>
                    <a:pt x="1284472" y="1413192"/>
                  </a:lnTo>
                  <a:lnTo>
                    <a:pt x="1267960" y="1430337"/>
                  </a:lnTo>
                  <a:lnTo>
                    <a:pt x="1251448" y="1447482"/>
                  </a:lnTo>
                  <a:lnTo>
                    <a:pt x="1234300" y="1464310"/>
                  </a:lnTo>
                  <a:lnTo>
                    <a:pt x="1217788" y="1480820"/>
                  </a:lnTo>
                  <a:lnTo>
                    <a:pt x="1200958" y="1496695"/>
                  </a:lnTo>
                  <a:lnTo>
                    <a:pt x="1184128" y="1512252"/>
                  </a:lnTo>
                  <a:lnTo>
                    <a:pt x="1167298" y="1527810"/>
                  </a:lnTo>
                  <a:lnTo>
                    <a:pt x="1150150" y="1543050"/>
                  </a:lnTo>
                  <a:lnTo>
                    <a:pt x="1133638" y="1557655"/>
                  </a:lnTo>
                  <a:lnTo>
                    <a:pt x="1116808" y="1571625"/>
                  </a:lnTo>
                  <a:lnTo>
                    <a:pt x="1100296" y="1585595"/>
                  </a:lnTo>
                  <a:lnTo>
                    <a:pt x="1083783" y="1598930"/>
                  </a:lnTo>
                  <a:lnTo>
                    <a:pt x="1067271" y="1611947"/>
                  </a:lnTo>
                  <a:lnTo>
                    <a:pt x="1051076" y="1624647"/>
                  </a:lnTo>
                  <a:lnTo>
                    <a:pt x="1034881" y="1636395"/>
                  </a:lnTo>
                  <a:lnTo>
                    <a:pt x="1019004" y="1648142"/>
                  </a:lnTo>
                  <a:lnTo>
                    <a:pt x="1003444" y="1658937"/>
                  </a:lnTo>
                  <a:lnTo>
                    <a:pt x="988202" y="1669415"/>
                  </a:lnTo>
                  <a:lnTo>
                    <a:pt x="972960" y="1679575"/>
                  </a:lnTo>
                  <a:lnTo>
                    <a:pt x="957718" y="1688783"/>
                  </a:lnTo>
                  <a:lnTo>
                    <a:pt x="943428" y="1697990"/>
                  </a:lnTo>
                  <a:lnTo>
                    <a:pt x="929139" y="1706245"/>
                  </a:lnTo>
                  <a:lnTo>
                    <a:pt x="915167" y="1713865"/>
                  </a:lnTo>
                  <a:lnTo>
                    <a:pt x="901512" y="1720850"/>
                  </a:lnTo>
                  <a:lnTo>
                    <a:pt x="888493" y="1726883"/>
                  </a:lnTo>
                  <a:lnTo>
                    <a:pt x="875473" y="1732915"/>
                  </a:lnTo>
                  <a:lnTo>
                    <a:pt x="863407" y="1737678"/>
                  </a:lnTo>
                  <a:lnTo>
                    <a:pt x="851340" y="1742440"/>
                  </a:lnTo>
                  <a:lnTo>
                    <a:pt x="839908" y="1746250"/>
                  </a:lnTo>
                  <a:lnTo>
                    <a:pt x="829112" y="1749108"/>
                  </a:lnTo>
                  <a:lnTo>
                    <a:pt x="835145" y="1778953"/>
                  </a:lnTo>
                  <a:lnTo>
                    <a:pt x="839273" y="1797368"/>
                  </a:lnTo>
                  <a:lnTo>
                    <a:pt x="843719" y="1818323"/>
                  </a:lnTo>
                  <a:lnTo>
                    <a:pt x="849117" y="1841500"/>
                  </a:lnTo>
                  <a:lnTo>
                    <a:pt x="855468" y="1866265"/>
                  </a:lnTo>
                  <a:lnTo>
                    <a:pt x="862136" y="1892300"/>
                  </a:lnTo>
                  <a:lnTo>
                    <a:pt x="870075" y="1920558"/>
                  </a:lnTo>
                  <a:lnTo>
                    <a:pt x="878649" y="1949768"/>
                  </a:lnTo>
                  <a:lnTo>
                    <a:pt x="887858" y="1979930"/>
                  </a:lnTo>
                  <a:lnTo>
                    <a:pt x="898019" y="2010728"/>
                  </a:lnTo>
                  <a:lnTo>
                    <a:pt x="908816" y="2042478"/>
                  </a:lnTo>
                  <a:lnTo>
                    <a:pt x="920882" y="2074545"/>
                  </a:lnTo>
                  <a:lnTo>
                    <a:pt x="933902" y="2106613"/>
                  </a:lnTo>
                  <a:lnTo>
                    <a:pt x="940570" y="2122805"/>
                  </a:lnTo>
                  <a:lnTo>
                    <a:pt x="947556" y="2138998"/>
                  </a:lnTo>
                  <a:lnTo>
                    <a:pt x="954542" y="2155190"/>
                  </a:lnTo>
                  <a:lnTo>
                    <a:pt x="961846" y="2171383"/>
                  </a:lnTo>
                  <a:lnTo>
                    <a:pt x="969784" y="2187258"/>
                  </a:lnTo>
                  <a:lnTo>
                    <a:pt x="977723" y="2203133"/>
                  </a:lnTo>
                  <a:lnTo>
                    <a:pt x="985662" y="2219008"/>
                  </a:lnTo>
                  <a:lnTo>
                    <a:pt x="993918" y="2234565"/>
                  </a:lnTo>
                  <a:lnTo>
                    <a:pt x="1002492" y="2249805"/>
                  </a:lnTo>
                  <a:lnTo>
                    <a:pt x="1011383" y="2265045"/>
                  </a:lnTo>
                  <a:lnTo>
                    <a:pt x="1020274" y="2279650"/>
                  </a:lnTo>
                  <a:lnTo>
                    <a:pt x="1029801" y="2294573"/>
                  </a:lnTo>
                  <a:lnTo>
                    <a:pt x="1039327" y="2308860"/>
                  </a:lnTo>
                  <a:lnTo>
                    <a:pt x="1049488" y="2322830"/>
                  </a:lnTo>
                  <a:lnTo>
                    <a:pt x="1059650" y="2336483"/>
                  </a:lnTo>
                  <a:lnTo>
                    <a:pt x="1070129" y="2349818"/>
                  </a:lnTo>
                  <a:lnTo>
                    <a:pt x="1080608" y="2362835"/>
                  </a:lnTo>
                  <a:lnTo>
                    <a:pt x="1091404" y="2375218"/>
                  </a:lnTo>
                  <a:lnTo>
                    <a:pt x="1102518" y="2387283"/>
                  </a:lnTo>
                  <a:lnTo>
                    <a:pt x="1113950" y="2399030"/>
                  </a:lnTo>
                  <a:lnTo>
                    <a:pt x="1125699" y="2410143"/>
                  </a:lnTo>
                  <a:lnTo>
                    <a:pt x="1137766" y="2420620"/>
                  </a:lnTo>
                  <a:lnTo>
                    <a:pt x="1149833" y="2430780"/>
                  </a:lnTo>
                  <a:lnTo>
                    <a:pt x="1162535" y="2439988"/>
                  </a:lnTo>
                  <a:lnTo>
                    <a:pt x="1175554" y="2449195"/>
                  </a:lnTo>
                  <a:lnTo>
                    <a:pt x="1188256" y="2457450"/>
                  </a:lnTo>
                  <a:lnTo>
                    <a:pt x="1201893" y="2464753"/>
                  </a:lnTo>
                  <a:lnTo>
                    <a:pt x="1215565" y="2471738"/>
                  </a:lnTo>
                  <a:lnTo>
                    <a:pt x="1229219" y="2478088"/>
                  </a:lnTo>
                  <a:lnTo>
                    <a:pt x="1243826" y="2483485"/>
                  </a:lnTo>
                  <a:lnTo>
                    <a:pt x="1258116" y="2488565"/>
                  </a:lnTo>
                  <a:lnTo>
                    <a:pt x="1273358" y="2492693"/>
                  </a:lnTo>
                  <a:lnTo>
                    <a:pt x="1288283" y="2495868"/>
                  </a:lnTo>
                  <a:lnTo>
                    <a:pt x="1295904" y="2496820"/>
                  </a:lnTo>
                  <a:lnTo>
                    <a:pt x="1303842" y="2498090"/>
                  </a:lnTo>
                  <a:lnTo>
                    <a:pt x="1311781" y="2499043"/>
                  </a:lnTo>
                  <a:lnTo>
                    <a:pt x="1319720" y="2499678"/>
                  </a:lnTo>
                  <a:lnTo>
                    <a:pt x="1327658" y="2499995"/>
                  </a:lnTo>
                  <a:lnTo>
                    <a:pt x="1335597" y="2500630"/>
                  </a:lnTo>
                  <a:lnTo>
                    <a:pt x="1347981" y="2500630"/>
                  </a:lnTo>
                  <a:lnTo>
                    <a:pt x="1360048" y="2499678"/>
                  </a:lnTo>
                  <a:lnTo>
                    <a:pt x="1371797" y="2499043"/>
                  </a:lnTo>
                  <a:lnTo>
                    <a:pt x="1383229" y="2498090"/>
                  </a:lnTo>
                  <a:lnTo>
                    <a:pt x="1394660" y="2496185"/>
                  </a:lnTo>
                  <a:lnTo>
                    <a:pt x="1405457" y="2494280"/>
                  </a:lnTo>
                  <a:lnTo>
                    <a:pt x="1416254" y="2491740"/>
                  </a:lnTo>
                  <a:lnTo>
                    <a:pt x="1427050" y="2489200"/>
                  </a:lnTo>
                  <a:lnTo>
                    <a:pt x="1437529" y="2486343"/>
                  </a:lnTo>
                  <a:lnTo>
                    <a:pt x="1447691" y="2483168"/>
                  </a:lnTo>
                  <a:lnTo>
                    <a:pt x="1457217" y="2479358"/>
                  </a:lnTo>
                  <a:lnTo>
                    <a:pt x="1467061" y="2475230"/>
                  </a:lnTo>
                  <a:lnTo>
                    <a:pt x="1476587" y="2471103"/>
                  </a:lnTo>
                  <a:lnTo>
                    <a:pt x="1485479" y="2466658"/>
                  </a:lnTo>
                  <a:lnTo>
                    <a:pt x="1494370" y="2461578"/>
                  </a:lnTo>
                  <a:lnTo>
                    <a:pt x="1503261" y="2456498"/>
                  </a:lnTo>
                  <a:lnTo>
                    <a:pt x="1511517" y="2450783"/>
                  </a:lnTo>
                  <a:lnTo>
                    <a:pt x="1520409" y="2445068"/>
                  </a:lnTo>
                  <a:lnTo>
                    <a:pt x="1528347" y="2439353"/>
                  </a:lnTo>
                  <a:lnTo>
                    <a:pt x="1536286" y="2433003"/>
                  </a:lnTo>
                  <a:lnTo>
                    <a:pt x="1543907" y="2426335"/>
                  </a:lnTo>
                  <a:lnTo>
                    <a:pt x="1551528" y="2419668"/>
                  </a:lnTo>
                  <a:lnTo>
                    <a:pt x="1558832" y="2412365"/>
                  </a:lnTo>
                  <a:lnTo>
                    <a:pt x="1566135" y="2405063"/>
                  </a:lnTo>
                  <a:lnTo>
                    <a:pt x="1573121" y="2397760"/>
                  </a:lnTo>
                  <a:lnTo>
                    <a:pt x="1580107" y="2390140"/>
                  </a:lnTo>
                  <a:lnTo>
                    <a:pt x="1586776" y="2381885"/>
                  </a:lnTo>
                  <a:lnTo>
                    <a:pt x="1593444" y="2373948"/>
                  </a:lnTo>
                  <a:lnTo>
                    <a:pt x="1599478" y="2365375"/>
                  </a:lnTo>
                  <a:lnTo>
                    <a:pt x="1605828" y="2357120"/>
                  </a:lnTo>
                  <a:lnTo>
                    <a:pt x="1611544" y="2347913"/>
                  </a:lnTo>
                  <a:lnTo>
                    <a:pt x="1617895" y="2339023"/>
                  </a:lnTo>
                  <a:lnTo>
                    <a:pt x="1629327" y="2320608"/>
                  </a:lnTo>
                  <a:lnTo>
                    <a:pt x="1640123" y="2301558"/>
                  </a:lnTo>
                  <a:lnTo>
                    <a:pt x="1650285" y="2281873"/>
                  </a:lnTo>
                  <a:lnTo>
                    <a:pt x="1660129" y="2261870"/>
                  </a:lnTo>
                  <a:lnTo>
                    <a:pt x="1669655" y="2241233"/>
                  </a:lnTo>
                  <a:lnTo>
                    <a:pt x="1678546" y="2219960"/>
                  </a:lnTo>
                  <a:lnTo>
                    <a:pt x="1687120" y="2198370"/>
                  </a:lnTo>
                  <a:lnTo>
                    <a:pt x="1695376" y="2176463"/>
                  </a:lnTo>
                  <a:lnTo>
                    <a:pt x="1703315" y="2154555"/>
                  </a:lnTo>
                  <a:lnTo>
                    <a:pt x="1710936" y="2132330"/>
                  </a:lnTo>
                  <a:lnTo>
                    <a:pt x="1718557" y="2110105"/>
                  </a:lnTo>
                  <a:lnTo>
                    <a:pt x="1725543" y="2087245"/>
                  </a:lnTo>
                  <a:lnTo>
                    <a:pt x="1739833" y="2042478"/>
                  </a:lnTo>
                  <a:lnTo>
                    <a:pt x="1752852" y="1997393"/>
                  </a:lnTo>
                  <a:lnTo>
                    <a:pt x="1764601" y="1958340"/>
                  </a:lnTo>
                  <a:lnTo>
                    <a:pt x="1776350" y="1920240"/>
                  </a:lnTo>
                  <a:lnTo>
                    <a:pt x="1788100" y="1883093"/>
                  </a:lnTo>
                  <a:lnTo>
                    <a:pt x="1794450" y="1864995"/>
                  </a:lnTo>
                  <a:lnTo>
                    <a:pt x="1800802" y="1847850"/>
                  </a:lnTo>
                  <a:lnTo>
                    <a:pt x="1806835" y="1830705"/>
                  </a:lnTo>
                  <a:lnTo>
                    <a:pt x="1813821" y="1814195"/>
                  </a:lnTo>
                  <a:lnTo>
                    <a:pt x="1820182" y="1798320"/>
                  </a:lnTo>
                  <a:lnTo>
                    <a:pt x="1827475" y="1783080"/>
                  </a:lnTo>
                  <a:lnTo>
                    <a:pt x="1834461" y="1768475"/>
                  </a:lnTo>
                  <a:lnTo>
                    <a:pt x="1842082" y="1754505"/>
                  </a:lnTo>
                  <a:lnTo>
                    <a:pt x="1849704" y="1741170"/>
                  </a:lnTo>
                  <a:lnTo>
                    <a:pt x="1857960" y="1728470"/>
                  </a:lnTo>
                  <a:lnTo>
                    <a:pt x="1864946" y="1718628"/>
                  </a:lnTo>
                  <a:lnTo>
                    <a:pt x="1871614" y="1709103"/>
                  </a:lnTo>
                  <a:lnTo>
                    <a:pt x="1878918" y="1699578"/>
                  </a:lnTo>
                  <a:lnTo>
                    <a:pt x="1885586" y="1691005"/>
                  </a:lnTo>
                  <a:lnTo>
                    <a:pt x="1892890" y="1682433"/>
                  </a:lnTo>
                  <a:lnTo>
                    <a:pt x="1899558" y="1674495"/>
                  </a:lnTo>
                  <a:lnTo>
                    <a:pt x="1906862" y="1666557"/>
                  </a:lnTo>
                  <a:lnTo>
                    <a:pt x="1914165" y="1659572"/>
                  </a:lnTo>
                  <a:lnTo>
                    <a:pt x="1920834" y="1652270"/>
                  </a:lnTo>
                  <a:lnTo>
                    <a:pt x="1928137" y="1645285"/>
                  </a:lnTo>
                  <a:lnTo>
                    <a:pt x="1935441" y="1638935"/>
                  </a:lnTo>
                  <a:lnTo>
                    <a:pt x="1942109" y="1632902"/>
                  </a:lnTo>
                  <a:lnTo>
                    <a:pt x="1949413" y="1627187"/>
                  </a:lnTo>
                  <a:lnTo>
                    <a:pt x="1956081" y="1621790"/>
                  </a:lnTo>
                  <a:lnTo>
                    <a:pt x="1970053" y="1611312"/>
                  </a:lnTo>
                  <a:lnTo>
                    <a:pt x="1983708" y="1602105"/>
                  </a:lnTo>
                  <a:lnTo>
                    <a:pt x="1997680" y="1594485"/>
                  </a:lnTo>
                  <a:lnTo>
                    <a:pt x="2010699" y="1587182"/>
                  </a:lnTo>
                  <a:lnTo>
                    <a:pt x="2024036" y="1581150"/>
                  </a:lnTo>
                  <a:lnTo>
                    <a:pt x="2036738" y="1575752"/>
                  </a:lnTo>
                  <a:lnTo>
                    <a:pt x="2049440" y="1571307"/>
                  </a:lnTo>
                  <a:lnTo>
                    <a:pt x="2061506" y="1567497"/>
                  </a:lnTo>
                  <a:lnTo>
                    <a:pt x="2073256" y="1564640"/>
                  </a:lnTo>
                  <a:lnTo>
                    <a:pt x="2085005" y="1562100"/>
                  </a:lnTo>
                  <a:lnTo>
                    <a:pt x="2096119" y="1560195"/>
                  </a:lnTo>
                  <a:lnTo>
                    <a:pt x="2106598" y="1559242"/>
                  </a:lnTo>
                  <a:lnTo>
                    <a:pt x="2116442" y="1557972"/>
                  </a:lnTo>
                  <a:lnTo>
                    <a:pt x="2125968" y="1557655"/>
                  </a:lnTo>
                  <a:lnTo>
                    <a:pt x="2134860" y="1557655"/>
                  </a:lnTo>
                  <a:lnTo>
                    <a:pt x="2143116" y="1557972"/>
                  </a:lnTo>
                  <a:lnTo>
                    <a:pt x="2150737" y="1558290"/>
                  </a:lnTo>
                  <a:lnTo>
                    <a:pt x="2157723" y="1559242"/>
                  </a:lnTo>
                  <a:lnTo>
                    <a:pt x="2162839" y="1559781"/>
                  </a:lnTo>
                  <a:lnTo>
                    <a:pt x="2167906" y="1548627"/>
                  </a:lnTo>
                  <a:lnTo>
                    <a:pt x="2174894" y="1534961"/>
                  </a:lnTo>
                  <a:lnTo>
                    <a:pt x="2182518" y="1521930"/>
                  </a:lnTo>
                  <a:lnTo>
                    <a:pt x="2190777" y="1508900"/>
                  </a:lnTo>
                  <a:lnTo>
                    <a:pt x="2199354" y="1496822"/>
                  </a:lnTo>
                  <a:lnTo>
                    <a:pt x="2208566" y="1484745"/>
                  </a:lnTo>
                  <a:lnTo>
                    <a:pt x="2218731" y="1473304"/>
                  </a:lnTo>
                  <a:lnTo>
                    <a:pt x="2229214" y="1462498"/>
                  </a:lnTo>
                  <a:lnTo>
                    <a:pt x="2240015" y="1452010"/>
                  </a:lnTo>
                  <a:lnTo>
                    <a:pt x="2251450" y="1442157"/>
                  </a:lnTo>
                  <a:lnTo>
                    <a:pt x="2263204" y="1432623"/>
                  </a:lnTo>
                  <a:lnTo>
                    <a:pt x="2275593" y="1424042"/>
                  </a:lnTo>
                  <a:lnTo>
                    <a:pt x="2288617" y="1415778"/>
                  </a:lnTo>
                  <a:lnTo>
                    <a:pt x="2301958" y="1408151"/>
                  </a:lnTo>
                  <a:lnTo>
                    <a:pt x="2315300" y="1401158"/>
                  </a:lnTo>
                  <a:lnTo>
                    <a:pt x="2329277" y="1394802"/>
                  </a:lnTo>
                  <a:lnTo>
                    <a:pt x="2343572" y="1389081"/>
                  </a:lnTo>
                  <a:lnTo>
                    <a:pt x="2358184" y="1383996"/>
                  </a:lnTo>
                  <a:lnTo>
                    <a:pt x="2373114" y="1380182"/>
                  </a:lnTo>
                  <a:lnTo>
                    <a:pt x="2388680" y="1376686"/>
                  </a:lnTo>
                  <a:lnTo>
                    <a:pt x="2403927" y="1373508"/>
                  </a:lnTo>
                  <a:lnTo>
                    <a:pt x="2419493" y="1371919"/>
                  </a:lnTo>
                  <a:lnTo>
                    <a:pt x="2435693" y="1370330"/>
                  </a:lnTo>
                  <a:lnTo>
                    <a:pt x="2451894" y="1370012"/>
                  </a:lnTo>
                  <a:lnTo>
                    <a:pt x="2468095" y="1370330"/>
                  </a:lnTo>
                  <a:lnTo>
                    <a:pt x="2484295" y="1371919"/>
                  </a:lnTo>
                  <a:lnTo>
                    <a:pt x="2499861" y="1373508"/>
                  </a:lnTo>
                  <a:lnTo>
                    <a:pt x="2515426" y="1376686"/>
                  </a:lnTo>
                  <a:lnTo>
                    <a:pt x="2530674" y="1380182"/>
                  </a:lnTo>
                  <a:lnTo>
                    <a:pt x="2545286" y="1383996"/>
                  </a:lnTo>
                  <a:lnTo>
                    <a:pt x="2560216" y="1389081"/>
                  </a:lnTo>
                  <a:lnTo>
                    <a:pt x="2574511" y="1394802"/>
                  </a:lnTo>
                  <a:lnTo>
                    <a:pt x="2588488" y="1401158"/>
                  </a:lnTo>
                  <a:lnTo>
                    <a:pt x="2601830" y="1408151"/>
                  </a:lnTo>
                  <a:lnTo>
                    <a:pt x="2615171" y="1415778"/>
                  </a:lnTo>
                  <a:lnTo>
                    <a:pt x="2628195" y="1424042"/>
                  </a:lnTo>
                  <a:lnTo>
                    <a:pt x="2640267" y="1432623"/>
                  </a:lnTo>
                  <a:lnTo>
                    <a:pt x="2652338" y="1442157"/>
                  </a:lnTo>
                  <a:lnTo>
                    <a:pt x="2663773" y="1452010"/>
                  </a:lnTo>
                  <a:lnTo>
                    <a:pt x="2674574" y="1462498"/>
                  </a:lnTo>
                  <a:lnTo>
                    <a:pt x="2685057" y="1473304"/>
                  </a:lnTo>
                  <a:lnTo>
                    <a:pt x="2694904" y="1484745"/>
                  </a:lnTo>
                  <a:lnTo>
                    <a:pt x="2704434" y="1496822"/>
                  </a:lnTo>
                  <a:lnTo>
                    <a:pt x="2713011" y="1508900"/>
                  </a:lnTo>
                  <a:lnTo>
                    <a:pt x="2721270" y="1521930"/>
                  </a:lnTo>
                  <a:lnTo>
                    <a:pt x="2728894" y="1534961"/>
                  </a:lnTo>
                  <a:lnTo>
                    <a:pt x="2735565" y="1548627"/>
                  </a:lnTo>
                  <a:lnTo>
                    <a:pt x="2742236" y="1562611"/>
                  </a:lnTo>
                  <a:lnTo>
                    <a:pt x="2747953" y="1576913"/>
                  </a:lnTo>
                  <a:lnTo>
                    <a:pt x="2752718" y="1591533"/>
                  </a:lnTo>
                  <a:lnTo>
                    <a:pt x="2756848" y="1606471"/>
                  </a:lnTo>
                  <a:lnTo>
                    <a:pt x="2760660" y="1621726"/>
                  </a:lnTo>
                  <a:lnTo>
                    <a:pt x="2763519" y="1636981"/>
                  </a:lnTo>
                  <a:lnTo>
                    <a:pt x="2765107" y="1652872"/>
                  </a:lnTo>
                  <a:lnTo>
                    <a:pt x="2766695" y="1669081"/>
                  </a:lnTo>
                  <a:lnTo>
                    <a:pt x="2767013" y="1685290"/>
                  </a:lnTo>
                  <a:lnTo>
                    <a:pt x="2766695" y="1701499"/>
                  </a:lnTo>
                  <a:lnTo>
                    <a:pt x="2765107" y="1717390"/>
                  </a:lnTo>
                  <a:lnTo>
                    <a:pt x="2763519" y="1733281"/>
                  </a:lnTo>
                  <a:lnTo>
                    <a:pt x="2760660" y="1748854"/>
                  </a:lnTo>
                  <a:lnTo>
                    <a:pt x="2756848" y="1764110"/>
                  </a:lnTo>
                  <a:lnTo>
                    <a:pt x="2752718" y="1779047"/>
                  </a:lnTo>
                  <a:lnTo>
                    <a:pt x="2747953" y="1793667"/>
                  </a:lnTo>
                  <a:lnTo>
                    <a:pt x="2742236" y="1807969"/>
                  </a:lnTo>
                  <a:lnTo>
                    <a:pt x="2735565" y="1821635"/>
                  </a:lnTo>
                  <a:lnTo>
                    <a:pt x="2728894" y="1835619"/>
                  </a:lnTo>
                  <a:lnTo>
                    <a:pt x="2721270" y="1848650"/>
                  </a:lnTo>
                  <a:lnTo>
                    <a:pt x="2713011" y="1861363"/>
                  </a:lnTo>
                  <a:lnTo>
                    <a:pt x="2704434" y="1874075"/>
                  </a:lnTo>
                  <a:lnTo>
                    <a:pt x="2694904" y="1885835"/>
                  </a:lnTo>
                  <a:lnTo>
                    <a:pt x="2685057" y="1896959"/>
                  </a:lnTo>
                  <a:lnTo>
                    <a:pt x="2674574" y="1908082"/>
                  </a:lnTo>
                  <a:lnTo>
                    <a:pt x="2663773" y="1918570"/>
                  </a:lnTo>
                  <a:lnTo>
                    <a:pt x="2652338" y="1928423"/>
                  </a:lnTo>
                  <a:lnTo>
                    <a:pt x="2640267" y="1937640"/>
                  </a:lnTo>
                  <a:lnTo>
                    <a:pt x="2628195" y="1946538"/>
                  </a:lnTo>
                  <a:lnTo>
                    <a:pt x="2615171" y="1955120"/>
                  </a:lnTo>
                  <a:lnTo>
                    <a:pt x="2601830" y="1962430"/>
                  </a:lnTo>
                  <a:lnTo>
                    <a:pt x="2588488" y="1969422"/>
                  </a:lnTo>
                  <a:lnTo>
                    <a:pt x="2574511" y="1975778"/>
                  </a:lnTo>
                  <a:lnTo>
                    <a:pt x="2560216" y="1981181"/>
                  </a:lnTo>
                  <a:lnTo>
                    <a:pt x="2545286" y="1986266"/>
                  </a:lnTo>
                  <a:lnTo>
                    <a:pt x="2530674" y="1990716"/>
                  </a:lnTo>
                  <a:lnTo>
                    <a:pt x="2515426" y="1994212"/>
                  </a:lnTo>
                  <a:lnTo>
                    <a:pt x="2499861" y="1996754"/>
                  </a:lnTo>
                  <a:lnTo>
                    <a:pt x="2484295" y="1998979"/>
                  </a:lnTo>
                  <a:lnTo>
                    <a:pt x="2468095" y="1999932"/>
                  </a:lnTo>
                  <a:lnTo>
                    <a:pt x="2451894" y="2000250"/>
                  </a:lnTo>
                  <a:lnTo>
                    <a:pt x="2435693" y="1999932"/>
                  </a:lnTo>
                  <a:lnTo>
                    <a:pt x="2419493" y="1998979"/>
                  </a:lnTo>
                  <a:lnTo>
                    <a:pt x="2403927" y="1996754"/>
                  </a:lnTo>
                  <a:lnTo>
                    <a:pt x="2388680" y="1994212"/>
                  </a:lnTo>
                  <a:lnTo>
                    <a:pt x="2373114" y="1990716"/>
                  </a:lnTo>
                  <a:lnTo>
                    <a:pt x="2358184" y="1986266"/>
                  </a:lnTo>
                  <a:lnTo>
                    <a:pt x="2343572" y="1981181"/>
                  </a:lnTo>
                  <a:lnTo>
                    <a:pt x="2329277" y="1975778"/>
                  </a:lnTo>
                  <a:lnTo>
                    <a:pt x="2315300" y="1969422"/>
                  </a:lnTo>
                  <a:lnTo>
                    <a:pt x="2301958" y="1962430"/>
                  </a:lnTo>
                  <a:lnTo>
                    <a:pt x="2288617" y="1955120"/>
                  </a:lnTo>
                  <a:lnTo>
                    <a:pt x="2275593" y="1946538"/>
                  </a:lnTo>
                  <a:lnTo>
                    <a:pt x="2263204" y="1937640"/>
                  </a:lnTo>
                  <a:lnTo>
                    <a:pt x="2251450" y="1928423"/>
                  </a:lnTo>
                  <a:lnTo>
                    <a:pt x="2240015" y="1918570"/>
                  </a:lnTo>
                  <a:lnTo>
                    <a:pt x="2229214" y="1908082"/>
                  </a:lnTo>
                  <a:lnTo>
                    <a:pt x="2218731" y="1896959"/>
                  </a:lnTo>
                  <a:lnTo>
                    <a:pt x="2208566" y="1885835"/>
                  </a:lnTo>
                  <a:lnTo>
                    <a:pt x="2199354" y="1874075"/>
                  </a:lnTo>
                  <a:lnTo>
                    <a:pt x="2190777" y="1861363"/>
                  </a:lnTo>
                  <a:lnTo>
                    <a:pt x="2182518" y="1848650"/>
                  </a:lnTo>
                  <a:lnTo>
                    <a:pt x="2174894" y="1835619"/>
                  </a:lnTo>
                  <a:lnTo>
                    <a:pt x="2167906" y="1821635"/>
                  </a:lnTo>
                  <a:lnTo>
                    <a:pt x="2161553" y="1807969"/>
                  </a:lnTo>
                  <a:lnTo>
                    <a:pt x="2155835" y="1793667"/>
                  </a:lnTo>
                  <a:lnTo>
                    <a:pt x="2151070" y="1779047"/>
                  </a:lnTo>
                  <a:lnTo>
                    <a:pt x="2146940" y="1764110"/>
                  </a:lnTo>
                  <a:lnTo>
                    <a:pt x="2143128" y="1748854"/>
                  </a:lnTo>
                  <a:lnTo>
                    <a:pt x="2140269" y="1733281"/>
                  </a:lnTo>
                  <a:lnTo>
                    <a:pt x="2138363" y="1717390"/>
                  </a:lnTo>
                  <a:lnTo>
                    <a:pt x="2137093" y="1701499"/>
                  </a:lnTo>
                  <a:lnTo>
                    <a:pt x="2136775" y="1685290"/>
                  </a:lnTo>
                  <a:lnTo>
                    <a:pt x="2137093" y="1669081"/>
                  </a:lnTo>
                  <a:lnTo>
                    <a:pt x="2138363" y="1652872"/>
                  </a:lnTo>
                  <a:lnTo>
                    <a:pt x="2140269" y="1636981"/>
                  </a:lnTo>
                  <a:lnTo>
                    <a:pt x="2140522" y="1635629"/>
                  </a:lnTo>
                  <a:lnTo>
                    <a:pt x="2137718" y="1635442"/>
                  </a:lnTo>
                  <a:lnTo>
                    <a:pt x="2126603" y="1635442"/>
                  </a:lnTo>
                  <a:lnTo>
                    <a:pt x="2120252" y="1635760"/>
                  </a:lnTo>
                  <a:lnTo>
                    <a:pt x="2113584" y="1636395"/>
                  </a:lnTo>
                  <a:lnTo>
                    <a:pt x="2106598" y="1637030"/>
                  </a:lnTo>
                  <a:lnTo>
                    <a:pt x="2098977" y="1638617"/>
                  </a:lnTo>
                  <a:lnTo>
                    <a:pt x="2091038" y="1640522"/>
                  </a:lnTo>
                  <a:lnTo>
                    <a:pt x="2082782" y="1642427"/>
                  </a:lnTo>
                  <a:lnTo>
                    <a:pt x="2074208" y="1644967"/>
                  </a:lnTo>
                  <a:lnTo>
                    <a:pt x="2065000" y="1648142"/>
                  </a:lnTo>
                  <a:lnTo>
                    <a:pt x="2056108" y="1652270"/>
                  </a:lnTo>
                  <a:lnTo>
                    <a:pt x="2046899" y="1656715"/>
                  </a:lnTo>
                  <a:lnTo>
                    <a:pt x="2037055" y="1661477"/>
                  </a:lnTo>
                  <a:lnTo>
                    <a:pt x="2026894" y="1667192"/>
                  </a:lnTo>
                  <a:lnTo>
                    <a:pt x="2018050" y="1673860"/>
                  </a:lnTo>
                  <a:lnTo>
                    <a:pt x="2006889" y="1681163"/>
                  </a:lnTo>
                  <a:lnTo>
                    <a:pt x="1996410" y="1689418"/>
                  </a:lnTo>
                  <a:lnTo>
                    <a:pt x="1985931" y="1698308"/>
                  </a:lnTo>
                  <a:lnTo>
                    <a:pt x="1975452" y="1707833"/>
                  </a:lnTo>
                  <a:lnTo>
                    <a:pt x="1965290" y="1718628"/>
                  </a:lnTo>
                  <a:lnTo>
                    <a:pt x="1954494" y="1730693"/>
                  </a:lnTo>
                  <a:lnTo>
                    <a:pt x="1943697" y="1743710"/>
                  </a:lnTo>
                  <a:lnTo>
                    <a:pt x="1932900" y="1757680"/>
                  </a:lnTo>
                  <a:lnTo>
                    <a:pt x="1922422" y="1772285"/>
                  </a:lnTo>
                  <a:lnTo>
                    <a:pt x="1915436" y="1783080"/>
                  </a:lnTo>
                  <a:lnTo>
                    <a:pt x="1908767" y="1794510"/>
                  </a:lnTo>
                  <a:lnTo>
                    <a:pt x="1902098" y="1806893"/>
                  </a:lnTo>
                  <a:lnTo>
                    <a:pt x="1895748" y="1820228"/>
                  </a:lnTo>
                  <a:lnTo>
                    <a:pt x="1889714" y="1833880"/>
                  </a:lnTo>
                  <a:lnTo>
                    <a:pt x="1883998" y="1848485"/>
                  </a:lnTo>
                  <a:lnTo>
                    <a:pt x="1877648" y="1863725"/>
                  </a:lnTo>
                  <a:lnTo>
                    <a:pt x="1871932" y="1879600"/>
                  </a:lnTo>
                  <a:lnTo>
                    <a:pt x="1866216" y="1895793"/>
                  </a:lnTo>
                  <a:lnTo>
                    <a:pt x="1860818" y="1912303"/>
                  </a:lnTo>
                  <a:lnTo>
                    <a:pt x="1849704" y="1946593"/>
                  </a:lnTo>
                  <a:lnTo>
                    <a:pt x="1838589" y="1982788"/>
                  </a:lnTo>
                  <a:lnTo>
                    <a:pt x="1827793" y="2019618"/>
                  </a:lnTo>
                  <a:lnTo>
                    <a:pt x="1813503" y="2066925"/>
                  </a:lnTo>
                  <a:lnTo>
                    <a:pt x="1798579" y="2115185"/>
                  </a:lnTo>
                  <a:lnTo>
                    <a:pt x="1790640" y="2139633"/>
                  </a:lnTo>
                  <a:lnTo>
                    <a:pt x="1782701" y="2163445"/>
                  </a:lnTo>
                  <a:lnTo>
                    <a:pt x="1774128" y="2187893"/>
                  </a:lnTo>
                  <a:lnTo>
                    <a:pt x="1765554" y="2212023"/>
                  </a:lnTo>
                  <a:lnTo>
                    <a:pt x="1756345" y="2235835"/>
                  </a:lnTo>
                  <a:lnTo>
                    <a:pt x="1746501" y="2259648"/>
                  </a:lnTo>
                  <a:lnTo>
                    <a:pt x="1736340" y="2282825"/>
                  </a:lnTo>
                  <a:lnTo>
                    <a:pt x="1725543" y="2306003"/>
                  </a:lnTo>
                  <a:lnTo>
                    <a:pt x="1714429" y="2328228"/>
                  </a:lnTo>
                  <a:lnTo>
                    <a:pt x="1702680" y="2350135"/>
                  </a:lnTo>
                  <a:lnTo>
                    <a:pt x="1696011" y="2360930"/>
                  </a:lnTo>
                  <a:lnTo>
                    <a:pt x="1689978" y="2371725"/>
                  </a:lnTo>
                  <a:lnTo>
                    <a:pt x="1683627" y="2382203"/>
                  </a:lnTo>
                  <a:lnTo>
                    <a:pt x="1676641" y="2392363"/>
                  </a:lnTo>
                  <a:lnTo>
                    <a:pt x="1669973" y="2402205"/>
                  </a:lnTo>
                  <a:lnTo>
                    <a:pt x="1662669" y="2412365"/>
                  </a:lnTo>
                  <a:lnTo>
                    <a:pt x="1655366" y="2422208"/>
                  </a:lnTo>
                  <a:lnTo>
                    <a:pt x="1648380" y="2431415"/>
                  </a:lnTo>
                  <a:lnTo>
                    <a:pt x="1640441" y="2440940"/>
                  </a:lnTo>
                  <a:lnTo>
                    <a:pt x="1632820" y="2449830"/>
                  </a:lnTo>
                  <a:lnTo>
                    <a:pt x="1624564" y="2458720"/>
                  </a:lnTo>
                  <a:lnTo>
                    <a:pt x="1616307" y="2467293"/>
                  </a:lnTo>
                  <a:lnTo>
                    <a:pt x="1608051" y="2475548"/>
                  </a:lnTo>
                  <a:lnTo>
                    <a:pt x="1599478" y="2483485"/>
                  </a:lnTo>
                  <a:lnTo>
                    <a:pt x="1590586" y="2491423"/>
                  </a:lnTo>
                  <a:lnTo>
                    <a:pt x="1581060" y="2499043"/>
                  </a:lnTo>
                  <a:lnTo>
                    <a:pt x="1571851" y="2506345"/>
                  </a:lnTo>
                  <a:lnTo>
                    <a:pt x="1562007" y="2513013"/>
                  </a:lnTo>
                  <a:lnTo>
                    <a:pt x="1552163" y="2519998"/>
                  </a:lnTo>
                  <a:lnTo>
                    <a:pt x="1542319" y="2526030"/>
                  </a:lnTo>
                  <a:lnTo>
                    <a:pt x="1531840" y="2532063"/>
                  </a:lnTo>
                  <a:lnTo>
                    <a:pt x="1521044" y="2537778"/>
                  </a:lnTo>
                  <a:lnTo>
                    <a:pt x="1510247" y="2543175"/>
                  </a:lnTo>
                  <a:lnTo>
                    <a:pt x="1499133" y="2547938"/>
                  </a:lnTo>
                  <a:lnTo>
                    <a:pt x="1487701" y="2552700"/>
                  </a:lnTo>
                  <a:lnTo>
                    <a:pt x="1475635" y="2556828"/>
                  </a:lnTo>
                  <a:lnTo>
                    <a:pt x="1463886" y="2560955"/>
                  </a:lnTo>
                  <a:lnTo>
                    <a:pt x="1451501" y="2564448"/>
                  </a:lnTo>
                  <a:lnTo>
                    <a:pt x="1439117" y="2567623"/>
                  </a:lnTo>
                  <a:lnTo>
                    <a:pt x="1426098" y="2570480"/>
                  </a:lnTo>
                  <a:lnTo>
                    <a:pt x="1412761" y="2572703"/>
                  </a:lnTo>
                  <a:lnTo>
                    <a:pt x="1399106" y="2574925"/>
                  </a:lnTo>
                  <a:lnTo>
                    <a:pt x="1385452" y="2576513"/>
                  </a:lnTo>
                  <a:lnTo>
                    <a:pt x="1371480" y="2577465"/>
                  </a:lnTo>
                  <a:lnTo>
                    <a:pt x="1356555" y="2578100"/>
                  </a:lnTo>
                  <a:lnTo>
                    <a:pt x="1341948" y="2578100"/>
                  </a:lnTo>
                  <a:lnTo>
                    <a:pt x="1334327" y="2578100"/>
                  </a:lnTo>
                  <a:lnTo>
                    <a:pt x="1324165" y="2578100"/>
                  </a:lnTo>
                  <a:lnTo>
                    <a:pt x="1314322" y="2577465"/>
                  </a:lnTo>
                  <a:lnTo>
                    <a:pt x="1304478" y="2576830"/>
                  </a:lnTo>
                  <a:lnTo>
                    <a:pt x="1294951" y="2575560"/>
                  </a:lnTo>
                  <a:lnTo>
                    <a:pt x="1285107" y="2574290"/>
                  </a:lnTo>
                  <a:lnTo>
                    <a:pt x="1275898" y="2572703"/>
                  </a:lnTo>
                  <a:lnTo>
                    <a:pt x="1266372" y="2571115"/>
                  </a:lnTo>
                  <a:lnTo>
                    <a:pt x="1257163" y="2568893"/>
                  </a:lnTo>
                  <a:lnTo>
                    <a:pt x="1247637" y="2566670"/>
                  </a:lnTo>
                  <a:lnTo>
                    <a:pt x="1238746" y="2564130"/>
                  </a:lnTo>
                  <a:lnTo>
                    <a:pt x="1229854" y="2561273"/>
                  </a:lnTo>
                  <a:lnTo>
                    <a:pt x="1220646" y="2558415"/>
                  </a:lnTo>
                  <a:lnTo>
                    <a:pt x="1212072" y="2555240"/>
                  </a:lnTo>
                  <a:lnTo>
                    <a:pt x="1203498" y="2552065"/>
                  </a:lnTo>
                  <a:lnTo>
                    <a:pt x="1194924" y="2548255"/>
                  </a:lnTo>
                  <a:lnTo>
                    <a:pt x="1186351" y="2544445"/>
                  </a:lnTo>
                  <a:lnTo>
                    <a:pt x="1178094" y="2540318"/>
                  </a:lnTo>
                  <a:lnTo>
                    <a:pt x="1169521" y="2536190"/>
                  </a:lnTo>
                  <a:lnTo>
                    <a:pt x="1161264" y="2531745"/>
                  </a:lnTo>
                  <a:lnTo>
                    <a:pt x="1153008" y="2526983"/>
                  </a:lnTo>
                  <a:lnTo>
                    <a:pt x="1137449" y="2517458"/>
                  </a:lnTo>
                  <a:lnTo>
                    <a:pt x="1121889" y="2506980"/>
                  </a:lnTo>
                  <a:lnTo>
                    <a:pt x="1106647" y="2495868"/>
                  </a:lnTo>
                  <a:lnTo>
                    <a:pt x="1092040" y="2484120"/>
                  </a:lnTo>
                  <a:lnTo>
                    <a:pt x="1077750" y="2471420"/>
                  </a:lnTo>
                  <a:lnTo>
                    <a:pt x="1063460" y="2458403"/>
                  </a:lnTo>
                  <a:lnTo>
                    <a:pt x="1049806" y="2444750"/>
                  </a:lnTo>
                  <a:lnTo>
                    <a:pt x="1036469" y="2430780"/>
                  </a:lnTo>
                  <a:lnTo>
                    <a:pt x="1023767" y="2415858"/>
                  </a:lnTo>
                  <a:lnTo>
                    <a:pt x="1011065" y="2400935"/>
                  </a:lnTo>
                  <a:lnTo>
                    <a:pt x="998999" y="2385378"/>
                  </a:lnTo>
                  <a:lnTo>
                    <a:pt x="986932" y="2369503"/>
                  </a:lnTo>
                  <a:lnTo>
                    <a:pt x="975500" y="2352993"/>
                  </a:lnTo>
                  <a:lnTo>
                    <a:pt x="964386" y="2336483"/>
                  </a:lnTo>
                  <a:lnTo>
                    <a:pt x="953272" y="2319655"/>
                  </a:lnTo>
                  <a:lnTo>
                    <a:pt x="942793" y="2302510"/>
                  </a:lnTo>
                  <a:lnTo>
                    <a:pt x="932632" y="2284730"/>
                  </a:lnTo>
                  <a:lnTo>
                    <a:pt x="922470" y="2266633"/>
                  </a:lnTo>
                  <a:lnTo>
                    <a:pt x="913261" y="2249170"/>
                  </a:lnTo>
                  <a:lnTo>
                    <a:pt x="904052" y="2230755"/>
                  </a:lnTo>
                  <a:lnTo>
                    <a:pt x="894844" y="2212975"/>
                  </a:lnTo>
                  <a:lnTo>
                    <a:pt x="886270" y="2194560"/>
                  </a:lnTo>
                  <a:lnTo>
                    <a:pt x="878014" y="2176145"/>
                  </a:lnTo>
                  <a:lnTo>
                    <a:pt x="870075" y="2157413"/>
                  </a:lnTo>
                  <a:lnTo>
                    <a:pt x="862136" y="2138998"/>
                  </a:lnTo>
                  <a:lnTo>
                    <a:pt x="854515" y="2120900"/>
                  </a:lnTo>
                  <a:lnTo>
                    <a:pt x="847529" y="2102485"/>
                  </a:lnTo>
                  <a:lnTo>
                    <a:pt x="840543" y="2084388"/>
                  </a:lnTo>
                  <a:lnTo>
                    <a:pt x="827524" y="2048193"/>
                  </a:lnTo>
                  <a:lnTo>
                    <a:pt x="816092" y="2012950"/>
                  </a:lnTo>
                  <a:lnTo>
                    <a:pt x="805296" y="1978660"/>
                  </a:lnTo>
                  <a:lnTo>
                    <a:pt x="795769" y="1945640"/>
                  </a:lnTo>
                  <a:lnTo>
                    <a:pt x="786561" y="1914525"/>
                  </a:lnTo>
                  <a:lnTo>
                    <a:pt x="779257" y="1884680"/>
                  </a:lnTo>
                  <a:lnTo>
                    <a:pt x="772271" y="1856423"/>
                  </a:lnTo>
                  <a:lnTo>
                    <a:pt x="766238" y="1831023"/>
                  </a:lnTo>
                  <a:lnTo>
                    <a:pt x="761157" y="1807845"/>
                  </a:lnTo>
                  <a:lnTo>
                    <a:pt x="757029" y="1787843"/>
                  </a:lnTo>
                  <a:lnTo>
                    <a:pt x="753536" y="1770698"/>
                  </a:lnTo>
                  <a:lnTo>
                    <a:pt x="749408" y="1746250"/>
                  </a:lnTo>
                  <a:lnTo>
                    <a:pt x="739246" y="1742758"/>
                  </a:lnTo>
                  <a:lnTo>
                    <a:pt x="728767" y="1738948"/>
                  </a:lnTo>
                  <a:lnTo>
                    <a:pt x="718288" y="1734503"/>
                  </a:lnTo>
                  <a:lnTo>
                    <a:pt x="707492" y="1729423"/>
                  </a:lnTo>
                  <a:lnTo>
                    <a:pt x="697013" y="1724025"/>
                  </a:lnTo>
                  <a:lnTo>
                    <a:pt x="686216" y="1718628"/>
                  </a:lnTo>
                  <a:lnTo>
                    <a:pt x="675102" y="1712595"/>
                  </a:lnTo>
                  <a:lnTo>
                    <a:pt x="664306" y="1706245"/>
                  </a:lnTo>
                  <a:lnTo>
                    <a:pt x="653509" y="1699260"/>
                  </a:lnTo>
                  <a:lnTo>
                    <a:pt x="642395" y="1692275"/>
                  </a:lnTo>
                  <a:lnTo>
                    <a:pt x="620802" y="1677352"/>
                  </a:lnTo>
                  <a:lnTo>
                    <a:pt x="599209" y="1661477"/>
                  </a:lnTo>
                  <a:lnTo>
                    <a:pt x="577933" y="1645285"/>
                  </a:lnTo>
                  <a:lnTo>
                    <a:pt x="557293" y="1628775"/>
                  </a:lnTo>
                  <a:lnTo>
                    <a:pt x="536970" y="1612265"/>
                  </a:lnTo>
                  <a:lnTo>
                    <a:pt x="517917" y="1595755"/>
                  </a:lnTo>
                  <a:lnTo>
                    <a:pt x="500134" y="1579562"/>
                  </a:lnTo>
                  <a:lnTo>
                    <a:pt x="482987" y="1564005"/>
                  </a:lnTo>
                  <a:lnTo>
                    <a:pt x="467745" y="1549717"/>
                  </a:lnTo>
                  <a:lnTo>
                    <a:pt x="441071" y="1524317"/>
                  </a:lnTo>
                  <a:lnTo>
                    <a:pt x="419795" y="1502727"/>
                  </a:lnTo>
                  <a:lnTo>
                    <a:pt x="398520" y="1480820"/>
                  </a:lnTo>
                  <a:lnTo>
                    <a:pt x="377562" y="1458277"/>
                  </a:lnTo>
                  <a:lnTo>
                    <a:pt x="356604" y="1435417"/>
                  </a:lnTo>
                  <a:lnTo>
                    <a:pt x="335963" y="1411922"/>
                  </a:lnTo>
                  <a:lnTo>
                    <a:pt x="315323" y="1388427"/>
                  </a:lnTo>
                  <a:lnTo>
                    <a:pt x="295000" y="1363980"/>
                  </a:lnTo>
                  <a:lnTo>
                    <a:pt x="275312" y="1339532"/>
                  </a:lnTo>
                  <a:lnTo>
                    <a:pt x="255624" y="1314132"/>
                  </a:lnTo>
                  <a:lnTo>
                    <a:pt x="236572" y="1289050"/>
                  </a:lnTo>
                  <a:lnTo>
                    <a:pt x="217836" y="1263650"/>
                  </a:lnTo>
                  <a:lnTo>
                    <a:pt x="199419" y="1237932"/>
                  </a:lnTo>
                  <a:lnTo>
                    <a:pt x="181636" y="1212215"/>
                  </a:lnTo>
                  <a:lnTo>
                    <a:pt x="164489" y="1185862"/>
                  </a:lnTo>
                  <a:lnTo>
                    <a:pt x="147976" y="1159827"/>
                  </a:lnTo>
                  <a:lnTo>
                    <a:pt x="131781" y="1133792"/>
                  </a:lnTo>
                  <a:lnTo>
                    <a:pt x="116539" y="1107440"/>
                  </a:lnTo>
                  <a:lnTo>
                    <a:pt x="102250" y="1081087"/>
                  </a:lnTo>
                  <a:lnTo>
                    <a:pt x="88595" y="1055052"/>
                  </a:lnTo>
                  <a:lnTo>
                    <a:pt x="75576" y="1029017"/>
                  </a:lnTo>
                  <a:lnTo>
                    <a:pt x="63509" y="1003300"/>
                  </a:lnTo>
                  <a:lnTo>
                    <a:pt x="52713" y="977265"/>
                  </a:lnTo>
                  <a:lnTo>
                    <a:pt x="42234" y="951547"/>
                  </a:lnTo>
                  <a:lnTo>
                    <a:pt x="37470" y="938847"/>
                  </a:lnTo>
                  <a:lnTo>
                    <a:pt x="33342" y="926147"/>
                  </a:lnTo>
                  <a:lnTo>
                    <a:pt x="28897" y="913765"/>
                  </a:lnTo>
                  <a:lnTo>
                    <a:pt x="25086" y="901065"/>
                  </a:lnTo>
                  <a:lnTo>
                    <a:pt x="21276" y="888365"/>
                  </a:lnTo>
                  <a:lnTo>
                    <a:pt x="18100" y="876300"/>
                  </a:lnTo>
                  <a:lnTo>
                    <a:pt x="14925" y="863917"/>
                  </a:lnTo>
                  <a:lnTo>
                    <a:pt x="12067" y="851852"/>
                  </a:lnTo>
                  <a:lnTo>
                    <a:pt x="9526" y="839470"/>
                  </a:lnTo>
                  <a:lnTo>
                    <a:pt x="7304" y="827722"/>
                  </a:lnTo>
                  <a:lnTo>
                    <a:pt x="5081" y="815975"/>
                  </a:lnTo>
                  <a:lnTo>
                    <a:pt x="3811" y="803910"/>
                  </a:lnTo>
                  <a:lnTo>
                    <a:pt x="2223" y="792480"/>
                  </a:lnTo>
                  <a:lnTo>
                    <a:pt x="1270" y="781050"/>
                  </a:lnTo>
                  <a:lnTo>
                    <a:pt x="635" y="769620"/>
                  </a:lnTo>
                  <a:lnTo>
                    <a:pt x="0" y="758190"/>
                  </a:lnTo>
                  <a:lnTo>
                    <a:pt x="0" y="746760"/>
                  </a:lnTo>
                  <a:lnTo>
                    <a:pt x="635" y="735965"/>
                  </a:lnTo>
                  <a:lnTo>
                    <a:pt x="1588" y="718185"/>
                  </a:lnTo>
                  <a:lnTo>
                    <a:pt x="3175" y="700405"/>
                  </a:lnTo>
                  <a:lnTo>
                    <a:pt x="5081" y="683260"/>
                  </a:lnTo>
                  <a:lnTo>
                    <a:pt x="7621" y="666115"/>
                  </a:lnTo>
                  <a:lnTo>
                    <a:pt x="10479" y="649605"/>
                  </a:lnTo>
                  <a:lnTo>
                    <a:pt x="13972" y="633412"/>
                  </a:lnTo>
                  <a:lnTo>
                    <a:pt x="17465" y="617855"/>
                  </a:lnTo>
                  <a:lnTo>
                    <a:pt x="21276" y="602297"/>
                  </a:lnTo>
                  <a:lnTo>
                    <a:pt x="25721" y="586740"/>
                  </a:lnTo>
                  <a:lnTo>
                    <a:pt x="30802" y="572135"/>
                  </a:lnTo>
                  <a:lnTo>
                    <a:pt x="35883" y="557530"/>
                  </a:lnTo>
                  <a:lnTo>
                    <a:pt x="41281" y="543560"/>
                  </a:lnTo>
                  <a:lnTo>
                    <a:pt x="46997" y="529907"/>
                  </a:lnTo>
                  <a:lnTo>
                    <a:pt x="52713" y="516572"/>
                  </a:lnTo>
                  <a:lnTo>
                    <a:pt x="59063" y="503237"/>
                  </a:lnTo>
                  <a:lnTo>
                    <a:pt x="65732" y="490855"/>
                  </a:lnTo>
                  <a:lnTo>
                    <a:pt x="72400" y="478155"/>
                  </a:lnTo>
                  <a:lnTo>
                    <a:pt x="79386" y="466407"/>
                  </a:lnTo>
                  <a:lnTo>
                    <a:pt x="86372" y="454342"/>
                  </a:lnTo>
                  <a:lnTo>
                    <a:pt x="93994" y="442912"/>
                  </a:lnTo>
                  <a:lnTo>
                    <a:pt x="101615" y="431800"/>
                  </a:lnTo>
                  <a:lnTo>
                    <a:pt x="109553" y="421005"/>
                  </a:lnTo>
                  <a:lnTo>
                    <a:pt x="117174" y="410527"/>
                  </a:lnTo>
                  <a:lnTo>
                    <a:pt x="125431" y="400685"/>
                  </a:lnTo>
                  <a:lnTo>
                    <a:pt x="133369" y="390842"/>
                  </a:lnTo>
                  <a:lnTo>
                    <a:pt x="141625" y="381000"/>
                  </a:lnTo>
                  <a:lnTo>
                    <a:pt x="149882" y="371792"/>
                  </a:lnTo>
                  <a:lnTo>
                    <a:pt x="158455" y="362902"/>
                  </a:lnTo>
                  <a:lnTo>
                    <a:pt x="166711" y="354012"/>
                  </a:lnTo>
                  <a:lnTo>
                    <a:pt x="175285" y="345757"/>
                  </a:lnTo>
                  <a:lnTo>
                    <a:pt x="183541" y="337502"/>
                  </a:lnTo>
                  <a:lnTo>
                    <a:pt x="192115" y="330200"/>
                  </a:lnTo>
                  <a:lnTo>
                    <a:pt x="208945" y="314959"/>
                  </a:lnTo>
                  <a:lnTo>
                    <a:pt x="226093" y="301625"/>
                  </a:lnTo>
                  <a:lnTo>
                    <a:pt x="242605" y="288925"/>
                  </a:lnTo>
                  <a:lnTo>
                    <a:pt x="258800" y="277495"/>
                  </a:lnTo>
                  <a:lnTo>
                    <a:pt x="272357" y="268175"/>
                  </a:lnTo>
                  <a:lnTo>
                    <a:pt x="271149" y="257634"/>
                  </a:lnTo>
                  <a:lnTo>
                    <a:pt x="270193" y="246530"/>
                  </a:lnTo>
                  <a:lnTo>
                    <a:pt x="269875" y="234791"/>
                  </a:lnTo>
                  <a:lnTo>
                    <a:pt x="270193" y="223686"/>
                  </a:lnTo>
                  <a:lnTo>
                    <a:pt x="271149" y="212582"/>
                  </a:lnTo>
                  <a:lnTo>
                    <a:pt x="272422" y="201477"/>
                  </a:lnTo>
                  <a:lnTo>
                    <a:pt x="274651" y="190690"/>
                  </a:lnTo>
                  <a:lnTo>
                    <a:pt x="277199" y="179903"/>
                  </a:lnTo>
                  <a:lnTo>
                    <a:pt x="280064" y="169433"/>
                  </a:lnTo>
                  <a:lnTo>
                    <a:pt x="283567" y="158963"/>
                  </a:lnTo>
                  <a:lnTo>
                    <a:pt x="287388" y="149127"/>
                  </a:lnTo>
                  <a:lnTo>
                    <a:pt x="291846" y="139292"/>
                  </a:lnTo>
                  <a:lnTo>
                    <a:pt x="296622" y="130091"/>
                  </a:lnTo>
                  <a:lnTo>
                    <a:pt x="302035" y="120573"/>
                  </a:lnTo>
                  <a:lnTo>
                    <a:pt x="307766" y="111689"/>
                  </a:lnTo>
                  <a:lnTo>
                    <a:pt x="313816" y="103123"/>
                  </a:lnTo>
                  <a:lnTo>
                    <a:pt x="320821" y="94874"/>
                  </a:lnTo>
                  <a:lnTo>
                    <a:pt x="327508" y="86942"/>
                  </a:lnTo>
                  <a:lnTo>
                    <a:pt x="334831" y="79010"/>
                  </a:lnTo>
                  <a:lnTo>
                    <a:pt x="342792" y="71713"/>
                  </a:lnTo>
                  <a:lnTo>
                    <a:pt x="350752" y="65050"/>
                  </a:lnTo>
                  <a:lnTo>
                    <a:pt x="359031" y="58071"/>
                  </a:lnTo>
                  <a:lnTo>
                    <a:pt x="367628" y="52042"/>
                  </a:lnTo>
                  <a:lnTo>
                    <a:pt x="376543" y="46331"/>
                  </a:lnTo>
                  <a:lnTo>
                    <a:pt x="386096" y="41255"/>
                  </a:lnTo>
                  <a:lnTo>
                    <a:pt x="395330" y="36179"/>
                  </a:lnTo>
                  <a:lnTo>
                    <a:pt x="405201" y="31737"/>
                  </a:lnTo>
                  <a:lnTo>
                    <a:pt x="415072" y="27930"/>
                  </a:lnTo>
                  <a:lnTo>
                    <a:pt x="425579" y="24440"/>
                  </a:lnTo>
                  <a:lnTo>
                    <a:pt x="436087" y="21584"/>
                  </a:lnTo>
                  <a:lnTo>
                    <a:pt x="446913" y="19046"/>
                  </a:lnTo>
                  <a:lnTo>
                    <a:pt x="457739" y="16825"/>
                  </a:lnTo>
                  <a:lnTo>
                    <a:pt x="468883" y="15556"/>
                  </a:lnTo>
                  <a:lnTo>
                    <a:pt x="480028" y="14604"/>
                  </a:lnTo>
                  <a:lnTo>
                    <a:pt x="491172" y="14287"/>
                  </a:lnTo>
                  <a:lnTo>
                    <a:pt x="502635" y="14604"/>
                  </a:lnTo>
                  <a:lnTo>
                    <a:pt x="514098" y="15556"/>
                  </a:lnTo>
                  <a:lnTo>
                    <a:pt x="525243" y="16825"/>
                  </a:lnTo>
                  <a:lnTo>
                    <a:pt x="536069" y="19046"/>
                  </a:lnTo>
                  <a:lnTo>
                    <a:pt x="546895" y="21584"/>
                  </a:lnTo>
                  <a:lnTo>
                    <a:pt x="557402" y="24440"/>
                  </a:lnTo>
                  <a:lnTo>
                    <a:pt x="567273" y="27930"/>
                  </a:lnTo>
                  <a:lnTo>
                    <a:pt x="577462" y="31737"/>
                  </a:lnTo>
                  <a:lnTo>
                    <a:pt x="587333" y="36179"/>
                  </a:lnTo>
                  <a:lnTo>
                    <a:pt x="596886" y="41255"/>
                  </a:lnTo>
                  <a:lnTo>
                    <a:pt x="606438" y="46331"/>
                  </a:lnTo>
                  <a:lnTo>
                    <a:pt x="615354" y="52042"/>
                  </a:lnTo>
                  <a:lnTo>
                    <a:pt x="623951" y="58071"/>
                  </a:lnTo>
                  <a:lnTo>
                    <a:pt x="632229" y="65050"/>
                  </a:lnTo>
                  <a:lnTo>
                    <a:pt x="640190" y="71713"/>
                  </a:lnTo>
                  <a:lnTo>
                    <a:pt x="647832" y="79010"/>
                  </a:lnTo>
                  <a:lnTo>
                    <a:pt x="655474" y="86942"/>
                  </a:lnTo>
                  <a:lnTo>
                    <a:pt x="662160" y="94874"/>
                  </a:lnTo>
                  <a:lnTo>
                    <a:pt x="668529" y="103123"/>
                  </a:lnTo>
                  <a:lnTo>
                    <a:pt x="674897" y="111689"/>
                  </a:lnTo>
                  <a:lnTo>
                    <a:pt x="680628" y="120573"/>
                  </a:lnTo>
                  <a:lnTo>
                    <a:pt x="686041" y="130091"/>
                  </a:lnTo>
                  <a:lnTo>
                    <a:pt x="691136" y="139292"/>
                  </a:lnTo>
                  <a:lnTo>
                    <a:pt x="695275" y="149127"/>
                  </a:lnTo>
                  <a:lnTo>
                    <a:pt x="699415" y="158963"/>
                  </a:lnTo>
                  <a:lnTo>
                    <a:pt x="702917" y="169433"/>
                  </a:lnTo>
                  <a:lnTo>
                    <a:pt x="705783" y="179903"/>
                  </a:lnTo>
                  <a:lnTo>
                    <a:pt x="708330" y="190690"/>
                  </a:lnTo>
                  <a:lnTo>
                    <a:pt x="710241" y="201477"/>
                  </a:lnTo>
                  <a:lnTo>
                    <a:pt x="711514" y="212582"/>
                  </a:lnTo>
                  <a:lnTo>
                    <a:pt x="712151" y="223686"/>
                  </a:lnTo>
                  <a:lnTo>
                    <a:pt x="712788" y="234791"/>
                  </a:lnTo>
                  <a:lnTo>
                    <a:pt x="712151" y="246530"/>
                  </a:lnTo>
                  <a:lnTo>
                    <a:pt x="711514" y="257634"/>
                  </a:lnTo>
                  <a:lnTo>
                    <a:pt x="710241" y="268739"/>
                  </a:lnTo>
                  <a:lnTo>
                    <a:pt x="708330" y="279526"/>
                  </a:lnTo>
                  <a:lnTo>
                    <a:pt x="705783" y="290313"/>
                  </a:lnTo>
                  <a:lnTo>
                    <a:pt x="702917" y="300783"/>
                  </a:lnTo>
                  <a:lnTo>
                    <a:pt x="699415" y="310619"/>
                  </a:lnTo>
                  <a:lnTo>
                    <a:pt x="695275" y="320771"/>
                  </a:lnTo>
                  <a:lnTo>
                    <a:pt x="691136" y="330607"/>
                  </a:lnTo>
                  <a:lnTo>
                    <a:pt x="686041" y="340125"/>
                  </a:lnTo>
                  <a:lnTo>
                    <a:pt x="680628" y="349643"/>
                  </a:lnTo>
                  <a:lnTo>
                    <a:pt x="674897" y="358527"/>
                  </a:lnTo>
                  <a:lnTo>
                    <a:pt x="668529" y="367093"/>
                  </a:lnTo>
                  <a:lnTo>
                    <a:pt x="662160" y="375342"/>
                  </a:lnTo>
                  <a:lnTo>
                    <a:pt x="655474" y="383274"/>
                  </a:lnTo>
                  <a:lnTo>
                    <a:pt x="647832" y="390889"/>
                  </a:lnTo>
                  <a:lnTo>
                    <a:pt x="640190" y="398503"/>
                  </a:lnTo>
                  <a:lnTo>
                    <a:pt x="632229" y="405166"/>
                  </a:lnTo>
                  <a:lnTo>
                    <a:pt x="623951" y="411511"/>
                  </a:lnTo>
                  <a:lnTo>
                    <a:pt x="615354" y="417857"/>
                  </a:lnTo>
                  <a:lnTo>
                    <a:pt x="606438" y="423568"/>
                  </a:lnTo>
                  <a:lnTo>
                    <a:pt x="596886" y="428961"/>
                  </a:lnTo>
                  <a:lnTo>
                    <a:pt x="587333" y="434038"/>
                  </a:lnTo>
                  <a:lnTo>
                    <a:pt x="577462" y="438162"/>
                  </a:lnTo>
                  <a:lnTo>
                    <a:pt x="567273" y="442287"/>
                  </a:lnTo>
                  <a:lnTo>
                    <a:pt x="557402" y="445777"/>
                  </a:lnTo>
                  <a:lnTo>
                    <a:pt x="546895" y="448632"/>
                  </a:lnTo>
                  <a:lnTo>
                    <a:pt x="536069" y="451170"/>
                  </a:lnTo>
                  <a:lnTo>
                    <a:pt x="525243" y="453074"/>
                  </a:lnTo>
                  <a:lnTo>
                    <a:pt x="514098" y="454343"/>
                  </a:lnTo>
                  <a:lnTo>
                    <a:pt x="502635" y="455295"/>
                  </a:lnTo>
                  <a:lnTo>
                    <a:pt x="491172" y="455612"/>
                  </a:lnTo>
                  <a:lnTo>
                    <a:pt x="480028" y="455295"/>
                  </a:lnTo>
                  <a:lnTo>
                    <a:pt x="468883" y="454343"/>
                  </a:lnTo>
                  <a:lnTo>
                    <a:pt x="457739" y="453074"/>
                  </a:lnTo>
                  <a:lnTo>
                    <a:pt x="446913" y="451170"/>
                  </a:lnTo>
                  <a:lnTo>
                    <a:pt x="436087" y="448632"/>
                  </a:lnTo>
                  <a:lnTo>
                    <a:pt x="425579" y="445777"/>
                  </a:lnTo>
                  <a:lnTo>
                    <a:pt x="415072" y="442287"/>
                  </a:lnTo>
                  <a:lnTo>
                    <a:pt x="405201" y="438162"/>
                  </a:lnTo>
                  <a:lnTo>
                    <a:pt x="395330" y="434038"/>
                  </a:lnTo>
                  <a:lnTo>
                    <a:pt x="386096" y="428961"/>
                  </a:lnTo>
                  <a:lnTo>
                    <a:pt x="376543" y="423568"/>
                  </a:lnTo>
                  <a:lnTo>
                    <a:pt x="367628" y="417857"/>
                  </a:lnTo>
                  <a:lnTo>
                    <a:pt x="359031" y="411511"/>
                  </a:lnTo>
                  <a:lnTo>
                    <a:pt x="350752" y="405166"/>
                  </a:lnTo>
                  <a:lnTo>
                    <a:pt x="342792" y="398503"/>
                  </a:lnTo>
                  <a:lnTo>
                    <a:pt x="334831" y="390889"/>
                  </a:lnTo>
                  <a:lnTo>
                    <a:pt x="327508" y="383274"/>
                  </a:lnTo>
                  <a:lnTo>
                    <a:pt x="320821" y="375342"/>
                  </a:lnTo>
                  <a:lnTo>
                    <a:pt x="313816" y="367093"/>
                  </a:lnTo>
                  <a:lnTo>
                    <a:pt x="307766" y="358527"/>
                  </a:lnTo>
                  <a:lnTo>
                    <a:pt x="302035" y="349643"/>
                  </a:lnTo>
                  <a:lnTo>
                    <a:pt x="298339" y="343145"/>
                  </a:lnTo>
                  <a:lnTo>
                    <a:pt x="296905" y="344170"/>
                  </a:lnTo>
                  <a:lnTo>
                    <a:pt x="283251" y="353695"/>
                  </a:lnTo>
                  <a:lnTo>
                    <a:pt x="268644" y="364807"/>
                  </a:lnTo>
                  <a:lnTo>
                    <a:pt x="254672" y="376555"/>
                  </a:lnTo>
                  <a:lnTo>
                    <a:pt x="240382" y="389255"/>
                  </a:lnTo>
                  <a:lnTo>
                    <a:pt x="225775" y="402907"/>
                  </a:lnTo>
                  <a:lnTo>
                    <a:pt x="211485" y="417830"/>
                  </a:lnTo>
                  <a:lnTo>
                    <a:pt x="204499" y="425450"/>
                  </a:lnTo>
                  <a:lnTo>
                    <a:pt x="197196" y="433705"/>
                  </a:lnTo>
                  <a:lnTo>
                    <a:pt x="190527" y="441642"/>
                  </a:lnTo>
                  <a:lnTo>
                    <a:pt x="183541" y="450215"/>
                  </a:lnTo>
                  <a:lnTo>
                    <a:pt x="176873" y="458787"/>
                  </a:lnTo>
                  <a:lnTo>
                    <a:pt x="169887" y="467995"/>
                  </a:lnTo>
                  <a:lnTo>
                    <a:pt x="163536" y="477202"/>
                  </a:lnTo>
                  <a:lnTo>
                    <a:pt x="156868" y="486727"/>
                  </a:lnTo>
                  <a:lnTo>
                    <a:pt x="150834" y="496570"/>
                  </a:lnTo>
                  <a:lnTo>
                    <a:pt x="144801" y="507047"/>
                  </a:lnTo>
                  <a:lnTo>
                    <a:pt x="139085" y="517525"/>
                  </a:lnTo>
                  <a:lnTo>
                    <a:pt x="133369" y="527685"/>
                  </a:lnTo>
                  <a:lnTo>
                    <a:pt x="127971" y="539115"/>
                  </a:lnTo>
                  <a:lnTo>
                    <a:pt x="122573" y="550227"/>
                  </a:lnTo>
                  <a:lnTo>
                    <a:pt x="117492" y="561657"/>
                  </a:lnTo>
                  <a:lnTo>
                    <a:pt x="112729" y="573405"/>
                  </a:lnTo>
                  <a:lnTo>
                    <a:pt x="107966" y="585787"/>
                  </a:lnTo>
                  <a:lnTo>
                    <a:pt x="103837" y="597852"/>
                  </a:lnTo>
                  <a:lnTo>
                    <a:pt x="99709" y="610870"/>
                  </a:lnTo>
                  <a:lnTo>
                    <a:pt x="96216" y="623887"/>
                  </a:lnTo>
                  <a:lnTo>
                    <a:pt x="92723" y="637222"/>
                  </a:lnTo>
                  <a:lnTo>
                    <a:pt x="89230" y="650875"/>
                  </a:lnTo>
                  <a:lnTo>
                    <a:pt x="86690" y="664845"/>
                  </a:lnTo>
                  <a:lnTo>
                    <a:pt x="84467" y="679132"/>
                  </a:lnTo>
                  <a:lnTo>
                    <a:pt x="82244" y="693737"/>
                  </a:lnTo>
                  <a:lnTo>
                    <a:pt x="80657" y="708660"/>
                  </a:lnTo>
                  <a:lnTo>
                    <a:pt x="79386" y="723900"/>
                  </a:lnTo>
                  <a:lnTo>
                    <a:pt x="78434" y="739140"/>
                  </a:lnTo>
                  <a:lnTo>
                    <a:pt x="78116" y="751840"/>
                  </a:lnTo>
                  <a:lnTo>
                    <a:pt x="78434" y="764857"/>
                  </a:lnTo>
                  <a:lnTo>
                    <a:pt x="79386" y="777875"/>
                  </a:lnTo>
                  <a:lnTo>
                    <a:pt x="80339" y="790892"/>
                  </a:lnTo>
                  <a:lnTo>
                    <a:pt x="82244" y="804227"/>
                  </a:lnTo>
                  <a:lnTo>
                    <a:pt x="84467" y="817880"/>
                  </a:lnTo>
                  <a:lnTo>
                    <a:pt x="87325" y="832167"/>
                  </a:lnTo>
                  <a:lnTo>
                    <a:pt x="90501" y="846137"/>
                  </a:lnTo>
                  <a:lnTo>
                    <a:pt x="93994" y="860425"/>
                  </a:lnTo>
                  <a:lnTo>
                    <a:pt x="98122" y="874712"/>
                  </a:lnTo>
                  <a:lnTo>
                    <a:pt x="102567" y="889317"/>
                  </a:lnTo>
                  <a:lnTo>
                    <a:pt x="107648" y="903922"/>
                  </a:lnTo>
                  <a:lnTo>
                    <a:pt x="112729" y="918845"/>
                  </a:lnTo>
                  <a:lnTo>
                    <a:pt x="118445" y="933450"/>
                  </a:lnTo>
                  <a:lnTo>
                    <a:pt x="124478" y="948690"/>
                  </a:lnTo>
                  <a:lnTo>
                    <a:pt x="131146" y="963612"/>
                  </a:lnTo>
                  <a:lnTo>
                    <a:pt x="137815" y="979170"/>
                  </a:lnTo>
                  <a:lnTo>
                    <a:pt x="145118" y="994092"/>
                  </a:lnTo>
                  <a:lnTo>
                    <a:pt x="152739" y="1009650"/>
                  </a:lnTo>
                  <a:lnTo>
                    <a:pt x="160678" y="1025207"/>
                  </a:lnTo>
                  <a:lnTo>
                    <a:pt x="168934" y="1040447"/>
                  </a:lnTo>
                  <a:lnTo>
                    <a:pt x="177190" y="1056005"/>
                  </a:lnTo>
                  <a:lnTo>
                    <a:pt x="186082" y="1071562"/>
                  </a:lnTo>
                  <a:lnTo>
                    <a:pt x="194973" y="1087120"/>
                  </a:lnTo>
                  <a:lnTo>
                    <a:pt x="204499" y="1102677"/>
                  </a:lnTo>
                  <a:lnTo>
                    <a:pt x="213708" y="1118235"/>
                  </a:lnTo>
                  <a:lnTo>
                    <a:pt x="233396" y="1149032"/>
                  </a:lnTo>
                  <a:lnTo>
                    <a:pt x="254354" y="1180147"/>
                  </a:lnTo>
                  <a:lnTo>
                    <a:pt x="275947" y="1210945"/>
                  </a:lnTo>
                  <a:lnTo>
                    <a:pt x="279123" y="1209992"/>
                  </a:lnTo>
                  <a:lnTo>
                    <a:pt x="282616" y="1209357"/>
                  </a:lnTo>
                  <a:lnTo>
                    <a:pt x="286109" y="1208405"/>
                  </a:lnTo>
                  <a:lnTo>
                    <a:pt x="289602" y="1208405"/>
                  </a:lnTo>
                  <a:lnTo>
                    <a:pt x="1358778" y="1208405"/>
                  </a:lnTo>
                  <a:lnTo>
                    <a:pt x="1379418" y="1181100"/>
                  </a:lnTo>
                  <a:lnTo>
                    <a:pt x="1399106" y="1153477"/>
                  </a:lnTo>
                  <a:lnTo>
                    <a:pt x="1418159" y="1125855"/>
                  </a:lnTo>
                  <a:lnTo>
                    <a:pt x="1436259" y="1098232"/>
                  </a:lnTo>
                  <a:lnTo>
                    <a:pt x="1444833" y="1084580"/>
                  </a:lnTo>
                  <a:lnTo>
                    <a:pt x="1453089" y="1070292"/>
                  </a:lnTo>
                  <a:lnTo>
                    <a:pt x="1461345" y="1056640"/>
                  </a:lnTo>
                  <a:lnTo>
                    <a:pt x="1469284" y="1042670"/>
                  </a:lnTo>
                  <a:lnTo>
                    <a:pt x="1476905" y="1029017"/>
                  </a:lnTo>
                  <a:lnTo>
                    <a:pt x="1483891" y="1015365"/>
                  </a:lnTo>
                  <a:lnTo>
                    <a:pt x="1490877" y="1001395"/>
                  </a:lnTo>
                  <a:lnTo>
                    <a:pt x="1497228" y="987742"/>
                  </a:lnTo>
                  <a:lnTo>
                    <a:pt x="1503261" y="974407"/>
                  </a:lnTo>
                  <a:lnTo>
                    <a:pt x="1509612" y="960755"/>
                  </a:lnTo>
                  <a:lnTo>
                    <a:pt x="1515010" y="947102"/>
                  </a:lnTo>
                  <a:lnTo>
                    <a:pt x="1520091" y="933767"/>
                  </a:lnTo>
                  <a:lnTo>
                    <a:pt x="1524537" y="920432"/>
                  </a:lnTo>
                  <a:lnTo>
                    <a:pt x="1528982" y="907097"/>
                  </a:lnTo>
                  <a:lnTo>
                    <a:pt x="1533110" y="893762"/>
                  </a:lnTo>
                  <a:lnTo>
                    <a:pt x="1536604" y="881062"/>
                  </a:lnTo>
                  <a:lnTo>
                    <a:pt x="1539779" y="868045"/>
                  </a:lnTo>
                  <a:lnTo>
                    <a:pt x="1542637" y="855027"/>
                  </a:lnTo>
                  <a:lnTo>
                    <a:pt x="1544860" y="842327"/>
                  </a:lnTo>
                  <a:lnTo>
                    <a:pt x="1546447" y="829945"/>
                  </a:lnTo>
                  <a:lnTo>
                    <a:pt x="1548035" y="817245"/>
                  </a:lnTo>
                  <a:lnTo>
                    <a:pt x="1548670" y="805180"/>
                  </a:lnTo>
                  <a:lnTo>
                    <a:pt x="1549305" y="792797"/>
                  </a:lnTo>
                  <a:lnTo>
                    <a:pt x="1548988" y="781050"/>
                  </a:lnTo>
                  <a:lnTo>
                    <a:pt x="1548670" y="765175"/>
                  </a:lnTo>
                  <a:lnTo>
                    <a:pt x="1547718" y="749935"/>
                  </a:lnTo>
                  <a:lnTo>
                    <a:pt x="1546130" y="735012"/>
                  </a:lnTo>
                  <a:lnTo>
                    <a:pt x="1544542" y="719772"/>
                  </a:lnTo>
                  <a:lnTo>
                    <a:pt x="1542319" y="705485"/>
                  </a:lnTo>
                  <a:lnTo>
                    <a:pt x="1539779" y="691197"/>
                  </a:lnTo>
                  <a:lnTo>
                    <a:pt x="1537238" y="676592"/>
                  </a:lnTo>
                  <a:lnTo>
                    <a:pt x="1534063" y="662940"/>
                  </a:lnTo>
                  <a:lnTo>
                    <a:pt x="1530252" y="649287"/>
                  </a:lnTo>
                  <a:lnTo>
                    <a:pt x="1526760" y="635952"/>
                  </a:lnTo>
                  <a:lnTo>
                    <a:pt x="1522949" y="623252"/>
                  </a:lnTo>
                  <a:lnTo>
                    <a:pt x="1518503" y="610235"/>
                  </a:lnTo>
                  <a:lnTo>
                    <a:pt x="1513740" y="597535"/>
                  </a:lnTo>
                  <a:lnTo>
                    <a:pt x="1508660" y="585470"/>
                  </a:lnTo>
                  <a:lnTo>
                    <a:pt x="1503896" y="573087"/>
                  </a:lnTo>
                  <a:lnTo>
                    <a:pt x="1498498" y="561340"/>
                  </a:lnTo>
                  <a:lnTo>
                    <a:pt x="1492465" y="549910"/>
                  </a:lnTo>
                  <a:lnTo>
                    <a:pt x="1486749" y="538162"/>
                  </a:lnTo>
                  <a:lnTo>
                    <a:pt x="1480715" y="527050"/>
                  </a:lnTo>
                  <a:lnTo>
                    <a:pt x="1474682" y="516255"/>
                  </a:lnTo>
                  <a:lnTo>
                    <a:pt x="1468014" y="505460"/>
                  </a:lnTo>
                  <a:lnTo>
                    <a:pt x="1461663" y="494982"/>
                  </a:lnTo>
                  <a:lnTo>
                    <a:pt x="1454994" y="485140"/>
                  </a:lnTo>
                  <a:lnTo>
                    <a:pt x="1447691" y="475297"/>
                  </a:lnTo>
                  <a:lnTo>
                    <a:pt x="1440705" y="465772"/>
                  </a:lnTo>
                  <a:lnTo>
                    <a:pt x="1433401" y="455930"/>
                  </a:lnTo>
                  <a:lnTo>
                    <a:pt x="1426098" y="447040"/>
                  </a:lnTo>
                  <a:lnTo>
                    <a:pt x="1418476" y="437832"/>
                  </a:lnTo>
                  <a:lnTo>
                    <a:pt x="1410855" y="428942"/>
                  </a:lnTo>
                  <a:lnTo>
                    <a:pt x="1402917" y="420370"/>
                  </a:lnTo>
                  <a:lnTo>
                    <a:pt x="1395296" y="412115"/>
                  </a:lnTo>
                  <a:lnTo>
                    <a:pt x="1387357" y="404177"/>
                  </a:lnTo>
                  <a:lnTo>
                    <a:pt x="1371480" y="388302"/>
                  </a:lnTo>
                  <a:lnTo>
                    <a:pt x="1355285" y="374015"/>
                  </a:lnTo>
                  <a:lnTo>
                    <a:pt x="1338772" y="360045"/>
                  </a:lnTo>
                  <a:lnTo>
                    <a:pt x="1322260" y="347027"/>
                  </a:lnTo>
                  <a:lnTo>
                    <a:pt x="1306065" y="334962"/>
                  </a:lnTo>
                  <a:lnTo>
                    <a:pt x="1289870" y="323850"/>
                  </a:lnTo>
                  <a:lnTo>
                    <a:pt x="1273676" y="313372"/>
                  </a:lnTo>
                  <a:lnTo>
                    <a:pt x="1262693" y="306783"/>
                  </a:lnTo>
                  <a:lnTo>
                    <a:pt x="1262392" y="307587"/>
                  </a:lnTo>
                  <a:lnTo>
                    <a:pt x="1257633" y="317458"/>
                  </a:lnTo>
                  <a:lnTo>
                    <a:pt x="1252874" y="327011"/>
                  </a:lnTo>
                  <a:lnTo>
                    <a:pt x="1247481" y="336563"/>
                  </a:lnTo>
                  <a:lnTo>
                    <a:pt x="1241770" y="345160"/>
                  </a:lnTo>
                  <a:lnTo>
                    <a:pt x="1235742" y="353757"/>
                  </a:lnTo>
                  <a:lnTo>
                    <a:pt x="1229079" y="362354"/>
                  </a:lnTo>
                  <a:lnTo>
                    <a:pt x="1222416" y="370315"/>
                  </a:lnTo>
                  <a:lnTo>
                    <a:pt x="1214802" y="377957"/>
                  </a:lnTo>
                  <a:lnTo>
                    <a:pt x="1207187" y="385599"/>
                  </a:lnTo>
                  <a:lnTo>
                    <a:pt x="1199255" y="392285"/>
                  </a:lnTo>
                  <a:lnTo>
                    <a:pt x="1190689" y="398972"/>
                  </a:lnTo>
                  <a:lnTo>
                    <a:pt x="1182123" y="405022"/>
                  </a:lnTo>
                  <a:lnTo>
                    <a:pt x="1173239" y="410753"/>
                  </a:lnTo>
                  <a:lnTo>
                    <a:pt x="1164038" y="416166"/>
                  </a:lnTo>
                  <a:lnTo>
                    <a:pt x="1154520" y="421261"/>
                  </a:lnTo>
                  <a:lnTo>
                    <a:pt x="1144684" y="425719"/>
                  </a:lnTo>
                  <a:lnTo>
                    <a:pt x="1134849" y="429540"/>
                  </a:lnTo>
                  <a:lnTo>
                    <a:pt x="1124696" y="432724"/>
                  </a:lnTo>
                  <a:lnTo>
                    <a:pt x="1114226" y="435908"/>
                  </a:lnTo>
                  <a:lnTo>
                    <a:pt x="1103439" y="438455"/>
                  </a:lnTo>
                  <a:lnTo>
                    <a:pt x="1092652" y="440366"/>
                  </a:lnTo>
                  <a:lnTo>
                    <a:pt x="1081547" y="441639"/>
                  </a:lnTo>
                  <a:lnTo>
                    <a:pt x="1070443" y="442595"/>
                  </a:lnTo>
                  <a:lnTo>
                    <a:pt x="1059021" y="442913"/>
                  </a:lnTo>
                  <a:lnTo>
                    <a:pt x="1047917" y="442595"/>
                  </a:lnTo>
                  <a:lnTo>
                    <a:pt x="1036178" y="441639"/>
                  </a:lnTo>
                  <a:lnTo>
                    <a:pt x="1025390" y="440366"/>
                  </a:lnTo>
                  <a:lnTo>
                    <a:pt x="1014286" y="438455"/>
                  </a:lnTo>
                  <a:lnTo>
                    <a:pt x="1003816" y="435908"/>
                  </a:lnTo>
                  <a:lnTo>
                    <a:pt x="993663" y="432724"/>
                  </a:lnTo>
                  <a:lnTo>
                    <a:pt x="983193" y="429540"/>
                  </a:lnTo>
                  <a:lnTo>
                    <a:pt x="973040" y="425719"/>
                  </a:lnTo>
                  <a:lnTo>
                    <a:pt x="963205" y="421261"/>
                  </a:lnTo>
                  <a:lnTo>
                    <a:pt x="954004" y="416166"/>
                  </a:lnTo>
                  <a:lnTo>
                    <a:pt x="944486" y="410753"/>
                  </a:lnTo>
                  <a:lnTo>
                    <a:pt x="935602" y="405022"/>
                  </a:lnTo>
                  <a:lnTo>
                    <a:pt x="927036" y="398972"/>
                  </a:lnTo>
                  <a:lnTo>
                    <a:pt x="918787" y="392285"/>
                  </a:lnTo>
                  <a:lnTo>
                    <a:pt x="910538" y="385599"/>
                  </a:lnTo>
                  <a:lnTo>
                    <a:pt x="902923" y="377957"/>
                  </a:lnTo>
                  <a:lnTo>
                    <a:pt x="895626" y="370315"/>
                  </a:lnTo>
                  <a:lnTo>
                    <a:pt x="888646" y="362354"/>
                  </a:lnTo>
                  <a:lnTo>
                    <a:pt x="881984" y="353757"/>
                  </a:lnTo>
                  <a:lnTo>
                    <a:pt x="875955" y="345160"/>
                  </a:lnTo>
                  <a:lnTo>
                    <a:pt x="870244" y="336563"/>
                  </a:lnTo>
                  <a:lnTo>
                    <a:pt x="864851" y="327011"/>
                  </a:lnTo>
                  <a:lnTo>
                    <a:pt x="860092" y="317458"/>
                  </a:lnTo>
                  <a:lnTo>
                    <a:pt x="855650" y="307587"/>
                  </a:lnTo>
                  <a:lnTo>
                    <a:pt x="851843" y="297398"/>
                  </a:lnTo>
                  <a:lnTo>
                    <a:pt x="848353" y="287527"/>
                  </a:lnTo>
                  <a:lnTo>
                    <a:pt x="845497" y="277020"/>
                  </a:lnTo>
                  <a:lnTo>
                    <a:pt x="842959" y="266194"/>
                  </a:lnTo>
                  <a:lnTo>
                    <a:pt x="840738" y="255367"/>
                  </a:lnTo>
                  <a:lnTo>
                    <a:pt x="839469" y="244223"/>
                  </a:lnTo>
                  <a:lnTo>
                    <a:pt x="838517" y="233079"/>
                  </a:lnTo>
                  <a:lnTo>
                    <a:pt x="838200" y="221616"/>
                  </a:lnTo>
                  <a:lnTo>
                    <a:pt x="838517" y="210153"/>
                  </a:lnTo>
                  <a:lnTo>
                    <a:pt x="839469" y="198690"/>
                  </a:lnTo>
                  <a:lnTo>
                    <a:pt x="840738" y="187864"/>
                  </a:lnTo>
                  <a:lnTo>
                    <a:pt x="842959" y="176719"/>
                  </a:lnTo>
                  <a:lnTo>
                    <a:pt x="845497" y="166212"/>
                  </a:lnTo>
                  <a:lnTo>
                    <a:pt x="848353" y="155704"/>
                  </a:lnTo>
                  <a:lnTo>
                    <a:pt x="851843" y="145515"/>
                  </a:lnTo>
                  <a:lnTo>
                    <a:pt x="855650" y="135326"/>
                  </a:lnTo>
                  <a:lnTo>
                    <a:pt x="860092" y="125455"/>
                  </a:lnTo>
                  <a:lnTo>
                    <a:pt x="864851" y="116221"/>
                  </a:lnTo>
                  <a:lnTo>
                    <a:pt x="870244" y="106668"/>
                  </a:lnTo>
                  <a:lnTo>
                    <a:pt x="875955" y="97753"/>
                  </a:lnTo>
                  <a:lnTo>
                    <a:pt x="881984" y="89156"/>
                  </a:lnTo>
                  <a:lnTo>
                    <a:pt x="888646" y="80877"/>
                  </a:lnTo>
                  <a:lnTo>
                    <a:pt x="895626" y="72598"/>
                  </a:lnTo>
                  <a:lnTo>
                    <a:pt x="902923" y="64956"/>
                  </a:lnTo>
                  <a:lnTo>
                    <a:pt x="910538" y="57633"/>
                  </a:lnTo>
                  <a:lnTo>
                    <a:pt x="918787" y="50946"/>
                  </a:lnTo>
                  <a:lnTo>
                    <a:pt x="927036" y="43941"/>
                  </a:lnTo>
                  <a:lnTo>
                    <a:pt x="935602" y="37891"/>
                  </a:lnTo>
                  <a:lnTo>
                    <a:pt x="944486" y="32160"/>
                  </a:lnTo>
                  <a:lnTo>
                    <a:pt x="954004" y="26747"/>
                  </a:lnTo>
                  <a:lnTo>
                    <a:pt x="963205" y="21970"/>
                  </a:lnTo>
                  <a:lnTo>
                    <a:pt x="973040" y="17831"/>
                  </a:lnTo>
                  <a:lnTo>
                    <a:pt x="983193" y="13692"/>
                  </a:lnTo>
                  <a:lnTo>
                    <a:pt x="993663" y="10189"/>
                  </a:lnTo>
                  <a:lnTo>
                    <a:pt x="1003816" y="7323"/>
                  </a:lnTo>
                  <a:lnTo>
                    <a:pt x="1014286" y="4776"/>
                  </a:lnTo>
                  <a:lnTo>
                    <a:pt x="1025390" y="2547"/>
                  </a:lnTo>
                  <a:lnTo>
                    <a:pt x="1036178" y="1274"/>
                  </a:lnTo>
                  <a:lnTo>
                    <a:pt x="1047917" y="318"/>
                  </a:lnTo>
                  <a:lnTo>
                    <a:pt x="1059021"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35" name="组合 34"/>
          <p:cNvGrpSpPr/>
          <p:nvPr/>
        </p:nvGrpSpPr>
        <p:grpSpPr>
          <a:xfrm>
            <a:off x="5165301" y="1439874"/>
            <a:ext cx="397018" cy="397019"/>
            <a:chOff x="3211798" y="2284092"/>
            <a:chExt cx="1164617" cy="1164619"/>
          </a:xfrm>
          <a:effectLst>
            <a:reflection blurRad="88900" stA="83000" endPos="63000" dist="50800" dir="5400000" sy="-100000" algn="bl" rotWithShape="0"/>
          </a:effectLst>
        </p:grpSpPr>
        <p:sp>
          <p:nvSpPr>
            <p:cNvPr id="36" name="椭圆 35"/>
            <p:cNvSpPr/>
            <p:nvPr/>
          </p:nvSpPr>
          <p:spPr>
            <a:xfrm>
              <a:off x="3211798" y="2284092"/>
              <a:ext cx="1164617"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7" name="KSO_Shape"/>
            <p:cNvSpPr/>
            <p:nvPr/>
          </p:nvSpPr>
          <p:spPr bwMode="auto">
            <a:xfrm>
              <a:off x="3583891" y="2632626"/>
              <a:ext cx="395692" cy="499821"/>
            </a:xfrm>
            <a:custGeom>
              <a:gdLst>
                <a:gd name="T0" fmla="*/ 409258 w 1908175"/>
                <a:gd name="T1" fmla="*/ 1596961 h 2408238"/>
                <a:gd name="T2" fmla="*/ 401003 w 1908175"/>
                <a:gd name="T3" fmla="*/ 1624631 h 2408238"/>
                <a:gd name="T4" fmla="*/ 401003 w 1908175"/>
                <a:gd name="T5" fmla="*/ 1652937 h 2408238"/>
                <a:gd name="T6" fmla="*/ 409258 w 1908175"/>
                <a:gd name="T7" fmla="*/ 1679971 h 2408238"/>
                <a:gd name="T8" fmla="*/ 425133 w 1908175"/>
                <a:gd name="T9" fmla="*/ 1704142 h 2408238"/>
                <a:gd name="T10" fmla="*/ 554990 w 1908175"/>
                <a:gd name="T11" fmla="*/ 1802737 h 2408238"/>
                <a:gd name="T12" fmla="*/ 581660 w 1908175"/>
                <a:gd name="T13" fmla="*/ 1815459 h 2408238"/>
                <a:gd name="T14" fmla="*/ 609600 w 1908175"/>
                <a:gd name="T15" fmla="*/ 1819275 h 2408238"/>
                <a:gd name="T16" fmla="*/ 637540 w 1908175"/>
                <a:gd name="T17" fmla="*/ 1815459 h 2408238"/>
                <a:gd name="T18" fmla="*/ 663575 w 1908175"/>
                <a:gd name="T19" fmla="*/ 1803055 h 2408238"/>
                <a:gd name="T20" fmla="*/ 685483 w 1908175"/>
                <a:gd name="T21" fmla="*/ 1783336 h 2408238"/>
                <a:gd name="T22" fmla="*/ 915988 w 1908175"/>
                <a:gd name="T23" fmla="*/ 1192088 h 2408238"/>
                <a:gd name="T24" fmla="*/ 1603504 w 1908175"/>
                <a:gd name="T25" fmla="*/ 317 h 2408238"/>
                <a:gd name="T26" fmla="*/ 1642621 w 1908175"/>
                <a:gd name="T27" fmla="*/ 16177 h 2408238"/>
                <a:gd name="T28" fmla="*/ 1902769 w 1908175"/>
                <a:gd name="T29" fmla="*/ 238854 h 2408238"/>
                <a:gd name="T30" fmla="*/ 1907221 w 1908175"/>
                <a:gd name="T31" fmla="*/ 279456 h 2408238"/>
                <a:gd name="T32" fmla="*/ 1887503 w 1908175"/>
                <a:gd name="T33" fmla="*/ 316886 h 2408238"/>
                <a:gd name="T34" fmla="*/ 1850612 w 1908175"/>
                <a:gd name="T35" fmla="*/ 336552 h 2408238"/>
                <a:gd name="T36" fmla="*/ 1809586 w 1908175"/>
                <a:gd name="T37" fmla="*/ 332746 h 2408238"/>
                <a:gd name="T38" fmla="*/ 1514715 w 1908175"/>
                <a:gd name="T39" fmla="*/ 544883 h 2408238"/>
                <a:gd name="T40" fmla="*/ 1542348 w 1908175"/>
                <a:gd name="T41" fmla="*/ 572827 h 2408238"/>
                <a:gd name="T42" fmla="*/ 1559817 w 1908175"/>
                <a:gd name="T43" fmla="*/ 606169 h 2408238"/>
                <a:gd name="T44" fmla="*/ 1567122 w 1908175"/>
                <a:gd name="T45" fmla="*/ 642687 h 2408238"/>
                <a:gd name="T46" fmla="*/ 1563311 w 1908175"/>
                <a:gd name="T47" fmla="*/ 680157 h 2408238"/>
                <a:gd name="T48" fmla="*/ 1549018 w 1908175"/>
                <a:gd name="T49" fmla="*/ 715722 h 2408238"/>
                <a:gd name="T50" fmla="*/ 708286 w 1908175"/>
                <a:gd name="T51" fmla="*/ 1844913 h 2408238"/>
                <a:gd name="T52" fmla="*/ 677477 w 1908175"/>
                <a:gd name="T53" fmla="*/ 1867776 h 2408238"/>
                <a:gd name="T54" fmla="*/ 642222 w 1908175"/>
                <a:gd name="T55" fmla="*/ 1879843 h 2408238"/>
                <a:gd name="T56" fmla="*/ 605060 w 1908175"/>
                <a:gd name="T57" fmla="*/ 1882066 h 2408238"/>
                <a:gd name="T58" fmla="*/ 568217 w 1908175"/>
                <a:gd name="T59" fmla="*/ 1873174 h 2408238"/>
                <a:gd name="T60" fmla="*/ 481825 w 1908175"/>
                <a:gd name="T61" fmla="*/ 1814111 h 2408238"/>
                <a:gd name="T62" fmla="*/ 45102 w 1908175"/>
                <a:gd name="T63" fmla="*/ 2399982 h 2408238"/>
                <a:gd name="T64" fmla="*/ 32079 w 1908175"/>
                <a:gd name="T65" fmla="*/ 2407603 h 2408238"/>
                <a:gd name="T66" fmla="*/ 17469 w 1908175"/>
                <a:gd name="T67" fmla="*/ 2406650 h 2408238"/>
                <a:gd name="T68" fmla="*/ 4764 w 1908175"/>
                <a:gd name="T69" fmla="*/ 2397124 h 2408238"/>
                <a:gd name="T70" fmla="*/ 0 w 1908175"/>
                <a:gd name="T71" fmla="*/ 2379659 h 2408238"/>
                <a:gd name="T72" fmla="*/ 435770 w 1908175"/>
                <a:gd name="T73" fmla="*/ 1796328 h 2408238"/>
                <a:gd name="T74" fmla="*/ 388763 w 1908175"/>
                <a:gd name="T75" fmla="*/ 1744569 h 2408238"/>
                <a:gd name="T76" fmla="*/ 362719 w 1908175"/>
                <a:gd name="T77" fmla="*/ 1715989 h 2408238"/>
                <a:gd name="T78" fmla="*/ 346838 w 1908175"/>
                <a:gd name="T79" fmla="*/ 1681695 h 2408238"/>
                <a:gd name="T80" fmla="*/ 341438 w 1908175"/>
                <a:gd name="T81" fmla="*/ 1644542 h 2408238"/>
                <a:gd name="T82" fmla="*/ 346838 w 1908175"/>
                <a:gd name="T83" fmla="*/ 1607707 h 2408238"/>
                <a:gd name="T84" fmla="*/ 363036 w 1908175"/>
                <a:gd name="T85" fmla="*/ 1572459 h 2408238"/>
                <a:gd name="T86" fmla="*/ 1205039 w 1908175"/>
                <a:gd name="T87" fmla="*/ 444538 h 2408238"/>
                <a:gd name="T88" fmla="*/ 1236800 w 1908175"/>
                <a:gd name="T89" fmla="*/ 423263 h 2408238"/>
                <a:gd name="T90" fmla="*/ 1272374 w 1908175"/>
                <a:gd name="T91" fmla="*/ 412784 h 2408238"/>
                <a:gd name="T92" fmla="*/ 1309852 w 1908175"/>
                <a:gd name="T93" fmla="*/ 412466 h 2408238"/>
                <a:gd name="T94" fmla="*/ 1346378 w 1908175"/>
                <a:gd name="T95" fmla="*/ 423263 h 2408238"/>
                <a:gd name="T96" fmla="*/ 1396879 w 1908175"/>
                <a:gd name="T97" fmla="*/ 456287 h 2408238"/>
                <a:gd name="T98" fmla="*/ 1533856 w 1908175"/>
                <a:gd name="T99" fmla="*/ 105629 h 2408238"/>
                <a:gd name="T100" fmla="*/ 1525905 w 1908175"/>
                <a:gd name="T101" fmla="*/ 65344 h 2408238"/>
                <a:gd name="T102" fmla="*/ 1541806 w 1908175"/>
                <a:gd name="T103" fmla="*/ 26645 h 2408238"/>
                <a:gd name="T104" fmla="*/ 1576153 w 1908175"/>
                <a:gd name="T105" fmla="*/ 3172 h 240823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8175" h="2408238">
                  <a:moveTo>
                    <a:pt x="790575" y="1079500"/>
                  </a:moveTo>
                  <a:lnTo>
                    <a:pt x="419418" y="1579468"/>
                  </a:lnTo>
                  <a:lnTo>
                    <a:pt x="416560" y="1583921"/>
                  </a:lnTo>
                  <a:lnTo>
                    <a:pt x="414020" y="1587738"/>
                  </a:lnTo>
                  <a:lnTo>
                    <a:pt x="411480" y="1592190"/>
                  </a:lnTo>
                  <a:lnTo>
                    <a:pt x="409258" y="1596961"/>
                  </a:lnTo>
                  <a:lnTo>
                    <a:pt x="407035" y="1601096"/>
                  </a:lnTo>
                  <a:lnTo>
                    <a:pt x="405765" y="1605866"/>
                  </a:lnTo>
                  <a:lnTo>
                    <a:pt x="404178" y="1610637"/>
                  </a:lnTo>
                  <a:lnTo>
                    <a:pt x="402908" y="1615090"/>
                  </a:lnTo>
                  <a:lnTo>
                    <a:pt x="401638" y="1619860"/>
                  </a:lnTo>
                  <a:lnTo>
                    <a:pt x="401003" y="1624631"/>
                  </a:lnTo>
                  <a:lnTo>
                    <a:pt x="400685" y="1629084"/>
                  </a:lnTo>
                  <a:lnTo>
                    <a:pt x="400368" y="1633854"/>
                  </a:lnTo>
                  <a:lnTo>
                    <a:pt x="400050" y="1638625"/>
                  </a:lnTo>
                  <a:lnTo>
                    <a:pt x="400368" y="1643396"/>
                  </a:lnTo>
                  <a:lnTo>
                    <a:pt x="400685" y="1648166"/>
                  </a:lnTo>
                  <a:lnTo>
                    <a:pt x="401003" y="1652937"/>
                  </a:lnTo>
                  <a:lnTo>
                    <a:pt x="401955" y="1657708"/>
                  </a:lnTo>
                  <a:lnTo>
                    <a:pt x="402908" y="1662160"/>
                  </a:lnTo>
                  <a:lnTo>
                    <a:pt x="404178" y="1666613"/>
                  </a:lnTo>
                  <a:lnTo>
                    <a:pt x="405765" y="1671384"/>
                  </a:lnTo>
                  <a:lnTo>
                    <a:pt x="407353" y="1675836"/>
                  </a:lnTo>
                  <a:lnTo>
                    <a:pt x="409258" y="1679971"/>
                  </a:lnTo>
                  <a:lnTo>
                    <a:pt x="411480" y="1684424"/>
                  </a:lnTo>
                  <a:lnTo>
                    <a:pt x="413703" y="1688558"/>
                  </a:lnTo>
                  <a:lnTo>
                    <a:pt x="416243" y="1692693"/>
                  </a:lnTo>
                  <a:lnTo>
                    <a:pt x="419100" y="1696509"/>
                  </a:lnTo>
                  <a:lnTo>
                    <a:pt x="421958" y="1700644"/>
                  </a:lnTo>
                  <a:lnTo>
                    <a:pt x="425133" y="1704142"/>
                  </a:lnTo>
                  <a:lnTo>
                    <a:pt x="428625" y="1707641"/>
                  </a:lnTo>
                  <a:lnTo>
                    <a:pt x="432435" y="1711457"/>
                  </a:lnTo>
                  <a:lnTo>
                    <a:pt x="435928" y="1714638"/>
                  </a:lnTo>
                  <a:lnTo>
                    <a:pt x="439738" y="1717818"/>
                  </a:lnTo>
                  <a:lnTo>
                    <a:pt x="550545" y="1799874"/>
                  </a:lnTo>
                  <a:lnTo>
                    <a:pt x="554990" y="1802737"/>
                  </a:lnTo>
                  <a:lnTo>
                    <a:pt x="558800" y="1805599"/>
                  </a:lnTo>
                  <a:lnTo>
                    <a:pt x="563245" y="1807825"/>
                  </a:lnTo>
                  <a:lnTo>
                    <a:pt x="568008" y="1810370"/>
                  </a:lnTo>
                  <a:lnTo>
                    <a:pt x="572135" y="1812278"/>
                  </a:lnTo>
                  <a:lnTo>
                    <a:pt x="576898" y="1813868"/>
                  </a:lnTo>
                  <a:lnTo>
                    <a:pt x="581660" y="1815459"/>
                  </a:lnTo>
                  <a:lnTo>
                    <a:pt x="586105" y="1816413"/>
                  </a:lnTo>
                  <a:lnTo>
                    <a:pt x="590868" y="1817685"/>
                  </a:lnTo>
                  <a:lnTo>
                    <a:pt x="595630" y="1818321"/>
                  </a:lnTo>
                  <a:lnTo>
                    <a:pt x="600075" y="1818957"/>
                  </a:lnTo>
                  <a:lnTo>
                    <a:pt x="604838" y="1819275"/>
                  </a:lnTo>
                  <a:lnTo>
                    <a:pt x="609600" y="1819275"/>
                  </a:lnTo>
                  <a:lnTo>
                    <a:pt x="614363" y="1819275"/>
                  </a:lnTo>
                  <a:lnTo>
                    <a:pt x="619125" y="1818957"/>
                  </a:lnTo>
                  <a:lnTo>
                    <a:pt x="623888" y="1818321"/>
                  </a:lnTo>
                  <a:lnTo>
                    <a:pt x="628650" y="1817685"/>
                  </a:lnTo>
                  <a:lnTo>
                    <a:pt x="633095" y="1816413"/>
                  </a:lnTo>
                  <a:lnTo>
                    <a:pt x="637540" y="1815459"/>
                  </a:lnTo>
                  <a:lnTo>
                    <a:pt x="642303" y="1813550"/>
                  </a:lnTo>
                  <a:lnTo>
                    <a:pt x="646748" y="1812278"/>
                  </a:lnTo>
                  <a:lnTo>
                    <a:pt x="650875" y="1810052"/>
                  </a:lnTo>
                  <a:lnTo>
                    <a:pt x="655320" y="1808143"/>
                  </a:lnTo>
                  <a:lnTo>
                    <a:pt x="659448" y="1805599"/>
                  </a:lnTo>
                  <a:lnTo>
                    <a:pt x="663575" y="1803055"/>
                  </a:lnTo>
                  <a:lnTo>
                    <a:pt x="667385" y="1800192"/>
                  </a:lnTo>
                  <a:lnTo>
                    <a:pt x="671513" y="1797330"/>
                  </a:lnTo>
                  <a:lnTo>
                    <a:pt x="675005" y="1794149"/>
                  </a:lnTo>
                  <a:lnTo>
                    <a:pt x="678498" y="1790969"/>
                  </a:lnTo>
                  <a:lnTo>
                    <a:pt x="682308" y="1787470"/>
                  </a:lnTo>
                  <a:lnTo>
                    <a:pt x="685483" y="1783336"/>
                  </a:lnTo>
                  <a:lnTo>
                    <a:pt x="688658" y="1779519"/>
                  </a:lnTo>
                  <a:lnTo>
                    <a:pt x="1036638" y="1310401"/>
                  </a:lnTo>
                  <a:lnTo>
                    <a:pt x="1006793" y="1280505"/>
                  </a:lnTo>
                  <a:lnTo>
                    <a:pt x="976630" y="1250609"/>
                  </a:lnTo>
                  <a:lnTo>
                    <a:pt x="946468" y="1221031"/>
                  </a:lnTo>
                  <a:lnTo>
                    <a:pt x="915988" y="1192088"/>
                  </a:lnTo>
                  <a:lnTo>
                    <a:pt x="885508" y="1163146"/>
                  </a:lnTo>
                  <a:lnTo>
                    <a:pt x="854075" y="1135158"/>
                  </a:lnTo>
                  <a:lnTo>
                    <a:pt x="822325" y="1106852"/>
                  </a:lnTo>
                  <a:lnTo>
                    <a:pt x="790575" y="1079500"/>
                  </a:lnTo>
                  <a:close/>
                  <a:moveTo>
                    <a:pt x="1596825" y="0"/>
                  </a:moveTo>
                  <a:lnTo>
                    <a:pt x="1603504" y="317"/>
                  </a:lnTo>
                  <a:lnTo>
                    <a:pt x="1610501" y="1586"/>
                  </a:lnTo>
                  <a:lnTo>
                    <a:pt x="1617179" y="2855"/>
                  </a:lnTo>
                  <a:lnTo>
                    <a:pt x="1624176" y="5392"/>
                  </a:lnTo>
                  <a:lnTo>
                    <a:pt x="1630536" y="8247"/>
                  </a:lnTo>
                  <a:lnTo>
                    <a:pt x="1636897" y="11737"/>
                  </a:lnTo>
                  <a:lnTo>
                    <a:pt x="1642621" y="16177"/>
                  </a:lnTo>
                  <a:lnTo>
                    <a:pt x="1882097" y="210623"/>
                  </a:lnTo>
                  <a:lnTo>
                    <a:pt x="1887503" y="215698"/>
                  </a:lnTo>
                  <a:lnTo>
                    <a:pt x="1891956" y="221090"/>
                  </a:lnTo>
                  <a:lnTo>
                    <a:pt x="1896408" y="226800"/>
                  </a:lnTo>
                  <a:lnTo>
                    <a:pt x="1899906" y="232510"/>
                  </a:lnTo>
                  <a:lnTo>
                    <a:pt x="1902769" y="238854"/>
                  </a:lnTo>
                  <a:lnTo>
                    <a:pt x="1905313" y="245515"/>
                  </a:lnTo>
                  <a:lnTo>
                    <a:pt x="1906903" y="252176"/>
                  </a:lnTo>
                  <a:lnTo>
                    <a:pt x="1907857" y="259155"/>
                  </a:lnTo>
                  <a:lnTo>
                    <a:pt x="1908175" y="265816"/>
                  </a:lnTo>
                  <a:lnTo>
                    <a:pt x="1908175" y="272794"/>
                  </a:lnTo>
                  <a:lnTo>
                    <a:pt x="1907221" y="279456"/>
                  </a:lnTo>
                  <a:lnTo>
                    <a:pt x="1905313" y="286434"/>
                  </a:lnTo>
                  <a:lnTo>
                    <a:pt x="1903405" y="292778"/>
                  </a:lnTo>
                  <a:lnTo>
                    <a:pt x="1900542" y="299122"/>
                  </a:lnTo>
                  <a:lnTo>
                    <a:pt x="1896726" y="305783"/>
                  </a:lnTo>
                  <a:lnTo>
                    <a:pt x="1892592" y="311493"/>
                  </a:lnTo>
                  <a:lnTo>
                    <a:pt x="1887503" y="316886"/>
                  </a:lnTo>
                  <a:lnTo>
                    <a:pt x="1882097" y="321961"/>
                  </a:lnTo>
                  <a:lnTo>
                    <a:pt x="1876372" y="325767"/>
                  </a:lnTo>
                  <a:lnTo>
                    <a:pt x="1870012" y="329574"/>
                  </a:lnTo>
                  <a:lnTo>
                    <a:pt x="1863969" y="332746"/>
                  </a:lnTo>
                  <a:lnTo>
                    <a:pt x="1857608" y="334966"/>
                  </a:lnTo>
                  <a:lnTo>
                    <a:pt x="1850612" y="336552"/>
                  </a:lnTo>
                  <a:lnTo>
                    <a:pt x="1843933" y="337821"/>
                  </a:lnTo>
                  <a:lnTo>
                    <a:pt x="1836937" y="338138"/>
                  </a:lnTo>
                  <a:lnTo>
                    <a:pt x="1830258" y="337821"/>
                  </a:lnTo>
                  <a:lnTo>
                    <a:pt x="1823261" y="336552"/>
                  </a:lnTo>
                  <a:lnTo>
                    <a:pt x="1816583" y="335283"/>
                  </a:lnTo>
                  <a:lnTo>
                    <a:pt x="1809586" y="332746"/>
                  </a:lnTo>
                  <a:lnTo>
                    <a:pt x="1803226" y="329891"/>
                  </a:lnTo>
                  <a:lnTo>
                    <a:pt x="1797183" y="326084"/>
                  </a:lnTo>
                  <a:lnTo>
                    <a:pt x="1791141" y="321961"/>
                  </a:lnTo>
                  <a:lnTo>
                    <a:pt x="1723056" y="266679"/>
                  </a:lnTo>
                  <a:lnTo>
                    <a:pt x="1503281" y="536626"/>
                  </a:lnTo>
                  <a:lnTo>
                    <a:pt x="1514715" y="544883"/>
                  </a:lnTo>
                  <a:lnTo>
                    <a:pt x="1519797" y="549328"/>
                  </a:lnTo>
                  <a:lnTo>
                    <a:pt x="1524879" y="553456"/>
                  </a:lnTo>
                  <a:lnTo>
                    <a:pt x="1529643" y="558220"/>
                  </a:lnTo>
                  <a:lnTo>
                    <a:pt x="1534408" y="562983"/>
                  </a:lnTo>
                  <a:lnTo>
                    <a:pt x="1538219" y="567428"/>
                  </a:lnTo>
                  <a:lnTo>
                    <a:pt x="1542348" y="572827"/>
                  </a:lnTo>
                  <a:lnTo>
                    <a:pt x="1545842" y="577907"/>
                  </a:lnTo>
                  <a:lnTo>
                    <a:pt x="1549336" y="583306"/>
                  </a:lnTo>
                  <a:lnTo>
                    <a:pt x="1552194" y="588704"/>
                  </a:lnTo>
                  <a:lnTo>
                    <a:pt x="1555053" y="594420"/>
                  </a:lnTo>
                  <a:lnTo>
                    <a:pt x="1557594" y="600136"/>
                  </a:lnTo>
                  <a:lnTo>
                    <a:pt x="1559817" y="606169"/>
                  </a:lnTo>
                  <a:lnTo>
                    <a:pt x="1561723" y="612202"/>
                  </a:lnTo>
                  <a:lnTo>
                    <a:pt x="1563311" y="618236"/>
                  </a:lnTo>
                  <a:lnTo>
                    <a:pt x="1564899" y="624269"/>
                  </a:lnTo>
                  <a:lnTo>
                    <a:pt x="1565852" y="630620"/>
                  </a:lnTo>
                  <a:lnTo>
                    <a:pt x="1566804" y="636653"/>
                  </a:lnTo>
                  <a:lnTo>
                    <a:pt x="1567122" y="642687"/>
                  </a:lnTo>
                  <a:lnTo>
                    <a:pt x="1567440" y="648720"/>
                  </a:lnTo>
                  <a:lnTo>
                    <a:pt x="1567122" y="655388"/>
                  </a:lnTo>
                  <a:lnTo>
                    <a:pt x="1566804" y="661422"/>
                  </a:lnTo>
                  <a:lnTo>
                    <a:pt x="1565852" y="667455"/>
                  </a:lnTo>
                  <a:lnTo>
                    <a:pt x="1564899" y="674124"/>
                  </a:lnTo>
                  <a:lnTo>
                    <a:pt x="1563311" y="680157"/>
                  </a:lnTo>
                  <a:lnTo>
                    <a:pt x="1562040" y="686190"/>
                  </a:lnTo>
                  <a:lnTo>
                    <a:pt x="1559817" y="692224"/>
                  </a:lnTo>
                  <a:lnTo>
                    <a:pt x="1557594" y="698257"/>
                  </a:lnTo>
                  <a:lnTo>
                    <a:pt x="1555053" y="704290"/>
                  </a:lnTo>
                  <a:lnTo>
                    <a:pt x="1552194" y="710006"/>
                  </a:lnTo>
                  <a:lnTo>
                    <a:pt x="1549018" y="715722"/>
                  </a:lnTo>
                  <a:lnTo>
                    <a:pt x="1545524" y="721120"/>
                  </a:lnTo>
                  <a:lnTo>
                    <a:pt x="1541713" y="726836"/>
                  </a:lnTo>
                  <a:lnTo>
                    <a:pt x="721308" y="1829988"/>
                  </a:lnTo>
                  <a:lnTo>
                    <a:pt x="717497" y="1835386"/>
                  </a:lnTo>
                  <a:lnTo>
                    <a:pt x="713050" y="1840467"/>
                  </a:lnTo>
                  <a:lnTo>
                    <a:pt x="708286" y="1844913"/>
                  </a:lnTo>
                  <a:lnTo>
                    <a:pt x="703839" y="1849358"/>
                  </a:lnTo>
                  <a:lnTo>
                    <a:pt x="698757" y="1853487"/>
                  </a:lnTo>
                  <a:lnTo>
                    <a:pt x="693675" y="1857615"/>
                  </a:lnTo>
                  <a:lnTo>
                    <a:pt x="688594" y="1861108"/>
                  </a:lnTo>
                  <a:lnTo>
                    <a:pt x="683194" y="1864283"/>
                  </a:lnTo>
                  <a:lnTo>
                    <a:pt x="677477" y="1867776"/>
                  </a:lnTo>
                  <a:lnTo>
                    <a:pt x="672078" y="1870316"/>
                  </a:lnTo>
                  <a:lnTo>
                    <a:pt x="666360" y="1872539"/>
                  </a:lnTo>
                  <a:lnTo>
                    <a:pt x="660326" y="1875080"/>
                  </a:lnTo>
                  <a:lnTo>
                    <a:pt x="654291" y="1876985"/>
                  </a:lnTo>
                  <a:lnTo>
                    <a:pt x="648256" y="1878890"/>
                  </a:lnTo>
                  <a:lnTo>
                    <a:pt x="642222" y="1879843"/>
                  </a:lnTo>
                  <a:lnTo>
                    <a:pt x="636187" y="1881113"/>
                  </a:lnTo>
                  <a:lnTo>
                    <a:pt x="629834" y="1881748"/>
                  </a:lnTo>
                  <a:lnTo>
                    <a:pt x="623800" y="1882383"/>
                  </a:lnTo>
                  <a:lnTo>
                    <a:pt x="617447" y="1882383"/>
                  </a:lnTo>
                  <a:lnTo>
                    <a:pt x="611413" y="1882383"/>
                  </a:lnTo>
                  <a:lnTo>
                    <a:pt x="605060" y="1882066"/>
                  </a:lnTo>
                  <a:lnTo>
                    <a:pt x="598708" y="1881431"/>
                  </a:lnTo>
                  <a:lnTo>
                    <a:pt x="592673" y="1880160"/>
                  </a:lnTo>
                  <a:lnTo>
                    <a:pt x="586321" y="1878890"/>
                  </a:lnTo>
                  <a:lnTo>
                    <a:pt x="580286" y="1876985"/>
                  </a:lnTo>
                  <a:lnTo>
                    <a:pt x="574252" y="1875080"/>
                  </a:lnTo>
                  <a:lnTo>
                    <a:pt x="568217" y="1873174"/>
                  </a:lnTo>
                  <a:lnTo>
                    <a:pt x="562500" y="1870634"/>
                  </a:lnTo>
                  <a:lnTo>
                    <a:pt x="556465" y="1867141"/>
                  </a:lnTo>
                  <a:lnTo>
                    <a:pt x="550748" y="1864283"/>
                  </a:lnTo>
                  <a:lnTo>
                    <a:pt x="545031" y="1860790"/>
                  </a:lnTo>
                  <a:lnTo>
                    <a:pt x="539631" y="1856980"/>
                  </a:lnTo>
                  <a:lnTo>
                    <a:pt x="481825" y="1814111"/>
                  </a:lnTo>
                  <a:lnTo>
                    <a:pt x="481507" y="1817604"/>
                  </a:lnTo>
                  <a:lnTo>
                    <a:pt x="480554" y="1821414"/>
                  </a:lnTo>
                  <a:lnTo>
                    <a:pt x="479284" y="1824590"/>
                  </a:lnTo>
                  <a:lnTo>
                    <a:pt x="477061" y="1827765"/>
                  </a:lnTo>
                  <a:lnTo>
                    <a:pt x="47007" y="2397759"/>
                  </a:lnTo>
                  <a:lnTo>
                    <a:pt x="45102" y="2399982"/>
                  </a:lnTo>
                  <a:lnTo>
                    <a:pt x="43196" y="2401570"/>
                  </a:lnTo>
                  <a:lnTo>
                    <a:pt x="41290" y="2403475"/>
                  </a:lnTo>
                  <a:lnTo>
                    <a:pt x="39067" y="2404428"/>
                  </a:lnTo>
                  <a:lnTo>
                    <a:pt x="36844" y="2406015"/>
                  </a:lnTo>
                  <a:lnTo>
                    <a:pt x="34620" y="2406650"/>
                  </a:lnTo>
                  <a:lnTo>
                    <a:pt x="32079" y="2407603"/>
                  </a:lnTo>
                  <a:lnTo>
                    <a:pt x="29538" y="2407921"/>
                  </a:lnTo>
                  <a:lnTo>
                    <a:pt x="26997" y="2408238"/>
                  </a:lnTo>
                  <a:lnTo>
                    <a:pt x="24457" y="2408238"/>
                  </a:lnTo>
                  <a:lnTo>
                    <a:pt x="21916" y="2407921"/>
                  </a:lnTo>
                  <a:lnTo>
                    <a:pt x="20010" y="2407603"/>
                  </a:lnTo>
                  <a:lnTo>
                    <a:pt x="17469" y="2406650"/>
                  </a:lnTo>
                  <a:lnTo>
                    <a:pt x="14928" y="2405698"/>
                  </a:lnTo>
                  <a:lnTo>
                    <a:pt x="12705" y="2404428"/>
                  </a:lnTo>
                  <a:lnTo>
                    <a:pt x="10481" y="2402840"/>
                  </a:lnTo>
                  <a:lnTo>
                    <a:pt x="8258" y="2400935"/>
                  </a:lnTo>
                  <a:lnTo>
                    <a:pt x="6352" y="2399347"/>
                  </a:lnTo>
                  <a:lnTo>
                    <a:pt x="4764" y="2397124"/>
                  </a:lnTo>
                  <a:lnTo>
                    <a:pt x="3494" y="2394584"/>
                  </a:lnTo>
                  <a:lnTo>
                    <a:pt x="1906" y="2392043"/>
                  </a:lnTo>
                  <a:lnTo>
                    <a:pt x="1270" y="2389503"/>
                  </a:lnTo>
                  <a:lnTo>
                    <a:pt x="635" y="2386963"/>
                  </a:lnTo>
                  <a:lnTo>
                    <a:pt x="0" y="2384422"/>
                  </a:lnTo>
                  <a:lnTo>
                    <a:pt x="0" y="2379659"/>
                  </a:lnTo>
                  <a:lnTo>
                    <a:pt x="1270" y="2375213"/>
                  </a:lnTo>
                  <a:lnTo>
                    <a:pt x="1906" y="2372991"/>
                  </a:lnTo>
                  <a:lnTo>
                    <a:pt x="2541" y="2370768"/>
                  </a:lnTo>
                  <a:lnTo>
                    <a:pt x="4129" y="2368545"/>
                  </a:lnTo>
                  <a:lnTo>
                    <a:pt x="5399" y="2366322"/>
                  </a:lnTo>
                  <a:lnTo>
                    <a:pt x="435770" y="1796328"/>
                  </a:lnTo>
                  <a:lnTo>
                    <a:pt x="438311" y="1793788"/>
                  </a:lnTo>
                  <a:lnTo>
                    <a:pt x="441170" y="1791248"/>
                  </a:lnTo>
                  <a:lnTo>
                    <a:pt x="444029" y="1789660"/>
                  </a:lnTo>
                  <a:lnTo>
                    <a:pt x="447205" y="1788390"/>
                  </a:lnTo>
                  <a:lnTo>
                    <a:pt x="394163" y="1748697"/>
                  </a:lnTo>
                  <a:lnTo>
                    <a:pt x="388763" y="1744569"/>
                  </a:lnTo>
                  <a:lnTo>
                    <a:pt x="383681" y="1740440"/>
                  </a:lnTo>
                  <a:lnTo>
                    <a:pt x="378917" y="1735677"/>
                  </a:lnTo>
                  <a:lnTo>
                    <a:pt x="374470" y="1730914"/>
                  </a:lnTo>
                  <a:lnTo>
                    <a:pt x="370341" y="1726468"/>
                  </a:lnTo>
                  <a:lnTo>
                    <a:pt x="366212" y="1721070"/>
                  </a:lnTo>
                  <a:lnTo>
                    <a:pt x="362719" y="1715989"/>
                  </a:lnTo>
                  <a:lnTo>
                    <a:pt x="359542" y="1710591"/>
                  </a:lnTo>
                  <a:lnTo>
                    <a:pt x="356366" y="1705193"/>
                  </a:lnTo>
                  <a:lnTo>
                    <a:pt x="353825" y="1699477"/>
                  </a:lnTo>
                  <a:lnTo>
                    <a:pt x="351284" y="1693444"/>
                  </a:lnTo>
                  <a:lnTo>
                    <a:pt x="349061" y="1687728"/>
                  </a:lnTo>
                  <a:lnTo>
                    <a:pt x="346838" y="1681695"/>
                  </a:lnTo>
                  <a:lnTo>
                    <a:pt x="345567" y="1675661"/>
                  </a:lnTo>
                  <a:lnTo>
                    <a:pt x="343979" y="1669628"/>
                  </a:lnTo>
                  <a:lnTo>
                    <a:pt x="343026" y="1663277"/>
                  </a:lnTo>
                  <a:lnTo>
                    <a:pt x="342073" y="1657244"/>
                  </a:lnTo>
                  <a:lnTo>
                    <a:pt x="341438" y="1651210"/>
                  </a:lnTo>
                  <a:lnTo>
                    <a:pt x="341438" y="1644542"/>
                  </a:lnTo>
                  <a:lnTo>
                    <a:pt x="341438" y="1638508"/>
                  </a:lnTo>
                  <a:lnTo>
                    <a:pt x="342073" y="1632475"/>
                  </a:lnTo>
                  <a:lnTo>
                    <a:pt x="343026" y="1626124"/>
                  </a:lnTo>
                  <a:lnTo>
                    <a:pt x="343662" y="1619773"/>
                  </a:lnTo>
                  <a:lnTo>
                    <a:pt x="345250" y="1613740"/>
                  </a:lnTo>
                  <a:lnTo>
                    <a:pt x="346838" y="1607707"/>
                  </a:lnTo>
                  <a:lnTo>
                    <a:pt x="348743" y="1601673"/>
                  </a:lnTo>
                  <a:lnTo>
                    <a:pt x="350967" y="1595322"/>
                  </a:lnTo>
                  <a:lnTo>
                    <a:pt x="353825" y="1589606"/>
                  </a:lnTo>
                  <a:lnTo>
                    <a:pt x="356684" y="1583891"/>
                  </a:lnTo>
                  <a:lnTo>
                    <a:pt x="359860" y="1578175"/>
                  </a:lnTo>
                  <a:lnTo>
                    <a:pt x="363036" y="1572459"/>
                  </a:lnTo>
                  <a:lnTo>
                    <a:pt x="367165" y="1567061"/>
                  </a:lnTo>
                  <a:lnTo>
                    <a:pt x="1187252" y="463909"/>
                  </a:lnTo>
                  <a:lnTo>
                    <a:pt x="1191381" y="458510"/>
                  </a:lnTo>
                  <a:lnTo>
                    <a:pt x="1195828" y="453430"/>
                  </a:lnTo>
                  <a:lnTo>
                    <a:pt x="1200274" y="448984"/>
                  </a:lnTo>
                  <a:lnTo>
                    <a:pt x="1205039" y="444538"/>
                  </a:lnTo>
                  <a:lnTo>
                    <a:pt x="1209803" y="440410"/>
                  </a:lnTo>
                  <a:lnTo>
                    <a:pt x="1214885" y="436282"/>
                  </a:lnTo>
                  <a:lnTo>
                    <a:pt x="1220284" y="432789"/>
                  </a:lnTo>
                  <a:lnTo>
                    <a:pt x="1225684" y="429614"/>
                  </a:lnTo>
                  <a:lnTo>
                    <a:pt x="1231083" y="426121"/>
                  </a:lnTo>
                  <a:lnTo>
                    <a:pt x="1236800" y="423263"/>
                  </a:lnTo>
                  <a:lnTo>
                    <a:pt x="1242518" y="421040"/>
                  </a:lnTo>
                  <a:lnTo>
                    <a:pt x="1248235" y="418817"/>
                  </a:lnTo>
                  <a:lnTo>
                    <a:pt x="1254587" y="416912"/>
                  </a:lnTo>
                  <a:lnTo>
                    <a:pt x="1260304" y="415007"/>
                  </a:lnTo>
                  <a:lnTo>
                    <a:pt x="1266339" y="414054"/>
                  </a:lnTo>
                  <a:lnTo>
                    <a:pt x="1272374" y="412784"/>
                  </a:lnTo>
                  <a:lnTo>
                    <a:pt x="1279044" y="412149"/>
                  </a:lnTo>
                  <a:lnTo>
                    <a:pt x="1285078" y="411514"/>
                  </a:lnTo>
                  <a:lnTo>
                    <a:pt x="1291113" y="411514"/>
                  </a:lnTo>
                  <a:lnTo>
                    <a:pt x="1297465" y="411514"/>
                  </a:lnTo>
                  <a:lnTo>
                    <a:pt x="1303818" y="411831"/>
                  </a:lnTo>
                  <a:lnTo>
                    <a:pt x="1309852" y="412466"/>
                  </a:lnTo>
                  <a:lnTo>
                    <a:pt x="1315887" y="413736"/>
                  </a:lnTo>
                  <a:lnTo>
                    <a:pt x="1322557" y="415007"/>
                  </a:lnTo>
                  <a:lnTo>
                    <a:pt x="1328592" y="416594"/>
                  </a:lnTo>
                  <a:lnTo>
                    <a:pt x="1334626" y="418817"/>
                  </a:lnTo>
                  <a:lnTo>
                    <a:pt x="1340344" y="420722"/>
                  </a:lnTo>
                  <a:lnTo>
                    <a:pt x="1346378" y="423263"/>
                  </a:lnTo>
                  <a:lnTo>
                    <a:pt x="1352413" y="426121"/>
                  </a:lnTo>
                  <a:lnTo>
                    <a:pt x="1358130" y="429614"/>
                  </a:lnTo>
                  <a:lnTo>
                    <a:pt x="1363530" y="433107"/>
                  </a:lnTo>
                  <a:lnTo>
                    <a:pt x="1368929" y="436917"/>
                  </a:lnTo>
                  <a:lnTo>
                    <a:pt x="1414031" y="470577"/>
                  </a:lnTo>
                  <a:lnTo>
                    <a:pt x="1396879" y="456287"/>
                  </a:lnTo>
                  <a:lnTo>
                    <a:pt x="1619666" y="182730"/>
                  </a:lnTo>
                  <a:lnTo>
                    <a:pt x="1551665" y="127515"/>
                  </a:lnTo>
                  <a:lnTo>
                    <a:pt x="1546259" y="122440"/>
                  </a:lnTo>
                  <a:lnTo>
                    <a:pt x="1541806" y="117048"/>
                  </a:lnTo>
                  <a:lnTo>
                    <a:pt x="1537354" y="111338"/>
                  </a:lnTo>
                  <a:lnTo>
                    <a:pt x="1533856" y="105629"/>
                  </a:lnTo>
                  <a:lnTo>
                    <a:pt x="1530993" y="99284"/>
                  </a:lnTo>
                  <a:lnTo>
                    <a:pt x="1528449" y="92623"/>
                  </a:lnTo>
                  <a:lnTo>
                    <a:pt x="1526859" y="85962"/>
                  </a:lnTo>
                  <a:lnTo>
                    <a:pt x="1525905" y="78984"/>
                  </a:lnTo>
                  <a:lnTo>
                    <a:pt x="1525587" y="72322"/>
                  </a:lnTo>
                  <a:lnTo>
                    <a:pt x="1525905" y="65344"/>
                  </a:lnTo>
                  <a:lnTo>
                    <a:pt x="1526541" y="58683"/>
                  </a:lnTo>
                  <a:lnTo>
                    <a:pt x="1528449" y="51704"/>
                  </a:lnTo>
                  <a:lnTo>
                    <a:pt x="1530357" y="45360"/>
                  </a:lnTo>
                  <a:lnTo>
                    <a:pt x="1533220" y="38699"/>
                  </a:lnTo>
                  <a:lnTo>
                    <a:pt x="1537036" y="32355"/>
                  </a:lnTo>
                  <a:lnTo>
                    <a:pt x="1541806" y="26645"/>
                  </a:lnTo>
                  <a:lnTo>
                    <a:pt x="1546259" y="21253"/>
                  </a:lnTo>
                  <a:lnTo>
                    <a:pt x="1551665" y="16177"/>
                  </a:lnTo>
                  <a:lnTo>
                    <a:pt x="1557390" y="12371"/>
                  </a:lnTo>
                  <a:lnTo>
                    <a:pt x="1563750" y="8565"/>
                  </a:lnTo>
                  <a:lnTo>
                    <a:pt x="1569793" y="5392"/>
                  </a:lnTo>
                  <a:lnTo>
                    <a:pt x="1576153" y="3172"/>
                  </a:lnTo>
                  <a:lnTo>
                    <a:pt x="1583150" y="1586"/>
                  </a:lnTo>
                  <a:lnTo>
                    <a:pt x="1589829" y="317"/>
                  </a:lnTo>
                  <a:lnTo>
                    <a:pt x="1596825"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38" name="组合 37"/>
          <p:cNvGrpSpPr/>
          <p:nvPr/>
        </p:nvGrpSpPr>
        <p:grpSpPr>
          <a:xfrm>
            <a:off x="5763398" y="1434451"/>
            <a:ext cx="397019" cy="397019"/>
            <a:chOff x="4732991" y="2278669"/>
            <a:chExt cx="1164618" cy="1164619"/>
          </a:xfrm>
          <a:effectLst>
            <a:reflection blurRad="88900" stA="83000" endPos="63000" dist="50800" dir="5400000" sy="-100000" algn="bl" rotWithShape="0"/>
          </a:effectLst>
        </p:grpSpPr>
        <p:sp>
          <p:nvSpPr>
            <p:cNvPr id="39" name="椭圆 38"/>
            <p:cNvSpPr/>
            <p:nvPr/>
          </p:nvSpPr>
          <p:spPr>
            <a:xfrm>
              <a:off x="4732991" y="2278669"/>
              <a:ext cx="1164618"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40" name="KSO_Shape"/>
            <p:cNvSpPr/>
            <p:nvPr/>
          </p:nvSpPr>
          <p:spPr bwMode="auto">
            <a:xfrm>
              <a:off x="5076643" y="2662172"/>
              <a:ext cx="499821" cy="431512"/>
            </a:xfrm>
            <a:custGeom>
              <a:gdLst>
                <a:gd name="T0" fmla="*/ 432306676 w 6235"/>
                <a:gd name="T1" fmla="*/ 188202068 h 5380"/>
                <a:gd name="T2" fmla="*/ 425585249 w 6235"/>
                <a:gd name="T3" fmla="*/ 175686526 h 5380"/>
                <a:gd name="T4" fmla="*/ 419517664 w 6235"/>
                <a:gd name="T5" fmla="*/ 168307917 h 5380"/>
                <a:gd name="T6" fmla="*/ 411302791 w 6235"/>
                <a:gd name="T7" fmla="*/ 163077441 h 5380"/>
                <a:gd name="T8" fmla="*/ 405981623 w 6235"/>
                <a:gd name="T9" fmla="*/ 161396108 h 5380"/>
                <a:gd name="T10" fmla="*/ 398980328 w 6235"/>
                <a:gd name="T11" fmla="*/ 160368660 h 5380"/>
                <a:gd name="T12" fmla="*/ 391979033 w 6235"/>
                <a:gd name="T13" fmla="*/ 160648984 h 5380"/>
                <a:gd name="T14" fmla="*/ 385164419 w 6235"/>
                <a:gd name="T15" fmla="*/ 162423555 h 5380"/>
                <a:gd name="T16" fmla="*/ 378816659 w 6235"/>
                <a:gd name="T17" fmla="*/ 165412355 h 5380"/>
                <a:gd name="T18" fmla="*/ 373122435 w 6235"/>
                <a:gd name="T19" fmla="*/ 169522146 h 5380"/>
                <a:gd name="T20" fmla="*/ 368361310 w 6235"/>
                <a:gd name="T21" fmla="*/ 174752316 h 5380"/>
                <a:gd name="T22" fmla="*/ 364533895 w 6235"/>
                <a:gd name="T23" fmla="*/ 181103783 h 5380"/>
                <a:gd name="T24" fmla="*/ 268103009 w 6235"/>
                <a:gd name="T25" fmla="*/ 29888304 h 5380"/>
                <a:gd name="T26" fmla="*/ 266049214 w 6235"/>
                <a:gd name="T27" fmla="*/ 22789713 h 5380"/>
                <a:gd name="T28" fmla="*/ 262781841 w 6235"/>
                <a:gd name="T29" fmla="*/ 16438552 h 5380"/>
                <a:gd name="T30" fmla="*/ 258394383 w 6235"/>
                <a:gd name="T31" fmla="*/ 10927752 h 5380"/>
                <a:gd name="T32" fmla="*/ 252980028 w 6235"/>
                <a:gd name="T33" fmla="*/ 6444705 h 5380"/>
                <a:gd name="T34" fmla="*/ 246912443 w 6235"/>
                <a:gd name="T35" fmla="*/ 2988800 h 5380"/>
                <a:gd name="T36" fmla="*/ 240191016 w 6235"/>
                <a:gd name="T37" fmla="*/ 840667 h 5380"/>
                <a:gd name="T38" fmla="*/ 233189721 w 6235"/>
                <a:gd name="T39" fmla="*/ 0 h 5380"/>
                <a:gd name="T40" fmla="*/ 225815064 w 6235"/>
                <a:gd name="T41" fmla="*/ 560343 h 5380"/>
                <a:gd name="T42" fmla="*/ 218346914 w 6235"/>
                <a:gd name="T43" fmla="*/ 2802019 h 5380"/>
                <a:gd name="T44" fmla="*/ 209665492 w 6235"/>
                <a:gd name="T45" fmla="*/ 7845714 h 5380"/>
                <a:gd name="T46" fmla="*/ 202944065 w 6235"/>
                <a:gd name="T47" fmla="*/ 14943999 h 5380"/>
                <a:gd name="T48" fmla="*/ 198183245 w 6235"/>
                <a:gd name="T49" fmla="*/ 23630380 h 5380"/>
                <a:gd name="T50" fmla="*/ 0 w 6235"/>
                <a:gd name="T51" fmla="*/ 395364689 h 5380"/>
                <a:gd name="T52" fmla="*/ 99885245 w 6235"/>
                <a:gd name="T53" fmla="*/ 395644708 h 5380"/>
                <a:gd name="T54" fmla="*/ 106606366 w 6235"/>
                <a:gd name="T55" fmla="*/ 395177603 h 5380"/>
                <a:gd name="T56" fmla="*/ 113047619 w 6235"/>
                <a:gd name="T57" fmla="*/ 393589812 h 5380"/>
                <a:gd name="T58" fmla="*/ 119022018 w 6235"/>
                <a:gd name="T59" fmla="*/ 390974574 h 5380"/>
                <a:gd name="T60" fmla="*/ 122569258 w 6235"/>
                <a:gd name="T61" fmla="*/ 388639660 h 5380"/>
                <a:gd name="T62" fmla="*/ 126303486 w 6235"/>
                <a:gd name="T63" fmla="*/ 385557623 h 5380"/>
                <a:gd name="T64" fmla="*/ 133304781 w 6235"/>
                <a:gd name="T65" fmla="*/ 376590918 h 5380"/>
                <a:gd name="T66" fmla="*/ 218907262 w 6235"/>
                <a:gd name="T67" fmla="*/ 166439803 h 5380"/>
                <a:gd name="T68" fmla="*/ 275104304 w 6235"/>
                <a:gd name="T69" fmla="*/ 476249371 h 5380"/>
                <a:gd name="T70" fmla="*/ 277811329 w 6235"/>
                <a:gd name="T71" fmla="*/ 483067637 h 5380"/>
                <a:gd name="T72" fmla="*/ 281731932 w 6235"/>
                <a:gd name="T73" fmla="*/ 488951999 h 5380"/>
                <a:gd name="T74" fmla="*/ 286493057 w 6235"/>
                <a:gd name="T75" fmla="*/ 493995389 h 5380"/>
                <a:gd name="T76" fmla="*/ 292280774 w 6235"/>
                <a:gd name="T77" fmla="*/ 497918399 h 5380"/>
                <a:gd name="T78" fmla="*/ 298721721 w 6235"/>
                <a:gd name="T79" fmla="*/ 500813655 h 5380"/>
                <a:gd name="T80" fmla="*/ 305629828 w 6235"/>
                <a:gd name="T81" fmla="*/ 502308208 h 5380"/>
                <a:gd name="T82" fmla="*/ 312817804 w 6235"/>
                <a:gd name="T83" fmla="*/ 502401446 h 5380"/>
                <a:gd name="T84" fmla="*/ 318885695 w 6235"/>
                <a:gd name="T85" fmla="*/ 501467541 h 5380"/>
                <a:gd name="T86" fmla="*/ 327660611 w 6235"/>
                <a:gd name="T87" fmla="*/ 498011636 h 5380"/>
                <a:gd name="T88" fmla="*/ 335128455 w 6235"/>
                <a:gd name="T89" fmla="*/ 492501142 h 5380"/>
                <a:gd name="T90" fmla="*/ 340916478 w 6235"/>
                <a:gd name="T91" fmla="*/ 485496095 h 5380"/>
                <a:gd name="T92" fmla="*/ 343996864 w 6235"/>
                <a:gd name="T93" fmla="*/ 479331714 h 5380"/>
                <a:gd name="T94" fmla="*/ 345303936 w 6235"/>
                <a:gd name="T95" fmla="*/ 475221923 h 5380"/>
                <a:gd name="T96" fmla="*/ 437721031 w 6235"/>
                <a:gd name="T97" fmla="*/ 371267204 h 5380"/>
                <a:gd name="T98" fmla="*/ 443975298 w 6235"/>
                <a:gd name="T99" fmla="*/ 381261051 h 5380"/>
                <a:gd name="T100" fmla="*/ 453030387 w 6235"/>
                <a:gd name="T101" fmla="*/ 388546423 h 5380"/>
                <a:gd name="T102" fmla="*/ 463672417 w 6235"/>
                <a:gd name="T103" fmla="*/ 392562670 h 5380"/>
                <a:gd name="T104" fmla="*/ 472447333 w 6235"/>
                <a:gd name="T105" fmla="*/ 393403031 h 5380"/>
                <a:gd name="T106" fmla="*/ 493918073 w 6235"/>
                <a:gd name="T107" fmla="*/ 320550845 h 53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35" h="5380">
                  <a:moveTo>
                    <a:pt x="5291" y="3432"/>
                  </a:moveTo>
                  <a:lnTo>
                    <a:pt x="4652" y="2060"/>
                  </a:lnTo>
                  <a:lnTo>
                    <a:pt x="4631" y="2018"/>
                  </a:lnTo>
                  <a:lnTo>
                    <a:pt x="4610" y="1969"/>
                  </a:lnTo>
                  <a:lnTo>
                    <a:pt x="4586" y="1924"/>
                  </a:lnTo>
                  <a:lnTo>
                    <a:pt x="4573" y="1902"/>
                  </a:lnTo>
                  <a:lnTo>
                    <a:pt x="4559" y="1881"/>
                  </a:lnTo>
                  <a:lnTo>
                    <a:pt x="4544" y="1860"/>
                  </a:lnTo>
                  <a:lnTo>
                    <a:pt x="4529" y="1839"/>
                  </a:lnTo>
                  <a:lnTo>
                    <a:pt x="4512" y="1820"/>
                  </a:lnTo>
                  <a:lnTo>
                    <a:pt x="4494" y="1802"/>
                  </a:lnTo>
                  <a:lnTo>
                    <a:pt x="4475" y="1786"/>
                  </a:lnTo>
                  <a:lnTo>
                    <a:pt x="4454" y="1771"/>
                  </a:lnTo>
                  <a:lnTo>
                    <a:pt x="4431" y="1757"/>
                  </a:lnTo>
                  <a:lnTo>
                    <a:pt x="4406" y="1746"/>
                  </a:lnTo>
                  <a:lnTo>
                    <a:pt x="4387" y="1739"/>
                  </a:lnTo>
                  <a:lnTo>
                    <a:pt x="4369" y="1733"/>
                  </a:lnTo>
                  <a:lnTo>
                    <a:pt x="4349" y="1728"/>
                  </a:lnTo>
                  <a:lnTo>
                    <a:pt x="4331" y="1723"/>
                  </a:lnTo>
                  <a:lnTo>
                    <a:pt x="4312" y="1720"/>
                  </a:lnTo>
                  <a:lnTo>
                    <a:pt x="4292" y="1718"/>
                  </a:lnTo>
                  <a:lnTo>
                    <a:pt x="4274" y="1717"/>
                  </a:lnTo>
                  <a:lnTo>
                    <a:pt x="4254" y="1717"/>
                  </a:lnTo>
                  <a:lnTo>
                    <a:pt x="4236" y="1717"/>
                  </a:lnTo>
                  <a:lnTo>
                    <a:pt x="4217" y="1718"/>
                  </a:lnTo>
                  <a:lnTo>
                    <a:pt x="4199" y="1720"/>
                  </a:lnTo>
                  <a:lnTo>
                    <a:pt x="4180" y="1724"/>
                  </a:lnTo>
                  <a:lnTo>
                    <a:pt x="4162" y="1728"/>
                  </a:lnTo>
                  <a:lnTo>
                    <a:pt x="4143" y="1733"/>
                  </a:lnTo>
                  <a:lnTo>
                    <a:pt x="4126" y="1739"/>
                  </a:lnTo>
                  <a:lnTo>
                    <a:pt x="4109" y="1746"/>
                  </a:lnTo>
                  <a:lnTo>
                    <a:pt x="4091" y="1754"/>
                  </a:lnTo>
                  <a:lnTo>
                    <a:pt x="4074" y="1761"/>
                  </a:lnTo>
                  <a:lnTo>
                    <a:pt x="4058" y="1771"/>
                  </a:lnTo>
                  <a:lnTo>
                    <a:pt x="4042" y="1781"/>
                  </a:lnTo>
                  <a:lnTo>
                    <a:pt x="4027" y="1792"/>
                  </a:lnTo>
                  <a:lnTo>
                    <a:pt x="4012" y="1803"/>
                  </a:lnTo>
                  <a:lnTo>
                    <a:pt x="3997" y="1815"/>
                  </a:lnTo>
                  <a:lnTo>
                    <a:pt x="3984" y="1828"/>
                  </a:lnTo>
                  <a:lnTo>
                    <a:pt x="3970" y="1841"/>
                  </a:lnTo>
                  <a:lnTo>
                    <a:pt x="3958" y="1856"/>
                  </a:lnTo>
                  <a:lnTo>
                    <a:pt x="3946" y="1871"/>
                  </a:lnTo>
                  <a:lnTo>
                    <a:pt x="3935" y="1887"/>
                  </a:lnTo>
                  <a:lnTo>
                    <a:pt x="3923" y="1903"/>
                  </a:lnTo>
                  <a:lnTo>
                    <a:pt x="3915" y="1920"/>
                  </a:lnTo>
                  <a:lnTo>
                    <a:pt x="3905" y="1939"/>
                  </a:lnTo>
                  <a:lnTo>
                    <a:pt x="3898" y="1957"/>
                  </a:lnTo>
                  <a:lnTo>
                    <a:pt x="3430" y="3400"/>
                  </a:lnTo>
                  <a:lnTo>
                    <a:pt x="2872" y="320"/>
                  </a:lnTo>
                  <a:lnTo>
                    <a:pt x="2868" y="300"/>
                  </a:lnTo>
                  <a:lnTo>
                    <a:pt x="2863" y="281"/>
                  </a:lnTo>
                  <a:lnTo>
                    <a:pt x="2857" y="263"/>
                  </a:lnTo>
                  <a:lnTo>
                    <a:pt x="2850" y="244"/>
                  </a:lnTo>
                  <a:lnTo>
                    <a:pt x="2842" y="226"/>
                  </a:lnTo>
                  <a:lnTo>
                    <a:pt x="2834" y="209"/>
                  </a:lnTo>
                  <a:lnTo>
                    <a:pt x="2825" y="192"/>
                  </a:lnTo>
                  <a:lnTo>
                    <a:pt x="2815" y="176"/>
                  </a:lnTo>
                  <a:lnTo>
                    <a:pt x="2804" y="160"/>
                  </a:lnTo>
                  <a:lnTo>
                    <a:pt x="2793" y="146"/>
                  </a:lnTo>
                  <a:lnTo>
                    <a:pt x="2781" y="131"/>
                  </a:lnTo>
                  <a:lnTo>
                    <a:pt x="2768" y="117"/>
                  </a:lnTo>
                  <a:lnTo>
                    <a:pt x="2755" y="105"/>
                  </a:lnTo>
                  <a:lnTo>
                    <a:pt x="2740" y="93"/>
                  </a:lnTo>
                  <a:lnTo>
                    <a:pt x="2725" y="80"/>
                  </a:lnTo>
                  <a:lnTo>
                    <a:pt x="2710" y="69"/>
                  </a:lnTo>
                  <a:lnTo>
                    <a:pt x="2696" y="59"/>
                  </a:lnTo>
                  <a:lnTo>
                    <a:pt x="2678" y="49"/>
                  </a:lnTo>
                  <a:lnTo>
                    <a:pt x="2662" y="41"/>
                  </a:lnTo>
                  <a:lnTo>
                    <a:pt x="2645" y="32"/>
                  </a:lnTo>
                  <a:lnTo>
                    <a:pt x="2628" y="26"/>
                  </a:lnTo>
                  <a:lnTo>
                    <a:pt x="2610" y="20"/>
                  </a:lnTo>
                  <a:lnTo>
                    <a:pt x="2592" y="14"/>
                  </a:lnTo>
                  <a:lnTo>
                    <a:pt x="2573" y="9"/>
                  </a:lnTo>
                  <a:lnTo>
                    <a:pt x="2555" y="5"/>
                  </a:lnTo>
                  <a:lnTo>
                    <a:pt x="2536" y="2"/>
                  </a:lnTo>
                  <a:lnTo>
                    <a:pt x="2517" y="1"/>
                  </a:lnTo>
                  <a:lnTo>
                    <a:pt x="2498" y="0"/>
                  </a:lnTo>
                  <a:lnTo>
                    <a:pt x="2478" y="0"/>
                  </a:lnTo>
                  <a:lnTo>
                    <a:pt x="2459" y="1"/>
                  </a:lnTo>
                  <a:lnTo>
                    <a:pt x="2439" y="2"/>
                  </a:lnTo>
                  <a:lnTo>
                    <a:pt x="2419" y="6"/>
                  </a:lnTo>
                  <a:lnTo>
                    <a:pt x="2391" y="12"/>
                  </a:lnTo>
                  <a:lnTo>
                    <a:pt x="2365" y="20"/>
                  </a:lnTo>
                  <a:lnTo>
                    <a:pt x="2339" y="30"/>
                  </a:lnTo>
                  <a:lnTo>
                    <a:pt x="2314" y="41"/>
                  </a:lnTo>
                  <a:lnTo>
                    <a:pt x="2291" y="54"/>
                  </a:lnTo>
                  <a:lnTo>
                    <a:pt x="2267" y="68"/>
                  </a:lnTo>
                  <a:lnTo>
                    <a:pt x="2246" y="84"/>
                  </a:lnTo>
                  <a:lnTo>
                    <a:pt x="2227" y="101"/>
                  </a:lnTo>
                  <a:lnTo>
                    <a:pt x="2207" y="120"/>
                  </a:lnTo>
                  <a:lnTo>
                    <a:pt x="2190" y="139"/>
                  </a:lnTo>
                  <a:lnTo>
                    <a:pt x="2174" y="160"/>
                  </a:lnTo>
                  <a:lnTo>
                    <a:pt x="2159" y="183"/>
                  </a:lnTo>
                  <a:lnTo>
                    <a:pt x="2145" y="205"/>
                  </a:lnTo>
                  <a:lnTo>
                    <a:pt x="2134" y="228"/>
                  </a:lnTo>
                  <a:lnTo>
                    <a:pt x="2123" y="253"/>
                  </a:lnTo>
                  <a:lnTo>
                    <a:pt x="2116" y="279"/>
                  </a:lnTo>
                  <a:lnTo>
                    <a:pt x="823" y="3453"/>
                  </a:lnTo>
                  <a:lnTo>
                    <a:pt x="3" y="3453"/>
                  </a:lnTo>
                  <a:lnTo>
                    <a:pt x="0" y="4233"/>
                  </a:lnTo>
                  <a:lnTo>
                    <a:pt x="1033" y="4233"/>
                  </a:lnTo>
                  <a:lnTo>
                    <a:pt x="1052" y="4235"/>
                  </a:lnTo>
                  <a:lnTo>
                    <a:pt x="1070" y="4236"/>
                  </a:lnTo>
                  <a:lnTo>
                    <a:pt x="1088" y="4236"/>
                  </a:lnTo>
                  <a:lnTo>
                    <a:pt x="1106" y="4235"/>
                  </a:lnTo>
                  <a:lnTo>
                    <a:pt x="1123" y="4234"/>
                  </a:lnTo>
                  <a:lnTo>
                    <a:pt x="1142" y="4231"/>
                  </a:lnTo>
                  <a:lnTo>
                    <a:pt x="1159" y="4229"/>
                  </a:lnTo>
                  <a:lnTo>
                    <a:pt x="1176" y="4225"/>
                  </a:lnTo>
                  <a:lnTo>
                    <a:pt x="1194" y="4220"/>
                  </a:lnTo>
                  <a:lnTo>
                    <a:pt x="1211" y="4214"/>
                  </a:lnTo>
                  <a:lnTo>
                    <a:pt x="1227" y="4208"/>
                  </a:lnTo>
                  <a:lnTo>
                    <a:pt x="1243" y="4202"/>
                  </a:lnTo>
                  <a:lnTo>
                    <a:pt x="1259" y="4194"/>
                  </a:lnTo>
                  <a:lnTo>
                    <a:pt x="1275" y="4186"/>
                  </a:lnTo>
                  <a:lnTo>
                    <a:pt x="1291" y="4177"/>
                  </a:lnTo>
                  <a:lnTo>
                    <a:pt x="1306" y="4167"/>
                  </a:lnTo>
                  <a:lnTo>
                    <a:pt x="1313" y="4161"/>
                  </a:lnTo>
                  <a:lnTo>
                    <a:pt x="1331" y="4148"/>
                  </a:lnTo>
                  <a:lnTo>
                    <a:pt x="1353" y="4128"/>
                  </a:lnTo>
                  <a:lnTo>
                    <a:pt x="1375" y="4107"/>
                  </a:lnTo>
                  <a:lnTo>
                    <a:pt x="1395" y="4083"/>
                  </a:lnTo>
                  <a:lnTo>
                    <a:pt x="1412" y="4059"/>
                  </a:lnTo>
                  <a:lnTo>
                    <a:pt x="1428" y="4032"/>
                  </a:lnTo>
                  <a:lnTo>
                    <a:pt x="1442" y="4004"/>
                  </a:lnTo>
                  <a:lnTo>
                    <a:pt x="1454" y="3976"/>
                  </a:lnTo>
                  <a:lnTo>
                    <a:pt x="1463" y="3946"/>
                  </a:lnTo>
                  <a:lnTo>
                    <a:pt x="2345" y="1782"/>
                  </a:lnTo>
                  <a:lnTo>
                    <a:pt x="2939" y="5061"/>
                  </a:lnTo>
                  <a:lnTo>
                    <a:pt x="2942" y="5080"/>
                  </a:lnTo>
                  <a:lnTo>
                    <a:pt x="2947" y="5099"/>
                  </a:lnTo>
                  <a:lnTo>
                    <a:pt x="2953" y="5118"/>
                  </a:lnTo>
                  <a:lnTo>
                    <a:pt x="2960" y="5136"/>
                  </a:lnTo>
                  <a:lnTo>
                    <a:pt x="2968" y="5155"/>
                  </a:lnTo>
                  <a:lnTo>
                    <a:pt x="2976" y="5172"/>
                  </a:lnTo>
                  <a:lnTo>
                    <a:pt x="2986" y="5188"/>
                  </a:lnTo>
                  <a:lnTo>
                    <a:pt x="2995" y="5204"/>
                  </a:lnTo>
                  <a:lnTo>
                    <a:pt x="3007" y="5220"/>
                  </a:lnTo>
                  <a:lnTo>
                    <a:pt x="3018" y="5235"/>
                  </a:lnTo>
                  <a:lnTo>
                    <a:pt x="3030" y="5250"/>
                  </a:lnTo>
                  <a:lnTo>
                    <a:pt x="3042" y="5263"/>
                  </a:lnTo>
                  <a:lnTo>
                    <a:pt x="3056" y="5277"/>
                  </a:lnTo>
                  <a:lnTo>
                    <a:pt x="3069" y="5289"/>
                  </a:lnTo>
                  <a:lnTo>
                    <a:pt x="3084" y="5300"/>
                  </a:lnTo>
                  <a:lnTo>
                    <a:pt x="3099" y="5311"/>
                  </a:lnTo>
                  <a:lnTo>
                    <a:pt x="3115" y="5321"/>
                  </a:lnTo>
                  <a:lnTo>
                    <a:pt x="3131" y="5331"/>
                  </a:lnTo>
                  <a:lnTo>
                    <a:pt x="3148" y="5340"/>
                  </a:lnTo>
                  <a:lnTo>
                    <a:pt x="3164" y="5348"/>
                  </a:lnTo>
                  <a:lnTo>
                    <a:pt x="3182" y="5356"/>
                  </a:lnTo>
                  <a:lnTo>
                    <a:pt x="3200" y="5362"/>
                  </a:lnTo>
                  <a:lnTo>
                    <a:pt x="3218" y="5367"/>
                  </a:lnTo>
                  <a:lnTo>
                    <a:pt x="3236" y="5372"/>
                  </a:lnTo>
                  <a:lnTo>
                    <a:pt x="3255" y="5375"/>
                  </a:lnTo>
                  <a:lnTo>
                    <a:pt x="3274" y="5378"/>
                  </a:lnTo>
                  <a:lnTo>
                    <a:pt x="3293" y="5380"/>
                  </a:lnTo>
                  <a:lnTo>
                    <a:pt x="3313" y="5380"/>
                  </a:lnTo>
                  <a:lnTo>
                    <a:pt x="3332" y="5380"/>
                  </a:lnTo>
                  <a:lnTo>
                    <a:pt x="3351" y="5379"/>
                  </a:lnTo>
                  <a:lnTo>
                    <a:pt x="3371" y="5378"/>
                  </a:lnTo>
                  <a:lnTo>
                    <a:pt x="3390" y="5374"/>
                  </a:lnTo>
                  <a:lnTo>
                    <a:pt x="3416" y="5369"/>
                  </a:lnTo>
                  <a:lnTo>
                    <a:pt x="3441" y="5362"/>
                  </a:lnTo>
                  <a:lnTo>
                    <a:pt x="3466" y="5353"/>
                  </a:lnTo>
                  <a:lnTo>
                    <a:pt x="3488" y="5343"/>
                  </a:lnTo>
                  <a:lnTo>
                    <a:pt x="3510" y="5332"/>
                  </a:lnTo>
                  <a:lnTo>
                    <a:pt x="3532" y="5319"/>
                  </a:lnTo>
                  <a:lnTo>
                    <a:pt x="3552" y="5305"/>
                  </a:lnTo>
                  <a:lnTo>
                    <a:pt x="3572" y="5290"/>
                  </a:lnTo>
                  <a:lnTo>
                    <a:pt x="3590" y="5273"/>
                  </a:lnTo>
                  <a:lnTo>
                    <a:pt x="3608" y="5256"/>
                  </a:lnTo>
                  <a:lnTo>
                    <a:pt x="3624" y="5237"/>
                  </a:lnTo>
                  <a:lnTo>
                    <a:pt x="3638" y="5217"/>
                  </a:lnTo>
                  <a:lnTo>
                    <a:pt x="3652" y="5198"/>
                  </a:lnTo>
                  <a:lnTo>
                    <a:pt x="3664" y="5177"/>
                  </a:lnTo>
                  <a:lnTo>
                    <a:pt x="3675" y="5155"/>
                  </a:lnTo>
                  <a:lnTo>
                    <a:pt x="3685" y="5132"/>
                  </a:lnTo>
                  <a:lnTo>
                    <a:pt x="3691" y="5110"/>
                  </a:lnTo>
                  <a:lnTo>
                    <a:pt x="3699" y="5088"/>
                  </a:lnTo>
                  <a:lnTo>
                    <a:pt x="4317" y="3181"/>
                  </a:lnTo>
                  <a:lnTo>
                    <a:pt x="4676" y="3944"/>
                  </a:lnTo>
                  <a:lnTo>
                    <a:pt x="4689" y="3975"/>
                  </a:lnTo>
                  <a:lnTo>
                    <a:pt x="4702" y="4003"/>
                  </a:lnTo>
                  <a:lnTo>
                    <a:pt x="4718" y="4032"/>
                  </a:lnTo>
                  <a:lnTo>
                    <a:pt x="4737" y="4057"/>
                  </a:lnTo>
                  <a:lnTo>
                    <a:pt x="4756" y="4082"/>
                  </a:lnTo>
                  <a:lnTo>
                    <a:pt x="4779" y="4104"/>
                  </a:lnTo>
                  <a:lnTo>
                    <a:pt x="4802" y="4124"/>
                  </a:lnTo>
                  <a:lnTo>
                    <a:pt x="4827" y="4143"/>
                  </a:lnTo>
                  <a:lnTo>
                    <a:pt x="4853" y="4160"/>
                  </a:lnTo>
                  <a:lnTo>
                    <a:pt x="4880" y="4173"/>
                  </a:lnTo>
                  <a:lnTo>
                    <a:pt x="4908" y="4186"/>
                  </a:lnTo>
                  <a:lnTo>
                    <a:pt x="4938" y="4196"/>
                  </a:lnTo>
                  <a:lnTo>
                    <a:pt x="4967" y="4203"/>
                  </a:lnTo>
                  <a:lnTo>
                    <a:pt x="4998" y="4208"/>
                  </a:lnTo>
                  <a:lnTo>
                    <a:pt x="5029" y="4211"/>
                  </a:lnTo>
                  <a:lnTo>
                    <a:pt x="5061" y="4212"/>
                  </a:lnTo>
                  <a:lnTo>
                    <a:pt x="5074" y="4212"/>
                  </a:lnTo>
                  <a:lnTo>
                    <a:pt x="6235" y="4212"/>
                  </a:lnTo>
                  <a:lnTo>
                    <a:pt x="6235" y="3432"/>
                  </a:lnTo>
                  <a:lnTo>
                    <a:pt x="5291" y="3432"/>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Tree>
  </p:cSld>
  <p:clrMapOvr>
    <a:masterClrMapping/>
  </p:clrMapOvr>
  <mc:AlternateContent>
    <mc:Choice xmlns:p14="http://schemas.microsoft.com/office/powerpoint/2010/main" Requires="p14">
      <p:transition spd="slow" advTm="0" p14:dur="160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0-#ppt_w/2"/>
                                          </p:val>
                                        </p:tav>
                                        <p:tav tm="100000">
                                          <p:val>
                                            <p:strVal val="#ppt_x"/>
                                          </p:val>
                                        </p:tav>
                                      </p:tavLst>
                                    </p:anim>
                                    <p:anim calcmode="lin" valueType="num">
                                      <p:cBhvr additive="base">
                                        <p:cTn id="8" dur="800" fill="hold"/>
                                        <p:tgtEl>
                                          <p:spTgt spid="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
                            </p:stCondLst>
                            <p:childTnLst>
                              <p:par>
                                <p:cTn id="10" presetID="2" presetClass="entr" presetSubtype="2" accel="5330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1500" fill="hold"/>
                                        <p:tgtEl>
                                          <p:spTgt spid="32"/>
                                        </p:tgtEl>
                                        <p:attrNameLst>
                                          <p:attrName>ppt_x</p:attrName>
                                        </p:attrNameLst>
                                      </p:cBhvr>
                                      <p:tavLst>
                                        <p:tav tm="0">
                                          <p:val>
                                            <p:strVal val="1+#ppt_w/2"/>
                                          </p:val>
                                        </p:tav>
                                        <p:tav tm="100000">
                                          <p:val>
                                            <p:strVal val="#ppt_x"/>
                                          </p:val>
                                        </p:tav>
                                      </p:tavLst>
                                    </p:anim>
                                    <p:anim calcmode="lin" valueType="num">
                                      <p:cBhvr additive="base">
                                        <p:cTn id="13" dur="1500" fill="hold"/>
                                        <p:tgtEl>
                                          <p:spTgt spid="32"/>
                                        </p:tgtEl>
                                        <p:attrNameLst>
                                          <p:attrName>ppt_y</p:attrName>
                                        </p:attrNameLst>
                                      </p:cBhvr>
                                      <p:tavLst>
                                        <p:tav tm="0">
                                          <p:val>
                                            <p:strVal val="#ppt_y"/>
                                          </p:val>
                                        </p:tav>
                                        <p:tav tm="100000">
                                          <p:val>
                                            <p:strVal val="#ppt_y"/>
                                          </p:val>
                                        </p:tav>
                                      </p:tavLst>
                                    </p:anim>
                                  </p:childTnLst>
                                </p:cTn>
                              </p:par>
                              <p:par>
                                <p:cTn id="14" presetID="2" presetClass="entr" presetSubtype="2" accel="53300" fill="hold" nodeType="withEffect">
                                  <p:stCondLst>
                                    <p:cond delay="10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1500" fill="hold"/>
                                        <p:tgtEl>
                                          <p:spTgt spid="35"/>
                                        </p:tgtEl>
                                        <p:attrNameLst>
                                          <p:attrName>ppt_x</p:attrName>
                                        </p:attrNameLst>
                                      </p:cBhvr>
                                      <p:tavLst>
                                        <p:tav tm="0">
                                          <p:val>
                                            <p:strVal val="1+#ppt_w/2"/>
                                          </p:val>
                                        </p:tav>
                                        <p:tav tm="100000">
                                          <p:val>
                                            <p:strVal val="#ppt_x"/>
                                          </p:val>
                                        </p:tav>
                                      </p:tavLst>
                                    </p:anim>
                                    <p:anim calcmode="lin" valueType="num">
                                      <p:cBhvr additive="base">
                                        <p:cTn id="17" dur="1500" fill="hold"/>
                                        <p:tgtEl>
                                          <p:spTgt spid="35"/>
                                        </p:tgtEl>
                                        <p:attrNameLst>
                                          <p:attrName>ppt_y</p:attrName>
                                        </p:attrNameLst>
                                      </p:cBhvr>
                                      <p:tavLst>
                                        <p:tav tm="0">
                                          <p:val>
                                            <p:strVal val="#ppt_y"/>
                                          </p:val>
                                        </p:tav>
                                        <p:tav tm="100000">
                                          <p:val>
                                            <p:strVal val="#ppt_y"/>
                                          </p:val>
                                        </p:tav>
                                      </p:tavLst>
                                    </p:anim>
                                  </p:childTnLst>
                                </p:cTn>
                              </p:par>
                              <p:par>
                                <p:cTn id="18" presetID="2" presetClass="entr" presetSubtype="2" accel="53300" fill="hold" nodeType="withEffect">
                                  <p:stCondLst>
                                    <p:cond delay="20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1500" fill="hold"/>
                                        <p:tgtEl>
                                          <p:spTgt spid="38"/>
                                        </p:tgtEl>
                                        <p:attrNameLst>
                                          <p:attrName>ppt_x</p:attrName>
                                        </p:attrNameLst>
                                      </p:cBhvr>
                                      <p:tavLst>
                                        <p:tav tm="0">
                                          <p:val>
                                            <p:strVal val="1+#ppt_w/2"/>
                                          </p:val>
                                        </p:tav>
                                        <p:tav tm="100000">
                                          <p:val>
                                            <p:strVal val="#ppt_x"/>
                                          </p:val>
                                        </p:tav>
                                      </p:tavLst>
                                    </p:anim>
                                    <p:anim calcmode="lin" valueType="num">
                                      <p:cBhvr additive="base">
                                        <p:cTn id="21" dur="1500" fill="hold"/>
                                        <p:tgtEl>
                                          <p:spTgt spid="38"/>
                                        </p:tgtEl>
                                        <p:attrNameLst>
                                          <p:attrName>ppt_y</p:attrName>
                                        </p:attrNameLst>
                                      </p:cBhvr>
                                      <p:tavLst>
                                        <p:tav tm="0">
                                          <p:val>
                                            <p:strVal val="#ppt_y"/>
                                          </p:val>
                                        </p:tav>
                                        <p:tav tm="100000">
                                          <p:val>
                                            <p:strVal val="#ppt_y"/>
                                          </p:val>
                                        </p:tav>
                                      </p:tavLst>
                                    </p:anim>
                                  </p:childTnLst>
                                </p:cTn>
                              </p:par>
                              <p:par>
                                <p:cTn id="22" presetID="2" presetClass="entr" presetSubtype="2" accel="53300" fill="hold" nodeType="withEffect">
                                  <p:stCondLst>
                                    <p:cond delay="30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500" fill="hold"/>
                                        <p:tgtEl>
                                          <p:spTgt spid="27"/>
                                        </p:tgtEl>
                                        <p:attrNameLst>
                                          <p:attrName>ppt_x</p:attrName>
                                        </p:attrNameLst>
                                      </p:cBhvr>
                                      <p:tavLst>
                                        <p:tav tm="0">
                                          <p:val>
                                            <p:strVal val="1+#ppt_w/2"/>
                                          </p:val>
                                        </p:tav>
                                        <p:tav tm="100000">
                                          <p:val>
                                            <p:strVal val="#ppt_x"/>
                                          </p:val>
                                        </p:tav>
                                      </p:tavLst>
                                    </p:anim>
                                    <p:anim calcmode="lin" valueType="num">
                                      <p:cBhvr additive="base">
                                        <p:cTn id="25" dur="1500" fill="hold"/>
                                        <p:tgtEl>
                                          <p:spTgt spid="27"/>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2600"/>
                            </p:stCondLst>
                            <p:childTnLst>
                              <p:par>
                                <p:cTn id="27" presetID="22" presetClass="entr" presetSubtype="8" fill="hold" grpId="0" nodeType="afterEffect">
                                  <p:stCondLst>
                                    <p:cond delay="0"/>
                                  </p:stCondLst>
                                  <p:iterate type="lt">
                                    <p:tmPct val="30000"/>
                                  </p:iterate>
                                  <p:childTnLst>
                                    <p:set>
                                      <p:cBhvr>
                                        <p:cTn id="28" dur="1" fill="hold">
                                          <p:stCondLst>
                                            <p:cond delay="0"/>
                                          </p:stCondLst>
                                        </p:cTn>
                                        <p:tgtEl>
                                          <p:spTgt spid="10"/>
                                        </p:tgtEl>
                                        <p:attrNameLst>
                                          <p:attrName>style.visibility</p:attrName>
                                        </p:attrNameLst>
                                      </p:cBhvr>
                                      <p:to>
                                        <p:strVal val="visible"/>
                                      </p:to>
                                    </p:set>
                                    <p:animEffect transition="in" filter="wipe(left)">
                                      <p:cBhvr>
                                        <p:cTn id="29" dur="200"/>
                                        <p:tgtEl>
                                          <p:spTgt spid="10"/>
                                        </p:tgtEl>
                                      </p:cBhvr>
                                    </p:animEffect>
                                  </p:childTnLst>
                                </p:cTn>
                              </p:par>
                              <p:par>
                                <p:cTn id="30" presetID="36" presetClass="emph" presetSubtype="0" fill="hold" grpId="1" nodeType="withEffect">
                                  <p:stCondLst>
                                    <p:cond delay="0"/>
                                  </p:stCondLst>
                                  <p:iterate type="lt">
                                    <p:tmPct val="30000"/>
                                  </p:iterate>
                                  <p:childTnLst>
                                    <p:animScale>
                                      <p:cBhvr>
                                        <p:cTn id="31" dur="50" autoRev="1" fill="hold">
                                          <p:stCondLst>
                                            <p:cond delay="0"/>
                                          </p:stCondLst>
                                        </p:cTn>
                                        <p:tgtEl>
                                          <p:spTgt spid="10"/>
                                        </p:tgtEl>
                                      </p:cBhvr>
                                      <p:to x="80000" y="100000"/>
                                    </p:animScale>
                                    <p:anim by="(#ppt_w*0.10)" calcmode="lin" valueType="num">
                                      <p:cBhvr>
                                        <p:cTn id="32" dur="50" autoRev="1" fill="hold">
                                          <p:stCondLst>
                                            <p:cond delay="0"/>
                                          </p:stCondLst>
                                        </p:cTn>
                                        <p:tgtEl>
                                          <p:spTgt spid="10"/>
                                        </p:tgtEl>
                                        <p:attrNameLst>
                                          <p:attrName>ppt_x</p:attrName>
                                        </p:attrNameLst>
                                      </p:cBhvr>
                                    </p:anim>
                                    <p:anim by="(-#ppt_w*0.10)" calcmode="lin" valueType="num">
                                      <p:cBhvr>
                                        <p:cTn id="33" dur="50" autoRev="1" fill="hold">
                                          <p:stCondLst>
                                            <p:cond delay="0"/>
                                          </p:stCondLst>
                                        </p:cTn>
                                        <p:tgtEl>
                                          <p:spTgt spid="10"/>
                                        </p:tgtEl>
                                        <p:attrNameLst>
                                          <p:attrName>ppt_y</p:attrName>
                                        </p:attrNameLst>
                                      </p:cBhvr>
                                    </p:anim>
                                    <p:animRot by="-480000">
                                      <p:cBhvr>
                                        <p:cTn id="34" dur="50" autoRev="1" fill="hold">
                                          <p:stCondLst>
                                            <p:cond delay="0"/>
                                          </p:stCondLst>
                                        </p:cTn>
                                        <p:tgtEl>
                                          <p:spTgt spid="10"/>
                                        </p:tgtEl>
                                        <p:attrNameLst>
                                          <p:attrName>r</p:attrName>
                                        </p:attrNameLst>
                                      </p:cBhvr>
                                    </p:animRot>
                                  </p:childTnLst>
                                </p:cTn>
                              </p:par>
                            </p:childTnLst>
                          </p:cTn>
                        </p:par>
                        <p:par>
                          <p:cTn id="35" fill="hold" nodeType="afterGroup">
                            <p:stCondLst>
                              <p:cond delay="280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11"/>
                                        </p:tgtEl>
                                        <p:attrNameLst>
                                          <p:attrName>style.visibility</p:attrName>
                                        </p:attrNameLst>
                                      </p:cBhvr>
                                      <p:to>
                                        <p:strVal val="visible"/>
                                      </p:to>
                                    </p:set>
                                    <p:animEffect transition="in" filter="wipe(left)">
                                      <p:cBhvr>
                                        <p:cTn id="38" dur="200"/>
                                        <p:tgtEl>
                                          <p:spTgt spid="11"/>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11"/>
                                        </p:tgtEl>
                                      </p:cBhvr>
                                      <p:to x="80000" y="100000"/>
                                    </p:animScale>
                                    <p:anim by="(#ppt_w*0.10)" calcmode="lin" valueType="num">
                                      <p:cBhvr>
                                        <p:cTn id="41" dur="50" autoRev="1" fill="hold">
                                          <p:stCondLst>
                                            <p:cond delay="0"/>
                                          </p:stCondLst>
                                        </p:cTn>
                                        <p:tgtEl>
                                          <p:spTgt spid="11"/>
                                        </p:tgtEl>
                                        <p:attrNameLst>
                                          <p:attrName>ppt_x</p:attrName>
                                        </p:attrNameLst>
                                      </p:cBhvr>
                                    </p:anim>
                                    <p:anim by="(-#ppt_w*0.10)" calcmode="lin" valueType="num">
                                      <p:cBhvr>
                                        <p:cTn id="42" dur="50" autoRev="1" fill="hold">
                                          <p:stCondLst>
                                            <p:cond delay="0"/>
                                          </p:stCondLst>
                                        </p:cTn>
                                        <p:tgtEl>
                                          <p:spTgt spid="11"/>
                                        </p:tgtEl>
                                        <p:attrNameLst>
                                          <p:attrName>ppt_y</p:attrName>
                                        </p:attrNameLst>
                                      </p:cBhvr>
                                    </p:anim>
                                    <p:animRot by="-480000">
                                      <p:cBhvr>
                                        <p:cTn id="43" dur="50" autoRev="1"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p:cNvCxnSpPr/>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7"/>
          <p:cNvGrpSpPr/>
          <p:nvPr/>
        </p:nvGrpSpPr>
        <p:grpSpPr>
          <a:xfrm>
            <a:off x="323528" y="292895"/>
            <a:ext cx="390372" cy="205979"/>
            <a:chExt cx="1041399" cy="549275"/>
          </a:xfrm>
        </p:grpSpPr>
        <p:sp>
          <p:nvSpPr>
            <p:cNvPr id="6" name="Freeform 16"/>
            <p:cNvSpPr/>
            <p:nvPr/>
          </p:nvSpPr>
          <p:spPr bwMode="auto">
            <a:xfrm>
              <a:off x="0" y="0"/>
              <a:ext cx="361950" cy="549275"/>
            </a:xfrm>
            <a:custGeom>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7"/>
            <p:cNvSpPr/>
            <p:nvPr/>
          </p:nvSpPr>
          <p:spPr bwMode="auto">
            <a:xfrm>
              <a:off x="338137" y="0"/>
              <a:ext cx="360362" cy="549275"/>
            </a:xfrm>
            <a:custGeom>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8"/>
            <p:cNvSpPr/>
            <p:nvPr/>
          </p:nvSpPr>
          <p:spPr bwMode="auto">
            <a:xfrm>
              <a:off x="681037" y="0"/>
              <a:ext cx="360362" cy="549275"/>
            </a:xfrm>
            <a:custGeom>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4CA6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9"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点击输入标题内容</a:t>
            </a:r>
            <a:endParaRPr lang="en-GB"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等腰三角形 2"/>
          <p:cNvSpPr/>
          <p:nvPr/>
        </p:nvSpPr>
        <p:spPr bwMode="auto">
          <a:xfrm rot="3036074">
            <a:off x="4374434" y="1401228"/>
            <a:ext cx="1341310" cy="1551969"/>
          </a:xfrm>
          <a:custGeom>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4CA6C6"/>
          </a:solidFill>
          <a:ln w="28575" cmpd="sng">
            <a:solidFill>
              <a:srgbClr val="F8F8F8"/>
            </a:solidFill>
            <a:round/>
          </a:ln>
        </p:spPr>
        <p:txBody>
          <a:bodyPr wrap="none" anchor="ctr"/>
          <a:lstStyle/>
          <a:p>
            <a:endParaRPr lang="zh-CN" altLang="en-US"/>
          </a:p>
        </p:txBody>
      </p:sp>
      <p:sp>
        <p:nvSpPr>
          <p:cNvPr id="12" name="TextBox 24"/>
          <p:cNvSpPr txBox="1">
            <a:spLocks noChangeArrowheads="1"/>
          </p:cNvSpPr>
          <p:nvPr/>
        </p:nvSpPr>
        <p:spPr bwMode="auto">
          <a:xfrm>
            <a:off x="4592828" y="2004044"/>
            <a:ext cx="812879" cy="46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500" smtClean="0">
                <a:solidFill>
                  <a:srgbClr val="FFFFFF"/>
                </a:solidFill>
                <a:latin typeface="微软雅黑" panose="020b0503020204020204" pitchFamily="34" charset="-122"/>
                <a:ea typeface="微软雅黑" panose="020b0503020204020204" pitchFamily="34" charset="-122"/>
              </a:rPr>
              <a:t>添加标题</a:t>
            </a:r>
            <a:endParaRPr lang="zh-CN" altLang="en-US" sz="1500">
              <a:solidFill>
                <a:srgbClr val="FFFFFF"/>
              </a:solidFill>
              <a:latin typeface="微软雅黑" panose="020b0503020204020204" pitchFamily="34" charset="-122"/>
              <a:ea typeface="微软雅黑" panose="020b0503020204020204" pitchFamily="34" charset="-122"/>
            </a:endParaRPr>
          </a:p>
        </p:txBody>
      </p:sp>
      <p:sp>
        <p:nvSpPr>
          <p:cNvPr id="13" name="等腰三角形 2"/>
          <p:cNvSpPr/>
          <p:nvPr/>
        </p:nvSpPr>
        <p:spPr bwMode="auto">
          <a:xfrm rot="8763501">
            <a:off x="3515733" y="2343239"/>
            <a:ext cx="1341311" cy="1551969"/>
          </a:xfrm>
          <a:custGeom>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4CA6C6"/>
          </a:solidFill>
          <a:ln w="28575" cmpd="sng">
            <a:solidFill>
              <a:srgbClr val="F8F8F8"/>
            </a:solidFill>
            <a:round/>
          </a:ln>
        </p:spPr>
        <p:txBody>
          <a:bodyPr wrap="none" anchor="ctr"/>
          <a:lstStyle/>
          <a:p>
            <a:endParaRPr lang="zh-CN" altLang="en-US"/>
          </a:p>
        </p:txBody>
      </p:sp>
      <p:sp>
        <p:nvSpPr>
          <p:cNvPr id="14" name="TextBox 26"/>
          <p:cNvSpPr txBox="1">
            <a:spLocks noChangeArrowheads="1"/>
          </p:cNvSpPr>
          <p:nvPr/>
        </p:nvSpPr>
        <p:spPr bwMode="auto">
          <a:xfrm>
            <a:off x="3702589" y="2881192"/>
            <a:ext cx="812879" cy="465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500" smtClean="0">
                <a:solidFill>
                  <a:srgbClr val="FFFFFF"/>
                </a:solidFill>
                <a:latin typeface="微软雅黑" panose="020b0503020204020204" pitchFamily="34" charset="-122"/>
                <a:ea typeface="微软雅黑" panose="020b0503020204020204" pitchFamily="34" charset="-122"/>
              </a:rPr>
              <a:t>添加标题</a:t>
            </a:r>
            <a:endParaRPr lang="zh-CN" altLang="en-US" sz="1500">
              <a:solidFill>
                <a:srgbClr val="FFFFFF"/>
              </a:solidFill>
              <a:latin typeface="微软雅黑" panose="020b0503020204020204" pitchFamily="34" charset="-122"/>
              <a:ea typeface="微软雅黑" panose="020b0503020204020204" pitchFamily="34" charset="-122"/>
            </a:endParaRPr>
          </a:p>
        </p:txBody>
      </p:sp>
      <p:sp>
        <p:nvSpPr>
          <p:cNvPr id="15" name="等腰三角形 2"/>
          <p:cNvSpPr/>
          <p:nvPr/>
        </p:nvSpPr>
        <p:spPr bwMode="auto">
          <a:xfrm rot="16474574">
            <a:off x="3122386" y="1079884"/>
            <a:ext cx="1341310" cy="1551969"/>
          </a:xfrm>
          <a:custGeom>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4CA6C6"/>
          </a:solidFill>
          <a:ln w="28575" cmpd="sng">
            <a:solidFill>
              <a:srgbClr val="F8F8F8"/>
            </a:solidFill>
            <a:round/>
          </a:ln>
        </p:spPr>
        <p:txBody>
          <a:bodyPr wrap="none" anchor="ctr"/>
          <a:lstStyle/>
          <a:p>
            <a:endParaRPr lang="zh-CN" altLang="en-US"/>
          </a:p>
        </p:txBody>
      </p:sp>
      <p:sp>
        <p:nvSpPr>
          <p:cNvPr id="16" name="TextBox 28"/>
          <p:cNvSpPr txBox="1">
            <a:spLocks noChangeArrowheads="1"/>
          </p:cNvSpPr>
          <p:nvPr/>
        </p:nvSpPr>
        <p:spPr bwMode="auto">
          <a:xfrm>
            <a:off x="3497881" y="1594629"/>
            <a:ext cx="812879" cy="46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500" smtClean="0">
                <a:solidFill>
                  <a:srgbClr val="FFFFFF"/>
                </a:solidFill>
                <a:latin typeface="微软雅黑" panose="020b0503020204020204" pitchFamily="34" charset="-122"/>
                <a:ea typeface="微软雅黑" panose="020b0503020204020204" pitchFamily="34" charset="-122"/>
              </a:rPr>
              <a:t>添加标题</a:t>
            </a:r>
            <a:endParaRPr lang="zh-CN" altLang="en-US" sz="1500">
              <a:solidFill>
                <a:srgbClr val="FFFFFF"/>
              </a:solidFill>
              <a:latin typeface="微软雅黑" panose="020b0503020204020204" pitchFamily="34" charset="-122"/>
              <a:ea typeface="微软雅黑" panose="020b0503020204020204" pitchFamily="34" charset="-122"/>
            </a:endParaRPr>
          </a:p>
        </p:txBody>
      </p:sp>
      <p:sp>
        <p:nvSpPr>
          <p:cNvPr id="17" name="TextBox 29"/>
          <p:cNvSpPr txBox="1">
            <a:spLocks noChangeArrowheads="1"/>
          </p:cNvSpPr>
          <p:nvPr/>
        </p:nvSpPr>
        <p:spPr bwMode="auto">
          <a:xfrm>
            <a:off x="891431" y="1006690"/>
            <a:ext cx="1709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b="1">
                <a:solidFill>
                  <a:srgbClr val="4D4D4D"/>
                </a:solidFill>
                <a:latin typeface="微软雅黑" panose="020b0503020204020204" pitchFamily="34" charset="-122"/>
                <a:ea typeface="微软雅黑" panose="020b0503020204020204" pitchFamily="34" charset="-122"/>
              </a:rPr>
              <a:t>■</a:t>
            </a:r>
            <a:r>
              <a:rPr lang="zh-CN" altLang="en-US" b="1">
                <a:solidFill>
                  <a:srgbClr val="4D4D4D"/>
                </a:solidFill>
                <a:latin typeface="微软雅黑" panose="020b0503020204020204" pitchFamily="34" charset="-122"/>
                <a:ea typeface="微软雅黑" panose="020b0503020204020204" pitchFamily="34" charset="-122"/>
              </a:rPr>
              <a:t>请输入您标题</a:t>
            </a:r>
            <a:endParaRPr lang="zh-CN" altLang="en-US" b="1">
              <a:solidFill>
                <a:srgbClr val="4D4D4D"/>
              </a:solidFill>
              <a:latin typeface="微软雅黑" panose="020b0503020204020204" pitchFamily="34" charset="-122"/>
              <a:ea typeface="微软雅黑" panose="020b0503020204020204" pitchFamily="34" charset="-122"/>
            </a:endParaRPr>
          </a:p>
        </p:txBody>
      </p:sp>
      <p:sp>
        <p:nvSpPr>
          <p:cNvPr id="18" name="TextBox 30"/>
          <p:cNvSpPr txBox="1">
            <a:spLocks noChangeArrowheads="1"/>
          </p:cNvSpPr>
          <p:nvPr/>
        </p:nvSpPr>
        <p:spPr bwMode="auto">
          <a:xfrm>
            <a:off x="891430" y="1237581"/>
            <a:ext cx="20744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a:solidFill>
                  <a:srgbClr val="4D4D4D"/>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endParaRPr lang="zh-CN" altLang="en-US" sz="1200">
              <a:solidFill>
                <a:srgbClr val="4D4D4D"/>
              </a:solidFill>
              <a:latin typeface="微软雅黑" panose="020b0503020204020204" pitchFamily="34" charset="-122"/>
              <a:ea typeface="微软雅黑" panose="020b0503020204020204" pitchFamily="34" charset="-122"/>
            </a:endParaRPr>
          </a:p>
        </p:txBody>
      </p:sp>
      <p:sp>
        <p:nvSpPr>
          <p:cNvPr id="19" name="TextBox 31"/>
          <p:cNvSpPr txBox="1">
            <a:spLocks noChangeArrowheads="1"/>
          </p:cNvSpPr>
          <p:nvPr/>
        </p:nvSpPr>
        <p:spPr bwMode="auto">
          <a:xfrm>
            <a:off x="5928188" y="769848"/>
            <a:ext cx="1709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b="1">
                <a:solidFill>
                  <a:srgbClr val="4D4D4D"/>
                </a:solidFill>
                <a:latin typeface="微软雅黑" panose="020b0503020204020204" pitchFamily="34" charset="-122"/>
                <a:ea typeface="微软雅黑" panose="020b0503020204020204" pitchFamily="34" charset="-122"/>
              </a:rPr>
              <a:t>■</a:t>
            </a:r>
            <a:r>
              <a:rPr lang="zh-CN" altLang="en-US" b="1">
                <a:solidFill>
                  <a:srgbClr val="4D4D4D"/>
                </a:solidFill>
                <a:latin typeface="微软雅黑" panose="020b0503020204020204" pitchFamily="34" charset="-122"/>
                <a:ea typeface="微软雅黑" panose="020b0503020204020204" pitchFamily="34" charset="-122"/>
              </a:rPr>
              <a:t>请输入您标题</a:t>
            </a:r>
            <a:endParaRPr lang="zh-CN" altLang="en-US" b="1">
              <a:solidFill>
                <a:srgbClr val="4D4D4D"/>
              </a:solidFill>
              <a:latin typeface="微软雅黑" panose="020b0503020204020204" pitchFamily="34" charset="-122"/>
              <a:ea typeface="微软雅黑" panose="020b0503020204020204" pitchFamily="34" charset="-122"/>
            </a:endParaRPr>
          </a:p>
        </p:txBody>
      </p:sp>
      <p:sp>
        <p:nvSpPr>
          <p:cNvPr id="20" name="TextBox 32"/>
          <p:cNvSpPr txBox="1">
            <a:spLocks noChangeArrowheads="1"/>
          </p:cNvSpPr>
          <p:nvPr/>
        </p:nvSpPr>
        <p:spPr bwMode="auto">
          <a:xfrm>
            <a:off x="5928188" y="2198040"/>
            <a:ext cx="20744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a:solidFill>
                  <a:srgbClr val="4D4D4D"/>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endParaRPr lang="zh-CN" altLang="en-US" sz="1200">
              <a:solidFill>
                <a:srgbClr val="4D4D4D"/>
              </a:solidFill>
              <a:latin typeface="微软雅黑" panose="020b0503020204020204" pitchFamily="34" charset="-122"/>
              <a:ea typeface="微软雅黑" panose="020b0503020204020204" pitchFamily="34" charset="-122"/>
            </a:endParaRPr>
          </a:p>
        </p:txBody>
      </p:sp>
      <p:sp>
        <p:nvSpPr>
          <p:cNvPr id="21" name="TextBox 33"/>
          <p:cNvSpPr txBox="1">
            <a:spLocks noChangeArrowheads="1"/>
          </p:cNvSpPr>
          <p:nvPr/>
        </p:nvSpPr>
        <p:spPr bwMode="auto">
          <a:xfrm>
            <a:off x="1779290" y="3763101"/>
            <a:ext cx="1709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b="1">
                <a:solidFill>
                  <a:srgbClr val="4D4D4D"/>
                </a:solidFill>
                <a:latin typeface="微软雅黑" panose="020b0503020204020204" pitchFamily="34" charset="-122"/>
                <a:ea typeface="微软雅黑" panose="020b0503020204020204" pitchFamily="34" charset="-122"/>
              </a:rPr>
              <a:t>■</a:t>
            </a:r>
            <a:r>
              <a:rPr lang="zh-CN" altLang="en-US" b="1">
                <a:solidFill>
                  <a:srgbClr val="4D4D4D"/>
                </a:solidFill>
                <a:latin typeface="微软雅黑" panose="020b0503020204020204" pitchFamily="34" charset="-122"/>
                <a:ea typeface="微软雅黑" panose="020b0503020204020204" pitchFamily="34" charset="-122"/>
              </a:rPr>
              <a:t>请输入您标题</a:t>
            </a:r>
            <a:endParaRPr lang="zh-CN" altLang="en-US" b="1">
              <a:solidFill>
                <a:srgbClr val="4D4D4D"/>
              </a:solidFill>
              <a:latin typeface="微软雅黑" panose="020b0503020204020204" pitchFamily="34" charset="-122"/>
              <a:ea typeface="微软雅黑" panose="020b0503020204020204" pitchFamily="34" charset="-122"/>
            </a:endParaRPr>
          </a:p>
        </p:txBody>
      </p:sp>
      <p:sp>
        <p:nvSpPr>
          <p:cNvPr id="22" name="TextBox 34"/>
          <p:cNvSpPr txBox="1">
            <a:spLocks noChangeArrowheads="1"/>
          </p:cNvSpPr>
          <p:nvPr/>
        </p:nvSpPr>
        <p:spPr bwMode="auto">
          <a:xfrm>
            <a:off x="1779290" y="3995182"/>
            <a:ext cx="33205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a:solidFill>
                  <a:srgbClr val="4D4D4D"/>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endParaRPr lang="zh-CN" altLang="en-US" sz="1200">
              <a:solidFill>
                <a:srgbClr val="4D4D4D"/>
              </a:solidFill>
              <a:latin typeface="微软雅黑" panose="020b0503020204020204" pitchFamily="34" charset="-122"/>
              <a:ea typeface="微软雅黑" panose="020b0503020204020204" pitchFamily="34" charset="-122"/>
            </a:endParaRPr>
          </a:p>
        </p:txBody>
      </p:sp>
      <p:sp>
        <p:nvSpPr>
          <p:cNvPr id="23" name="矩形 35"/>
          <p:cNvSpPr>
            <a:spLocks noChangeArrowheads="1"/>
          </p:cNvSpPr>
          <p:nvPr/>
        </p:nvSpPr>
        <p:spPr bwMode="auto">
          <a:xfrm>
            <a:off x="6009119" y="1086430"/>
            <a:ext cx="1844748" cy="1128272"/>
          </a:xfrm>
          <a:prstGeom prst="rect">
            <a:avLst/>
          </a:prstGeom>
          <a:blipFill dpi="0" rotWithShape="1">
            <a:blip r:embed="rId2"/>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C4261D"/>
              </a:solidFill>
            </a:endParaRPr>
          </a:p>
        </p:txBody>
      </p:sp>
      <p:sp>
        <p:nvSpPr>
          <p:cNvPr id="24" name="矩形 36"/>
          <p:cNvSpPr>
            <a:spLocks noChangeArrowheads="1"/>
          </p:cNvSpPr>
          <p:nvPr/>
        </p:nvSpPr>
        <p:spPr bwMode="auto">
          <a:xfrm>
            <a:off x="975932" y="2224224"/>
            <a:ext cx="1845939" cy="1122321"/>
          </a:xfrm>
          <a:prstGeom prst="rect">
            <a:avLst/>
          </a:prstGeom>
          <a:blipFill dpi="0" rotWithShape="1">
            <a:blip r:embed="rId3"/>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C4261D"/>
              </a:solidFill>
            </a:endParaRPr>
          </a:p>
        </p:txBody>
      </p:sp>
      <p:sp>
        <p:nvSpPr>
          <p:cNvPr id="25" name="矩形 37"/>
          <p:cNvSpPr>
            <a:spLocks noChangeArrowheads="1"/>
          </p:cNvSpPr>
          <p:nvPr/>
        </p:nvSpPr>
        <p:spPr bwMode="auto">
          <a:xfrm>
            <a:off x="5176007" y="3759530"/>
            <a:ext cx="1879262" cy="949748"/>
          </a:xfrm>
          <a:prstGeom prst="rect">
            <a:avLst/>
          </a:prstGeom>
          <a:blipFill dpi="0" rotWithShape="1">
            <a:blip r:embed="rId4"/>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C4261D"/>
              </a:solidFill>
            </a:endParaRPr>
          </a:p>
        </p:txBody>
      </p:sp>
    </p:spTree>
  </p:cSld>
  <p:clrMapOvr>
    <a:masterClrMapping/>
  </p:clrMapOvr>
  <mc:AlternateContent>
    <mc:Choice xmlns:p14="http://schemas.microsoft.com/office/powerpoint/2010/main" Requires="p14">
      <p:transition spd="slow" advTm="0" p14:dur="125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nodeType="afterGroup">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 calcmode="lin" valueType="num">
                                      <p:cBhvr>
                                        <p:cTn id="1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
                                        </p:tgtEl>
                                      </p:cBhvr>
                                    </p:animEffect>
                                  </p:childTnLst>
                                </p:cTn>
                              </p:par>
                            </p:childTnLst>
                          </p:cTn>
                        </p:par>
                        <p:par>
                          <p:cTn id="22" fill="hold" nodeType="afterGroup">
                            <p:stCondLst>
                              <p:cond delay="1000"/>
                            </p:stCondLst>
                            <p:childTnLst>
                              <p:par>
                                <p:cTn id="23" presetID="2" presetClass="entr" presetSubtype="12"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500"/>
                            </p:stCondLst>
                            <p:childTnLst>
                              <p:par>
                                <p:cTn id="28" presetID="31"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300" fill="hold"/>
                                        <p:tgtEl>
                                          <p:spTgt spid="12"/>
                                        </p:tgtEl>
                                        <p:attrNameLst>
                                          <p:attrName>ppt_w</p:attrName>
                                        </p:attrNameLst>
                                      </p:cBhvr>
                                      <p:tavLst>
                                        <p:tav tm="0">
                                          <p:val>
                                            <p:fltVal val="0"/>
                                          </p:val>
                                        </p:tav>
                                        <p:tav tm="100000">
                                          <p:val>
                                            <p:strVal val="#ppt_w"/>
                                          </p:val>
                                        </p:tav>
                                      </p:tavLst>
                                    </p:anim>
                                    <p:anim calcmode="lin" valueType="num">
                                      <p:cBhvr>
                                        <p:cTn id="31" dur="300" fill="hold"/>
                                        <p:tgtEl>
                                          <p:spTgt spid="12"/>
                                        </p:tgtEl>
                                        <p:attrNameLst>
                                          <p:attrName>ppt_h</p:attrName>
                                        </p:attrNameLst>
                                      </p:cBhvr>
                                      <p:tavLst>
                                        <p:tav tm="0">
                                          <p:val>
                                            <p:fltVal val="0"/>
                                          </p:val>
                                        </p:tav>
                                        <p:tav tm="100000">
                                          <p:val>
                                            <p:strVal val="#ppt_h"/>
                                          </p:val>
                                        </p:tav>
                                      </p:tavLst>
                                    </p:anim>
                                    <p:anim calcmode="lin" valueType="num">
                                      <p:cBhvr>
                                        <p:cTn id="32" dur="300" fill="hold"/>
                                        <p:tgtEl>
                                          <p:spTgt spid="12"/>
                                        </p:tgtEl>
                                        <p:attrNameLst>
                                          <p:attrName>style.rotation</p:attrName>
                                        </p:attrNameLst>
                                      </p:cBhvr>
                                      <p:tavLst>
                                        <p:tav tm="0">
                                          <p:val>
                                            <p:fltVal val="90"/>
                                          </p:val>
                                        </p:tav>
                                        <p:tav tm="100000">
                                          <p:val>
                                            <p:fltVal val="0"/>
                                          </p:val>
                                        </p:tav>
                                      </p:tavLst>
                                    </p:anim>
                                    <p:animEffect transition="in" filter="fade">
                                      <p:cBhvr>
                                        <p:cTn id="33" dur="300"/>
                                        <p:tgtEl>
                                          <p:spTgt spid="12"/>
                                        </p:tgtEl>
                                      </p:cBhvr>
                                    </p:animEffect>
                                  </p:childTnLst>
                                </p:cTn>
                              </p:par>
                            </p:childTnLst>
                          </p:cTn>
                        </p:par>
                        <p:par>
                          <p:cTn id="34" fill="hold" nodeType="afterGroup">
                            <p:stCondLst>
                              <p:cond delay="1800"/>
                            </p:stCondLst>
                            <p:childTnLst>
                              <p:par>
                                <p:cTn id="35" presetID="22" presetClass="entr" presetSubtype="8"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nodeType="afterGroup">
                            <p:stCondLst>
                              <p:cond delay="2300"/>
                            </p:stCondLst>
                            <p:childTnLst>
                              <p:par>
                                <p:cTn id="39" presetID="14" presetClass="entr" presetSubtype="10"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randombar(horizontal)">
                                      <p:cBhvr>
                                        <p:cTn id="41" dur="500"/>
                                        <p:tgtEl>
                                          <p:spTgt spid="23"/>
                                        </p:tgtEl>
                                      </p:cBhvr>
                                    </p:animEffect>
                                  </p:childTnLst>
                                </p:cTn>
                              </p:par>
                            </p:childTnLst>
                          </p:cTn>
                        </p:par>
                        <p:par>
                          <p:cTn id="42" fill="hold" nodeType="afterGroup">
                            <p:stCondLst>
                              <p:cond delay="2800"/>
                            </p:stCondLst>
                            <p:childTnLst>
                              <p:par>
                                <p:cTn id="43" presetID="22" presetClass="entr" presetSubtype="1"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500"/>
                                        <p:tgtEl>
                                          <p:spTgt spid="20"/>
                                        </p:tgtEl>
                                      </p:cBhvr>
                                    </p:animEffect>
                                  </p:childTnLst>
                                </p:cTn>
                              </p:par>
                            </p:childTnLst>
                          </p:cTn>
                        </p:par>
                        <p:par>
                          <p:cTn id="46" fill="hold" nodeType="afterGroup">
                            <p:stCondLst>
                              <p:cond delay="3300"/>
                            </p:stCondLst>
                            <p:childTnLst>
                              <p:par>
                                <p:cTn id="47" presetID="2" presetClass="entr" presetSubtype="9"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0-#ppt_w/2"/>
                                          </p:val>
                                        </p:tav>
                                        <p:tav tm="100000">
                                          <p:val>
                                            <p:strVal val="#ppt_x"/>
                                          </p:val>
                                        </p:tav>
                                      </p:tavLst>
                                    </p:anim>
                                    <p:anim calcmode="lin" valueType="num">
                                      <p:cBhvr additive="base">
                                        <p:cTn id="50" dur="500" fill="hold"/>
                                        <p:tgtEl>
                                          <p:spTgt spid="13"/>
                                        </p:tgtEl>
                                        <p:attrNameLst>
                                          <p:attrName>ppt_y</p:attrName>
                                        </p:attrNameLst>
                                      </p:cBhvr>
                                      <p:tavLst>
                                        <p:tav tm="0">
                                          <p:val>
                                            <p:strVal val="0-#ppt_h/2"/>
                                          </p:val>
                                        </p:tav>
                                        <p:tav tm="100000">
                                          <p:val>
                                            <p:strVal val="#ppt_y"/>
                                          </p:val>
                                        </p:tav>
                                      </p:tavLst>
                                    </p:anim>
                                  </p:childTnLst>
                                </p:cTn>
                              </p:par>
                            </p:childTnLst>
                          </p:cTn>
                        </p:par>
                        <p:par>
                          <p:cTn id="51" fill="hold" nodeType="afterGroup">
                            <p:stCondLst>
                              <p:cond delay="3800"/>
                            </p:stCondLst>
                            <p:childTnLst>
                              <p:par>
                                <p:cTn id="52" presetID="3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300" fill="hold"/>
                                        <p:tgtEl>
                                          <p:spTgt spid="14"/>
                                        </p:tgtEl>
                                        <p:attrNameLst>
                                          <p:attrName>ppt_w</p:attrName>
                                        </p:attrNameLst>
                                      </p:cBhvr>
                                      <p:tavLst>
                                        <p:tav tm="0">
                                          <p:val>
                                            <p:fltVal val="0"/>
                                          </p:val>
                                        </p:tav>
                                        <p:tav tm="100000">
                                          <p:val>
                                            <p:strVal val="#ppt_w"/>
                                          </p:val>
                                        </p:tav>
                                      </p:tavLst>
                                    </p:anim>
                                    <p:anim calcmode="lin" valueType="num">
                                      <p:cBhvr>
                                        <p:cTn id="55" dur="300" fill="hold"/>
                                        <p:tgtEl>
                                          <p:spTgt spid="14"/>
                                        </p:tgtEl>
                                        <p:attrNameLst>
                                          <p:attrName>ppt_h</p:attrName>
                                        </p:attrNameLst>
                                      </p:cBhvr>
                                      <p:tavLst>
                                        <p:tav tm="0">
                                          <p:val>
                                            <p:fltVal val="0"/>
                                          </p:val>
                                        </p:tav>
                                        <p:tav tm="100000">
                                          <p:val>
                                            <p:strVal val="#ppt_h"/>
                                          </p:val>
                                        </p:tav>
                                      </p:tavLst>
                                    </p:anim>
                                    <p:anim calcmode="lin" valueType="num">
                                      <p:cBhvr>
                                        <p:cTn id="56" dur="300" fill="hold"/>
                                        <p:tgtEl>
                                          <p:spTgt spid="14"/>
                                        </p:tgtEl>
                                        <p:attrNameLst>
                                          <p:attrName>style.rotation</p:attrName>
                                        </p:attrNameLst>
                                      </p:cBhvr>
                                      <p:tavLst>
                                        <p:tav tm="0">
                                          <p:val>
                                            <p:fltVal val="90"/>
                                          </p:val>
                                        </p:tav>
                                        <p:tav tm="100000">
                                          <p:val>
                                            <p:fltVal val="0"/>
                                          </p:val>
                                        </p:tav>
                                      </p:tavLst>
                                    </p:anim>
                                    <p:animEffect transition="in" filter="fade">
                                      <p:cBhvr>
                                        <p:cTn id="57" dur="300"/>
                                        <p:tgtEl>
                                          <p:spTgt spid="14"/>
                                        </p:tgtEl>
                                      </p:cBhvr>
                                    </p:animEffect>
                                  </p:childTnLst>
                                </p:cTn>
                              </p:par>
                            </p:childTnLst>
                          </p:cTn>
                        </p:par>
                        <p:par>
                          <p:cTn id="58" fill="hold" nodeType="afterGroup">
                            <p:stCondLst>
                              <p:cond delay="4100"/>
                            </p:stCondLst>
                            <p:childTnLst>
                              <p:par>
                                <p:cTn id="59" presetID="22" presetClass="entr" presetSubtype="8" fill="hold" grpId="0"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500"/>
                                        <p:tgtEl>
                                          <p:spTgt spid="21"/>
                                        </p:tgtEl>
                                      </p:cBhvr>
                                    </p:animEffect>
                                  </p:childTnLst>
                                </p:cTn>
                              </p:par>
                            </p:childTnLst>
                          </p:cTn>
                        </p:par>
                        <p:par>
                          <p:cTn id="62" fill="hold" nodeType="afterGroup">
                            <p:stCondLst>
                              <p:cond delay="4600"/>
                            </p:stCondLst>
                            <p:childTnLst>
                              <p:par>
                                <p:cTn id="63" presetID="22" presetClass="entr" presetSubtype="1"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up)">
                                      <p:cBhvr>
                                        <p:cTn id="65" dur="500"/>
                                        <p:tgtEl>
                                          <p:spTgt spid="22"/>
                                        </p:tgtEl>
                                      </p:cBhvr>
                                    </p:animEffect>
                                  </p:childTnLst>
                                </p:cTn>
                              </p:par>
                            </p:childTnLst>
                          </p:cTn>
                        </p:par>
                        <p:par>
                          <p:cTn id="66" fill="hold" nodeType="afterGroup">
                            <p:stCondLst>
                              <p:cond delay="5100"/>
                            </p:stCondLst>
                            <p:childTnLst>
                              <p:par>
                                <p:cTn id="67" presetID="14" presetClass="entr" presetSubtype="1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randombar(horizontal)">
                                      <p:cBhvr>
                                        <p:cTn id="69" dur="500"/>
                                        <p:tgtEl>
                                          <p:spTgt spid="25"/>
                                        </p:tgtEl>
                                      </p:cBhvr>
                                    </p:animEffect>
                                  </p:childTnLst>
                                </p:cTn>
                              </p:par>
                            </p:childTnLst>
                          </p:cTn>
                        </p:par>
                        <p:par>
                          <p:cTn id="70" fill="hold" nodeType="afterGroup">
                            <p:stCondLst>
                              <p:cond delay="5600"/>
                            </p:stCondLst>
                            <p:childTnLst>
                              <p:par>
                                <p:cTn id="71" presetID="2" presetClass="entr" presetSubtype="2"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1+#ppt_w/2"/>
                                          </p:val>
                                        </p:tav>
                                        <p:tav tm="100000">
                                          <p:val>
                                            <p:strVal val="#ppt_x"/>
                                          </p:val>
                                        </p:tav>
                                      </p:tavLst>
                                    </p:anim>
                                    <p:anim calcmode="lin" valueType="num">
                                      <p:cBhvr additive="base">
                                        <p:cTn id="74" dur="500" fill="hold"/>
                                        <p:tgtEl>
                                          <p:spTgt spid="15"/>
                                        </p:tgtEl>
                                        <p:attrNameLst>
                                          <p:attrName>ppt_y</p:attrName>
                                        </p:attrNameLst>
                                      </p:cBhvr>
                                      <p:tavLst>
                                        <p:tav tm="0">
                                          <p:val>
                                            <p:strVal val="#ppt_y"/>
                                          </p:val>
                                        </p:tav>
                                        <p:tav tm="100000">
                                          <p:val>
                                            <p:strVal val="#ppt_y"/>
                                          </p:val>
                                        </p:tav>
                                      </p:tavLst>
                                    </p:anim>
                                  </p:childTnLst>
                                </p:cTn>
                              </p:par>
                            </p:childTnLst>
                          </p:cTn>
                        </p:par>
                        <p:par>
                          <p:cTn id="75" fill="hold" nodeType="afterGroup">
                            <p:stCondLst>
                              <p:cond delay="6100"/>
                            </p:stCondLst>
                            <p:childTnLst>
                              <p:par>
                                <p:cTn id="76" presetID="31" presetClass="entr" presetSubtype="0"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300" fill="hold"/>
                                        <p:tgtEl>
                                          <p:spTgt spid="16"/>
                                        </p:tgtEl>
                                        <p:attrNameLst>
                                          <p:attrName>ppt_w</p:attrName>
                                        </p:attrNameLst>
                                      </p:cBhvr>
                                      <p:tavLst>
                                        <p:tav tm="0">
                                          <p:val>
                                            <p:fltVal val="0"/>
                                          </p:val>
                                        </p:tav>
                                        <p:tav tm="100000">
                                          <p:val>
                                            <p:strVal val="#ppt_w"/>
                                          </p:val>
                                        </p:tav>
                                      </p:tavLst>
                                    </p:anim>
                                    <p:anim calcmode="lin" valueType="num">
                                      <p:cBhvr>
                                        <p:cTn id="79" dur="300" fill="hold"/>
                                        <p:tgtEl>
                                          <p:spTgt spid="16"/>
                                        </p:tgtEl>
                                        <p:attrNameLst>
                                          <p:attrName>ppt_h</p:attrName>
                                        </p:attrNameLst>
                                      </p:cBhvr>
                                      <p:tavLst>
                                        <p:tav tm="0">
                                          <p:val>
                                            <p:fltVal val="0"/>
                                          </p:val>
                                        </p:tav>
                                        <p:tav tm="100000">
                                          <p:val>
                                            <p:strVal val="#ppt_h"/>
                                          </p:val>
                                        </p:tav>
                                      </p:tavLst>
                                    </p:anim>
                                    <p:anim calcmode="lin" valueType="num">
                                      <p:cBhvr>
                                        <p:cTn id="80" dur="300" fill="hold"/>
                                        <p:tgtEl>
                                          <p:spTgt spid="16"/>
                                        </p:tgtEl>
                                        <p:attrNameLst>
                                          <p:attrName>style.rotation</p:attrName>
                                        </p:attrNameLst>
                                      </p:cBhvr>
                                      <p:tavLst>
                                        <p:tav tm="0">
                                          <p:val>
                                            <p:fltVal val="90"/>
                                          </p:val>
                                        </p:tav>
                                        <p:tav tm="100000">
                                          <p:val>
                                            <p:fltVal val="0"/>
                                          </p:val>
                                        </p:tav>
                                      </p:tavLst>
                                    </p:anim>
                                    <p:animEffect transition="in" filter="fade">
                                      <p:cBhvr>
                                        <p:cTn id="81" dur="300"/>
                                        <p:tgtEl>
                                          <p:spTgt spid="16"/>
                                        </p:tgtEl>
                                      </p:cBhvr>
                                    </p:animEffect>
                                  </p:childTnLst>
                                </p:cTn>
                              </p:par>
                            </p:childTnLst>
                          </p:cTn>
                        </p:par>
                        <p:par>
                          <p:cTn id="82" fill="hold" nodeType="afterGroup">
                            <p:stCondLst>
                              <p:cond delay="6400"/>
                            </p:stCondLst>
                            <p:childTnLst>
                              <p:par>
                                <p:cTn id="83" presetID="22" presetClass="entr" presetSubtype="8" fill="hold" grpId="0" nodeType="after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left)">
                                      <p:cBhvr>
                                        <p:cTn id="85" dur="500"/>
                                        <p:tgtEl>
                                          <p:spTgt spid="17"/>
                                        </p:tgtEl>
                                      </p:cBhvr>
                                    </p:animEffect>
                                  </p:childTnLst>
                                </p:cTn>
                              </p:par>
                            </p:childTnLst>
                          </p:cTn>
                        </p:par>
                        <p:par>
                          <p:cTn id="86" fill="hold" nodeType="afterGroup">
                            <p:stCondLst>
                              <p:cond delay="6900"/>
                            </p:stCondLst>
                            <p:childTnLst>
                              <p:par>
                                <p:cTn id="87" presetID="22" presetClass="entr" presetSubtype="1" fill="hold" grpId="0" nodeType="after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wipe(up)">
                                      <p:cBhvr>
                                        <p:cTn id="89" dur="500"/>
                                        <p:tgtEl>
                                          <p:spTgt spid="18"/>
                                        </p:tgtEl>
                                      </p:cBhvr>
                                    </p:animEffect>
                                  </p:childTnLst>
                                </p:cTn>
                              </p:par>
                            </p:childTnLst>
                          </p:cTn>
                        </p:par>
                        <p:par>
                          <p:cTn id="90" fill="hold" nodeType="afterGroup">
                            <p:stCondLst>
                              <p:cond delay="7400"/>
                            </p:stCondLst>
                            <p:childTnLst>
                              <p:par>
                                <p:cTn id="91" presetID="14" presetClass="entr" presetSubtype="10" fill="hold" grpId="0" nodeType="after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randombar(horizontal)">
                                      <p:cBhvr>
                                        <p:cTn id="9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3" grpId="0" animBg="1"/>
      <p:bldP spid="14" grpId="0"/>
      <p:bldP spid="15" grpId="0" animBg="1"/>
      <p:bldP spid="16" grpId="0"/>
      <p:bldP spid="17" grpId="0"/>
      <p:bldP spid="18" grpId="0"/>
      <p:bldP spid="19" grpId="0"/>
      <p:bldP spid="20" grpId="0"/>
      <p:bldP spid="21" grpId="0"/>
      <p:bldP spid="22" grpId="0"/>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p:cNvCxnSpPr/>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7"/>
          <p:cNvGrpSpPr/>
          <p:nvPr/>
        </p:nvGrpSpPr>
        <p:grpSpPr>
          <a:xfrm>
            <a:off x="323528" y="292895"/>
            <a:ext cx="390372" cy="205979"/>
            <a:chExt cx="1041399" cy="549275"/>
          </a:xfrm>
        </p:grpSpPr>
        <p:sp>
          <p:nvSpPr>
            <p:cNvPr id="6" name="Freeform 16"/>
            <p:cNvSpPr/>
            <p:nvPr/>
          </p:nvSpPr>
          <p:spPr bwMode="auto">
            <a:xfrm>
              <a:off x="0" y="0"/>
              <a:ext cx="361950" cy="549275"/>
            </a:xfrm>
            <a:custGeom>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7"/>
            <p:cNvSpPr/>
            <p:nvPr/>
          </p:nvSpPr>
          <p:spPr bwMode="auto">
            <a:xfrm>
              <a:off x="338137" y="0"/>
              <a:ext cx="360362" cy="549275"/>
            </a:xfrm>
            <a:custGeom>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8"/>
            <p:cNvSpPr/>
            <p:nvPr/>
          </p:nvSpPr>
          <p:spPr bwMode="auto">
            <a:xfrm>
              <a:off x="681037" y="0"/>
              <a:ext cx="360362" cy="549275"/>
            </a:xfrm>
            <a:custGeom>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4CA6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9"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点击输入标题内容</a:t>
            </a:r>
            <a:endParaRPr lang="en-GB"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TextBox 2"/>
          <p:cNvSpPr txBox="1"/>
          <p:nvPr/>
        </p:nvSpPr>
        <p:spPr>
          <a:xfrm>
            <a:off x="791581" y="1634983"/>
            <a:ext cx="2151860" cy="752514"/>
          </a:xfrm>
          <a:prstGeom prst="rect">
            <a:avLst/>
          </a:prstGeom>
          <a:noFill/>
        </p:spPr>
        <p:txBody>
          <a:bodyPr wrap="square" rtlCol="0">
            <a:spAutoFit/>
          </a:bodyPr>
          <a:lstStyle/>
          <a:p>
            <a:pPr algn="just">
              <a:lnSpc>
                <a:spcPct val="130000"/>
              </a:lnSpc>
            </a:pPr>
            <a:r>
              <a:rPr lang="zh-CN" altLang="en-US" sz="825">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a:t>
            </a:r>
            <a:endParaRPr lang="zh-CN" altLang="en-US" sz="8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TextBox 3"/>
          <p:cNvSpPr txBox="1"/>
          <p:nvPr/>
        </p:nvSpPr>
        <p:spPr>
          <a:xfrm>
            <a:off x="6300193" y="1634983"/>
            <a:ext cx="2151860" cy="752514"/>
          </a:xfrm>
          <a:prstGeom prst="rect">
            <a:avLst/>
          </a:prstGeom>
          <a:noFill/>
        </p:spPr>
        <p:txBody>
          <a:bodyPr wrap="square" rtlCol="0">
            <a:spAutoFit/>
          </a:bodyPr>
          <a:lstStyle/>
          <a:p>
            <a:pPr algn="just">
              <a:lnSpc>
                <a:spcPct val="130000"/>
              </a:lnSpc>
            </a:pPr>
            <a:r>
              <a:rPr lang="zh-CN" altLang="en-US" sz="825">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a:t>
            </a:r>
            <a:endParaRPr lang="zh-CN" altLang="en-US" sz="8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TextBox 4"/>
          <p:cNvSpPr txBox="1"/>
          <p:nvPr/>
        </p:nvSpPr>
        <p:spPr>
          <a:xfrm>
            <a:off x="791581" y="3192470"/>
            <a:ext cx="2151860" cy="752514"/>
          </a:xfrm>
          <a:prstGeom prst="rect">
            <a:avLst/>
          </a:prstGeom>
          <a:noFill/>
        </p:spPr>
        <p:txBody>
          <a:bodyPr wrap="square" rtlCol="0">
            <a:spAutoFit/>
          </a:bodyPr>
          <a:lstStyle/>
          <a:p>
            <a:pPr algn="just">
              <a:lnSpc>
                <a:spcPct val="130000"/>
              </a:lnSpc>
            </a:pPr>
            <a:r>
              <a:rPr lang="zh-CN" altLang="en-US" sz="825">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a:t>
            </a:r>
            <a:endParaRPr lang="zh-CN" altLang="en-US" sz="8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TextBox 5"/>
          <p:cNvSpPr txBox="1"/>
          <p:nvPr/>
        </p:nvSpPr>
        <p:spPr>
          <a:xfrm>
            <a:off x="6300193" y="3192470"/>
            <a:ext cx="2151860" cy="752514"/>
          </a:xfrm>
          <a:prstGeom prst="rect">
            <a:avLst/>
          </a:prstGeom>
          <a:noFill/>
        </p:spPr>
        <p:txBody>
          <a:bodyPr wrap="square" rtlCol="0">
            <a:spAutoFit/>
          </a:bodyPr>
          <a:lstStyle/>
          <a:p>
            <a:pPr algn="just">
              <a:lnSpc>
                <a:spcPct val="130000"/>
              </a:lnSpc>
            </a:pPr>
            <a:r>
              <a:rPr lang="zh-CN" altLang="en-US" sz="825">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a:t>
            </a:r>
            <a:endParaRPr lang="zh-CN" altLang="en-US" sz="825">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3969870" y="2171884"/>
            <a:ext cx="567383" cy="567383"/>
            <a:chOff x="3570825" y="3196716"/>
            <a:chExt cx="756510" cy="756510"/>
          </a:xfrm>
          <a:effectLst/>
        </p:grpSpPr>
        <p:sp>
          <p:nvSpPr>
            <p:cNvPr id="15" name="泪滴形 14"/>
            <p:cNvSpPr/>
            <p:nvPr/>
          </p:nvSpPr>
          <p:spPr>
            <a:xfrm rot="5400000">
              <a:off x="3570825" y="3196716"/>
              <a:ext cx="756510" cy="756510"/>
            </a:xfrm>
            <a:prstGeom prst="teardrop">
              <a:avLst/>
            </a:prstGeom>
            <a:solidFill>
              <a:schemeClr val="bg1">
                <a:lumMod val="75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015">
                <a:solidFill>
                  <a:srgbClr val="FFFFFF"/>
                </a:solidFill>
              </a:endParaRPr>
            </a:p>
          </p:txBody>
        </p:sp>
        <p:sp>
          <p:nvSpPr>
            <p:cNvPr id="16" name="TextBox 8"/>
            <p:cNvSpPr txBox="1"/>
            <p:nvPr/>
          </p:nvSpPr>
          <p:spPr>
            <a:xfrm>
              <a:off x="3760781" y="3409498"/>
              <a:ext cx="376600" cy="330945"/>
            </a:xfrm>
            <a:prstGeom prst="rect">
              <a:avLst/>
            </a:prstGeom>
            <a:noFill/>
            <a:ln>
              <a:noFill/>
            </a:ln>
          </p:spPr>
          <p:txBody>
            <a:bodyPr wrap="none" rtlCol="0" anchor="ctr">
              <a:spAutoFit/>
            </a:bodyPr>
            <a:lstStyle/>
            <a:p>
              <a:pPr algn="ctr"/>
              <a:r>
                <a:rPr lang="en-US" altLang="zh-CN" sz="1015" b="1">
                  <a:solidFill>
                    <a:schemeClr val="bg1"/>
                  </a:solidFill>
                  <a:latin typeface="微软雅黑" panose="020b0503020204020204" pitchFamily="34" charset="-122"/>
                  <a:ea typeface="微软雅黑" panose="020b0503020204020204" pitchFamily="34" charset="-122"/>
                </a:rPr>
                <a:t>A</a:t>
              </a:r>
              <a:endParaRPr lang="zh-CN" altLang="en-US" sz="1015" b="1">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4606739" y="2171884"/>
            <a:ext cx="567383" cy="567383"/>
            <a:chOff x="4419984" y="3196716"/>
            <a:chExt cx="756510" cy="756510"/>
          </a:xfrm>
          <a:effectLst/>
        </p:grpSpPr>
        <p:sp>
          <p:nvSpPr>
            <p:cNvPr id="18" name="泪滴形 17"/>
            <p:cNvSpPr/>
            <p:nvPr/>
          </p:nvSpPr>
          <p:spPr>
            <a:xfrm rot="10800000">
              <a:off x="4419984" y="3196716"/>
              <a:ext cx="756510" cy="756510"/>
            </a:xfrm>
            <a:prstGeom prst="teardrop">
              <a:avLst/>
            </a:prstGeom>
            <a:solidFill>
              <a:schemeClr val="bg1">
                <a:lumMod val="75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015">
                <a:solidFill>
                  <a:srgbClr val="FFFFFF"/>
                </a:solidFill>
              </a:endParaRPr>
            </a:p>
          </p:txBody>
        </p:sp>
        <p:sp>
          <p:nvSpPr>
            <p:cNvPr id="19" name="TextBox 11"/>
            <p:cNvSpPr txBox="1"/>
            <p:nvPr/>
          </p:nvSpPr>
          <p:spPr>
            <a:xfrm>
              <a:off x="4616350" y="3409498"/>
              <a:ext cx="363776" cy="330945"/>
            </a:xfrm>
            <a:prstGeom prst="rect">
              <a:avLst/>
            </a:prstGeom>
            <a:noFill/>
            <a:ln>
              <a:noFill/>
            </a:ln>
          </p:spPr>
          <p:txBody>
            <a:bodyPr wrap="none" rtlCol="0" anchor="ctr">
              <a:spAutoFit/>
            </a:bodyPr>
            <a:lstStyle/>
            <a:p>
              <a:pPr algn="ctr"/>
              <a:r>
                <a:rPr lang="en-US" altLang="zh-CN" sz="1015" b="1">
                  <a:solidFill>
                    <a:schemeClr val="bg1"/>
                  </a:solidFill>
                  <a:latin typeface="微软雅黑" panose="020b0503020204020204" pitchFamily="34" charset="-122"/>
                  <a:ea typeface="微软雅黑" panose="020b0503020204020204" pitchFamily="34" charset="-122"/>
                </a:rPr>
                <a:t>B</a:t>
              </a:r>
              <a:endParaRPr lang="zh-CN" altLang="en-US" sz="1015" b="1">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3969870" y="2810047"/>
            <a:ext cx="567383" cy="567383"/>
            <a:chOff x="3570825" y="4047600"/>
            <a:chExt cx="756510" cy="756510"/>
          </a:xfrm>
          <a:effectLst/>
        </p:grpSpPr>
        <p:sp>
          <p:nvSpPr>
            <p:cNvPr id="21" name="泪滴形 20"/>
            <p:cNvSpPr/>
            <p:nvPr/>
          </p:nvSpPr>
          <p:spPr>
            <a:xfrm>
              <a:off x="3570825" y="4047600"/>
              <a:ext cx="756510" cy="756510"/>
            </a:xfrm>
            <a:prstGeom prst="teardrop">
              <a:avLst/>
            </a:prstGeom>
            <a:solidFill>
              <a:schemeClr val="bg1">
                <a:lumMod val="75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015">
                <a:solidFill>
                  <a:srgbClr val="FFFFFF"/>
                </a:solidFill>
              </a:endParaRPr>
            </a:p>
          </p:txBody>
        </p:sp>
        <p:sp>
          <p:nvSpPr>
            <p:cNvPr id="22" name="TextBox 14"/>
            <p:cNvSpPr txBox="1"/>
            <p:nvPr/>
          </p:nvSpPr>
          <p:spPr>
            <a:xfrm>
              <a:off x="3767191" y="4260381"/>
              <a:ext cx="363776" cy="330945"/>
            </a:xfrm>
            <a:prstGeom prst="rect">
              <a:avLst/>
            </a:prstGeom>
            <a:noFill/>
            <a:ln>
              <a:noFill/>
            </a:ln>
          </p:spPr>
          <p:txBody>
            <a:bodyPr wrap="none" rtlCol="0" anchor="ctr">
              <a:spAutoFit/>
            </a:bodyPr>
            <a:lstStyle/>
            <a:p>
              <a:pPr algn="ctr"/>
              <a:r>
                <a:rPr lang="en-US" altLang="zh-CN" sz="1015" b="1">
                  <a:solidFill>
                    <a:schemeClr val="bg1"/>
                  </a:solidFill>
                  <a:latin typeface="微软雅黑" panose="020b0503020204020204" pitchFamily="34" charset="-122"/>
                  <a:ea typeface="微软雅黑" panose="020b0503020204020204" pitchFamily="34" charset="-122"/>
                </a:rPr>
                <a:t>C</a:t>
              </a:r>
              <a:endParaRPr lang="zh-CN" altLang="en-US" sz="1015" b="1">
                <a:solidFill>
                  <a:schemeClr val="bg1"/>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4606739" y="2810047"/>
            <a:ext cx="567383" cy="567383"/>
            <a:chOff x="4419984" y="4047600"/>
            <a:chExt cx="756510" cy="756510"/>
          </a:xfrm>
          <a:effectLst/>
        </p:grpSpPr>
        <p:sp>
          <p:nvSpPr>
            <p:cNvPr id="24" name="泪滴形 23"/>
            <p:cNvSpPr/>
            <p:nvPr/>
          </p:nvSpPr>
          <p:spPr>
            <a:xfrm rot="16200000">
              <a:off x="4419984" y="4047600"/>
              <a:ext cx="756510" cy="756510"/>
            </a:xfrm>
            <a:prstGeom prst="teardrop">
              <a:avLst/>
            </a:prstGeom>
            <a:solidFill>
              <a:schemeClr val="bg1">
                <a:lumMod val="75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015">
                <a:solidFill>
                  <a:srgbClr val="FFFFFF"/>
                </a:solidFill>
              </a:endParaRPr>
            </a:p>
          </p:txBody>
        </p:sp>
        <p:sp>
          <p:nvSpPr>
            <p:cNvPr id="25" name="TextBox 17"/>
            <p:cNvSpPr txBox="1"/>
            <p:nvPr/>
          </p:nvSpPr>
          <p:spPr>
            <a:xfrm>
              <a:off x="4606733" y="4260381"/>
              <a:ext cx="383010" cy="330945"/>
            </a:xfrm>
            <a:prstGeom prst="rect">
              <a:avLst/>
            </a:prstGeom>
            <a:noFill/>
            <a:ln>
              <a:noFill/>
            </a:ln>
          </p:spPr>
          <p:txBody>
            <a:bodyPr wrap="none" rtlCol="0" anchor="ctr">
              <a:spAutoFit/>
            </a:bodyPr>
            <a:lstStyle/>
            <a:p>
              <a:pPr algn="ctr"/>
              <a:r>
                <a:rPr lang="en-US" altLang="zh-CN" sz="1015" b="1">
                  <a:solidFill>
                    <a:schemeClr val="bg1"/>
                  </a:solidFill>
                  <a:latin typeface="微软雅黑" panose="020b0503020204020204" pitchFamily="34" charset="-122"/>
                  <a:ea typeface="微软雅黑" panose="020b0503020204020204" pitchFamily="34" charset="-122"/>
                </a:rPr>
                <a:t>D</a:t>
              </a:r>
              <a:endParaRPr lang="zh-CN" altLang="en-US" sz="1015" b="1">
                <a:solidFill>
                  <a:schemeClr val="bg1"/>
                </a:solidFill>
                <a:latin typeface="微软雅黑" panose="020b0503020204020204" pitchFamily="34" charset="-122"/>
                <a:ea typeface="微软雅黑" panose="020b0503020204020204" pitchFamily="34" charset="-122"/>
              </a:endParaRPr>
            </a:p>
          </p:txBody>
        </p:sp>
      </p:grpSp>
      <p:sp>
        <p:nvSpPr>
          <p:cNvPr id="26" name="椭圆 25"/>
          <p:cNvSpPr/>
          <p:nvPr/>
        </p:nvSpPr>
        <p:spPr>
          <a:xfrm>
            <a:off x="3129739" y="1437624"/>
            <a:ext cx="1102325" cy="1102323"/>
          </a:xfrm>
          <a:prstGeom prst="ellipse">
            <a:avLst/>
          </a:prstGeom>
          <a:solidFill>
            <a:srgbClr val="4CA6C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bIns="35100" rtlCol="0" anchor="ctr"/>
          <a:lstStyle/>
          <a:p>
            <a:pPr algn="ctr"/>
            <a:r>
              <a:rPr lang="zh-CN" altLang="en-US" sz="1015" b="1" smtClean="0">
                <a:solidFill>
                  <a:schemeClr val="bg1"/>
                </a:solidFill>
                <a:latin typeface="HelveticaNeueLT Pro 67 MdCn" pitchFamily="34" charset="0"/>
                <a:ea typeface="微软雅黑" panose="020b0503020204020204" pitchFamily="34" charset="-122"/>
              </a:rPr>
              <a:t>单击添加标题</a:t>
            </a:r>
            <a:endParaRPr lang="zh-CN" altLang="en-US" sz="1015" b="1">
              <a:solidFill>
                <a:schemeClr val="bg1"/>
              </a:solidFill>
              <a:latin typeface="HelveticaNeueLT Pro 67 MdCn" pitchFamily="34" charset="0"/>
              <a:ea typeface="微软雅黑" panose="020b0503020204020204" pitchFamily="34" charset="-122"/>
            </a:endParaRPr>
          </a:p>
        </p:txBody>
      </p:sp>
      <p:sp>
        <p:nvSpPr>
          <p:cNvPr id="27" name="椭圆 26"/>
          <p:cNvSpPr/>
          <p:nvPr/>
        </p:nvSpPr>
        <p:spPr>
          <a:xfrm>
            <a:off x="4911937" y="1437624"/>
            <a:ext cx="1102325" cy="1102323"/>
          </a:xfrm>
          <a:prstGeom prst="ellipse">
            <a:avLst/>
          </a:prstGeom>
          <a:solidFill>
            <a:srgbClr val="4CA6C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bIns="35100" rtlCol="0" anchor="ctr"/>
          <a:lstStyle/>
          <a:p>
            <a:pPr algn="ctr"/>
            <a:r>
              <a:rPr lang="zh-CN" altLang="en-US" sz="1015" b="1" smtClean="0">
                <a:solidFill>
                  <a:schemeClr val="bg1"/>
                </a:solidFill>
                <a:latin typeface="HelveticaNeueLT Pro 67 MdCn" pitchFamily="34" charset="0"/>
                <a:ea typeface="微软雅黑" panose="020b0503020204020204" pitchFamily="34" charset="-122"/>
              </a:rPr>
              <a:t>单击添加标题</a:t>
            </a:r>
            <a:endParaRPr lang="zh-CN" altLang="en-US" sz="1015" b="1">
              <a:solidFill>
                <a:schemeClr val="bg1"/>
              </a:solidFill>
              <a:latin typeface="HelveticaNeueLT Pro 67 MdCn" pitchFamily="34" charset="0"/>
              <a:ea typeface="微软雅黑" panose="020b0503020204020204" pitchFamily="34" charset="-122"/>
            </a:endParaRPr>
          </a:p>
        </p:txBody>
      </p:sp>
      <p:sp>
        <p:nvSpPr>
          <p:cNvPr id="28" name="椭圆 27"/>
          <p:cNvSpPr/>
          <p:nvPr/>
        </p:nvSpPr>
        <p:spPr>
          <a:xfrm>
            <a:off x="3129739" y="2992367"/>
            <a:ext cx="1102325" cy="1102323"/>
          </a:xfrm>
          <a:prstGeom prst="ellipse">
            <a:avLst/>
          </a:prstGeom>
          <a:solidFill>
            <a:srgbClr val="4CA6C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bIns="35100" rtlCol="0" anchor="ctr"/>
          <a:lstStyle/>
          <a:p>
            <a:pPr algn="ctr"/>
            <a:r>
              <a:rPr lang="zh-CN" altLang="en-US" sz="1015" b="1" smtClean="0">
                <a:solidFill>
                  <a:schemeClr val="bg1"/>
                </a:solidFill>
                <a:latin typeface="HelveticaNeueLT Pro 67 MdCn" pitchFamily="34" charset="0"/>
                <a:ea typeface="微软雅黑" panose="020b0503020204020204" pitchFamily="34" charset="-122"/>
              </a:rPr>
              <a:t>单击添加标题</a:t>
            </a:r>
            <a:endParaRPr lang="zh-CN" altLang="en-US" sz="1015" b="1">
              <a:solidFill>
                <a:schemeClr val="bg1"/>
              </a:solidFill>
              <a:latin typeface="HelveticaNeueLT Pro 67 MdCn" pitchFamily="34" charset="0"/>
              <a:ea typeface="微软雅黑" panose="020b0503020204020204" pitchFamily="34" charset="-122"/>
            </a:endParaRPr>
          </a:p>
        </p:txBody>
      </p:sp>
      <p:sp>
        <p:nvSpPr>
          <p:cNvPr id="29" name="椭圆 28"/>
          <p:cNvSpPr/>
          <p:nvPr/>
        </p:nvSpPr>
        <p:spPr>
          <a:xfrm>
            <a:off x="4911937" y="2992367"/>
            <a:ext cx="1102325" cy="1102323"/>
          </a:xfrm>
          <a:prstGeom prst="ellipse">
            <a:avLst/>
          </a:prstGeom>
          <a:solidFill>
            <a:srgbClr val="4CA6C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bIns="35100" rtlCol="0" anchor="ctr"/>
          <a:lstStyle/>
          <a:p>
            <a:pPr algn="ctr"/>
            <a:r>
              <a:rPr lang="zh-CN" altLang="en-US" sz="1015" b="1" smtClean="0">
                <a:solidFill>
                  <a:schemeClr val="bg1"/>
                </a:solidFill>
                <a:latin typeface="HelveticaNeueLT Pro 67 MdCn" pitchFamily="34" charset="0"/>
                <a:ea typeface="微软雅黑" panose="020b0503020204020204" pitchFamily="34" charset="-122"/>
              </a:rPr>
              <a:t>单击添加标题</a:t>
            </a:r>
            <a:endParaRPr lang="zh-CN" altLang="en-US" sz="1015" b="1">
              <a:solidFill>
                <a:schemeClr val="bg1"/>
              </a:solidFill>
              <a:latin typeface="HelveticaNeueLT Pro 67 MdCn" pitchFamily="34" charset="0"/>
              <a:ea typeface="微软雅黑" panose="020b0503020204020204" pitchFamily="34" charset="-122"/>
            </a:endParaRPr>
          </a:p>
        </p:txBody>
      </p:sp>
    </p:spTree>
  </p:cSld>
  <p:clrMapOvr>
    <a:masterClrMapping/>
  </p:clrMapOvr>
  <mc:AlternateContent>
    <mc:Choice xmlns:p14="http://schemas.microsoft.com/office/powerpoint/2010/main" Requires="p14">
      <p:transition spd="slow" advTm="0" p14:dur="125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nodeType="afterGroup">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 calcmode="lin" valueType="num">
                                      <p:cBhvr>
                                        <p:cTn id="1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
                                        </p:tgtEl>
                                      </p:cBhvr>
                                    </p:animEffect>
                                  </p:childTnLst>
                                </p:cTn>
                              </p:par>
                            </p:childTnLst>
                          </p:cTn>
                        </p:par>
                        <p:par>
                          <p:cTn id="22" fill="hold" nodeType="afterGroup">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53" presetClass="entr" presetSubtype="16" fill="hold" nodeType="withEffect">
                                  <p:stCondLst>
                                    <p:cond delay="10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par>
                                <p:cTn id="33" presetID="53" presetClass="entr" presetSubtype="16" fill="hold" nodeType="withEffect">
                                  <p:stCondLst>
                                    <p:cond delay="20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par>
                                <p:cTn id="38" presetID="53" presetClass="entr" presetSubtype="16" fill="hold" nodeType="withEffect">
                                  <p:stCondLst>
                                    <p:cond delay="30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par>
                                <p:cTn id="43" presetID="23" presetClass="entr" presetSubtype="16" fill="hold" grpId="0" nodeType="withEffect">
                                  <p:stCondLst>
                                    <p:cond delay="500"/>
                                  </p:stCondLst>
                                  <p:childTnLst>
                                    <p:set>
                                      <p:cBhvr>
                                        <p:cTn id="44" dur="1" fill="hold">
                                          <p:stCondLst>
                                            <p:cond delay="0"/>
                                          </p:stCondLst>
                                        </p:cTn>
                                        <p:tgtEl>
                                          <p:spTgt spid="26"/>
                                        </p:tgtEl>
                                        <p:attrNameLst>
                                          <p:attrName>style.visibility</p:attrName>
                                        </p:attrNameLst>
                                      </p:cBhvr>
                                      <p:to>
                                        <p:strVal val="visible"/>
                                      </p:to>
                                    </p:set>
                                    <p:anim calcmode="lin" valueType="num">
                                      <p:cBhvr>
                                        <p:cTn id="45" dur="300" fill="hold"/>
                                        <p:tgtEl>
                                          <p:spTgt spid="26"/>
                                        </p:tgtEl>
                                        <p:attrNameLst>
                                          <p:attrName>ppt_w</p:attrName>
                                        </p:attrNameLst>
                                      </p:cBhvr>
                                      <p:tavLst>
                                        <p:tav tm="0">
                                          <p:val>
                                            <p:fltVal val="0"/>
                                          </p:val>
                                        </p:tav>
                                        <p:tav tm="100000">
                                          <p:val>
                                            <p:strVal val="#ppt_w"/>
                                          </p:val>
                                        </p:tav>
                                      </p:tavLst>
                                    </p:anim>
                                    <p:anim calcmode="lin" valueType="num">
                                      <p:cBhvr>
                                        <p:cTn id="46" dur="300" fill="hold"/>
                                        <p:tgtEl>
                                          <p:spTgt spid="26"/>
                                        </p:tgtEl>
                                        <p:attrNameLst>
                                          <p:attrName>ppt_h</p:attrName>
                                        </p:attrNameLst>
                                      </p:cBhvr>
                                      <p:tavLst>
                                        <p:tav tm="0">
                                          <p:val>
                                            <p:fltVal val="0"/>
                                          </p:val>
                                        </p:tav>
                                        <p:tav tm="100000">
                                          <p:val>
                                            <p:strVal val="#ppt_h"/>
                                          </p:val>
                                        </p:tav>
                                      </p:tavLst>
                                    </p:anim>
                                  </p:childTnLst>
                                </p:cTn>
                              </p:par>
                              <p:par>
                                <p:cTn id="47" presetID="6" presetClass="emph" presetSubtype="0" autoRev="1" fill="hold" grpId="1" nodeType="withEffect">
                                  <p:stCondLst>
                                    <p:cond delay="750"/>
                                  </p:stCondLst>
                                  <p:childTnLst>
                                    <p:animScale>
                                      <p:cBhvr>
                                        <p:cTn id="48" dur="200" fill="hold"/>
                                        <p:tgtEl>
                                          <p:spTgt spid="26"/>
                                        </p:tgtEl>
                                      </p:cBhvr>
                                      <p:by x="110000" y="110000"/>
                                    </p:animScale>
                                  </p:childTnLst>
                                </p:cTn>
                              </p:par>
                              <p:par>
                                <p:cTn id="49" presetID="23" presetClass="entr" presetSubtype="16" fill="hold" grpId="0" nodeType="withEffect">
                                  <p:stCondLst>
                                    <p:cond delay="750"/>
                                  </p:stCondLst>
                                  <p:childTnLst>
                                    <p:set>
                                      <p:cBhvr>
                                        <p:cTn id="50" dur="1" fill="hold">
                                          <p:stCondLst>
                                            <p:cond delay="0"/>
                                          </p:stCondLst>
                                        </p:cTn>
                                        <p:tgtEl>
                                          <p:spTgt spid="27"/>
                                        </p:tgtEl>
                                        <p:attrNameLst>
                                          <p:attrName>style.visibility</p:attrName>
                                        </p:attrNameLst>
                                      </p:cBhvr>
                                      <p:to>
                                        <p:strVal val="visible"/>
                                      </p:to>
                                    </p:set>
                                    <p:anim calcmode="lin" valueType="num">
                                      <p:cBhvr>
                                        <p:cTn id="51" dur="300" fill="hold"/>
                                        <p:tgtEl>
                                          <p:spTgt spid="27"/>
                                        </p:tgtEl>
                                        <p:attrNameLst>
                                          <p:attrName>ppt_w</p:attrName>
                                        </p:attrNameLst>
                                      </p:cBhvr>
                                      <p:tavLst>
                                        <p:tav tm="0">
                                          <p:val>
                                            <p:fltVal val="0"/>
                                          </p:val>
                                        </p:tav>
                                        <p:tav tm="100000">
                                          <p:val>
                                            <p:strVal val="#ppt_w"/>
                                          </p:val>
                                        </p:tav>
                                      </p:tavLst>
                                    </p:anim>
                                    <p:anim calcmode="lin" valueType="num">
                                      <p:cBhvr>
                                        <p:cTn id="52" dur="300" fill="hold"/>
                                        <p:tgtEl>
                                          <p:spTgt spid="27"/>
                                        </p:tgtEl>
                                        <p:attrNameLst>
                                          <p:attrName>ppt_h</p:attrName>
                                        </p:attrNameLst>
                                      </p:cBhvr>
                                      <p:tavLst>
                                        <p:tav tm="0">
                                          <p:val>
                                            <p:fltVal val="0"/>
                                          </p:val>
                                        </p:tav>
                                        <p:tav tm="100000">
                                          <p:val>
                                            <p:strVal val="#ppt_h"/>
                                          </p:val>
                                        </p:tav>
                                      </p:tavLst>
                                    </p:anim>
                                  </p:childTnLst>
                                </p:cTn>
                              </p:par>
                              <p:par>
                                <p:cTn id="53" presetID="6" presetClass="emph" presetSubtype="0" autoRev="1" fill="hold" grpId="1" nodeType="withEffect">
                                  <p:stCondLst>
                                    <p:cond delay="1000"/>
                                  </p:stCondLst>
                                  <p:childTnLst>
                                    <p:animScale>
                                      <p:cBhvr>
                                        <p:cTn id="54" dur="200" fill="hold"/>
                                        <p:tgtEl>
                                          <p:spTgt spid="27"/>
                                        </p:tgtEl>
                                      </p:cBhvr>
                                      <p:by x="110000" y="110000"/>
                                    </p:animScale>
                                  </p:childTnLst>
                                </p:cTn>
                              </p:par>
                              <p:par>
                                <p:cTn id="55" presetID="23" presetClass="entr" presetSubtype="16" fill="hold" grpId="0" nodeType="withEffect">
                                  <p:stCondLst>
                                    <p:cond delay="1000"/>
                                  </p:stCondLst>
                                  <p:childTnLst>
                                    <p:set>
                                      <p:cBhvr>
                                        <p:cTn id="56" dur="1" fill="hold">
                                          <p:stCondLst>
                                            <p:cond delay="0"/>
                                          </p:stCondLst>
                                        </p:cTn>
                                        <p:tgtEl>
                                          <p:spTgt spid="28"/>
                                        </p:tgtEl>
                                        <p:attrNameLst>
                                          <p:attrName>style.visibility</p:attrName>
                                        </p:attrNameLst>
                                      </p:cBhvr>
                                      <p:to>
                                        <p:strVal val="visible"/>
                                      </p:to>
                                    </p:set>
                                    <p:anim calcmode="lin" valueType="num">
                                      <p:cBhvr>
                                        <p:cTn id="57" dur="300" fill="hold"/>
                                        <p:tgtEl>
                                          <p:spTgt spid="28"/>
                                        </p:tgtEl>
                                        <p:attrNameLst>
                                          <p:attrName>ppt_w</p:attrName>
                                        </p:attrNameLst>
                                      </p:cBhvr>
                                      <p:tavLst>
                                        <p:tav tm="0">
                                          <p:val>
                                            <p:fltVal val="0"/>
                                          </p:val>
                                        </p:tav>
                                        <p:tav tm="100000">
                                          <p:val>
                                            <p:strVal val="#ppt_w"/>
                                          </p:val>
                                        </p:tav>
                                      </p:tavLst>
                                    </p:anim>
                                    <p:anim calcmode="lin" valueType="num">
                                      <p:cBhvr>
                                        <p:cTn id="58" dur="300" fill="hold"/>
                                        <p:tgtEl>
                                          <p:spTgt spid="28"/>
                                        </p:tgtEl>
                                        <p:attrNameLst>
                                          <p:attrName>ppt_h</p:attrName>
                                        </p:attrNameLst>
                                      </p:cBhvr>
                                      <p:tavLst>
                                        <p:tav tm="0">
                                          <p:val>
                                            <p:fltVal val="0"/>
                                          </p:val>
                                        </p:tav>
                                        <p:tav tm="100000">
                                          <p:val>
                                            <p:strVal val="#ppt_h"/>
                                          </p:val>
                                        </p:tav>
                                      </p:tavLst>
                                    </p:anim>
                                  </p:childTnLst>
                                </p:cTn>
                              </p:par>
                              <p:par>
                                <p:cTn id="59" presetID="6" presetClass="emph" presetSubtype="0" autoRev="1" fill="hold" grpId="1" nodeType="withEffect">
                                  <p:stCondLst>
                                    <p:cond delay="1250"/>
                                  </p:stCondLst>
                                  <p:childTnLst>
                                    <p:animScale>
                                      <p:cBhvr>
                                        <p:cTn id="60" dur="200" fill="hold"/>
                                        <p:tgtEl>
                                          <p:spTgt spid="28"/>
                                        </p:tgtEl>
                                      </p:cBhvr>
                                      <p:by x="110000" y="110000"/>
                                    </p:animScale>
                                  </p:childTnLst>
                                </p:cTn>
                              </p:par>
                              <p:par>
                                <p:cTn id="61" presetID="23" presetClass="entr" presetSubtype="16" fill="hold" grpId="0" nodeType="withEffect">
                                  <p:stCondLst>
                                    <p:cond delay="1250"/>
                                  </p:stCondLst>
                                  <p:childTnLst>
                                    <p:set>
                                      <p:cBhvr>
                                        <p:cTn id="62" dur="1" fill="hold">
                                          <p:stCondLst>
                                            <p:cond delay="0"/>
                                          </p:stCondLst>
                                        </p:cTn>
                                        <p:tgtEl>
                                          <p:spTgt spid="29"/>
                                        </p:tgtEl>
                                        <p:attrNameLst>
                                          <p:attrName>style.visibility</p:attrName>
                                        </p:attrNameLst>
                                      </p:cBhvr>
                                      <p:to>
                                        <p:strVal val="visible"/>
                                      </p:to>
                                    </p:set>
                                    <p:anim calcmode="lin" valueType="num">
                                      <p:cBhvr>
                                        <p:cTn id="63" dur="300" fill="hold"/>
                                        <p:tgtEl>
                                          <p:spTgt spid="29"/>
                                        </p:tgtEl>
                                        <p:attrNameLst>
                                          <p:attrName>ppt_w</p:attrName>
                                        </p:attrNameLst>
                                      </p:cBhvr>
                                      <p:tavLst>
                                        <p:tav tm="0">
                                          <p:val>
                                            <p:fltVal val="0"/>
                                          </p:val>
                                        </p:tav>
                                        <p:tav tm="100000">
                                          <p:val>
                                            <p:strVal val="#ppt_w"/>
                                          </p:val>
                                        </p:tav>
                                      </p:tavLst>
                                    </p:anim>
                                    <p:anim calcmode="lin" valueType="num">
                                      <p:cBhvr>
                                        <p:cTn id="64" dur="300" fill="hold"/>
                                        <p:tgtEl>
                                          <p:spTgt spid="29"/>
                                        </p:tgtEl>
                                        <p:attrNameLst>
                                          <p:attrName>ppt_h</p:attrName>
                                        </p:attrNameLst>
                                      </p:cBhvr>
                                      <p:tavLst>
                                        <p:tav tm="0">
                                          <p:val>
                                            <p:fltVal val="0"/>
                                          </p:val>
                                        </p:tav>
                                        <p:tav tm="100000">
                                          <p:val>
                                            <p:strVal val="#ppt_h"/>
                                          </p:val>
                                        </p:tav>
                                      </p:tavLst>
                                    </p:anim>
                                  </p:childTnLst>
                                </p:cTn>
                              </p:par>
                              <p:par>
                                <p:cTn id="65" presetID="6" presetClass="emph" presetSubtype="0" autoRev="1" fill="hold" grpId="1" nodeType="withEffect">
                                  <p:stCondLst>
                                    <p:cond delay="1500"/>
                                  </p:stCondLst>
                                  <p:childTnLst>
                                    <p:animScale>
                                      <p:cBhvr>
                                        <p:cTn id="66" dur="200" fill="hold"/>
                                        <p:tgtEl>
                                          <p:spTgt spid="29"/>
                                        </p:tgtEl>
                                      </p:cBhvr>
                                      <p:by x="110000" y="110000"/>
                                    </p:animScale>
                                  </p:childTnLst>
                                </p:cTn>
                              </p:par>
                            </p:childTnLst>
                          </p:cTn>
                        </p:par>
                        <p:par>
                          <p:cTn id="67" fill="hold" nodeType="afterGroup">
                            <p:stCondLst>
                              <p:cond delay="2700"/>
                            </p:stCondLst>
                            <p:childTnLst>
                              <p:par>
                                <p:cTn id="68" presetID="2" presetClass="entr" presetSubtype="6" accel="100000" fill="hold" grpId="0" nodeType="after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additive="base">
                                        <p:cTn id="70" dur="500" fill="hold"/>
                                        <p:tgtEl>
                                          <p:spTgt spid="10"/>
                                        </p:tgtEl>
                                        <p:attrNameLst>
                                          <p:attrName>ppt_x</p:attrName>
                                        </p:attrNameLst>
                                      </p:cBhvr>
                                      <p:tavLst>
                                        <p:tav tm="0">
                                          <p:val>
                                            <p:strVal val="1+#ppt_w/2"/>
                                          </p:val>
                                        </p:tav>
                                        <p:tav tm="100000">
                                          <p:val>
                                            <p:strVal val="#ppt_x"/>
                                          </p:val>
                                        </p:tav>
                                      </p:tavLst>
                                    </p:anim>
                                    <p:anim calcmode="lin" valueType="num">
                                      <p:cBhvr additive="base">
                                        <p:cTn id="71" dur="500" fill="hold"/>
                                        <p:tgtEl>
                                          <p:spTgt spid="10"/>
                                        </p:tgtEl>
                                        <p:attrNameLst>
                                          <p:attrName>ppt_y</p:attrName>
                                        </p:attrNameLst>
                                      </p:cBhvr>
                                      <p:tavLst>
                                        <p:tav tm="0">
                                          <p:val>
                                            <p:strVal val="1+#ppt_h/2"/>
                                          </p:val>
                                        </p:tav>
                                        <p:tav tm="100000">
                                          <p:val>
                                            <p:strVal val="#ppt_y"/>
                                          </p:val>
                                        </p:tav>
                                      </p:tavLst>
                                    </p:anim>
                                  </p:childTnLst>
                                </p:cTn>
                              </p:par>
                              <p:par>
                                <p:cTn id="72" presetID="2" presetClass="entr" presetSubtype="12" accel="100000" fill="hold" grpId="0" nodeType="with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additive="base">
                                        <p:cTn id="74" dur="500" fill="hold"/>
                                        <p:tgtEl>
                                          <p:spTgt spid="11"/>
                                        </p:tgtEl>
                                        <p:attrNameLst>
                                          <p:attrName>ppt_x</p:attrName>
                                        </p:attrNameLst>
                                      </p:cBhvr>
                                      <p:tavLst>
                                        <p:tav tm="0">
                                          <p:val>
                                            <p:strVal val="0-#ppt_w/2"/>
                                          </p:val>
                                        </p:tav>
                                        <p:tav tm="100000">
                                          <p:val>
                                            <p:strVal val="#ppt_x"/>
                                          </p:val>
                                        </p:tav>
                                      </p:tavLst>
                                    </p:anim>
                                    <p:anim calcmode="lin" valueType="num">
                                      <p:cBhvr additive="base">
                                        <p:cTn id="75" dur="500" fill="hold"/>
                                        <p:tgtEl>
                                          <p:spTgt spid="11"/>
                                        </p:tgtEl>
                                        <p:attrNameLst>
                                          <p:attrName>ppt_y</p:attrName>
                                        </p:attrNameLst>
                                      </p:cBhvr>
                                      <p:tavLst>
                                        <p:tav tm="0">
                                          <p:val>
                                            <p:strVal val="1+#ppt_h/2"/>
                                          </p:val>
                                        </p:tav>
                                        <p:tav tm="100000">
                                          <p:val>
                                            <p:strVal val="#ppt_y"/>
                                          </p:val>
                                        </p:tav>
                                      </p:tavLst>
                                    </p:anim>
                                  </p:childTnLst>
                                </p:cTn>
                              </p:par>
                              <p:par>
                                <p:cTn id="76" presetID="2" presetClass="entr" presetSubtype="3" accel="10000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500" fill="hold"/>
                                        <p:tgtEl>
                                          <p:spTgt spid="12"/>
                                        </p:tgtEl>
                                        <p:attrNameLst>
                                          <p:attrName>ppt_x</p:attrName>
                                        </p:attrNameLst>
                                      </p:cBhvr>
                                      <p:tavLst>
                                        <p:tav tm="0">
                                          <p:val>
                                            <p:strVal val="1+#ppt_w/2"/>
                                          </p:val>
                                        </p:tav>
                                        <p:tav tm="100000">
                                          <p:val>
                                            <p:strVal val="#ppt_x"/>
                                          </p:val>
                                        </p:tav>
                                      </p:tavLst>
                                    </p:anim>
                                    <p:anim calcmode="lin" valueType="num">
                                      <p:cBhvr additive="base">
                                        <p:cTn id="79" dur="500" fill="hold"/>
                                        <p:tgtEl>
                                          <p:spTgt spid="12"/>
                                        </p:tgtEl>
                                        <p:attrNameLst>
                                          <p:attrName>ppt_y</p:attrName>
                                        </p:attrNameLst>
                                      </p:cBhvr>
                                      <p:tavLst>
                                        <p:tav tm="0">
                                          <p:val>
                                            <p:strVal val="0-#ppt_h/2"/>
                                          </p:val>
                                        </p:tav>
                                        <p:tav tm="100000">
                                          <p:val>
                                            <p:strVal val="#ppt_y"/>
                                          </p:val>
                                        </p:tav>
                                      </p:tavLst>
                                    </p:anim>
                                  </p:childTnLst>
                                </p:cTn>
                              </p:par>
                              <p:par>
                                <p:cTn id="80" presetID="2" presetClass="entr" presetSubtype="9" accel="100000"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additive="base">
                                        <p:cTn id="82" dur="500" fill="hold"/>
                                        <p:tgtEl>
                                          <p:spTgt spid="13"/>
                                        </p:tgtEl>
                                        <p:attrNameLst>
                                          <p:attrName>ppt_x</p:attrName>
                                        </p:attrNameLst>
                                      </p:cBhvr>
                                      <p:tavLst>
                                        <p:tav tm="0">
                                          <p:val>
                                            <p:strVal val="0-#ppt_w/2"/>
                                          </p:val>
                                        </p:tav>
                                        <p:tav tm="100000">
                                          <p:val>
                                            <p:strVal val="#ppt_x"/>
                                          </p:val>
                                        </p:tav>
                                      </p:tavLst>
                                    </p:anim>
                                    <p:anim calcmode="lin" valueType="num">
                                      <p:cBhvr additive="base">
                                        <p:cTn id="8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26" grpId="0" animBg="1"/>
      <p:bldP spid="26" grpId="1" animBg="1"/>
      <p:bldP spid="27" grpId="0" animBg="1"/>
      <p:bldP spid="27" grpId="1" animBg="1"/>
      <p:bldP spid="28" grpId="0" animBg="1"/>
      <p:bldP spid="28" grpId="1" animBg="1"/>
      <p:bldP spid="29" grpId="0" animBg="1"/>
      <p:bldP spid="29" grpId="1"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p:cNvCxnSpPr/>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7"/>
          <p:cNvGrpSpPr/>
          <p:nvPr/>
        </p:nvGrpSpPr>
        <p:grpSpPr>
          <a:xfrm>
            <a:off x="323528" y="292895"/>
            <a:ext cx="390372" cy="205979"/>
            <a:chExt cx="1041399" cy="549275"/>
          </a:xfrm>
        </p:grpSpPr>
        <p:sp>
          <p:nvSpPr>
            <p:cNvPr id="6" name="Freeform 16"/>
            <p:cNvSpPr/>
            <p:nvPr/>
          </p:nvSpPr>
          <p:spPr bwMode="auto">
            <a:xfrm>
              <a:off x="0" y="0"/>
              <a:ext cx="361950" cy="549275"/>
            </a:xfrm>
            <a:custGeom>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7"/>
            <p:cNvSpPr/>
            <p:nvPr/>
          </p:nvSpPr>
          <p:spPr bwMode="auto">
            <a:xfrm>
              <a:off x="338137" y="0"/>
              <a:ext cx="360362" cy="549275"/>
            </a:xfrm>
            <a:custGeom>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8"/>
            <p:cNvSpPr/>
            <p:nvPr/>
          </p:nvSpPr>
          <p:spPr bwMode="auto">
            <a:xfrm>
              <a:off x="681037" y="0"/>
              <a:ext cx="360362" cy="549275"/>
            </a:xfrm>
            <a:custGeom>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4CA6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9"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点击输入标题内容</a:t>
            </a:r>
            <a:endParaRPr lang="en-GB"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0" name="Straight Connector 8"/>
          <p:cNvCxnSpPr/>
          <p:nvPr/>
        </p:nvCxnSpPr>
        <p:spPr>
          <a:xfrm rot="5400000">
            <a:off x="2785258" y="2928942"/>
            <a:ext cx="3572693" cy="793"/>
          </a:xfrm>
          <a:prstGeom prst="line">
            <a:avLst/>
          </a:prstGeom>
          <a:ln w="12700">
            <a:solidFill>
              <a:schemeClr val="tx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1" name="Group 100"/>
          <p:cNvGrpSpPr/>
          <p:nvPr/>
        </p:nvGrpSpPr>
        <p:grpSpPr>
          <a:xfrm>
            <a:off x="3993750" y="2774961"/>
            <a:ext cx="1149754" cy="85726"/>
            <a:chOff x="3993750" y="2774961"/>
            <a:chExt cx="1149754" cy="85726"/>
          </a:xfrm>
        </p:grpSpPr>
        <p:cxnSp>
          <p:nvCxnSpPr>
            <p:cNvPr id="12" name="Straight Connector 48"/>
            <p:cNvCxnSpPr>
              <a:stCxn id="52" idx="3"/>
              <a:endCxn id="45" idx="1"/>
            </p:cNvCxnSpPr>
            <p:nvPr/>
          </p:nvCxnSpPr>
          <p:spPr>
            <a:xfrm>
              <a:off x="3993750" y="2818394"/>
              <a:ext cx="1149754" cy="1588"/>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Oval 51"/>
            <p:cNvSpPr/>
            <p:nvPr/>
          </p:nvSpPr>
          <p:spPr>
            <a:xfrm>
              <a:off x="4529137" y="2774961"/>
              <a:ext cx="85726" cy="857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 name="Group 99"/>
          <p:cNvGrpSpPr/>
          <p:nvPr/>
        </p:nvGrpSpPr>
        <p:grpSpPr>
          <a:xfrm>
            <a:off x="3993750" y="1708160"/>
            <a:ext cx="1149754" cy="85726"/>
            <a:chOff x="3993750" y="1708160"/>
            <a:chExt cx="1149754" cy="85726"/>
          </a:xfrm>
        </p:grpSpPr>
        <p:cxnSp>
          <p:nvCxnSpPr>
            <p:cNvPr id="15" name="Straight Connector 45"/>
            <p:cNvCxnSpPr>
              <a:stCxn id="38" idx="3"/>
              <a:endCxn id="31" idx="1"/>
            </p:cNvCxnSpPr>
            <p:nvPr/>
          </p:nvCxnSpPr>
          <p:spPr>
            <a:xfrm>
              <a:off x="3993750" y="1746824"/>
              <a:ext cx="1149754" cy="1588"/>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Oval 52"/>
            <p:cNvSpPr/>
            <p:nvPr/>
          </p:nvSpPr>
          <p:spPr>
            <a:xfrm>
              <a:off x="4529137" y="1708160"/>
              <a:ext cx="85726" cy="857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7" name="Group 101"/>
          <p:cNvGrpSpPr/>
          <p:nvPr/>
        </p:nvGrpSpPr>
        <p:grpSpPr>
          <a:xfrm>
            <a:off x="3993750" y="3917960"/>
            <a:ext cx="1149754" cy="85726"/>
            <a:chOff x="3993750" y="3917960"/>
            <a:chExt cx="1149754" cy="85726"/>
          </a:xfrm>
        </p:grpSpPr>
        <p:cxnSp>
          <p:nvCxnSpPr>
            <p:cNvPr id="18" name="Straight Connector 50"/>
            <p:cNvCxnSpPr>
              <a:stCxn id="24" idx="3"/>
              <a:endCxn id="59" idx="1"/>
            </p:cNvCxnSpPr>
            <p:nvPr/>
          </p:nvCxnSpPr>
          <p:spPr>
            <a:xfrm>
              <a:off x="3993750" y="3961402"/>
              <a:ext cx="1149754" cy="1588"/>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 name="Oval 53"/>
            <p:cNvSpPr/>
            <p:nvPr/>
          </p:nvSpPr>
          <p:spPr>
            <a:xfrm>
              <a:off x="4529137" y="3917960"/>
              <a:ext cx="85726" cy="857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357158" y="3571882"/>
            <a:ext cx="3636592" cy="747417"/>
            <a:chOff x="357158" y="3571882"/>
            <a:chExt cx="3636592" cy="747417"/>
          </a:xfrm>
        </p:grpSpPr>
        <p:grpSp>
          <p:nvGrpSpPr>
            <p:cNvPr id="21" name="Group 97"/>
            <p:cNvGrpSpPr/>
            <p:nvPr/>
          </p:nvGrpSpPr>
          <p:grpSpPr>
            <a:xfrm>
              <a:off x="357158" y="3571882"/>
              <a:ext cx="3636592" cy="747417"/>
              <a:chOff x="357158" y="3571882"/>
              <a:chExt cx="3636592" cy="747417"/>
            </a:xfrm>
          </p:grpSpPr>
          <p:grpSp>
            <p:nvGrpSpPr>
              <p:cNvPr id="23" name="Group 87"/>
              <p:cNvGrpSpPr/>
              <p:nvPr/>
            </p:nvGrpSpPr>
            <p:grpSpPr>
              <a:xfrm>
                <a:off x="357158" y="3571882"/>
                <a:ext cx="2643206" cy="747417"/>
                <a:chOff x="357158" y="3571882"/>
                <a:chExt cx="2643206" cy="747417"/>
              </a:xfrm>
            </p:grpSpPr>
            <p:sp>
              <p:nvSpPr>
                <p:cNvPr id="25" name="Rectangle 33"/>
                <p:cNvSpPr/>
                <p:nvPr/>
              </p:nvSpPr>
              <p:spPr>
                <a:xfrm>
                  <a:off x="357158" y="3857634"/>
                  <a:ext cx="2643206" cy="461665"/>
                </a:xfrm>
                <a:prstGeom prst="rect">
                  <a:avLst/>
                </a:prstGeom>
              </p:spPr>
              <p:txBody>
                <a:bodyPr wrap="square">
                  <a:spAutoFit/>
                </a:bodyPr>
                <a:lstStyle/>
                <a:p>
                  <a:pPr algn="r"/>
                  <a:r>
                    <a:rPr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rPr>
                    <a:t>此处添加详细文本描述，建议与标题相关并符合整体语言风格，语言描述尽量简洁生动。尽量将每页幻灯片的字数控制在</a:t>
                  </a:r>
                  <a:r>
                    <a:rPr lang="en-US" altLang="zh-CN"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rPr>
                    <a:t>200</a:t>
                  </a:r>
                  <a:r>
                    <a:rPr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rPr>
                    <a:t>字以内据统计每页幻灯片。</a:t>
                  </a:r>
                  <a:endParaRPr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6" name="Rectangle 34"/>
                <p:cNvSpPr/>
                <p:nvPr/>
              </p:nvSpPr>
              <p:spPr>
                <a:xfrm>
                  <a:off x="2163274" y="3571882"/>
                  <a:ext cx="800220" cy="276999"/>
                </a:xfrm>
                <a:prstGeom prst="rect">
                  <a:avLst/>
                </a:prstGeom>
              </p:spPr>
              <p:txBody>
                <a:bodyPr wrap="none">
                  <a:spAutoFit/>
                </a:bodyPr>
                <a:lstStyle/>
                <a:p>
                  <a:pPr algn="r"/>
                  <a:r>
                    <a:rPr lang="zh-CN" altLang="en-US" sz="1200">
                      <a:solidFill>
                        <a:srgbClr val="4CA6C6"/>
                      </a:solidFill>
                      <a:latin typeface="微软雅黑" panose="020b0503020204020204" pitchFamily="34" charset="-122"/>
                      <a:ea typeface="微软雅黑" panose="020b0503020204020204" pitchFamily="34" charset="-122"/>
                      <a:cs typeface="Open Sans" pitchFamily="34" charset="0"/>
                    </a:rPr>
                    <a:t>添加标题</a:t>
                  </a:r>
                  <a:endParaRPr lang="en-US" altLang="zh-CN" sz="1200">
                    <a:solidFill>
                      <a:srgbClr val="4CA6C6"/>
                    </a:solidFill>
                    <a:latin typeface="微软雅黑" panose="020b0503020204020204" pitchFamily="34" charset="-122"/>
                    <a:ea typeface="微软雅黑" panose="020b0503020204020204" pitchFamily="34" charset="-122"/>
                    <a:cs typeface="Open Sans" pitchFamily="34" charset="0"/>
                  </a:endParaRPr>
                </a:p>
              </p:txBody>
            </p:sp>
          </p:grpSp>
          <p:sp>
            <p:nvSpPr>
              <p:cNvPr id="24" name="Rectangle 26"/>
              <p:cNvSpPr/>
              <p:nvPr/>
            </p:nvSpPr>
            <p:spPr>
              <a:xfrm>
                <a:off x="3357554" y="3643320"/>
                <a:ext cx="636196" cy="636164"/>
              </a:xfrm>
              <a:prstGeom prst="rect">
                <a:avLst/>
              </a:prstGeom>
              <a:solidFill>
                <a:srgbClr val="4C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2" name="KSO_Shape"/>
            <p:cNvSpPr/>
            <p:nvPr/>
          </p:nvSpPr>
          <p:spPr bwMode="auto">
            <a:xfrm>
              <a:off x="3512514" y="3794120"/>
              <a:ext cx="319292" cy="333405"/>
            </a:xfrm>
            <a:custGeom>
              <a:gdLst>
                <a:gd name="T0" fmla="*/ 1162982 w 3584"/>
                <a:gd name="T1" fmla="*/ 601256 h 3740"/>
                <a:gd name="T2" fmla="*/ 1162982 w 3584"/>
                <a:gd name="T3" fmla="*/ 187261 h 3740"/>
                <a:gd name="T4" fmla="*/ 1181274 w 3584"/>
                <a:gd name="T5" fmla="*/ 187261 h 3740"/>
                <a:gd name="T6" fmla="*/ 1275140 w 3584"/>
                <a:gd name="T7" fmla="*/ 93871 h 3740"/>
                <a:gd name="T8" fmla="*/ 1181274 w 3584"/>
                <a:gd name="T9" fmla="*/ 0 h 3740"/>
                <a:gd name="T10" fmla="*/ 706165 w 3584"/>
                <a:gd name="T11" fmla="*/ 0 h 3740"/>
                <a:gd name="T12" fmla="*/ 612780 w 3584"/>
                <a:gd name="T13" fmla="*/ 93871 h 3740"/>
                <a:gd name="T14" fmla="*/ 706165 w 3584"/>
                <a:gd name="T15" fmla="*/ 187261 h 3740"/>
                <a:gd name="T16" fmla="*/ 750451 w 3584"/>
                <a:gd name="T17" fmla="*/ 187261 h 3740"/>
                <a:gd name="T18" fmla="*/ 750451 w 3584"/>
                <a:gd name="T19" fmla="*/ 601256 h 3740"/>
                <a:gd name="T20" fmla="*/ 600264 w 3584"/>
                <a:gd name="T21" fmla="*/ 829916 h 3740"/>
                <a:gd name="T22" fmla="*/ 600264 w 3584"/>
                <a:gd name="T23" fmla="*/ 1575588 h 3740"/>
                <a:gd name="T24" fmla="*/ 513618 w 3584"/>
                <a:gd name="T25" fmla="*/ 1800397 h 3740"/>
                <a:gd name="T26" fmla="*/ 1537966 w 3584"/>
                <a:gd name="T27" fmla="*/ 1800397 h 3740"/>
                <a:gd name="T28" fmla="*/ 1725218 w 3584"/>
                <a:gd name="T29" fmla="*/ 1612655 h 3740"/>
                <a:gd name="T30" fmla="*/ 1162982 w 3584"/>
                <a:gd name="T31" fmla="*/ 601256 h 3740"/>
                <a:gd name="T32" fmla="*/ 1535560 w 3584"/>
                <a:gd name="T33" fmla="*/ 1599176 h 3740"/>
                <a:gd name="T34" fmla="*/ 1459504 w 3584"/>
                <a:gd name="T35" fmla="*/ 1576069 h 3740"/>
                <a:gd name="T36" fmla="*/ 1136507 w 3584"/>
                <a:gd name="T37" fmla="*/ 975295 h 3740"/>
                <a:gd name="T38" fmla="*/ 642624 w 3584"/>
                <a:gd name="T39" fmla="*/ 975295 h 3740"/>
                <a:gd name="T40" fmla="*/ 825062 w 3584"/>
                <a:gd name="T41" fmla="*/ 637841 h 3740"/>
                <a:gd name="T42" fmla="*/ 825062 w 3584"/>
                <a:gd name="T43" fmla="*/ 187261 h 3740"/>
                <a:gd name="T44" fmla="*/ 1087889 w 3584"/>
                <a:gd name="T45" fmla="*/ 187261 h 3740"/>
                <a:gd name="T46" fmla="*/ 1087889 w 3584"/>
                <a:gd name="T47" fmla="*/ 637841 h 3740"/>
                <a:gd name="T48" fmla="*/ 1270808 w 3584"/>
                <a:gd name="T49" fmla="*/ 975295 h 3740"/>
                <a:gd name="T50" fmla="*/ 1264550 w 3584"/>
                <a:gd name="T51" fmla="*/ 975295 h 3740"/>
                <a:gd name="T52" fmla="*/ 1558665 w 3584"/>
                <a:gd name="T53" fmla="*/ 1522635 h 3740"/>
                <a:gd name="T54" fmla="*/ 1535560 w 3584"/>
                <a:gd name="T55" fmla="*/ 1599176 h 3740"/>
                <a:gd name="T56" fmla="*/ 525171 w 3584"/>
                <a:gd name="T57" fmla="*/ 487648 h 3740"/>
                <a:gd name="T58" fmla="*/ 506398 w 3584"/>
                <a:gd name="T59" fmla="*/ 487648 h 3740"/>
                <a:gd name="T60" fmla="*/ 600264 w 3584"/>
                <a:gd name="T61" fmla="*/ 393777 h 3740"/>
                <a:gd name="T62" fmla="*/ 506398 w 3584"/>
                <a:gd name="T63" fmla="*/ 299906 h 3740"/>
                <a:gd name="T64" fmla="*/ 93866 w 3584"/>
                <a:gd name="T65" fmla="*/ 299906 h 3740"/>
                <a:gd name="T66" fmla="*/ 0 w 3584"/>
                <a:gd name="T67" fmla="*/ 393777 h 3740"/>
                <a:gd name="T68" fmla="*/ 93866 w 3584"/>
                <a:gd name="T69" fmla="*/ 487648 h 3740"/>
                <a:gd name="T70" fmla="*/ 75093 w 3584"/>
                <a:gd name="T71" fmla="*/ 487648 h 3740"/>
                <a:gd name="T72" fmla="*/ 75093 w 3584"/>
                <a:gd name="T73" fmla="*/ 1575588 h 3740"/>
                <a:gd name="T74" fmla="*/ 300373 w 3584"/>
                <a:gd name="T75" fmla="*/ 1800397 h 3740"/>
                <a:gd name="T76" fmla="*/ 525171 w 3584"/>
                <a:gd name="T77" fmla="*/ 1575588 h 3740"/>
                <a:gd name="T78" fmla="*/ 525171 w 3584"/>
                <a:gd name="T79" fmla="*/ 487648 h 3740"/>
                <a:gd name="T80" fmla="*/ 449596 w 3584"/>
                <a:gd name="T81" fmla="*/ 899236 h 3740"/>
                <a:gd name="T82" fmla="*/ 300373 w 3584"/>
                <a:gd name="T83" fmla="*/ 899236 h 3740"/>
                <a:gd name="T84" fmla="*/ 300373 w 3584"/>
                <a:gd name="T85" fmla="*/ 1481717 h 3740"/>
                <a:gd name="T86" fmla="*/ 244053 w 3584"/>
                <a:gd name="T87" fmla="*/ 1538040 h 3740"/>
                <a:gd name="T88" fmla="*/ 187733 w 3584"/>
                <a:gd name="T89" fmla="*/ 1481717 h 3740"/>
                <a:gd name="T90" fmla="*/ 187733 w 3584"/>
                <a:gd name="T91" fmla="*/ 899236 h 3740"/>
                <a:gd name="T92" fmla="*/ 148261 w 3584"/>
                <a:gd name="T93" fmla="*/ 899236 h 3740"/>
                <a:gd name="T94" fmla="*/ 148261 w 3584"/>
                <a:gd name="T95" fmla="*/ 487648 h 3740"/>
                <a:gd name="T96" fmla="*/ 449596 w 3584"/>
                <a:gd name="T97" fmla="*/ 487648 h 3740"/>
                <a:gd name="T98" fmla="*/ 449596 w 3584"/>
                <a:gd name="T99" fmla="*/ 899236 h 37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584" h="3740">
                  <a:moveTo>
                    <a:pt x="2416" y="1249"/>
                  </a:moveTo>
                  <a:cubicBezTo>
                    <a:pt x="2416" y="389"/>
                    <a:pt x="2416" y="389"/>
                    <a:pt x="2416" y="389"/>
                  </a:cubicBezTo>
                  <a:cubicBezTo>
                    <a:pt x="2454" y="389"/>
                    <a:pt x="2454" y="389"/>
                    <a:pt x="2454" y="389"/>
                  </a:cubicBezTo>
                  <a:cubicBezTo>
                    <a:pt x="2562" y="389"/>
                    <a:pt x="2649" y="302"/>
                    <a:pt x="2649" y="195"/>
                  </a:cubicBezTo>
                  <a:cubicBezTo>
                    <a:pt x="2649" y="87"/>
                    <a:pt x="2562" y="0"/>
                    <a:pt x="2454" y="0"/>
                  </a:cubicBezTo>
                  <a:cubicBezTo>
                    <a:pt x="1467" y="0"/>
                    <a:pt x="1467" y="0"/>
                    <a:pt x="1467" y="0"/>
                  </a:cubicBezTo>
                  <a:cubicBezTo>
                    <a:pt x="1360" y="0"/>
                    <a:pt x="1273" y="87"/>
                    <a:pt x="1273" y="195"/>
                  </a:cubicBezTo>
                  <a:cubicBezTo>
                    <a:pt x="1273" y="302"/>
                    <a:pt x="1360" y="389"/>
                    <a:pt x="1467" y="389"/>
                  </a:cubicBezTo>
                  <a:cubicBezTo>
                    <a:pt x="1559" y="389"/>
                    <a:pt x="1559" y="389"/>
                    <a:pt x="1559" y="389"/>
                  </a:cubicBezTo>
                  <a:cubicBezTo>
                    <a:pt x="1559" y="1249"/>
                    <a:pt x="1559" y="1249"/>
                    <a:pt x="1559" y="1249"/>
                  </a:cubicBezTo>
                  <a:cubicBezTo>
                    <a:pt x="1446" y="1412"/>
                    <a:pt x="1343" y="1571"/>
                    <a:pt x="1247" y="1724"/>
                  </a:cubicBezTo>
                  <a:cubicBezTo>
                    <a:pt x="1247" y="3273"/>
                    <a:pt x="1247" y="3273"/>
                    <a:pt x="1247" y="3273"/>
                  </a:cubicBezTo>
                  <a:cubicBezTo>
                    <a:pt x="1247" y="3453"/>
                    <a:pt x="1179" y="3616"/>
                    <a:pt x="1067" y="3740"/>
                  </a:cubicBezTo>
                  <a:cubicBezTo>
                    <a:pt x="3195" y="3740"/>
                    <a:pt x="3195" y="3740"/>
                    <a:pt x="3195" y="3740"/>
                  </a:cubicBezTo>
                  <a:cubicBezTo>
                    <a:pt x="3410" y="3740"/>
                    <a:pt x="3584" y="3566"/>
                    <a:pt x="3584" y="3350"/>
                  </a:cubicBezTo>
                  <a:cubicBezTo>
                    <a:pt x="3584" y="3350"/>
                    <a:pt x="3200" y="2384"/>
                    <a:pt x="2416" y="1249"/>
                  </a:cubicBezTo>
                  <a:close/>
                  <a:moveTo>
                    <a:pt x="3190" y="3322"/>
                  </a:moveTo>
                  <a:cubicBezTo>
                    <a:pt x="3133" y="3353"/>
                    <a:pt x="3063" y="3331"/>
                    <a:pt x="3032" y="3274"/>
                  </a:cubicBezTo>
                  <a:cubicBezTo>
                    <a:pt x="2361" y="2026"/>
                    <a:pt x="2361" y="2026"/>
                    <a:pt x="2361" y="2026"/>
                  </a:cubicBezTo>
                  <a:cubicBezTo>
                    <a:pt x="1335" y="2026"/>
                    <a:pt x="1335" y="2026"/>
                    <a:pt x="1335" y="2026"/>
                  </a:cubicBezTo>
                  <a:cubicBezTo>
                    <a:pt x="1714" y="1325"/>
                    <a:pt x="1714" y="1325"/>
                    <a:pt x="1714" y="1325"/>
                  </a:cubicBezTo>
                  <a:cubicBezTo>
                    <a:pt x="1714" y="389"/>
                    <a:pt x="1714" y="389"/>
                    <a:pt x="1714" y="389"/>
                  </a:cubicBezTo>
                  <a:cubicBezTo>
                    <a:pt x="2260" y="389"/>
                    <a:pt x="2260" y="389"/>
                    <a:pt x="2260" y="389"/>
                  </a:cubicBezTo>
                  <a:cubicBezTo>
                    <a:pt x="2260" y="1325"/>
                    <a:pt x="2260" y="1325"/>
                    <a:pt x="2260" y="1325"/>
                  </a:cubicBezTo>
                  <a:cubicBezTo>
                    <a:pt x="2640" y="2026"/>
                    <a:pt x="2640" y="2026"/>
                    <a:pt x="2640" y="2026"/>
                  </a:cubicBezTo>
                  <a:cubicBezTo>
                    <a:pt x="2627" y="2026"/>
                    <a:pt x="2627" y="2026"/>
                    <a:pt x="2627" y="2026"/>
                  </a:cubicBezTo>
                  <a:cubicBezTo>
                    <a:pt x="3238" y="3163"/>
                    <a:pt x="3238" y="3163"/>
                    <a:pt x="3238" y="3163"/>
                  </a:cubicBezTo>
                  <a:cubicBezTo>
                    <a:pt x="3269" y="3220"/>
                    <a:pt x="3247" y="3291"/>
                    <a:pt x="3190" y="3322"/>
                  </a:cubicBezTo>
                  <a:close/>
                  <a:moveTo>
                    <a:pt x="1091" y="1013"/>
                  </a:moveTo>
                  <a:cubicBezTo>
                    <a:pt x="1052" y="1013"/>
                    <a:pt x="1052" y="1013"/>
                    <a:pt x="1052" y="1013"/>
                  </a:cubicBezTo>
                  <a:cubicBezTo>
                    <a:pt x="1160" y="1013"/>
                    <a:pt x="1247" y="925"/>
                    <a:pt x="1247" y="818"/>
                  </a:cubicBezTo>
                  <a:cubicBezTo>
                    <a:pt x="1247" y="710"/>
                    <a:pt x="1160" y="623"/>
                    <a:pt x="1052" y="623"/>
                  </a:cubicBezTo>
                  <a:cubicBezTo>
                    <a:pt x="195" y="623"/>
                    <a:pt x="195" y="623"/>
                    <a:pt x="195" y="623"/>
                  </a:cubicBezTo>
                  <a:cubicBezTo>
                    <a:pt x="87" y="623"/>
                    <a:pt x="0" y="710"/>
                    <a:pt x="0" y="818"/>
                  </a:cubicBezTo>
                  <a:cubicBezTo>
                    <a:pt x="0" y="925"/>
                    <a:pt x="87" y="1013"/>
                    <a:pt x="195" y="1013"/>
                  </a:cubicBezTo>
                  <a:cubicBezTo>
                    <a:pt x="156" y="1013"/>
                    <a:pt x="156" y="1013"/>
                    <a:pt x="156" y="1013"/>
                  </a:cubicBezTo>
                  <a:cubicBezTo>
                    <a:pt x="156" y="3273"/>
                    <a:pt x="156" y="3273"/>
                    <a:pt x="156" y="3273"/>
                  </a:cubicBezTo>
                  <a:cubicBezTo>
                    <a:pt x="156" y="3531"/>
                    <a:pt x="365" y="3740"/>
                    <a:pt x="624" y="3740"/>
                  </a:cubicBezTo>
                  <a:cubicBezTo>
                    <a:pt x="882" y="3740"/>
                    <a:pt x="1091" y="3531"/>
                    <a:pt x="1091" y="3273"/>
                  </a:cubicBezTo>
                  <a:lnTo>
                    <a:pt x="1091" y="1013"/>
                  </a:lnTo>
                  <a:close/>
                  <a:moveTo>
                    <a:pt x="934" y="1868"/>
                  </a:moveTo>
                  <a:cubicBezTo>
                    <a:pt x="624" y="1868"/>
                    <a:pt x="624" y="1868"/>
                    <a:pt x="624" y="1868"/>
                  </a:cubicBezTo>
                  <a:cubicBezTo>
                    <a:pt x="624" y="3078"/>
                    <a:pt x="624" y="3078"/>
                    <a:pt x="624" y="3078"/>
                  </a:cubicBezTo>
                  <a:cubicBezTo>
                    <a:pt x="624" y="3142"/>
                    <a:pt x="571" y="3195"/>
                    <a:pt x="507" y="3195"/>
                  </a:cubicBezTo>
                  <a:cubicBezTo>
                    <a:pt x="442" y="3195"/>
                    <a:pt x="390" y="3142"/>
                    <a:pt x="390" y="3078"/>
                  </a:cubicBezTo>
                  <a:cubicBezTo>
                    <a:pt x="390" y="1868"/>
                    <a:pt x="390" y="1868"/>
                    <a:pt x="390" y="1868"/>
                  </a:cubicBezTo>
                  <a:cubicBezTo>
                    <a:pt x="308" y="1868"/>
                    <a:pt x="308" y="1868"/>
                    <a:pt x="308" y="1868"/>
                  </a:cubicBezTo>
                  <a:cubicBezTo>
                    <a:pt x="308" y="1013"/>
                    <a:pt x="308" y="1013"/>
                    <a:pt x="308" y="1013"/>
                  </a:cubicBezTo>
                  <a:cubicBezTo>
                    <a:pt x="934" y="1013"/>
                    <a:pt x="934" y="1013"/>
                    <a:pt x="934" y="1013"/>
                  </a:cubicBezTo>
                  <a:lnTo>
                    <a:pt x="934" y="1868"/>
                  </a:ln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solidFill>
                  <a:schemeClr val="tx1">
                    <a:lumMod val="75000"/>
                    <a:lumOff val="25000"/>
                  </a:schemeClr>
                </a:solidFill>
              </a:endParaRPr>
            </a:p>
          </p:txBody>
        </p:sp>
      </p:grpSp>
      <p:grpSp>
        <p:nvGrpSpPr>
          <p:cNvPr id="27" name="组合 26"/>
          <p:cNvGrpSpPr/>
          <p:nvPr/>
        </p:nvGrpSpPr>
        <p:grpSpPr>
          <a:xfrm>
            <a:off x="5143504" y="1357304"/>
            <a:ext cx="3643338" cy="747417"/>
            <a:chOff x="5143504" y="1357304"/>
            <a:chExt cx="3643338" cy="747417"/>
          </a:xfrm>
        </p:grpSpPr>
        <p:grpSp>
          <p:nvGrpSpPr>
            <p:cNvPr id="28" name="Group 94"/>
            <p:cNvGrpSpPr/>
            <p:nvPr/>
          </p:nvGrpSpPr>
          <p:grpSpPr>
            <a:xfrm>
              <a:off x="5143504" y="1357304"/>
              <a:ext cx="3643338" cy="747417"/>
              <a:chOff x="5143504" y="1357304"/>
              <a:chExt cx="3643338" cy="747417"/>
            </a:xfrm>
          </p:grpSpPr>
          <p:grpSp>
            <p:nvGrpSpPr>
              <p:cNvPr id="30" name="Group 90"/>
              <p:cNvGrpSpPr/>
              <p:nvPr/>
            </p:nvGrpSpPr>
            <p:grpSpPr>
              <a:xfrm>
                <a:off x="6143636" y="1357304"/>
                <a:ext cx="2643206" cy="747417"/>
                <a:chOff x="6143636" y="1357304"/>
                <a:chExt cx="2643206" cy="747417"/>
              </a:xfrm>
            </p:grpSpPr>
            <p:sp>
              <p:nvSpPr>
                <p:cNvPr id="32" name="Rectangle 35"/>
                <p:cNvSpPr/>
                <p:nvPr/>
              </p:nvSpPr>
              <p:spPr>
                <a:xfrm>
                  <a:off x="6143636" y="1643056"/>
                  <a:ext cx="2643206" cy="461665"/>
                </a:xfrm>
                <a:prstGeom prst="rect">
                  <a:avLst/>
                </a:prstGeom>
              </p:spPr>
              <p:txBody>
                <a:bodyPr wrap="square">
                  <a:spAutoFit/>
                </a:bodyPr>
                <a:lstStyle/>
                <a:p>
                  <a:r>
                    <a:rPr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rPr>
                    <a:t>此处添加详细文本描述，建议与标题相关并符合整体语言风格，语言描述尽量简洁生动。尽量将每页幻灯片的字数控制在</a:t>
                  </a:r>
                  <a:r>
                    <a:rPr lang="en-US" altLang="zh-CN"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rPr>
                    <a:t>200</a:t>
                  </a:r>
                  <a:r>
                    <a:rPr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rPr>
                    <a:t>字以内据统计每页幻灯片。</a:t>
                  </a:r>
                  <a:endParaRPr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33" name="Rectangle 36"/>
                <p:cNvSpPr/>
                <p:nvPr/>
              </p:nvSpPr>
              <p:spPr>
                <a:xfrm>
                  <a:off x="6143636" y="1357304"/>
                  <a:ext cx="800219" cy="276999"/>
                </a:xfrm>
                <a:prstGeom prst="rect">
                  <a:avLst/>
                </a:prstGeom>
              </p:spPr>
              <p:txBody>
                <a:bodyPr wrap="none">
                  <a:spAutoFit/>
                </a:bodyPr>
                <a:lstStyle/>
                <a:p>
                  <a:pPr algn="r"/>
                  <a:r>
                    <a:rPr lang="zh-CN" altLang="en-US" sz="1200">
                      <a:solidFill>
                        <a:srgbClr val="4CA6C6"/>
                      </a:solidFill>
                      <a:latin typeface="微软雅黑" panose="020b0503020204020204" pitchFamily="34" charset="-122"/>
                      <a:ea typeface="微软雅黑" panose="020b0503020204020204" pitchFamily="34" charset="-122"/>
                      <a:cs typeface="Open Sans" pitchFamily="34" charset="0"/>
                    </a:rPr>
                    <a:t>添加标题</a:t>
                  </a:r>
                  <a:endParaRPr lang="en-US" altLang="zh-CN" sz="1200">
                    <a:solidFill>
                      <a:srgbClr val="4CA6C6"/>
                    </a:solidFill>
                    <a:latin typeface="微软雅黑" panose="020b0503020204020204" pitchFamily="34" charset="-122"/>
                    <a:ea typeface="微软雅黑" panose="020b0503020204020204" pitchFamily="34" charset="-122"/>
                    <a:cs typeface="Open Sans" pitchFamily="34" charset="0"/>
                  </a:endParaRPr>
                </a:p>
              </p:txBody>
            </p:sp>
          </p:grpSp>
          <p:sp>
            <p:nvSpPr>
              <p:cNvPr id="31" name="Rectangle 16"/>
              <p:cNvSpPr/>
              <p:nvPr/>
            </p:nvSpPr>
            <p:spPr>
              <a:xfrm>
                <a:off x="5143504" y="1428742"/>
                <a:ext cx="636196" cy="636164"/>
              </a:xfrm>
              <a:prstGeom prst="rect">
                <a:avLst/>
              </a:prstGeom>
              <a:solidFill>
                <a:srgbClr val="4C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9" name="KSO_Shape"/>
            <p:cNvSpPr/>
            <p:nvPr/>
          </p:nvSpPr>
          <p:spPr bwMode="auto">
            <a:xfrm>
              <a:off x="5286380" y="1568409"/>
              <a:ext cx="346341" cy="352809"/>
            </a:xfrm>
            <a:custGeom>
              <a:gdLst>
                <a:gd name="T0" fmla="*/ 1088909 w 1944688"/>
                <a:gd name="T1" fmla="*/ 1478020 h 1979613"/>
                <a:gd name="T2" fmla="*/ 1105805 w 1944688"/>
                <a:gd name="T3" fmla="*/ 1615987 h 1979613"/>
                <a:gd name="T4" fmla="*/ 979564 w 1944688"/>
                <a:gd name="T5" fmla="*/ 1431925 h 1979613"/>
                <a:gd name="T6" fmla="*/ 811133 w 1944688"/>
                <a:gd name="T7" fmla="*/ 1321868 h 1979613"/>
                <a:gd name="T8" fmla="*/ 770571 w 1944688"/>
                <a:gd name="T9" fmla="*/ 1208449 h 1979613"/>
                <a:gd name="T10" fmla="*/ 827928 w 1944688"/>
                <a:gd name="T11" fmla="*/ 1109921 h 1979613"/>
                <a:gd name="T12" fmla="*/ 1112606 w 1944688"/>
                <a:gd name="T13" fmla="*/ 674053 h 1979613"/>
                <a:gd name="T14" fmla="*/ 1149350 w 1944688"/>
                <a:gd name="T15" fmla="*/ 766128 h 1979613"/>
                <a:gd name="T16" fmla="*/ 1085682 w 1944688"/>
                <a:gd name="T17" fmla="*/ 922338 h 1979613"/>
                <a:gd name="T18" fmla="*/ 916605 w 1944688"/>
                <a:gd name="T19" fmla="*/ 541568 h 1979613"/>
                <a:gd name="T20" fmla="*/ 864200 w 1944688"/>
                <a:gd name="T21" fmla="*/ 1004409 h 1979613"/>
                <a:gd name="T22" fmla="*/ 743510 w 1944688"/>
                <a:gd name="T23" fmla="*/ 1114247 h 1979613"/>
                <a:gd name="T24" fmla="*/ 749545 w 1944688"/>
                <a:gd name="T25" fmla="*/ 1320271 h 1979613"/>
                <a:gd name="T26" fmla="*/ 863882 w 1944688"/>
                <a:gd name="T27" fmla="*/ 1423442 h 1979613"/>
                <a:gd name="T28" fmla="*/ 1035388 w 1944688"/>
                <a:gd name="T29" fmla="*/ 1692004 h 1979613"/>
                <a:gd name="T30" fmla="*/ 1135434 w 1944688"/>
                <a:gd name="T31" fmla="*/ 1598357 h 1979613"/>
                <a:gd name="T32" fmla="*/ 1087158 w 1944688"/>
                <a:gd name="T33" fmla="*/ 1425029 h 1979613"/>
                <a:gd name="T34" fmla="*/ 1029672 w 1944688"/>
                <a:gd name="T35" fmla="*/ 1070121 h 1979613"/>
                <a:gd name="T36" fmla="*/ 1170370 w 1944688"/>
                <a:gd name="T37" fmla="*/ 968220 h 1979613"/>
                <a:gd name="T38" fmla="*/ 1219598 w 1944688"/>
                <a:gd name="T39" fmla="*/ 767275 h 1979613"/>
                <a:gd name="T40" fmla="*/ 1157348 w 1944688"/>
                <a:gd name="T41" fmla="*/ 597122 h 1979613"/>
                <a:gd name="T42" fmla="*/ 995370 w 1944688"/>
                <a:gd name="T43" fmla="*/ 529823 h 1979613"/>
                <a:gd name="T44" fmla="*/ 888020 w 1944688"/>
                <a:gd name="T45" fmla="*/ 312370 h 1979613"/>
                <a:gd name="T46" fmla="*/ 871505 w 1944688"/>
                <a:gd name="T47" fmla="*/ 408875 h 1979613"/>
                <a:gd name="T48" fmla="*/ 969327 w 1944688"/>
                <a:gd name="T49" fmla="*/ 472999 h 1979613"/>
                <a:gd name="T50" fmla="*/ 1059209 w 1944688"/>
                <a:gd name="T51" fmla="*/ 399351 h 1979613"/>
                <a:gd name="T52" fmla="*/ 1026813 w 1944688"/>
                <a:gd name="T53" fmla="*/ 299037 h 1979613"/>
                <a:gd name="T54" fmla="*/ 1190379 w 1944688"/>
                <a:gd name="T55" fmla="*/ 1270 h 1979613"/>
                <a:gd name="T56" fmla="*/ 1266286 w 1944688"/>
                <a:gd name="T57" fmla="*/ 52379 h 1979613"/>
                <a:gd name="T58" fmla="*/ 1285978 w 1944688"/>
                <a:gd name="T59" fmla="*/ 375543 h 1979613"/>
                <a:gd name="T60" fmla="*/ 1339335 w 1944688"/>
                <a:gd name="T61" fmla="*/ 412367 h 1979613"/>
                <a:gd name="T62" fmla="*/ 1627402 w 1944688"/>
                <a:gd name="T63" fmla="*/ 266975 h 1979613"/>
                <a:gd name="T64" fmla="*/ 1713155 w 1944688"/>
                <a:gd name="T65" fmla="*/ 299037 h 1979613"/>
                <a:gd name="T66" fmla="*/ 1944688 w 1944688"/>
                <a:gd name="T67" fmla="*/ 730768 h 1979613"/>
                <a:gd name="T68" fmla="*/ 1900224 w 1944688"/>
                <a:gd name="T69" fmla="*/ 811083 h 1979613"/>
                <a:gd name="T70" fmla="*/ 1646458 w 1944688"/>
                <a:gd name="T71" fmla="*/ 985997 h 1979613"/>
                <a:gd name="T72" fmla="*/ 1891013 w 1944688"/>
                <a:gd name="T73" fmla="*/ 1162499 h 1979613"/>
                <a:gd name="T74" fmla="*/ 1943735 w 1944688"/>
                <a:gd name="T75" fmla="*/ 1238369 h 1979613"/>
                <a:gd name="T76" fmla="*/ 1720142 w 1944688"/>
                <a:gd name="T77" fmla="*/ 1672640 h 1979613"/>
                <a:gd name="T78" fmla="*/ 1637883 w 1944688"/>
                <a:gd name="T79" fmla="*/ 1712956 h 1979613"/>
                <a:gd name="T80" fmla="*/ 1347910 w 1944688"/>
                <a:gd name="T81" fmla="*/ 1568199 h 1979613"/>
                <a:gd name="T82" fmla="*/ 1289471 w 1944688"/>
                <a:gd name="T83" fmla="*/ 1595817 h 1979613"/>
                <a:gd name="T84" fmla="*/ 1271050 w 1944688"/>
                <a:gd name="T85" fmla="*/ 1918028 h 1979613"/>
                <a:gd name="T86" fmla="*/ 1200542 w 1944688"/>
                <a:gd name="T87" fmla="*/ 1976121 h 1979613"/>
                <a:gd name="T88" fmla="*/ 710797 w 1944688"/>
                <a:gd name="T89" fmla="*/ 1960884 h 1979613"/>
                <a:gd name="T90" fmla="*/ 663474 w 1944688"/>
                <a:gd name="T91" fmla="*/ 1882156 h 1979613"/>
                <a:gd name="T92" fmla="*/ 638384 w 1944688"/>
                <a:gd name="T93" fmla="*/ 1574866 h 1979613"/>
                <a:gd name="T94" fmla="*/ 363339 w 1944688"/>
                <a:gd name="T95" fmla="*/ 1698353 h 1979613"/>
                <a:gd name="T96" fmla="*/ 271551 w 1944688"/>
                <a:gd name="T97" fmla="*/ 1705655 h 1979613"/>
                <a:gd name="T98" fmla="*/ 6987 w 1944688"/>
                <a:gd name="T99" fmla="*/ 1295510 h 1979613"/>
                <a:gd name="T100" fmla="*/ 13339 w 1944688"/>
                <a:gd name="T101" fmla="*/ 1204402 h 1979613"/>
                <a:gd name="T102" fmla="*/ 283303 w 1944688"/>
                <a:gd name="T103" fmla="*/ 1025361 h 1979613"/>
                <a:gd name="T104" fmla="*/ 288702 w 1944688"/>
                <a:gd name="T105" fmla="*/ 960601 h 1979613"/>
                <a:gd name="T106" fmla="*/ 18739 w 1944688"/>
                <a:gd name="T107" fmla="*/ 784100 h 1979613"/>
                <a:gd name="T108" fmla="*/ 3811 w 1944688"/>
                <a:gd name="T109" fmla="*/ 693944 h 1979613"/>
                <a:gd name="T110" fmla="*/ 261706 w 1944688"/>
                <a:gd name="T111" fmla="*/ 277768 h 1979613"/>
                <a:gd name="T112" fmla="*/ 353493 w 1944688"/>
                <a:gd name="T113" fmla="*/ 276181 h 1979613"/>
                <a:gd name="T114" fmla="*/ 632032 w 1944688"/>
                <a:gd name="T115" fmla="*/ 407922 h 1979613"/>
                <a:gd name="T116" fmla="*/ 663157 w 1944688"/>
                <a:gd name="T117" fmla="*/ 108250 h 1979613"/>
                <a:gd name="T118" fmla="*/ 702540 w 1944688"/>
                <a:gd name="T119" fmla="*/ 24761 h 19796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4688" h="1979613">
                  <a:moveTo>
                    <a:pt x="979564" y="1431925"/>
                  </a:moveTo>
                  <a:lnTo>
                    <a:pt x="987534" y="1431925"/>
                  </a:lnTo>
                  <a:lnTo>
                    <a:pt x="995504" y="1432561"/>
                  </a:lnTo>
                  <a:lnTo>
                    <a:pt x="1003474" y="1433515"/>
                  </a:lnTo>
                  <a:lnTo>
                    <a:pt x="1011443" y="1435104"/>
                  </a:lnTo>
                  <a:lnTo>
                    <a:pt x="1023238" y="1437647"/>
                  </a:lnTo>
                  <a:lnTo>
                    <a:pt x="1029614" y="1439237"/>
                  </a:lnTo>
                  <a:lnTo>
                    <a:pt x="1035352" y="1441144"/>
                  </a:lnTo>
                  <a:lnTo>
                    <a:pt x="1041091" y="1443687"/>
                  </a:lnTo>
                  <a:lnTo>
                    <a:pt x="1046829" y="1445913"/>
                  </a:lnTo>
                  <a:lnTo>
                    <a:pt x="1052886" y="1449092"/>
                  </a:lnTo>
                  <a:lnTo>
                    <a:pt x="1058305" y="1452271"/>
                  </a:lnTo>
                  <a:lnTo>
                    <a:pt x="1063725" y="1455450"/>
                  </a:lnTo>
                  <a:lnTo>
                    <a:pt x="1069463" y="1459264"/>
                  </a:lnTo>
                  <a:lnTo>
                    <a:pt x="1074563" y="1463397"/>
                  </a:lnTo>
                  <a:lnTo>
                    <a:pt x="1079664" y="1467847"/>
                  </a:lnTo>
                  <a:lnTo>
                    <a:pt x="1084127" y="1472616"/>
                  </a:lnTo>
                  <a:lnTo>
                    <a:pt x="1088909" y="1478020"/>
                  </a:lnTo>
                  <a:lnTo>
                    <a:pt x="1093372" y="1484060"/>
                  </a:lnTo>
                  <a:lnTo>
                    <a:pt x="1097198" y="1489782"/>
                  </a:lnTo>
                  <a:lnTo>
                    <a:pt x="1101023" y="1496458"/>
                  </a:lnTo>
                  <a:lnTo>
                    <a:pt x="1104848" y="1503770"/>
                  </a:lnTo>
                  <a:lnTo>
                    <a:pt x="1107399" y="1511081"/>
                  </a:lnTo>
                  <a:lnTo>
                    <a:pt x="1110268" y="1519029"/>
                  </a:lnTo>
                  <a:lnTo>
                    <a:pt x="1112499" y="1526658"/>
                  </a:lnTo>
                  <a:lnTo>
                    <a:pt x="1114093" y="1535559"/>
                  </a:lnTo>
                  <a:lnTo>
                    <a:pt x="1115687" y="1544142"/>
                  </a:lnTo>
                  <a:lnTo>
                    <a:pt x="1116962" y="1553043"/>
                  </a:lnTo>
                  <a:lnTo>
                    <a:pt x="1117600" y="1561627"/>
                  </a:lnTo>
                  <a:lnTo>
                    <a:pt x="1117600" y="1570210"/>
                  </a:lnTo>
                  <a:lnTo>
                    <a:pt x="1117281" y="1578475"/>
                  </a:lnTo>
                  <a:lnTo>
                    <a:pt x="1116006" y="1586740"/>
                  </a:lnTo>
                  <a:lnTo>
                    <a:pt x="1114412" y="1594688"/>
                  </a:lnTo>
                  <a:lnTo>
                    <a:pt x="1112181" y="1601999"/>
                  </a:lnTo>
                  <a:lnTo>
                    <a:pt x="1109311" y="1609311"/>
                  </a:lnTo>
                  <a:lnTo>
                    <a:pt x="1105805" y="1615987"/>
                  </a:lnTo>
                  <a:lnTo>
                    <a:pt x="1102298" y="1622027"/>
                  </a:lnTo>
                  <a:lnTo>
                    <a:pt x="1098154" y="1628385"/>
                  </a:lnTo>
                  <a:lnTo>
                    <a:pt x="1093372" y="1633789"/>
                  </a:lnTo>
                  <a:lnTo>
                    <a:pt x="1088590" y="1638875"/>
                  </a:lnTo>
                  <a:lnTo>
                    <a:pt x="1083490" y="1643644"/>
                  </a:lnTo>
                  <a:lnTo>
                    <a:pt x="1078389" y="1648094"/>
                  </a:lnTo>
                  <a:lnTo>
                    <a:pt x="1072970" y="1651909"/>
                  </a:lnTo>
                  <a:lnTo>
                    <a:pt x="1067231" y="1655406"/>
                  </a:lnTo>
                  <a:lnTo>
                    <a:pt x="1061812" y="1658903"/>
                  </a:lnTo>
                  <a:lnTo>
                    <a:pt x="1056074" y="1662082"/>
                  </a:lnTo>
                  <a:lnTo>
                    <a:pt x="1044279" y="1667486"/>
                  </a:lnTo>
                  <a:lnTo>
                    <a:pt x="1032483" y="1672254"/>
                  </a:lnTo>
                  <a:lnTo>
                    <a:pt x="1020051" y="1676705"/>
                  </a:lnTo>
                  <a:lnTo>
                    <a:pt x="1005067" y="1680520"/>
                  </a:lnTo>
                  <a:lnTo>
                    <a:pt x="990084" y="1683698"/>
                  </a:lnTo>
                  <a:lnTo>
                    <a:pt x="975420" y="1685924"/>
                  </a:lnTo>
                  <a:lnTo>
                    <a:pt x="960437" y="1687513"/>
                  </a:lnTo>
                  <a:lnTo>
                    <a:pt x="979564" y="1431925"/>
                  </a:lnTo>
                  <a:close/>
                  <a:moveTo>
                    <a:pt x="913172" y="1082675"/>
                  </a:moveTo>
                  <a:lnTo>
                    <a:pt x="935037" y="1374775"/>
                  </a:lnTo>
                  <a:lnTo>
                    <a:pt x="923312" y="1373508"/>
                  </a:lnTo>
                  <a:lnTo>
                    <a:pt x="911587" y="1371924"/>
                  </a:lnTo>
                  <a:lnTo>
                    <a:pt x="899545" y="1369706"/>
                  </a:lnTo>
                  <a:lnTo>
                    <a:pt x="887820" y="1366538"/>
                  </a:lnTo>
                  <a:lnTo>
                    <a:pt x="875778" y="1363053"/>
                  </a:lnTo>
                  <a:lnTo>
                    <a:pt x="864370" y="1358301"/>
                  </a:lnTo>
                  <a:lnTo>
                    <a:pt x="858349" y="1355767"/>
                  </a:lnTo>
                  <a:lnTo>
                    <a:pt x="852962" y="1353232"/>
                  </a:lnTo>
                  <a:lnTo>
                    <a:pt x="847258" y="1350064"/>
                  </a:lnTo>
                  <a:lnTo>
                    <a:pt x="841554" y="1346896"/>
                  </a:lnTo>
                  <a:lnTo>
                    <a:pt x="836484" y="1343411"/>
                  </a:lnTo>
                  <a:lnTo>
                    <a:pt x="831097" y="1339609"/>
                  </a:lnTo>
                  <a:lnTo>
                    <a:pt x="826027" y="1335491"/>
                  </a:lnTo>
                  <a:lnTo>
                    <a:pt x="820956" y="1331372"/>
                  </a:lnTo>
                  <a:lnTo>
                    <a:pt x="816203" y="1326620"/>
                  </a:lnTo>
                  <a:lnTo>
                    <a:pt x="811133" y="1321868"/>
                  </a:lnTo>
                  <a:lnTo>
                    <a:pt x="806696" y="1316482"/>
                  </a:lnTo>
                  <a:lnTo>
                    <a:pt x="802577" y="1311413"/>
                  </a:lnTo>
                  <a:lnTo>
                    <a:pt x="798140" y="1305394"/>
                  </a:lnTo>
                  <a:lnTo>
                    <a:pt x="794338" y="1299691"/>
                  </a:lnTo>
                  <a:lnTo>
                    <a:pt x="790535" y="1293355"/>
                  </a:lnTo>
                  <a:lnTo>
                    <a:pt x="787366" y="1287019"/>
                  </a:lnTo>
                  <a:lnTo>
                    <a:pt x="784197" y="1280365"/>
                  </a:lnTo>
                  <a:lnTo>
                    <a:pt x="781028" y="1273396"/>
                  </a:lnTo>
                  <a:lnTo>
                    <a:pt x="778176" y="1266426"/>
                  </a:lnTo>
                  <a:lnTo>
                    <a:pt x="775958" y="1259456"/>
                  </a:lnTo>
                  <a:lnTo>
                    <a:pt x="774057" y="1251852"/>
                  </a:lnTo>
                  <a:lnTo>
                    <a:pt x="772472" y="1244566"/>
                  </a:lnTo>
                  <a:lnTo>
                    <a:pt x="771205" y="1236962"/>
                  </a:lnTo>
                  <a:lnTo>
                    <a:pt x="770571" y="1230943"/>
                  </a:lnTo>
                  <a:lnTo>
                    <a:pt x="770571" y="1228408"/>
                  </a:lnTo>
                  <a:lnTo>
                    <a:pt x="769937" y="1224290"/>
                  </a:lnTo>
                  <a:lnTo>
                    <a:pt x="769937" y="1216370"/>
                  </a:lnTo>
                  <a:lnTo>
                    <a:pt x="770571" y="1208449"/>
                  </a:lnTo>
                  <a:lnTo>
                    <a:pt x="771205" y="1201163"/>
                  </a:lnTo>
                  <a:lnTo>
                    <a:pt x="772472" y="1193559"/>
                  </a:lnTo>
                  <a:lnTo>
                    <a:pt x="773740" y="1186589"/>
                  </a:lnTo>
                  <a:lnTo>
                    <a:pt x="775641" y="1179936"/>
                  </a:lnTo>
                  <a:lnTo>
                    <a:pt x="777542" y="1173283"/>
                  </a:lnTo>
                  <a:lnTo>
                    <a:pt x="779761" y="1166947"/>
                  </a:lnTo>
                  <a:lnTo>
                    <a:pt x="782296" y="1160928"/>
                  </a:lnTo>
                  <a:lnTo>
                    <a:pt x="785465" y="1154908"/>
                  </a:lnTo>
                  <a:lnTo>
                    <a:pt x="788317" y="1149522"/>
                  </a:lnTo>
                  <a:lnTo>
                    <a:pt x="792119" y="1144137"/>
                  </a:lnTo>
                  <a:lnTo>
                    <a:pt x="795922" y="1139068"/>
                  </a:lnTo>
                  <a:lnTo>
                    <a:pt x="799725" y="1134315"/>
                  </a:lnTo>
                  <a:lnTo>
                    <a:pt x="804161" y="1129563"/>
                  </a:lnTo>
                  <a:lnTo>
                    <a:pt x="808281" y="1124811"/>
                  </a:lnTo>
                  <a:lnTo>
                    <a:pt x="813034" y="1121009"/>
                  </a:lnTo>
                  <a:lnTo>
                    <a:pt x="818104" y="1116891"/>
                  </a:lnTo>
                  <a:lnTo>
                    <a:pt x="822858" y="1113406"/>
                  </a:lnTo>
                  <a:lnTo>
                    <a:pt x="827928" y="1109921"/>
                  </a:lnTo>
                  <a:lnTo>
                    <a:pt x="833315" y="1106753"/>
                  </a:lnTo>
                  <a:lnTo>
                    <a:pt x="844089" y="1101367"/>
                  </a:lnTo>
                  <a:lnTo>
                    <a:pt x="854864" y="1096298"/>
                  </a:lnTo>
                  <a:lnTo>
                    <a:pt x="866272" y="1092496"/>
                  </a:lnTo>
                  <a:lnTo>
                    <a:pt x="877680" y="1089011"/>
                  </a:lnTo>
                  <a:lnTo>
                    <a:pt x="889405" y="1086160"/>
                  </a:lnTo>
                  <a:lnTo>
                    <a:pt x="901130" y="1084259"/>
                  </a:lnTo>
                  <a:lnTo>
                    <a:pt x="913172" y="1082675"/>
                  </a:lnTo>
                  <a:close/>
                  <a:moveTo>
                    <a:pt x="1039752" y="628650"/>
                  </a:moveTo>
                  <a:lnTo>
                    <a:pt x="1050839" y="632778"/>
                  </a:lnTo>
                  <a:lnTo>
                    <a:pt x="1061292" y="637858"/>
                  </a:lnTo>
                  <a:lnTo>
                    <a:pt x="1072695" y="643890"/>
                  </a:lnTo>
                  <a:lnTo>
                    <a:pt x="1083148" y="650240"/>
                  </a:lnTo>
                  <a:lnTo>
                    <a:pt x="1093601" y="657225"/>
                  </a:lnTo>
                  <a:lnTo>
                    <a:pt x="1098986" y="661035"/>
                  </a:lnTo>
                  <a:lnTo>
                    <a:pt x="1103420" y="665163"/>
                  </a:lnTo>
                  <a:lnTo>
                    <a:pt x="1108172" y="669290"/>
                  </a:lnTo>
                  <a:lnTo>
                    <a:pt x="1112606" y="674053"/>
                  </a:lnTo>
                  <a:lnTo>
                    <a:pt x="1116724" y="678498"/>
                  </a:lnTo>
                  <a:lnTo>
                    <a:pt x="1121159" y="682943"/>
                  </a:lnTo>
                  <a:lnTo>
                    <a:pt x="1124960" y="687705"/>
                  </a:lnTo>
                  <a:lnTo>
                    <a:pt x="1128444" y="692785"/>
                  </a:lnTo>
                  <a:lnTo>
                    <a:pt x="1131612" y="697865"/>
                  </a:lnTo>
                  <a:lnTo>
                    <a:pt x="1134779" y="703580"/>
                  </a:lnTo>
                  <a:lnTo>
                    <a:pt x="1137630" y="708660"/>
                  </a:lnTo>
                  <a:lnTo>
                    <a:pt x="1139847" y="714058"/>
                  </a:lnTo>
                  <a:lnTo>
                    <a:pt x="1141748" y="719455"/>
                  </a:lnTo>
                  <a:lnTo>
                    <a:pt x="1143332" y="724853"/>
                  </a:lnTo>
                  <a:lnTo>
                    <a:pt x="1144915" y="730885"/>
                  </a:lnTo>
                  <a:lnTo>
                    <a:pt x="1146499" y="736600"/>
                  </a:lnTo>
                  <a:lnTo>
                    <a:pt x="1147449" y="742950"/>
                  </a:lnTo>
                  <a:lnTo>
                    <a:pt x="1148083" y="749300"/>
                  </a:lnTo>
                  <a:lnTo>
                    <a:pt x="1148716" y="755968"/>
                  </a:lnTo>
                  <a:lnTo>
                    <a:pt x="1148716" y="759143"/>
                  </a:lnTo>
                  <a:lnTo>
                    <a:pt x="1149350" y="763270"/>
                  </a:lnTo>
                  <a:lnTo>
                    <a:pt x="1149350" y="766128"/>
                  </a:lnTo>
                  <a:lnTo>
                    <a:pt x="1149350" y="767715"/>
                  </a:lnTo>
                  <a:lnTo>
                    <a:pt x="1149350" y="770890"/>
                  </a:lnTo>
                  <a:lnTo>
                    <a:pt x="1149350" y="778193"/>
                  </a:lnTo>
                  <a:lnTo>
                    <a:pt x="1148400" y="793115"/>
                  </a:lnTo>
                  <a:lnTo>
                    <a:pt x="1146816" y="807721"/>
                  </a:lnTo>
                  <a:lnTo>
                    <a:pt x="1145866" y="814706"/>
                  </a:lnTo>
                  <a:lnTo>
                    <a:pt x="1144282" y="821691"/>
                  </a:lnTo>
                  <a:lnTo>
                    <a:pt x="1142698" y="828358"/>
                  </a:lnTo>
                  <a:lnTo>
                    <a:pt x="1140798" y="835026"/>
                  </a:lnTo>
                  <a:lnTo>
                    <a:pt x="1136363" y="848043"/>
                  </a:lnTo>
                  <a:lnTo>
                    <a:pt x="1131295" y="860426"/>
                  </a:lnTo>
                  <a:lnTo>
                    <a:pt x="1128444" y="866458"/>
                  </a:lnTo>
                  <a:lnTo>
                    <a:pt x="1125277" y="872173"/>
                  </a:lnTo>
                  <a:lnTo>
                    <a:pt x="1118625" y="883603"/>
                  </a:lnTo>
                  <a:lnTo>
                    <a:pt x="1111339" y="894081"/>
                  </a:lnTo>
                  <a:lnTo>
                    <a:pt x="1103420" y="904558"/>
                  </a:lnTo>
                  <a:lnTo>
                    <a:pt x="1094868" y="913766"/>
                  </a:lnTo>
                  <a:lnTo>
                    <a:pt x="1085682" y="922338"/>
                  </a:lnTo>
                  <a:lnTo>
                    <a:pt x="1076179" y="930593"/>
                  </a:lnTo>
                  <a:lnTo>
                    <a:pt x="1066360" y="938213"/>
                  </a:lnTo>
                  <a:lnTo>
                    <a:pt x="1060025" y="942341"/>
                  </a:lnTo>
                  <a:lnTo>
                    <a:pt x="1054006" y="946786"/>
                  </a:lnTo>
                  <a:lnTo>
                    <a:pt x="1047671" y="950596"/>
                  </a:lnTo>
                  <a:lnTo>
                    <a:pt x="1041019" y="954088"/>
                  </a:lnTo>
                  <a:lnTo>
                    <a:pt x="1027716" y="960756"/>
                  </a:lnTo>
                  <a:lnTo>
                    <a:pt x="1014412" y="966788"/>
                  </a:lnTo>
                  <a:lnTo>
                    <a:pt x="1039752" y="628650"/>
                  </a:lnTo>
                  <a:close/>
                  <a:moveTo>
                    <a:pt x="953447" y="529505"/>
                  </a:moveTo>
                  <a:lnTo>
                    <a:pt x="947094" y="530140"/>
                  </a:lnTo>
                  <a:lnTo>
                    <a:pt x="941060" y="531410"/>
                  </a:lnTo>
                  <a:lnTo>
                    <a:pt x="935026" y="532997"/>
                  </a:lnTo>
                  <a:lnTo>
                    <a:pt x="929309" y="535220"/>
                  </a:lnTo>
                  <a:lnTo>
                    <a:pt x="928038" y="535220"/>
                  </a:lnTo>
                  <a:lnTo>
                    <a:pt x="928038" y="535537"/>
                  </a:lnTo>
                  <a:lnTo>
                    <a:pt x="922004" y="538394"/>
                  </a:lnTo>
                  <a:lnTo>
                    <a:pt x="916605" y="541568"/>
                  </a:lnTo>
                  <a:lnTo>
                    <a:pt x="911523" y="545060"/>
                  </a:lnTo>
                  <a:lnTo>
                    <a:pt x="906441" y="548870"/>
                  </a:lnTo>
                  <a:lnTo>
                    <a:pt x="901677" y="553314"/>
                  </a:lnTo>
                  <a:lnTo>
                    <a:pt x="897866" y="557441"/>
                  </a:lnTo>
                  <a:lnTo>
                    <a:pt x="894055" y="562520"/>
                  </a:lnTo>
                  <a:lnTo>
                    <a:pt x="890561" y="567917"/>
                  </a:lnTo>
                  <a:lnTo>
                    <a:pt x="887385" y="573313"/>
                  </a:lnTo>
                  <a:lnTo>
                    <a:pt x="884527" y="579027"/>
                  </a:lnTo>
                  <a:lnTo>
                    <a:pt x="882303" y="585059"/>
                  </a:lnTo>
                  <a:lnTo>
                    <a:pt x="880715" y="590773"/>
                  </a:lnTo>
                  <a:lnTo>
                    <a:pt x="879127" y="597122"/>
                  </a:lnTo>
                  <a:lnTo>
                    <a:pt x="878174" y="603789"/>
                  </a:lnTo>
                  <a:lnTo>
                    <a:pt x="877857" y="610455"/>
                  </a:lnTo>
                  <a:lnTo>
                    <a:pt x="878174" y="617121"/>
                  </a:lnTo>
                  <a:lnTo>
                    <a:pt x="906124" y="992029"/>
                  </a:lnTo>
                  <a:lnTo>
                    <a:pt x="891831" y="995521"/>
                  </a:lnTo>
                  <a:lnTo>
                    <a:pt x="877539" y="999965"/>
                  </a:lnTo>
                  <a:lnTo>
                    <a:pt x="864200" y="1004409"/>
                  </a:lnTo>
                  <a:lnTo>
                    <a:pt x="851178" y="1010123"/>
                  </a:lnTo>
                  <a:lnTo>
                    <a:pt x="838156" y="1015838"/>
                  </a:lnTo>
                  <a:lnTo>
                    <a:pt x="831487" y="1019329"/>
                  </a:lnTo>
                  <a:lnTo>
                    <a:pt x="825452" y="1022821"/>
                  </a:lnTo>
                  <a:lnTo>
                    <a:pt x="818783" y="1026948"/>
                  </a:lnTo>
                  <a:lnTo>
                    <a:pt x="812430" y="1031075"/>
                  </a:lnTo>
                  <a:lnTo>
                    <a:pt x="806078" y="1035519"/>
                  </a:lnTo>
                  <a:lnTo>
                    <a:pt x="799726" y="1040599"/>
                  </a:lnTo>
                  <a:lnTo>
                    <a:pt x="793692" y="1045678"/>
                  </a:lnTo>
                  <a:lnTo>
                    <a:pt x="787340" y="1051074"/>
                  </a:lnTo>
                  <a:lnTo>
                    <a:pt x="780988" y="1057106"/>
                  </a:lnTo>
                  <a:lnTo>
                    <a:pt x="775271" y="1063772"/>
                  </a:lnTo>
                  <a:lnTo>
                    <a:pt x="769236" y="1070756"/>
                  </a:lnTo>
                  <a:lnTo>
                    <a:pt x="763837" y="1078058"/>
                  </a:lnTo>
                  <a:lnTo>
                    <a:pt x="757803" y="1086311"/>
                  </a:lnTo>
                  <a:lnTo>
                    <a:pt x="752721" y="1095200"/>
                  </a:lnTo>
                  <a:lnTo>
                    <a:pt x="747639" y="1104406"/>
                  </a:lnTo>
                  <a:lnTo>
                    <a:pt x="743510" y="1114247"/>
                  </a:lnTo>
                  <a:lnTo>
                    <a:pt x="739064" y="1124723"/>
                  </a:lnTo>
                  <a:lnTo>
                    <a:pt x="735253" y="1136151"/>
                  </a:lnTo>
                  <a:lnTo>
                    <a:pt x="732077" y="1147896"/>
                  </a:lnTo>
                  <a:lnTo>
                    <a:pt x="729218" y="1159959"/>
                  </a:lnTo>
                  <a:lnTo>
                    <a:pt x="727313" y="1172340"/>
                  </a:lnTo>
                  <a:lnTo>
                    <a:pt x="726042" y="1185038"/>
                  </a:lnTo>
                  <a:lnTo>
                    <a:pt x="725407" y="1197736"/>
                  </a:lnTo>
                  <a:lnTo>
                    <a:pt x="725089" y="1210751"/>
                  </a:lnTo>
                  <a:lnTo>
                    <a:pt x="725089" y="1223132"/>
                  </a:lnTo>
                  <a:lnTo>
                    <a:pt x="725407" y="1229481"/>
                  </a:lnTo>
                  <a:lnTo>
                    <a:pt x="725725" y="1236782"/>
                  </a:lnTo>
                  <a:lnTo>
                    <a:pt x="727630" y="1251385"/>
                  </a:lnTo>
                  <a:lnTo>
                    <a:pt x="730171" y="1263765"/>
                  </a:lnTo>
                  <a:lnTo>
                    <a:pt x="733347" y="1276146"/>
                  </a:lnTo>
                  <a:lnTo>
                    <a:pt x="736841" y="1287891"/>
                  </a:lnTo>
                  <a:lnTo>
                    <a:pt x="740652" y="1299002"/>
                  </a:lnTo>
                  <a:lnTo>
                    <a:pt x="745098" y="1310113"/>
                  </a:lnTo>
                  <a:lnTo>
                    <a:pt x="749545" y="1320271"/>
                  </a:lnTo>
                  <a:lnTo>
                    <a:pt x="754309" y="1330112"/>
                  </a:lnTo>
                  <a:lnTo>
                    <a:pt x="760026" y="1339636"/>
                  </a:lnTo>
                  <a:lnTo>
                    <a:pt x="765425" y="1348524"/>
                  </a:lnTo>
                  <a:lnTo>
                    <a:pt x="771142" y="1356778"/>
                  </a:lnTo>
                  <a:lnTo>
                    <a:pt x="777176" y="1364079"/>
                  </a:lnTo>
                  <a:lnTo>
                    <a:pt x="783529" y="1371698"/>
                  </a:lnTo>
                  <a:lnTo>
                    <a:pt x="789563" y="1378364"/>
                  </a:lnTo>
                  <a:lnTo>
                    <a:pt x="796233" y="1384396"/>
                  </a:lnTo>
                  <a:lnTo>
                    <a:pt x="802902" y="1390110"/>
                  </a:lnTo>
                  <a:lnTo>
                    <a:pt x="809572" y="1395189"/>
                  </a:lnTo>
                  <a:lnTo>
                    <a:pt x="816242" y="1400268"/>
                  </a:lnTo>
                  <a:lnTo>
                    <a:pt x="822911" y="1404395"/>
                  </a:lnTo>
                  <a:lnTo>
                    <a:pt x="829581" y="1408522"/>
                  </a:lnTo>
                  <a:lnTo>
                    <a:pt x="836251" y="1412014"/>
                  </a:lnTo>
                  <a:lnTo>
                    <a:pt x="843238" y="1415506"/>
                  </a:lnTo>
                  <a:lnTo>
                    <a:pt x="849908" y="1418363"/>
                  </a:lnTo>
                  <a:lnTo>
                    <a:pt x="856577" y="1420903"/>
                  </a:lnTo>
                  <a:lnTo>
                    <a:pt x="863882" y="1423442"/>
                  </a:lnTo>
                  <a:lnTo>
                    <a:pt x="870552" y="1425347"/>
                  </a:lnTo>
                  <a:lnTo>
                    <a:pt x="877222" y="1427252"/>
                  </a:lnTo>
                  <a:lnTo>
                    <a:pt x="884209" y="1428839"/>
                  </a:lnTo>
                  <a:lnTo>
                    <a:pt x="897548" y="1431061"/>
                  </a:lnTo>
                  <a:lnTo>
                    <a:pt x="910888" y="1432648"/>
                  </a:lnTo>
                  <a:lnTo>
                    <a:pt x="925180" y="1433601"/>
                  </a:lnTo>
                  <a:lnTo>
                    <a:pt x="939472" y="1433601"/>
                  </a:lnTo>
                  <a:lnTo>
                    <a:pt x="958528" y="1687877"/>
                  </a:lnTo>
                  <a:lnTo>
                    <a:pt x="956305" y="1687877"/>
                  </a:lnTo>
                  <a:lnTo>
                    <a:pt x="956623" y="1698353"/>
                  </a:lnTo>
                  <a:lnTo>
                    <a:pt x="959481" y="1698671"/>
                  </a:lnTo>
                  <a:lnTo>
                    <a:pt x="959799" y="1703115"/>
                  </a:lnTo>
                  <a:lnTo>
                    <a:pt x="960116" y="1698671"/>
                  </a:lnTo>
                  <a:lnTo>
                    <a:pt x="975996" y="1698671"/>
                  </a:lnTo>
                  <a:lnTo>
                    <a:pt x="991559" y="1698353"/>
                  </a:lnTo>
                  <a:lnTo>
                    <a:pt x="1007122" y="1697083"/>
                  </a:lnTo>
                  <a:lnTo>
                    <a:pt x="1023002" y="1694861"/>
                  </a:lnTo>
                  <a:lnTo>
                    <a:pt x="1035388" y="1692004"/>
                  </a:lnTo>
                  <a:lnTo>
                    <a:pt x="1048410" y="1688830"/>
                  </a:lnTo>
                  <a:lnTo>
                    <a:pt x="1054762" y="1686608"/>
                  </a:lnTo>
                  <a:lnTo>
                    <a:pt x="1060797" y="1684385"/>
                  </a:lnTo>
                  <a:lnTo>
                    <a:pt x="1067149" y="1681528"/>
                  </a:lnTo>
                  <a:lnTo>
                    <a:pt x="1073501" y="1678671"/>
                  </a:lnTo>
                  <a:lnTo>
                    <a:pt x="1079853" y="1675179"/>
                  </a:lnTo>
                  <a:lnTo>
                    <a:pt x="1085570" y="1671370"/>
                  </a:lnTo>
                  <a:lnTo>
                    <a:pt x="1091922" y="1667243"/>
                  </a:lnTo>
                  <a:lnTo>
                    <a:pt x="1097639" y="1662799"/>
                  </a:lnTo>
                  <a:lnTo>
                    <a:pt x="1103673" y="1657085"/>
                  </a:lnTo>
                  <a:lnTo>
                    <a:pt x="1109072" y="1651371"/>
                  </a:lnTo>
                  <a:lnTo>
                    <a:pt x="1114472" y="1644704"/>
                  </a:lnTo>
                  <a:lnTo>
                    <a:pt x="1120189" y="1637086"/>
                  </a:lnTo>
                  <a:lnTo>
                    <a:pt x="1124953" y="1628514"/>
                  </a:lnTo>
                  <a:lnTo>
                    <a:pt x="1129082" y="1619308"/>
                  </a:lnTo>
                  <a:lnTo>
                    <a:pt x="1132575" y="1609467"/>
                  </a:lnTo>
                  <a:lnTo>
                    <a:pt x="1134163" y="1604071"/>
                  </a:lnTo>
                  <a:lnTo>
                    <a:pt x="1135434" y="1598357"/>
                  </a:lnTo>
                  <a:lnTo>
                    <a:pt x="1136704" y="1592643"/>
                  </a:lnTo>
                  <a:lnTo>
                    <a:pt x="1137657" y="1586611"/>
                  </a:lnTo>
                  <a:lnTo>
                    <a:pt x="1138927" y="1574866"/>
                  </a:lnTo>
                  <a:lnTo>
                    <a:pt x="1139245" y="1562802"/>
                  </a:lnTo>
                  <a:lnTo>
                    <a:pt x="1138927" y="1551057"/>
                  </a:lnTo>
                  <a:lnTo>
                    <a:pt x="1137974" y="1539311"/>
                  </a:lnTo>
                  <a:lnTo>
                    <a:pt x="1136704" y="1527566"/>
                  </a:lnTo>
                  <a:lnTo>
                    <a:pt x="1134481" y="1516137"/>
                  </a:lnTo>
                  <a:lnTo>
                    <a:pt x="1131940" y="1504709"/>
                  </a:lnTo>
                  <a:lnTo>
                    <a:pt x="1128764" y="1493916"/>
                  </a:lnTo>
                  <a:lnTo>
                    <a:pt x="1125270" y="1482805"/>
                  </a:lnTo>
                  <a:lnTo>
                    <a:pt x="1120824" y="1472647"/>
                  </a:lnTo>
                  <a:lnTo>
                    <a:pt x="1115742" y="1463441"/>
                  </a:lnTo>
                  <a:lnTo>
                    <a:pt x="1110660" y="1454235"/>
                  </a:lnTo>
                  <a:lnTo>
                    <a:pt x="1105261" y="1445981"/>
                  </a:lnTo>
                  <a:lnTo>
                    <a:pt x="1099227" y="1438362"/>
                  </a:lnTo>
                  <a:lnTo>
                    <a:pt x="1093510" y="1431061"/>
                  </a:lnTo>
                  <a:lnTo>
                    <a:pt x="1087158" y="1425029"/>
                  </a:lnTo>
                  <a:lnTo>
                    <a:pt x="1080806" y="1418998"/>
                  </a:lnTo>
                  <a:lnTo>
                    <a:pt x="1074771" y="1413919"/>
                  </a:lnTo>
                  <a:lnTo>
                    <a:pt x="1068102" y="1409157"/>
                  </a:lnTo>
                  <a:lnTo>
                    <a:pt x="1061750" y="1404395"/>
                  </a:lnTo>
                  <a:lnTo>
                    <a:pt x="1055080" y="1400586"/>
                  </a:lnTo>
                  <a:lnTo>
                    <a:pt x="1048410" y="1397094"/>
                  </a:lnTo>
                  <a:lnTo>
                    <a:pt x="1041740" y="1393602"/>
                  </a:lnTo>
                  <a:lnTo>
                    <a:pt x="1035071" y="1390745"/>
                  </a:lnTo>
                  <a:lnTo>
                    <a:pt x="1028401" y="1388205"/>
                  </a:lnTo>
                  <a:lnTo>
                    <a:pt x="1021731" y="1385666"/>
                  </a:lnTo>
                  <a:lnTo>
                    <a:pt x="1015062" y="1383761"/>
                  </a:lnTo>
                  <a:lnTo>
                    <a:pt x="1007122" y="1381539"/>
                  </a:lnTo>
                  <a:lnTo>
                    <a:pt x="999499" y="1379952"/>
                  </a:lnTo>
                  <a:lnTo>
                    <a:pt x="991877" y="1378364"/>
                  </a:lnTo>
                  <a:lnTo>
                    <a:pt x="983937" y="1377095"/>
                  </a:lnTo>
                  <a:lnTo>
                    <a:pt x="1006804" y="1075201"/>
                  </a:lnTo>
                  <a:lnTo>
                    <a:pt x="1018238" y="1072661"/>
                  </a:lnTo>
                  <a:lnTo>
                    <a:pt x="1029672" y="1070121"/>
                  </a:lnTo>
                  <a:lnTo>
                    <a:pt x="1040788" y="1066947"/>
                  </a:lnTo>
                  <a:lnTo>
                    <a:pt x="1051904" y="1062820"/>
                  </a:lnTo>
                  <a:lnTo>
                    <a:pt x="1063338" y="1058376"/>
                  </a:lnTo>
                  <a:lnTo>
                    <a:pt x="1074771" y="1053297"/>
                  </a:lnTo>
                  <a:lnTo>
                    <a:pt x="1085570" y="1047265"/>
                  </a:lnTo>
                  <a:lnTo>
                    <a:pt x="1096686" y="1040916"/>
                  </a:lnTo>
                  <a:lnTo>
                    <a:pt x="1103356" y="1036789"/>
                  </a:lnTo>
                  <a:lnTo>
                    <a:pt x="1109390" y="1032027"/>
                  </a:lnTo>
                  <a:lnTo>
                    <a:pt x="1116060" y="1027266"/>
                  </a:lnTo>
                  <a:lnTo>
                    <a:pt x="1122412" y="1022187"/>
                  </a:lnTo>
                  <a:lnTo>
                    <a:pt x="1128764" y="1016790"/>
                  </a:lnTo>
                  <a:lnTo>
                    <a:pt x="1135116" y="1010758"/>
                  </a:lnTo>
                  <a:lnTo>
                    <a:pt x="1141150" y="1005044"/>
                  </a:lnTo>
                  <a:lnTo>
                    <a:pt x="1147185" y="998378"/>
                  </a:lnTo>
                  <a:lnTo>
                    <a:pt x="1152902" y="991394"/>
                  </a:lnTo>
                  <a:lnTo>
                    <a:pt x="1158936" y="984093"/>
                  </a:lnTo>
                  <a:lnTo>
                    <a:pt x="1164336" y="976474"/>
                  </a:lnTo>
                  <a:lnTo>
                    <a:pt x="1170370" y="968220"/>
                  </a:lnTo>
                  <a:lnTo>
                    <a:pt x="1175452" y="959966"/>
                  </a:lnTo>
                  <a:lnTo>
                    <a:pt x="1180533" y="950760"/>
                  </a:lnTo>
                  <a:lnTo>
                    <a:pt x="1185615" y="941554"/>
                  </a:lnTo>
                  <a:lnTo>
                    <a:pt x="1190379" y="931714"/>
                  </a:lnTo>
                  <a:lnTo>
                    <a:pt x="1194508" y="921555"/>
                  </a:lnTo>
                  <a:lnTo>
                    <a:pt x="1198954" y="910444"/>
                  </a:lnTo>
                  <a:lnTo>
                    <a:pt x="1202766" y="899651"/>
                  </a:lnTo>
                  <a:lnTo>
                    <a:pt x="1206259" y="887906"/>
                  </a:lnTo>
                  <a:lnTo>
                    <a:pt x="1209435" y="876160"/>
                  </a:lnTo>
                  <a:lnTo>
                    <a:pt x="1212294" y="863779"/>
                  </a:lnTo>
                  <a:lnTo>
                    <a:pt x="1214517" y="851399"/>
                  </a:lnTo>
                  <a:lnTo>
                    <a:pt x="1216422" y="838701"/>
                  </a:lnTo>
                  <a:lnTo>
                    <a:pt x="1217693" y="826003"/>
                  </a:lnTo>
                  <a:lnTo>
                    <a:pt x="1218963" y="812988"/>
                  </a:lnTo>
                  <a:lnTo>
                    <a:pt x="1219598" y="799972"/>
                  </a:lnTo>
                  <a:lnTo>
                    <a:pt x="1219916" y="787274"/>
                  </a:lnTo>
                  <a:lnTo>
                    <a:pt x="1219916" y="774259"/>
                  </a:lnTo>
                  <a:lnTo>
                    <a:pt x="1219598" y="767275"/>
                  </a:lnTo>
                  <a:lnTo>
                    <a:pt x="1219598" y="763783"/>
                  </a:lnTo>
                  <a:lnTo>
                    <a:pt x="1219281" y="760926"/>
                  </a:lnTo>
                  <a:lnTo>
                    <a:pt x="1219281" y="754894"/>
                  </a:lnTo>
                  <a:lnTo>
                    <a:pt x="1218328" y="747910"/>
                  </a:lnTo>
                  <a:lnTo>
                    <a:pt x="1218010" y="740927"/>
                  </a:lnTo>
                  <a:lnTo>
                    <a:pt x="1217058" y="734260"/>
                  </a:lnTo>
                  <a:lnTo>
                    <a:pt x="1214834" y="720292"/>
                  </a:lnTo>
                  <a:lnTo>
                    <a:pt x="1212294" y="706325"/>
                  </a:lnTo>
                  <a:lnTo>
                    <a:pt x="1208800" y="692674"/>
                  </a:lnTo>
                  <a:lnTo>
                    <a:pt x="1204671" y="679341"/>
                  </a:lnTo>
                  <a:lnTo>
                    <a:pt x="1199907" y="666643"/>
                  </a:lnTo>
                  <a:lnTo>
                    <a:pt x="1194826" y="654263"/>
                  </a:lnTo>
                  <a:lnTo>
                    <a:pt x="1189426" y="642835"/>
                  </a:lnTo>
                  <a:lnTo>
                    <a:pt x="1183709" y="632359"/>
                  </a:lnTo>
                  <a:lnTo>
                    <a:pt x="1177357" y="622201"/>
                  </a:lnTo>
                  <a:lnTo>
                    <a:pt x="1170688" y="613312"/>
                  </a:lnTo>
                  <a:lnTo>
                    <a:pt x="1164018" y="605058"/>
                  </a:lnTo>
                  <a:lnTo>
                    <a:pt x="1157348" y="597122"/>
                  </a:lnTo>
                  <a:lnTo>
                    <a:pt x="1150361" y="590138"/>
                  </a:lnTo>
                  <a:lnTo>
                    <a:pt x="1143691" y="583789"/>
                  </a:lnTo>
                  <a:lnTo>
                    <a:pt x="1136704" y="578075"/>
                  </a:lnTo>
                  <a:lnTo>
                    <a:pt x="1129399" y="572996"/>
                  </a:lnTo>
                  <a:lnTo>
                    <a:pt x="1122412" y="567917"/>
                  </a:lnTo>
                  <a:lnTo>
                    <a:pt x="1115742" y="563472"/>
                  </a:lnTo>
                  <a:lnTo>
                    <a:pt x="1108755" y="559663"/>
                  </a:lnTo>
                  <a:lnTo>
                    <a:pt x="1101768" y="555536"/>
                  </a:lnTo>
                  <a:lnTo>
                    <a:pt x="1094463" y="552044"/>
                  </a:lnTo>
                  <a:lnTo>
                    <a:pt x="1088111" y="549505"/>
                  </a:lnTo>
                  <a:lnTo>
                    <a:pt x="1080806" y="546330"/>
                  </a:lnTo>
                  <a:lnTo>
                    <a:pt x="1073818" y="543791"/>
                  </a:lnTo>
                  <a:lnTo>
                    <a:pt x="1060162" y="539664"/>
                  </a:lnTo>
                  <a:lnTo>
                    <a:pt x="1046504" y="536172"/>
                  </a:lnTo>
                  <a:lnTo>
                    <a:pt x="1033165" y="533315"/>
                  </a:lnTo>
                  <a:lnTo>
                    <a:pt x="1019508" y="531093"/>
                  </a:lnTo>
                  <a:lnTo>
                    <a:pt x="1007122" y="530140"/>
                  </a:lnTo>
                  <a:lnTo>
                    <a:pt x="995370" y="529823"/>
                  </a:lnTo>
                  <a:lnTo>
                    <a:pt x="983301" y="529823"/>
                  </a:lnTo>
                  <a:lnTo>
                    <a:pt x="971550" y="530140"/>
                  </a:lnTo>
                  <a:lnTo>
                    <a:pt x="967104" y="529823"/>
                  </a:lnTo>
                  <a:lnTo>
                    <a:pt x="962657" y="529505"/>
                  </a:lnTo>
                  <a:lnTo>
                    <a:pt x="953447" y="529505"/>
                  </a:lnTo>
                  <a:close/>
                  <a:moveTo>
                    <a:pt x="958846" y="276181"/>
                  </a:moveTo>
                  <a:lnTo>
                    <a:pt x="953764" y="276816"/>
                  </a:lnTo>
                  <a:lnTo>
                    <a:pt x="949318" y="277451"/>
                  </a:lnTo>
                  <a:lnTo>
                    <a:pt x="944236" y="278403"/>
                  </a:lnTo>
                  <a:lnTo>
                    <a:pt x="939472" y="279356"/>
                  </a:lnTo>
                  <a:lnTo>
                    <a:pt x="934708" y="280625"/>
                  </a:lnTo>
                  <a:lnTo>
                    <a:pt x="930262" y="282213"/>
                  </a:lnTo>
                  <a:lnTo>
                    <a:pt x="925815" y="284117"/>
                  </a:lnTo>
                  <a:lnTo>
                    <a:pt x="916922" y="288562"/>
                  </a:lnTo>
                  <a:lnTo>
                    <a:pt x="908982" y="293006"/>
                  </a:lnTo>
                  <a:lnTo>
                    <a:pt x="901360" y="299037"/>
                  </a:lnTo>
                  <a:lnTo>
                    <a:pt x="894372" y="305386"/>
                  </a:lnTo>
                  <a:lnTo>
                    <a:pt x="888020" y="312370"/>
                  </a:lnTo>
                  <a:lnTo>
                    <a:pt x="882621" y="319672"/>
                  </a:lnTo>
                  <a:lnTo>
                    <a:pt x="877539" y="327925"/>
                  </a:lnTo>
                  <a:lnTo>
                    <a:pt x="873093" y="336496"/>
                  </a:lnTo>
                  <a:lnTo>
                    <a:pt x="871505" y="340941"/>
                  </a:lnTo>
                  <a:lnTo>
                    <a:pt x="869917" y="345702"/>
                  </a:lnTo>
                  <a:lnTo>
                    <a:pt x="868964" y="350464"/>
                  </a:lnTo>
                  <a:lnTo>
                    <a:pt x="867694" y="354908"/>
                  </a:lnTo>
                  <a:lnTo>
                    <a:pt x="866741" y="359670"/>
                  </a:lnTo>
                  <a:lnTo>
                    <a:pt x="866106" y="364749"/>
                  </a:lnTo>
                  <a:lnTo>
                    <a:pt x="865788" y="369511"/>
                  </a:lnTo>
                  <a:lnTo>
                    <a:pt x="865788" y="374590"/>
                  </a:lnTo>
                  <a:lnTo>
                    <a:pt x="865788" y="379669"/>
                  </a:lnTo>
                  <a:lnTo>
                    <a:pt x="866106" y="384749"/>
                  </a:lnTo>
                  <a:lnTo>
                    <a:pt x="866741" y="389828"/>
                  </a:lnTo>
                  <a:lnTo>
                    <a:pt x="867694" y="394590"/>
                  </a:lnTo>
                  <a:lnTo>
                    <a:pt x="868964" y="399351"/>
                  </a:lnTo>
                  <a:lnTo>
                    <a:pt x="869917" y="404113"/>
                  </a:lnTo>
                  <a:lnTo>
                    <a:pt x="871505" y="408875"/>
                  </a:lnTo>
                  <a:lnTo>
                    <a:pt x="873093" y="413002"/>
                  </a:lnTo>
                  <a:lnTo>
                    <a:pt x="877539" y="421573"/>
                  </a:lnTo>
                  <a:lnTo>
                    <a:pt x="882621" y="429826"/>
                  </a:lnTo>
                  <a:lnTo>
                    <a:pt x="888020" y="437445"/>
                  </a:lnTo>
                  <a:lnTo>
                    <a:pt x="894372" y="444429"/>
                  </a:lnTo>
                  <a:lnTo>
                    <a:pt x="901360" y="450778"/>
                  </a:lnTo>
                  <a:lnTo>
                    <a:pt x="908982" y="456492"/>
                  </a:lnTo>
                  <a:lnTo>
                    <a:pt x="916922" y="461254"/>
                  </a:lnTo>
                  <a:lnTo>
                    <a:pt x="925815" y="465381"/>
                  </a:lnTo>
                  <a:lnTo>
                    <a:pt x="930262" y="466968"/>
                  </a:lnTo>
                  <a:lnTo>
                    <a:pt x="934708" y="468555"/>
                  </a:lnTo>
                  <a:lnTo>
                    <a:pt x="939472" y="470142"/>
                  </a:lnTo>
                  <a:lnTo>
                    <a:pt x="944236" y="471095"/>
                  </a:lnTo>
                  <a:lnTo>
                    <a:pt x="949318" y="472047"/>
                  </a:lnTo>
                  <a:lnTo>
                    <a:pt x="953764" y="472682"/>
                  </a:lnTo>
                  <a:lnTo>
                    <a:pt x="958846" y="472999"/>
                  </a:lnTo>
                  <a:lnTo>
                    <a:pt x="964245" y="473317"/>
                  </a:lnTo>
                  <a:lnTo>
                    <a:pt x="969327" y="472999"/>
                  </a:lnTo>
                  <a:lnTo>
                    <a:pt x="974408" y="472682"/>
                  </a:lnTo>
                  <a:lnTo>
                    <a:pt x="978855" y="472047"/>
                  </a:lnTo>
                  <a:lnTo>
                    <a:pt x="983937" y="471095"/>
                  </a:lnTo>
                  <a:lnTo>
                    <a:pt x="988701" y="470142"/>
                  </a:lnTo>
                  <a:lnTo>
                    <a:pt x="993465" y="468555"/>
                  </a:lnTo>
                  <a:lnTo>
                    <a:pt x="997911" y="466968"/>
                  </a:lnTo>
                  <a:lnTo>
                    <a:pt x="1002358" y="465381"/>
                  </a:lnTo>
                  <a:lnTo>
                    <a:pt x="1011250" y="461254"/>
                  </a:lnTo>
                  <a:lnTo>
                    <a:pt x="1018873" y="456492"/>
                  </a:lnTo>
                  <a:lnTo>
                    <a:pt x="1026813" y="450778"/>
                  </a:lnTo>
                  <a:lnTo>
                    <a:pt x="1033800" y="444429"/>
                  </a:lnTo>
                  <a:lnTo>
                    <a:pt x="1040152" y="437445"/>
                  </a:lnTo>
                  <a:lnTo>
                    <a:pt x="1045552" y="429826"/>
                  </a:lnTo>
                  <a:lnTo>
                    <a:pt x="1050633" y="421573"/>
                  </a:lnTo>
                  <a:lnTo>
                    <a:pt x="1055080" y="413002"/>
                  </a:lnTo>
                  <a:lnTo>
                    <a:pt x="1056668" y="408875"/>
                  </a:lnTo>
                  <a:lnTo>
                    <a:pt x="1058256" y="404113"/>
                  </a:lnTo>
                  <a:lnTo>
                    <a:pt x="1059209" y="399351"/>
                  </a:lnTo>
                  <a:lnTo>
                    <a:pt x="1060479" y="394590"/>
                  </a:lnTo>
                  <a:lnTo>
                    <a:pt x="1061432" y="389828"/>
                  </a:lnTo>
                  <a:lnTo>
                    <a:pt x="1062067" y="384749"/>
                  </a:lnTo>
                  <a:lnTo>
                    <a:pt x="1062385" y="379669"/>
                  </a:lnTo>
                  <a:lnTo>
                    <a:pt x="1062385" y="374590"/>
                  </a:lnTo>
                  <a:lnTo>
                    <a:pt x="1062385" y="369511"/>
                  </a:lnTo>
                  <a:lnTo>
                    <a:pt x="1062067" y="364749"/>
                  </a:lnTo>
                  <a:lnTo>
                    <a:pt x="1061432" y="359670"/>
                  </a:lnTo>
                  <a:lnTo>
                    <a:pt x="1060479" y="354908"/>
                  </a:lnTo>
                  <a:lnTo>
                    <a:pt x="1059209" y="350464"/>
                  </a:lnTo>
                  <a:lnTo>
                    <a:pt x="1058256" y="345702"/>
                  </a:lnTo>
                  <a:lnTo>
                    <a:pt x="1056668" y="340941"/>
                  </a:lnTo>
                  <a:lnTo>
                    <a:pt x="1055080" y="336496"/>
                  </a:lnTo>
                  <a:lnTo>
                    <a:pt x="1050633" y="327925"/>
                  </a:lnTo>
                  <a:lnTo>
                    <a:pt x="1045552" y="319672"/>
                  </a:lnTo>
                  <a:lnTo>
                    <a:pt x="1040152" y="312370"/>
                  </a:lnTo>
                  <a:lnTo>
                    <a:pt x="1033800" y="305386"/>
                  </a:lnTo>
                  <a:lnTo>
                    <a:pt x="1026813" y="299037"/>
                  </a:lnTo>
                  <a:lnTo>
                    <a:pt x="1018873" y="293006"/>
                  </a:lnTo>
                  <a:lnTo>
                    <a:pt x="1011250" y="288562"/>
                  </a:lnTo>
                  <a:lnTo>
                    <a:pt x="1002358" y="284117"/>
                  </a:lnTo>
                  <a:lnTo>
                    <a:pt x="997911" y="282213"/>
                  </a:lnTo>
                  <a:lnTo>
                    <a:pt x="993465" y="280625"/>
                  </a:lnTo>
                  <a:lnTo>
                    <a:pt x="988701" y="279356"/>
                  </a:lnTo>
                  <a:lnTo>
                    <a:pt x="983937" y="278403"/>
                  </a:lnTo>
                  <a:lnTo>
                    <a:pt x="978855" y="277451"/>
                  </a:lnTo>
                  <a:lnTo>
                    <a:pt x="974408" y="276816"/>
                  </a:lnTo>
                  <a:lnTo>
                    <a:pt x="969327" y="276181"/>
                  </a:lnTo>
                  <a:lnTo>
                    <a:pt x="964245" y="276181"/>
                  </a:lnTo>
                  <a:lnTo>
                    <a:pt x="958846" y="276181"/>
                  </a:lnTo>
                  <a:close/>
                  <a:moveTo>
                    <a:pt x="765743" y="0"/>
                  </a:moveTo>
                  <a:lnTo>
                    <a:pt x="771142" y="0"/>
                  </a:lnTo>
                  <a:lnTo>
                    <a:pt x="1173864" y="0"/>
                  </a:lnTo>
                  <a:lnTo>
                    <a:pt x="1179263" y="0"/>
                  </a:lnTo>
                  <a:lnTo>
                    <a:pt x="1184662" y="635"/>
                  </a:lnTo>
                  <a:lnTo>
                    <a:pt x="1190379" y="1270"/>
                  </a:lnTo>
                  <a:lnTo>
                    <a:pt x="1195461" y="2222"/>
                  </a:lnTo>
                  <a:lnTo>
                    <a:pt x="1200542" y="3810"/>
                  </a:lnTo>
                  <a:lnTo>
                    <a:pt x="1205624" y="4762"/>
                  </a:lnTo>
                  <a:lnTo>
                    <a:pt x="1210706" y="6667"/>
                  </a:lnTo>
                  <a:lnTo>
                    <a:pt x="1215787" y="8889"/>
                  </a:lnTo>
                  <a:lnTo>
                    <a:pt x="1220551" y="10794"/>
                  </a:lnTo>
                  <a:lnTo>
                    <a:pt x="1224998" y="13016"/>
                  </a:lnTo>
                  <a:lnTo>
                    <a:pt x="1229444" y="15873"/>
                  </a:lnTo>
                  <a:lnTo>
                    <a:pt x="1234208" y="18412"/>
                  </a:lnTo>
                  <a:lnTo>
                    <a:pt x="1238337" y="21587"/>
                  </a:lnTo>
                  <a:lnTo>
                    <a:pt x="1242466" y="24761"/>
                  </a:lnTo>
                  <a:lnTo>
                    <a:pt x="1246277" y="28253"/>
                  </a:lnTo>
                  <a:lnTo>
                    <a:pt x="1250088" y="31745"/>
                  </a:lnTo>
                  <a:lnTo>
                    <a:pt x="1253900" y="35872"/>
                  </a:lnTo>
                  <a:lnTo>
                    <a:pt x="1256758" y="39681"/>
                  </a:lnTo>
                  <a:lnTo>
                    <a:pt x="1260570" y="43491"/>
                  </a:lnTo>
                  <a:lnTo>
                    <a:pt x="1263110" y="47935"/>
                  </a:lnTo>
                  <a:lnTo>
                    <a:pt x="1266286" y="52379"/>
                  </a:lnTo>
                  <a:lnTo>
                    <a:pt x="1268510" y="56824"/>
                  </a:lnTo>
                  <a:lnTo>
                    <a:pt x="1271050" y="61585"/>
                  </a:lnTo>
                  <a:lnTo>
                    <a:pt x="1273274" y="66347"/>
                  </a:lnTo>
                  <a:lnTo>
                    <a:pt x="1275179" y="71109"/>
                  </a:lnTo>
                  <a:lnTo>
                    <a:pt x="1276767" y="76188"/>
                  </a:lnTo>
                  <a:lnTo>
                    <a:pt x="1278355" y="81267"/>
                  </a:lnTo>
                  <a:lnTo>
                    <a:pt x="1279626" y="86664"/>
                  </a:lnTo>
                  <a:lnTo>
                    <a:pt x="1280261" y="91743"/>
                  </a:lnTo>
                  <a:lnTo>
                    <a:pt x="1281214" y="97140"/>
                  </a:lnTo>
                  <a:lnTo>
                    <a:pt x="1281531" y="102854"/>
                  </a:lnTo>
                  <a:lnTo>
                    <a:pt x="1281849" y="108250"/>
                  </a:lnTo>
                  <a:lnTo>
                    <a:pt x="1281849" y="345702"/>
                  </a:lnTo>
                  <a:lnTo>
                    <a:pt x="1281849" y="351099"/>
                  </a:lnTo>
                  <a:lnTo>
                    <a:pt x="1282484" y="356496"/>
                  </a:lnTo>
                  <a:lnTo>
                    <a:pt x="1282802" y="361575"/>
                  </a:lnTo>
                  <a:lnTo>
                    <a:pt x="1284072" y="366337"/>
                  </a:lnTo>
                  <a:lnTo>
                    <a:pt x="1284707" y="371098"/>
                  </a:lnTo>
                  <a:lnTo>
                    <a:pt x="1285978" y="375543"/>
                  </a:lnTo>
                  <a:lnTo>
                    <a:pt x="1287566" y="379669"/>
                  </a:lnTo>
                  <a:lnTo>
                    <a:pt x="1289471" y="383796"/>
                  </a:lnTo>
                  <a:lnTo>
                    <a:pt x="1291059" y="387288"/>
                  </a:lnTo>
                  <a:lnTo>
                    <a:pt x="1293283" y="390780"/>
                  </a:lnTo>
                  <a:lnTo>
                    <a:pt x="1295188" y="393955"/>
                  </a:lnTo>
                  <a:lnTo>
                    <a:pt x="1298047" y="396812"/>
                  </a:lnTo>
                  <a:lnTo>
                    <a:pt x="1300270" y="399669"/>
                  </a:lnTo>
                  <a:lnTo>
                    <a:pt x="1303446" y="402208"/>
                  </a:lnTo>
                  <a:lnTo>
                    <a:pt x="1306304" y="404430"/>
                  </a:lnTo>
                  <a:lnTo>
                    <a:pt x="1309480" y="406335"/>
                  </a:lnTo>
                  <a:lnTo>
                    <a:pt x="1312656" y="407922"/>
                  </a:lnTo>
                  <a:lnTo>
                    <a:pt x="1316150" y="409510"/>
                  </a:lnTo>
                  <a:lnTo>
                    <a:pt x="1319644" y="410779"/>
                  </a:lnTo>
                  <a:lnTo>
                    <a:pt x="1323137" y="411414"/>
                  </a:lnTo>
                  <a:lnTo>
                    <a:pt x="1326949" y="412367"/>
                  </a:lnTo>
                  <a:lnTo>
                    <a:pt x="1331078" y="412684"/>
                  </a:lnTo>
                  <a:lnTo>
                    <a:pt x="1335206" y="412684"/>
                  </a:lnTo>
                  <a:lnTo>
                    <a:pt x="1339335" y="412367"/>
                  </a:lnTo>
                  <a:lnTo>
                    <a:pt x="1343464" y="411732"/>
                  </a:lnTo>
                  <a:lnTo>
                    <a:pt x="1347910" y="411097"/>
                  </a:lnTo>
                  <a:lnTo>
                    <a:pt x="1352039" y="409827"/>
                  </a:lnTo>
                  <a:lnTo>
                    <a:pt x="1356803" y="408875"/>
                  </a:lnTo>
                  <a:lnTo>
                    <a:pt x="1361568" y="406653"/>
                  </a:lnTo>
                  <a:lnTo>
                    <a:pt x="1366332" y="404748"/>
                  </a:lnTo>
                  <a:lnTo>
                    <a:pt x="1371096" y="402526"/>
                  </a:lnTo>
                  <a:lnTo>
                    <a:pt x="1375542" y="399986"/>
                  </a:lnTo>
                  <a:lnTo>
                    <a:pt x="1581349" y="281260"/>
                  </a:lnTo>
                  <a:lnTo>
                    <a:pt x="1586113" y="278721"/>
                  </a:lnTo>
                  <a:lnTo>
                    <a:pt x="1591195" y="276181"/>
                  </a:lnTo>
                  <a:lnTo>
                    <a:pt x="1596277" y="273959"/>
                  </a:lnTo>
                  <a:lnTo>
                    <a:pt x="1601358" y="272372"/>
                  </a:lnTo>
                  <a:lnTo>
                    <a:pt x="1606440" y="270784"/>
                  </a:lnTo>
                  <a:lnTo>
                    <a:pt x="1611522" y="269197"/>
                  </a:lnTo>
                  <a:lnTo>
                    <a:pt x="1617238" y="268562"/>
                  </a:lnTo>
                  <a:lnTo>
                    <a:pt x="1622320" y="267610"/>
                  </a:lnTo>
                  <a:lnTo>
                    <a:pt x="1627402" y="266975"/>
                  </a:lnTo>
                  <a:lnTo>
                    <a:pt x="1632801" y="266975"/>
                  </a:lnTo>
                  <a:lnTo>
                    <a:pt x="1637883" y="266975"/>
                  </a:lnTo>
                  <a:lnTo>
                    <a:pt x="1642964" y="266975"/>
                  </a:lnTo>
                  <a:lnTo>
                    <a:pt x="1648364" y="267610"/>
                  </a:lnTo>
                  <a:lnTo>
                    <a:pt x="1653445" y="268562"/>
                  </a:lnTo>
                  <a:lnTo>
                    <a:pt x="1658527" y="269197"/>
                  </a:lnTo>
                  <a:lnTo>
                    <a:pt x="1663609" y="270467"/>
                  </a:lnTo>
                  <a:lnTo>
                    <a:pt x="1668373" y="272054"/>
                  </a:lnTo>
                  <a:lnTo>
                    <a:pt x="1673454" y="273641"/>
                  </a:lnTo>
                  <a:lnTo>
                    <a:pt x="1678218" y="275546"/>
                  </a:lnTo>
                  <a:lnTo>
                    <a:pt x="1682982" y="277768"/>
                  </a:lnTo>
                  <a:lnTo>
                    <a:pt x="1687746" y="280308"/>
                  </a:lnTo>
                  <a:lnTo>
                    <a:pt x="1692193" y="282530"/>
                  </a:lnTo>
                  <a:lnTo>
                    <a:pt x="1696640" y="285704"/>
                  </a:lnTo>
                  <a:lnTo>
                    <a:pt x="1701086" y="288562"/>
                  </a:lnTo>
                  <a:lnTo>
                    <a:pt x="1705215" y="292053"/>
                  </a:lnTo>
                  <a:lnTo>
                    <a:pt x="1709344" y="295545"/>
                  </a:lnTo>
                  <a:lnTo>
                    <a:pt x="1713155" y="299037"/>
                  </a:lnTo>
                  <a:lnTo>
                    <a:pt x="1716648" y="302847"/>
                  </a:lnTo>
                  <a:lnTo>
                    <a:pt x="1720142" y="307291"/>
                  </a:lnTo>
                  <a:lnTo>
                    <a:pt x="1723318" y="311418"/>
                  </a:lnTo>
                  <a:lnTo>
                    <a:pt x="1726494" y="315862"/>
                  </a:lnTo>
                  <a:lnTo>
                    <a:pt x="1729670" y="320624"/>
                  </a:lnTo>
                  <a:lnTo>
                    <a:pt x="1930713" y="668866"/>
                  </a:lnTo>
                  <a:lnTo>
                    <a:pt x="1933254" y="673945"/>
                  </a:lnTo>
                  <a:lnTo>
                    <a:pt x="1935795" y="678707"/>
                  </a:lnTo>
                  <a:lnTo>
                    <a:pt x="1937701" y="683786"/>
                  </a:lnTo>
                  <a:lnTo>
                    <a:pt x="1939606" y="688865"/>
                  </a:lnTo>
                  <a:lnTo>
                    <a:pt x="1941194" y="693944"/>
                  </a:lnTo>
                  <a:lnTo>
                    <a:pt x="1942465" y="699341"/>
                  </a:lnTo>
                  <a:lnTo>
                    <a:pt x="1943735" y="704420"/>
                  </a:lnTo>
                  <a:lnTo>
                    <a:pt x="1944370" y="709499"/>
                  </a:lnTo>
                  <a:lnTo>
                    <a:pt x="1944688" y="715213"/>
                  </a:lnTo>
                  <a:lnTo>
                    <a:pt x="1944688" y="720292"/>
                  </a:lnTo>
                  <a:lnTo>
                    <a:pt x="1944688" y="725372"/>
                  </a:lnTo>
                  <a:lnTo>
                    <a:pt x="1944688" y="730768"/>
                  </a:lnTo>
                  <a:lnTo>
                    <a:pt x="1944370" y="735847"/>
                  </a:lnTo>
                  <a:lnTo>
                    <a:pt x="1943735" y="740927"/>
                  </a:lnTo>
                  <a:lnTo>
                    <a:pt x="1942465" y="746006"/>
                  </a:lnTo>
                  <a:lnTo>
                    <a:pt x="1941194" y="751085"/>
                  </a:lnTo>
                  <a:lnTo>
                    <a:pt x="1939606" y="756164"/>
                  </a:lnTo>
                  <a:lnTo>
                    <a:pt x="1938018" y="760926"/>
                  </a:lnTo>
                  <a:lnTo>
                    <a:pt x="1936113" y="766005"/>
                  </a:lnTo>
                  <a:lnTo>
                    <a:pt x="1933890" y="770767"/>
                  </a:lnTo>
                  <a:lnTo>
                    <a:pt x="1931349" y="775529"/>
                  </a:lnTo>
                  <a:lnTo>
                    <a:pt x="1929125" y="779655"/>
                  </a:lnTo>
                  <a:lnTo>
                    <a:pt x="1925949" y="784100"/>
                  </a:lnTo>
                  <a:lnTo>
                    <a:pt x="1923091" y="788226"/>
                  </a:lnTo>
                  <a:lnTo>
                    <a:pt x="1919597" y="792671"/>
                  </a:lnTo>
                  <a:lnTo>
                    <a:pt x="1916104" y="796480"/>
                  </a:lnTo>
                  <a:lnTo>
                    <a:pt x="1912610" y="800607"/>
                  </a:lnTo>
                  <a:lnTo>
                    <a:pt x="1908799" y="804099"/>
                  </a:lnTo>
                  <a:lnTo>
                    <a:pt x="1904352" y="807591"/>
                  </a:lnTo>
                  <a:lnTo>
                    <a:pt x="1900224" y="811083"/>
                  </a:lnTo>
                  <a:lnTo>
                    <a:pt x="1895777" y="813940"/>
                  </a:lnTo>
                  <a:lnTo>
                    <a:pt x="1891013" y="816797"/>
                  </a:lnTo>
                  <a:lnTo>
                    <a:pt x="1684888" y="935523"/>
                  </a:lnTo>
                  <a:lnTo>
                    <a:pt x="1680124" y="938380"/>
                  </a:lnTo>
                  <a:lnTo>
                    <a:pt x="1675995" y="941554"/>
                  </a:lnTo>
                  <a:lnTo>
                    <a:pt x="1671866" y="944094"/>
                  </a:lnTo>
                  <a:lnTo>
                    <a:pt x="1668055" y="947269"/>
                  </a:lnTo>
                  <a:lnTo>
                    <a:pt x="1664562" y="950760"/>
                  </a:lnTo>
                  <a:lnTo>
                    <a:pt x="1661385" y="953935"/>
                  </a:lnTo>
                  <a:lnTo>
                    <a:pt x="1658527" y="957427"/>
                  </a:lnTo>
                  <a:lnTo>
                    <a:pt x="1655986" y="960601"/>
                  </a:lnTo>
                  <a:lnTo>
                    <a:pt x="1654080" y="964093"/>
                  </a:lnTo>
                  <a:lnTo>
                    <a:pt x="1651857" y="967585"/>
                  </a:lnTo>
                  <a:lnTo>
                    <a:pt x="1649952" y="971395"/>
                  </a:lnTo>
                  <a:lnTo>
                    <a:pt x="1648681" y="975204"/>
                  </a:lnTo>
                  <a:lnTo>
                    <a:pt x="1647728" y="978696"/>
                  </a:lnTo>
                  <a:lnTo>
                    <a:pt x="1646776" y="982188"/>
                  </a:lnTo>
                  <a:lnTo>
                    <a:pt x="1646458" y="985997"/>
                  </a:lnTo>
                  <a:lnTo>
                    <a:pt x="1646458" y="989807"/>
                  </a:lnTo>
                  <a:lnTo>
                    <a:pt x="1646458" y="993616"/>
                  </a:lnTo>
                  <a:lnTo>
                    <a:pt x="1646776" y="997108"/>
                  </a:lnTo>
                  <a:lnTo>
                    <a:pt x="1647728" y="1000600"/>
                  </a:lnTo>
                  <a:lnTo>
                    <a:pt x="1648681" y="1004409"/>
                  </a:lnTo>
                  <a:lnTo>
                    <a:pt x="1649952" y="1008219"/>
                  </a:lnTo>
                  <a:lnTo>
                    <a:pt x="1651857" y="1011711"/>
                  </a:lnTo>
                  <a:lnTo>
                    <a:pt x="1654080" y="1015203"/>
                  </a:lnTo>
                  <a:lnTo>
                    <a:pt x="1656304" y="1018695"/>
                  </a:lnTo>
                  <a:lnTo>
                    <a:pt x="1658527" y="1022187"/>
                  </a:lnTo>
                  <a:lnTo>
                    <a:pt x="1661385" y="1025361"/>
                  </a:lnTo>
                  <a:lnTo>
                    <a:pt x="1664562" y="1028853"/>
                  </a:lnTo>
                  <a:lnTo>
                    <a:pt x="1668055" y="1032027"/>
                  </a:lnTo>
                  <a:lnTo>
                    <a:pt x="1671866" y="1035202"/>
                  </a:lnTo>
                  <a:lnTo>
                    <a:pt x="1675995" y="1038376"/>
                  </a:lnTo>
                  <a:lnTo>
                    <a:pt x="1680442" y="1040916"/>
                  </a:lnTo>
                  <a:lnTo>
                    <a:pt x="1684888" y="1043773"/>
                  </a:lnTo>
                  <a:lnTo>
                    <a:pt x="1891013" y="1162499"/>
                  </a:lnTo>
                  <a:lnTo>
                    <a:pt x="1895777" y="1165674"/>
                  </a:lnTo>
                  <a:lnTo>
                    <a:pt x="1900224" y="1168848"/>
                  </a:lnTo>
                  <a:lnTo>
                    <a:pt x="1904352" y="1171705"/>
                  </a:lnTo>
                  <a:lnTo>
                    <a:pt x="1908799" y="1175514"/>
                  </a:lnTo>
                  <a:lnTo>
                    <a:pt x="1912610" y="1179006"/>
                  </a:lnTo>
                  <a:lnTo>
                    <a:pt x="1916104" y="1182816"/>
                  </a:lnTo>
                  <a:lnTo>
                    <a:pt x="1919597" y="1186625"/>
                  </a:lnTo>
                  <a:lnTo>
                    <a:pt x="1923091" y="1191069"/>
                  </a:lnTo>
                  <a:lnTo>
                    <a:pt x="1925949" y="1195196"/>
                  </a:lnTo>
                  <a:lnTo>
                    <a:pt x="1929125" y="1199641"/>
                  </a:lnTo>
                  <a:lnTo>
                    <a:pt x="1931349" y="1204402"/>
                  </a:lnTo>
                  <a:lnTo>
                    <a:pt x="1933890" y="1209164"/>
                  </a:lnTo>
                  <a:lnTo>
                    <a:pt x="1936113" y="1213608"/>
                  </a:lnTo>
                  <a:lnTo>
                    <a:pt x="1938018" y="1218370"/>
                  </a:lnTo>
                  <a:lnTo>
                    <a:pt x="1939606" y="1223449"/>
                  </a:lnTo>
                  <a:lnTo>
                    <a:pt x="1941194" y="1228211"/>
                  </a:lnTo>
                  <a:lnTo>
                    <a:pt x="1942465" y="1233290"/>
                  </a:lnTo>
                  <a:lnTo>
                    <a:pt x="1943735" y="1238369"/>
                  </a:lnTo>
                  <a:lnTo>
                    <a:pt x="1944370" y="1243449"/>
                  </a:lnTo>
                  <a:lnTo>
                    <a:pt x="1944688" y="1249163"/>
                  </a:lnTo>
                  <a:lnTo>
                    <a:pt x="1944688" y="1254242"/>
                  </a:lnTo>
                  <a:lnTo>
                    <a:pt x="1944688" y="1259321"/>
                  </a:lnTo>
                  <a:lnTo>
                    <a:pt x="1944688" y="1264718"/>
                  </a:lnTo>
                  <a:lnTo>
                    <a:pt x="1944370" y="1269797"/>
                  </a:lnTo>
                  <a:lnTo>
                    <a:pt x="1943735" y="1274876"/>
                  </a:lnTo>
                  <a:lnTo>
                    <a:pt x="1942465" y="1280273"/>
                  </a:lnTo>
                  <a:lnTo>
                    <a:pt x="1941194" y="1285352"/>
                  </a:lnTo>
                  <a:lnTo>
                    <a:pt x="1939606" y="1290431"/>
                  </a:lnTo>
                  <a:lnTo>
                    <a:pt x="1937701" y="1295510"/>
                  </a:lnTo>
                  <a:lnTo>
                    <a:pt x="1935795" y="1300589"/>
                  </a:lnTo>
                  <a:lnTo>
                    <a:pt x="1933254" y="1305351"/>
                  </a:lnTo>
                  <a:lnTo>
                    <a:pt x="1930713" y="1310430"/>
                  </a:lnTo>
                  <a:lnTo>
                    <a:pt x="1729670" y="1658672"/>
                  </a:lnTo>
                  <a:lnTo>
                    <a:pt x="1726494" y="1663434"/>
                  </a:lnTo>
                  <a:lnTo>
                    <a:pt x="1723318" y="1668196"/>
                  </a:lnTo>
                  <a:lnTo>
                    <a:pt x="1720142" y="1672640"/>
                  </a:lnTo>
                  <a:lnTo>
                    <a:pt x="1716648" y="1676449"/>
                  </a:lnTo>
                  <a:lnTo>
                    <a:pt x="1713155" y="1680259"/>
                  </a:lnTo>
                  <a:lnTo>
                    <a:pt x="1709344" y="1684385"/>
                  </a:lnTo>
                  <a:lnTo>
                    <a:pt x="1705215" y="1687243"/>
                  </a:lnTo>
                  <a:lnTo>
                    <a:pt x="1701086" y="1691052"/>
                  </a:lnTo>
                  <a:lnTo>
                    <a:pt x="1696640" y="1693909"/>
                  </a:lnTo>
                  <a:lnTo>
                    <a:pt x="1692193" y="1696766"/>
                  </a:lnTo>
                  <a:lnTo>
                    <a:pt x="1687746" y="1699623"/>
                  </a:lnTo>
                  <a:lnTo>
                    <a:pt x="1682982" y="1701845"/>
                  </a:lnTo>
                  <a:lnTo>
                    <a:pt x="1678218" y="1703750"/>
                  </a:lnTo>
                  <a:lnTo>
                    <a:pt x="1673454" y="1705655"/>
                  </a:lnTo>
                  <a:lnTo>
                    <a:pt x="1668373" y="1707242"/>
                  </a:lnTo>
                  <a:lnTo>
                    <a:pt x="1663609" y="1708829"/>
                  </a:lnTo>
                  <a:lnTo>
                    <a:pt x="1658527" y="1710099"/>
                  </a:lnTo>
                  <a:lnTo>
                    <a:pt x="1653445" y="1711369"/>
                  </a:lnTo>
                  <a:lnTo>
                    <a:pt x="1648364" y="1712004"/>
                  </a:lnTo>
                  <a:lnTo>
                    <a:pt x="1642964" y="1712321"/>
                  </a:lnTo>
                  <a:lnTo>
                    <a:pt x="1637883" y="1712956"/>
                  </a:lnTo>
                  <a:lnTo>
                    <a:pt x="1632801" y="1712956"/>
                  </a:lnTo>
                  <a:lnTo>
                    <a:pt x="1627402" y="1712321"/>
                  </a:lnTo>
                  <a:lnTo>
                    <a:pt x="1622320" y="1712004"/>
                  </a:lnTo>
                  <a:lnTo>
                    <a:pt x="1617238" y="1711369"/>
                  </a:lnTo>
                  <a:lnTo>
                    <a:pt x="1611522" y="1710099"/>
                  </a:lnTo>
                  <a:lnTo>
                    <a:pt x="1606440" y="1708829"/>
                  </a:lnTo>
                  <a:lnTo>
                    <a:pt x="1601358" y="1707242"/>
                  </a:lnTo>
                  <a:lnTo>
                    <a:pt x="1596277" y="1705337"/>
                  </a:lnTo>
                  <a:lnTo>
                    <a:pt x="1591195" y="1703432"/>
                  </a:lnTo>
                  <a:lnTo>
                    <a:pt x="1586113" y="1701210"/>
                  </a:lnTo>
                  <a:lnTo>
                    <a:pt x="1581349" y="1698353"/>
                  </a:lnTo>
                  <a:lnTo>
                    <a:pt x="1375542" y="1579627"/>
                  </a:lnTo>
                  <a:lnTo>
                    <a:pt x="1371096" y="1576770"/>
                  </a:lnTo>
                  <a:lnTo>
                    <a:pt x="1366332" y="1574548"/>
                  </a:lnTo>
                  <a:lnTo>
                    <a:pt x="1361568" y="1572643"/>
                  </a:lnTo>
                  <a:lnTo>
                    <a:pt x="1356803" y="1571056"/>
                  </a:lnTo>
                  <a:lnTo>
                    <a:pt x="1352039" y="1569469"/>
                  </a:lnTo>
                  <a:lnTo>
                    <a:pt x="1347910" y="1568199"/>
                  </a:lnTo>
                  <a:lnTo>
                    <a:pt x="1343464" y="1567564"/>
                  </a:lnTo>
                  <a:lnTo>
                    <a:pt x="1339335" y="1567247"/>
                  </a:lnTo>
                  <a:lnTo>
                    <a:pt x="1335206" y="1566612"/>
                  </a:lnTo>
                  <a:lnTo>
                    <a:pt x="1331078" y="1566612"/>
                  </a:lnTo>
                  <a:lnTo>
                    <a:pt x="1326949" y="1567247"/>
                  </a:lnTo>
                  <a:lnTo>
                    <a:pt x="1323137" y="1567882"/>
                  </a:lnTo>
                  <a:lnTo>
                    <a:pt x="1319644" y="1568517"/>
                  </a:lnTo>
                  <a:lnTo>
                    <a:pt x="1316150" y="1569786"/>
                  </a:lnTo>
                  <a:lnTo>
                    <a:pt x="1312656" y="1571374"/>
                  </a:lnTo>
                  <a:lnTo>
                    <a:pt x="1309480" y="1572961"/>
                  </a:lnTo>
                  <a:lnTo>
                    <a:pt x="1306304" y="1574866"/>
                  </a:lnTo>
                  <a:lnTo>
                    <a:pt x="1303446" y="1577405"/>
                  </a:lnTo>
                  <a:lnTo>
                    <a:pt x="1300270" y="1579627"/>
                  </a:lnTo>
                  <a:lnTo>
                    <a:pt x="1298047" y="1582484"/>
                  </a:lnTo>
                  <a:lnTo>
                    <a:pt x="1295188" y="1585659"/>
                  </a:lnTo>
                  <a:lnTo>
                    <a:pt x="1293283" y="1588516"/>
                  </a:lnTo>
                  <a:lnTo>
                    <a:pt x="1291059" y="1592325"/>
                  </a:lnTo>
                  <a:lnTo>
                    <a:pt x="1289471" y="1595817"/>
                  </a:lnTo>
                  <a:lnTo>
                    <a:pt x="1287566" y="1599944"/>
                  </a:lnTo>
                  <a:lnTo>
                    <a:pt x="1285978" y="1604071"/>
                  </a:lnTo>
                  <a:lnTo>
                    <a:pt x="1284707" y="1608198"/>
                  </a:lnTo>
                  <a:lnTo>
                    <a:pt x="1284072" y="1612959"/>
                  </a:lnTo>
                  <a:lnTo>
                    <a:pt x="1282802" y="1618039"/>
                  </a:lnTo>
                  <a:lnTo>
                    <a:pt x="1282484" y="1622800"/>
                  </a:lnTo>
                  <a:lnTo>
                    <a:pt x="1281849" y="1628197"/>
                  </a:lnTo>
                  <a:lnTo>
                    <a:pt x="1281849" y="1633594"/>
                  </a:lnTo>
                  <a:lnTo>
                    <a:pt x="1281849" y="1871046"/>
                  </a:lnTo>
                  <a:lnTo>
                    <a:pt x="1281531" y="1877077"/>
                  </a:lnTo>
                  <a:lnTo>
                    <a:pt x="1281214" y="1882156"/>
                  </a:lnTo>
                  <a:lnTo>
                    <a:pt x="1280261" y="1887553"/>
                  </a:lnTo>
                  <a:lnTo>
                    <a:pt x="1279626" y="1892950"/>
                  </a:lnTo>
                  <a:lnTo>
                    <a:pt x="1278355" y="1898029"/>
                  </a:lnTo>
                  <a:lnTo>
                    <a:pt x="1276767" y="1903108"/>
                  </a:lnTo>
                  <a:lnTo>
                    <a:pt x="1275179" y="1908187"/>
                  </a:lnTo>
                  <a:lnTo>
                    <a:pt x="1273274" y="1913266"/>
                  </a:lnTo>
                  <a:lnTo>
                    <a:pt x="1271050" y="1918028"/>
                  </a:lnTo>
                  <a:lnTo>
                    <a:pt x="1268510" y="1922790"/>
                  </a:lnTo>
                  <a:lnTo>
                    <a:pt x="1266286" y="1927234"/>
                  </a:lnTo>
                  <a:lnTo>
                    <a:pt x="1263110" y="1931361"/>
                  </a:lnTo>
                  <a:lnTo>
                    <a:pt x="1260570" y="1935805"/>
                  </a:lnTo>
                  <a:lnTo>
                    <a:pt x="1256758" y="1939932"/>
                  </a:lnTo>
                  <a:lnTo>
                    <a:pt x="1253900" y="1944059"/>
                  </a:lnTo>
                  <a:lnTo>
                    <a:pt x="1250088" y="1947551"/>
                  </a:lnTo>
                  <a:lnTo>
                    <a:pt x="1246277" y="1951360"/>
                  </a:lnTo>
                  <a:lnTo>
                    <a:pt x="1242466" y="1954535"/>
                  </a:lnTo>
                  <a:lnTo>
                    <a:pt x="1238337" y="1958027"/>
                  </a:lnTo>
                  <a:lnTo>
                    <a:pt x="1234208" y="1960884"/>
                  </a:lnTo>
                  <a:lnTo>
                    <a:pt x="1229444" y="1963423"/>
                  </a:lnTo>
                  <a:lnTo>
                    <a:pt x="1224998" y="1966280"/>
                  </a:lnTo>
                  <a:lnTo>
                    <a:pt x="1220551" y="1968502"/>
                  </a:lnTo>
                  <a:lnTo>
                    <a:pt x="1215787" y="1971042"/>
                  </a:lnTo>
                  <a:lnTo>
                    <a:pt x="1210706" y="1972947"/>
                  </a:lnTo>
                  <a:lnTo>
                    <a:pt x="1205624" y="1974534"/>
                  </a:lnTo>
                  <a:lnTo>
                    <a:pt x="1200542" y="1976121"/>
                  </a:lnTo>
                  <a:lnTo>
                    <a:pt x="1195461" y="1977391"/>
                  </a:lnTo>
                  <a:lnTo>
                    <a:pt x="1190379" y="1978026"/>
                  </a:lnTo>
                  <a:lnTo>
                    <a:pt x="1184662" y="1978978"/>
                  </a:lnTo>
                  <a:lnTo>
                    <a:pt x="1179263" y="1979296"/>
                  </a:lnTo>
                  <a:lnTo>
                    <a:pt x="1173864" y="1979613"/>
                  </a:lnTo>
                  <a:lnTo>
                    <a:pt x="771142" y="1979613"/>
                  </a:lnTo>
                  <a:lnTo>
                    <a:pt x="765743" y="1979296"/>
                  </a:lnTo>
                  <a:lnTo>
                    <a:pt x="760344" y="1978978"/>
                  </a:lnTo>
                  <a:lnTo>
                    <a:pt x="754944" y="1978026"/>
                  </a:lnTo>
                  <a:lnTo>
                    <a:pt x="749545" y="1977391"/>
                  </a:lnTo>
                  <a:lnTo>
                    <a:pt x="744146" y="1976121"/>
                  </a:lnTo>
                  <a:lnTo>
                    <a:pt x="739064" y="1974534"/>
                  </a:lnTo>
                  <a:lnTo>
                    <a:pt x="733982" y="1972947"/>
                  </a:lnTo>
                  <a:lnTo>
                    <a:pt x="729218" y="1971042"/>
                  </a:lnTo>
                  <a:lnTo>
                    <a:pt x="724772" y="1968502"/>
                  </a:lnTo>
                  <a:lnTo>
                    <a:pt x="720008" y="1966280"/>
                  </a:lnTo>
                  <a:lnTo>
                    <a:pt x="715244" y="1963423"/>
                  </a:lnTo>
                  <a:lnTo>
                    <a:pt x="710797" y="1960884"/>
                  </a:lnTo>
                  <a:lnTo>
                    <a:pt x="706668" y="1958027"/>
                  </a:lnTo>
                  <a:lnTo>
                    <a:pt x="702540" y="1954535"/>
                  </a:lnTo>
                  <a:lnTo>
                    <a:pt x="698728" y="1951360"/>
                  </a:lnTo>
                  <a:lnTo>
                    <a:pt x="694917" y="1947551"/>
                  </a:lnTo>
                  <a:lnTo>
                    <a:pt x="691423" y="1944059"/>
                  </a:lnTo>
                  <a:lnTo>
                    <a:pt x="687930" y="1939932"/>
                  </a:lnTo>
                  <a:lnTo>
                    <a:pt x="684754" y="1935805"/>
                  </a:lnTo>
                  <a:lnTo>
                    <a:pt x="681578" y="1931361"/>
                  </a:lnTo>
                  <a:lnTo>
                    <a:pt x="678719" y="1927234"/>
                  </a:lnTo>
                  <a:lnTo>
                    <a:pt x="675861" y="1922790"/>
                  </a:lnTo>
                  <a:lnTo>
                    <a:pt x="673638" y="1918028"/>
                  </a:lnTo>
                  <a:lnTo>
                    <a:pt x="671732" y="1913266"/>
                  </a:lnTo>
                  <a:lnTo>
                    <a:pt x="669826" y="1908187"/>
                  </a:lnTo>
                  <a:lnTo>
                    <a:pt x="667921" y="1903108"/>
                  </a:lnTo>
                  <a:lnTo>
                    <a:pt x="666650" y="1898029"/>
                  </a:lnTo>
                  <a:lnTo>
                    <a:pt x="665380" y="1892950"/>
                  </a:lnTo>
                  <a:lnTo>
                    <a:pt x="664110" y="1887553"/>
                  </a:lnTo>
                  <a:lnTo>
                    <a:pt x="663474" y="1882156"/>
                  </a:lnTo>
                  <a:lnTo>
                    <a:pt x="663157" y="1877077"/>
                  </a:lnTo>
                  <a:lnTo>
                    <a:pt x="663157" y="1871046"/>
                  </a:lnTo>
                  <a:lnTo>
                    <a:pt x="663157" y="1633594"/>
                  </a:lnTo>
                  <a:lnTo>
                    <a:pt x="663157" y="1628197"/>
                  </a:lnTo>
                  <a:lnTo>
                    <a:pt x="662839" y="1623118"/>
                  </a:lnTo>
                  <a:lnTo>
                    <a:pt x="661886" y="1618039"/>
                  </a:lnTo>
                  <a:lnTo>
                    <a:pt x="661251" y="1612959"/>
                  </a:lnTo>
                  <a:lnTo>
                    <a:pt x="659981" y="1608515"/>
                  </a:lnTo>
                  <a:lnTo>
                    <a:pt x="658710" y="1604071"/>
                  </a:lnTo>
                  <a:lnTo>
                    <a:pt x="657122" y="1599944"/>
                  </a:lnTo>
                  <a:lnTo>
                    <a:pt x="655534" y="1596135"/>
                  </a:lnTo>
                  <a:lnTo>
                    <a:pt x="653629" y="1592325"/>
                  </a:lnTo>
                  <a:lnTo>
                    <a:pt x="651723" y="1588516"/>
                  </a:lnTo>
                  <a:lnTo>
                    <a:pt x="649500" y="1585659"/>
                  </a:lnTo>
                  <a:lnTo>
                    <a:pt x="646959" y="1582484"/>
                  </a:lnTo>
                  <a:lnTo>
                    <a:pt x="644418" y="1579627"/>
                  </a:lnTo>
                  <a:lnTo>
                    <a:pt x="641560" y="1577405"/>
                  </a:lnTo>
                  <a:lnTo>
                    <a:pt x="638384" y="1574866"/>
                  </a:lnTo>
                  <a:lnTo>
                    <a:pt x="635525" y="1572961"/>
                  </a:lnTo>
                  <a:lnTo>
                    <a:pt x="632032" y="1571374"/>
                  </a:lnTo>
                  <a:lnTo>
                    <a:pt x="628538" y="1569786"/>
                  </a:lnTo>
                  <a:lnTo>
                    <a:pt x="625044" y="1568517"/>
                  </a:lnTo>
                  <a:lnTo>
                    <a:pt x="621551" y="1567882"/>
                  </a:lnTo>
                  <a:lnTo>
                    <a:pt x="617739" y="1567247"/>
                  </a:lnTo>
                  <a:lnTo>
                    <a:pt x="613610" y="1566612"/>
                  </a:lnTo>
                  <a:lnTo>
                    <a:pt x="609799" y="1566612"/>
                  </a:lnTo>
                  <a:lnTo>
                    <a:pt x="605353" y="1567247"/>
                  </a:lnTo>
                  <a:lnTo>
                    <a:pt x="601224" y="1567564"/>
                  </a:lnTo>
                  <a:lnTo>
                    <a:pt x="596778" y="1568199"/>
                  </a:lnTo>
                  <a:lnTo>
                    <a:pt x="592649" y="1569469"/>
                  </a:lnTo>
                  <a:lnTo>
                    <a:pt x="587885" y="1571056"/>
                  </a:lnTo>
                  <a:lnTo>
                    <a:pt x="583438" y="1572643"/>
                  </a:lnTo>
                  <a:lnTo>
                    <a:pt x="578674" y="1574548"/>
                  </a:lnTo>
                  <a:lnTo>
                    <a:pt x="574228" y="1576770"/>
                  </a:lnTo>
                  <a:lnTo>
                    <a:pt x="569146" y="1579627"/>
                  </a:lnTo>
                  <a:lnTo>
                    <a:pt x="363339" y="1698353"/>
                  </a:lnTo>
                  <a:lnTo>
                    <a:pt x="358575" y="1701210"/>
                  </a:lnTo>
                  <a:lnTo>
                    <a:pt x="353493" y="1703432"/>
                  </a:lnTo>
                  <a:lnTo>
                    <a:pt x="348411" y="1705337"/>
                  </a:lnTo>
                  <a:lnTo>
                    <a:pt x="343330" y="1707242"/>
                  </a:lnTo>
                  <a:lnTo>
                    <a:pt x="338248" y="1708829"/>
                  </a:lnTo>
                  <a:lnTo>
                    <a:pt x="333166" y="1710099"/>
                  </a:lnTo>
                  <a:lnTo>
                    <a:pt x="328085" y="1711369"/>
                  </a:lnTo>
                  <a:lnTo>
                    <a:pt x="323003" y="1712004"/>
                  </a:lnTo>
                  <a:lnTo>
                    <a:pt x="317286" y="1712321"/>
                  </a:lnTo>
                  <a:lnTo>
                    <a:pt x="312205" y="1712956"/>
                  </a:lnTo>
                  <a:lnTo>
                    <a:pt x="306805" y="1712956"/>
                  </a:lnTo>
                  <a:lnTo>
                    <a:pt x="301724" y="1712321"/>
                  </a:lnTo>
                  <a:lnTo>
                    <a:pt x="296642" y="1712004"/>
                  </a:lnTo>
                  <a:lnTo>
                    <a:pt x="291560" y="1711369"/>
                  </a:lnTo>
                  <a:lnTo>
                    <a:pt x="286479" y="1710099"/>
                  </a:lnTo>
                  <a:lnTo>
                    <a:pt x="281397" y="1708829"/>
                  </a:lnTo>
                  <a:lnTo>
                    <a:pt x="276315" y="1707242"/>
                  </a:lnTo>
                  <a:lnTo>
                    <a:pt x="271551" y="1705655"/>
                  </a:lnTo>
                  <a:lnTo>
                    <a:pt x="266470" y="1703750"/>
                  </a:lnTo>
                  <a:lnTo>
                    <a:pt x="261706" y="1701845"/>
                  </a:lnTo>
                  <a:lnTo>
                    <a:pt x="256941" y="1699623"/>
                  </a:lnTo>
                  <a:lnTo>
                    <a:pt x="252813" y="1696766"/>
                  </a:lnTo>
                  <a:lnTo>
                    <a:pt x="248049" y="1693909"/>
                  </a:lnTo>
                  <a:lnTo>
                    <a:pt x="243602" y="1691052"/>
                  </a:lnTo>
                  <a:lnTo>
                    <a:pt x="239791" y="1687243"/>
                  </a:lnTo>
                  <a:lnTo>
                    <a:pt x="235980" y="1684385"/>
                  </a:lnTo>
                  <a:lnTo>
                    <a:pt x="231851" y="1680259"/>
                  </a:lnTo>
                  <a:lnTo>
                    <a:pt x="228040" y="1676449"/>
                  </a:lnTo>
                  <a:lnTo>
                    <a:pt x="224863" y="1672640"/>
                  </a:lnTo>
                  <a:lnTo>
                    <a:pt x="221370" y="1668196"/>
                  </a:lnTo>
                  <a:lnTo>
                    <a:pt x="218194" y="1663434"/>
                  </a:lnTo>
                  <a:lnTo>
                    <a:pt x="215335" y="1658672"/>
                  </a:lnTo>
                  <a:lnTo>
                    <a:pt x="14292" y="1310430"/>
                  </a:lnTo>
                  <a:lnTo>
                    <a:pt x="11751" y="1305351"/>
                  </a:lnTo>
                  <a:lnTo>
                    <a:pt x="9211" y="1300589"/>
                  </a:lnTo>
                  <a:lnTo>
                    <a:pt x="6987" y="1295510"/>
                  </a:lnTo>
                  <a:lnTo>
                    <a:pt x="5399" y="1290431"/>
                  </a:lnTo>
                  <a:lnTo>
                    <a:pt x="3811" y="1285352"/>
                  </a:lnTo>
                  <a:lnTo>
                    <a:pt x="2541" y="1280273"/>
                  </a:lnTo>
                  <a:lnTo>
                    <a:pt x="1588" y="1274876"/>
                  </a:lnTo>
                  <a:lnTo>
                    <a:pt x="635" y="1269797"/>
                  </a:lnTo>
                  <a:lnTo>
                    <a:pt x="318" y="1264718"/>
                  </a:lnTo>
                  <a:lnTo>
                    <a:pt x="0" y="1259321"/>
                  </a:lnTo>
                  <a:lnTo>
                    <a:pt x="0" y="1254242"/>
                  </a:lnTo>
                  <a:lnTo>
                    <a:pt x="318" y="1249163"/>
                  </a:lnTo>
                  <a:lnTo>
                    <a:pt x="635" y="1243449"/>
                  </a:lnTo>
                  <a:lnTo>
                    <a:pt x="1588" y="1238369"/>
                  </a:lnTo>
                  <a:lnTo>
                    <a:pt x="2223" y="1233290"/>
                  </a:lnTo>
                  <a:lnTo>
                    <a:pt x="3494" y="1228211"/>
                  </a:lnTo>
                  <a:lnTo>
                    <a:pt x="5082" y="1223449"/>
                  </a:lnTo>
                  <a:lnTo>
                    <a:pt x="6987" y="1218370"/>
                  </a:lnTo>
                  <a:lnTo>
                    <a:pt x="8893" y="1213608"/>
                  </a:lnTo>
                  <a:lnTo>
                    <a:pt x="10799" y="1209164"/>
                  </a:lnTo>
                  <a:lnTo>
                    <a:pt x="13339" y="1204402"/>
                  </a:lnTo>
                  <a:lnTo>
                    <a:pt x="15880" y="1199641"/>
                  </a:lnTo>
                  <a:lnTo>
                    <a:pt x="18739" y="1195196"/>
                  </a:lnTo>
                  <a:lnTo>
                    <a:pt x="21915" y="1191069"/>
                  </a:lnTo>
                  <a:lnTo>
                    <a:pt x="25091" y="1186625"/>
                  </a:lnTo>
                  <a:lnTo>
                    <a:pt x="28584" y="1182816"/>
                  </a:lnTo>
                  <a:lnTo>
                    <a:pt x="32396" y="1179006"/>
                  </a:lnTo>
                  <a:lnTo>
                    <a:pt x="36207" y="1175514"/>
                  </a:lnTo>
                  <a:lnTo>
                    <a:pt x="40336" y="1171705"/>
                  </a:lnTo>
                  <a:lnTo>
                    <a:pt x="44465" y="1168848"/>
                  </a:lnTo>
                  <a:lnTo>
                    <a:pt x="49229" y="1165674"/>
                  </a:lnTo>
                  <a:lnTo>
                    <a:pt x="53993" y="1162499"/>
                  </a:lnTo>
                  <a:lnTo>
                    <a:pt x="259800" y="1043773"/>
                  </a:lnTo>
                  <a:lnTo>
                    <a:pt x="264564" y="1040916"/>
                  </a:lnTo>
                  <a:lnTo>
                    <a:pt x="268693" y="1038376"/>
                  </a:lnTo>
                  <a:lnTo>
                    <a:pt x="272822" y="1035202"/>
                  </a:lnTo>
                  <a:lnTo>
                    <a:pt x="276633" y="1032027"/>
                  </a:lnTo>
                  <a:lnTo>
                    <a:pt x="280127" y="1028853"/>
                  </a:lnTo>
                  <a:lnTo>
                    <a:pt x="283303" y="1025361"/>
                  </a:lnTo>
                  <a:lnTo>
                    <a:pt x="286161" y="1022187"/>
                  </a:lnTo>
                  <a:lnTo>
                    <a:pt x="288702" y="1018695"/>
                  </a:lnTo>
                  <a:lnTo>
                    <a:pt x="291243" y="1015203"/>
                  </a:lnTo>
                  <a:lnTo>
                    <a:pt x="293148" y="1011711"/>
                  </a:lnTo>
                  <a:lnTo>
                    <a:pt x="294736" y="1008219"/>
                  </a:lnTo>
                  <a:lnTo>
                    <a:pt x="295689" y="1004409"/>
                  </a:lnTo>
                  <a:lnTo>
                    <a:pt x="296960" y="1000600"/>
                  </a:lnTo>
                  <a:lnTo>
                    <a:pt x="297912" y="997108"/>
                  </a:lnTo>
                  <a:lnTo>
                    <a:pt x="298230" y="993616"/>
                  </a:lnTo>
                  <a:lnTo>
                    <a:pt x="298230" y="989807"/>
                  </a:lnTo>
                  <a:lnTo>
                    <a:pt x="298230" y="985997"/>
                  </a:lnTo>
                  <a:lnTo>
                    <a:pt x="297912" y="982188"/>
                  </a:lnTo>
                  <a:lnTo>
                    <a:pt x="296960" y="978696"/>
                  </a:lnTo>
                  <a:lnTo>
                    <a:pt x="295689" y="975204"/>
                  </a:lnTo>
                  <a:lnTo>
                    <a:pt x="294736" y="971395"/>
                  </a:lnTo>
                  <a:lnTo>
                    <a:pt x="293148" y="967585"/>
                  </a:lnTo>
                  <a:lnTo>
                    <a:pt x="291243" y="964093"/>
                  </a:lnTo>
                  <a:lnTo>
                    <a:pt x="288702" y="960601"/>
                  </a:lnTo>
                  <a:lnTo>
                    <a:pt x="286161" y="957427"/>
                  </a:lnTo>
                  <a:lnTo>
                    <a:pt x="283303" y="953935"/>
                  </a:lnTo>
                  <a:lnTo>
                    <a:pt x="280127" y="950760"/>
                  </a:lnTo>
                  <a:lnTo>
                    <a:pt x="276633" y="947269"/>
                  </a:lnTo>
                  <a:lnTo>
                    <a:pt x="272822" y="944094"/>
                  </a:lnTo>
                  <a:lnTo>
                    <a:pt x="268693" y="941554"/>
                  </a:lnTo>
                  <a:lnTo>
                    <a:pt x="264564" y="938380"/>
                  </a:lnTo>
                  <a:lnTo>
                    <a:pt x="259800" y="935523"/>
                  </a:lnTo>
                  <a:lnTo>
                    <a:pt x="53993" y="816797"/>
                  </a:lnTo>
                  <a:lnTo>
                    <a:pt x="49229" y="813940"/>
                  </a:lnTo>
                  <a:lnTo>
                    <a:pt x="44465" y="811083"/>
                  </a:lnTo>
                  <a:lnTo>
                    <a:pt x="40336" y="807591"/>
                  </a:lnTo>
                  <a:lnTo>
                    <a:pt x="36207" y="804099"/>
                  </a:lnTo>
                  <a:lnTo>
                    <a:pt x="32396" y="800607"/>
                  </a:lnTo>
                  <a:lnTo>
                    <a:pt x="28584" y="796480"/>
                  </a:lnTo>
                  <a:lnTo>
                    <a:pt x="25091" y="792671"/>
                  </a:lnTo>
                  <a:lnTo>
                    <a:pt x="21915" y="788226"/>
                  </a:lnTo>
                  <a:lnTo>
                    <a:pt x="18739" y="784100"/>
                  </a:lnTo>
                  <a:lnTo>
                    <a:pt x="15880" y="779655"/>
                  </a:lnTo>
                  <a:lnTo>
                    <a:pt x="13339" y="775529"/>
                  </a:lnTo>
                  <a:lnTo>
                    <a:pt x="10799" y="770767"/>
                  </a:lnTo>
                  <a:lnTo>
                    <a:pt x="8893" y="766005"/>
                  </a:lnTo>
                  <a:lnTo>
                    <a:pt x="6987" y="760926"/>
                  </a:lnTo>
                  <a:lnTo>
                    <a:pt x="5082" y="756164"/>
                  </a:lnTo>
                  <a:lnTo>
                    <a:pt x="3494" y="751085"/>
                  </a:lnTo>
                  <a:lnTo>
                    <a:pt x="2223" y="746006"/>
                  </a:lnTo>
                  <a:lnTo>
                    <a:pt x="1588" y="740927"/>
                  </a:lnTo>
                  <a:lnTo>
                    <a:pt x="635" y="735847"/>
                  </a:lnTo>
                  <a:lnTo>
                    <a:pt x="318" y="730768"/>
                  </a:lnTo>
                  <a:lnTo>
                    <a:pt x="0" y="725372"/>
                  </a:lnTo>
                  <a:lnTo>
                    <a:pt x="0" y="720292"/>
                  </a:lnTo>
                  <a:lnTo>
                    <a:pt x="318" y="715213"/>
                  </a:lnTo>
                  <a:lnTo>
                    <a:pt x="635" y="709499"/>
                  </a:lnTo>
                  <a:lnTo>
                    <a:pt x="1588" y="704420"/>
                  </a:lnTo>
                  <a:lnTo>
                    <a:pt x="2541" y="699341"/>
                  </a:lnTo>
                  <a:lnTo>
                    <a:pt x="3811" y="693944"/>
                  </a:lnTo>
                  <a:lnTo>
                    <a:pt x="5399" y="688865"/>
                  </a:lnTo>
                  <a:lnTo>
                    <a:pt x="6987" y="683786"/>
                  </a:lnTo>
                  <a:lnTo>
                    <a:pt x="9211" y="678707"/>
                  </a:lnTo>
                  <a:lnTo>
                    <a:pt x="11751" y="673945"/>
                  </a:lnTo>
                  <a:lnTo>
                    <a:pt x="14292" y="668866"/>
                  </a:lnTo>
                  <a:lnTo>
                    <a:pt x="215335" y="320624"/>
                  </a:lnTo>
                  <a:lnTo>
                    <a:pt x="218194" y="315862"/>
                  </a:lnTo>
                  <a:lnTo>
                    <a:pt x="221370" y="311418"/>
                  </a:lnTo>
                  <a:lnTo>
                    <a:pt x="224863" y="307291"/>
                  </a:lnTo>
                  <a:lnTo>
                    <a:pt x="228040" y="302847"/>
                  </a:lnTo>
                  <a:lnTo>
                    <a:pt x="231851" y="299037"/>
                  </a:lnTo>
                  <a:lnTo>
                    <a:pt x="235980" y="295545"/>
                  </a:lnTo>
                  <a:lnTo>
                    <a:pt x="239791" y="292053"/>
                  </a:lnTo>
                  <a:lnTo>
                    <a:pt x="243602" y="288562"/>
                  </a:lnTo>
                  <a:lnTo>
                    <a:pt x="248049" y="285704"/>
                  </a:lnTo>
                  <a:lnTo>
                    <a:pt x="252813" y="282530"/>
                  </a:lnTo>
                  <a:lnTo>
                    <a:pt x="256941" y="280308"/>
                  </a:lnTo>
                  <a:lnTo>
                    <a:pt x="261706" y="277768"/>
                  </a:lnTo>
                  <a:lnTo>
                    <a:pt x="266470" y="275546"/>
                  </a:lnTo>
                  <a:lnTo>
                    <a:pt x="271551" y="273641"/>
                  </a:lnTo>
                  <a:lnTo>
                    <a:pt x="276315" y="272054"/>
                  </a:lnTo>
                  <a:lnTo>
                    <a:pt x="281397" y="270467"/>
                  </a:lnTo>
                  <a:lnTo>
                    <a:pt x="286479" y="269197"/>
                  </a:lnTo>
                  <a:lnTo>
                    <a:pt x="291560" y="268562"/>
                  </a:lnTo>
                  <a:lnTo>
                    <a:pt x="296642" y="267610"/>
                  </a:lnTo>
                  <a:lnTo>
                    <a:pt x="301724" y="266975"/>
                  </a:lnTo>
                  <a:lnTo>
                    <a:pt x="306805" y="266975"/>
                  </a:lnTo>
                  <a:lnTo>
                    <a:pt x="312205" y="266975"/>
                  </a:lnTo>
                  <a:lnTo>
                    <a:pt x="317286" y="266975"/>
                  </a:lnTo>
                  <a:lnTo>
                    <a:pt x="323003" y="267610"/>
                  </a:lnTo>
                  <a:lnTo>
                    <a:pt x="328085" y="268562"/>
                  </a:lnTo>
                  <a:lnTo>
                    <a:pt x="333166" y="269197"/>
                  </a:lnTo>
                  <a:lnTo>
                    <a:pt x="338248" y="270784"/>
                  </a:lnTo>
                  <a:lnTo>
                    <a:pt x="343330" y="272372"/>
                  </a:lnTo>
                  <a:lnTo>
                    <a:pt x="348411" y="273959"/>
                  </a:lnTo>
                  <a:lnTo>
                    <a:pt x="353493" y="276181"/>
                  </a:lnTo>
                  <a:lnTo>
                    <a:pt x="358575" y="278721"/>
                  </a:lnTo>
                  <a:lnTo>
                    <a:pt x="363339" y="281260"/>
                  </a:lnTo>
                  <a:lnTo>
                    <a:pt x="569146" y="399986"/>
                  </a:lnTo>
                  <a:lnTo>
                    <a:pt x="574228" y="402526"/>
                  </a:lnTo>
                  <a:lnTo>
                    <a:pt x="578674" y="404748"/>
                  </a:lnTo>
                  <a:lnTo>
                    <a:pt x="583438" y="406653"/>
                  </a:lnTo>
                  <a:lnTo>
                    <a:pt x="587885" y="408875"/>
                  </a:lnTo>
                  <a:lnTo>
                    <a:pt x="592649" y="409827"/>
                  </a:lnTo>
                  <a:lnTo>
                    <a:pt x="596778" y="411097"/>
                  </a:lnTo>
                  <a:lnTo>
                    <a:pt x="601224" y="411732"/>
                  </a:lnTo>
                  <a:lnTo>
                    <a:pt x="605353" y="412367"/>
                  </a:lnTo>
                  <a:lnTo>
                    <a:pt x="609799" y="412684"/>
                  </a:lnTo>
                  <a:lnTo>
                    <a:pt x="613610" y="412684"/>
                  </a:lnTo>
                  <a:lnTo>
                    <a:pt x="617739" y="412367"/>
                  </a:lnTo>
                  <a:lnTo>
                    <a:pt x="621551" y="411414"/>
                  </a:lnTo>
                  <a:lnTo>
                    <a:pt x="625044" y="410779"/>
                  </a:lnTo>
                  <a:lnTo>
                    <a:pt x="628538" y="409510"/>
                  </a:lnTo>
                  <a:lnTo>
                    <a:pt x="632032" y="407922"/>
                  </a:lnTo>
                  <a:lnTo>
                    <a:pt x="635525" y="406335"/>
                  </a:lnTo>
                  <a:lnTo>
                    <a:pt x="638384" y="404430"/>
                  </a:lnTo>
                  <a:lnTo>
                    <a:pt x="641560" y="402208"/>
                  </a:lnTo>
                  <a:lnTo>
                    <a:pt x="644418" y="399669"/>
                  </a:lnTo>
                  <a:lnTo>
                    <a:pt x="646959" y="396812"/>
                  </a:lnTo>
                  <a:lnTo>
                    <a:pt x="649500" y="393955"/>
                  </a:lnTo>
                  <a:lnTo>
                    <a:pt x="651723" y="390780"/>
                  </a:lnTo>
                  <a:lnTo>
                    <a:pt x="653629" y="387288"/>
                  </a:lnTo>
                  <a:lnTo>
                    <a:pt x="655534" y="383796"/>
                  </a:lnTo>
                  <a:lnTo>
                    <a:pt x="657122" y="379669"/>
                  </a:lnTo>
                  <a:lnTo>
                    <a:pt x="658710" y="375543"/>
                  </a:lnTo>
                  <a:lnTo>
                    <a:pt x="659981" y="371098"/>
                  </a:lnTo>
                  <a:lnTo>
                    <a:pt x="661251" y="366337"/>
                  </a:lnTo>
                  <a:lnTo>
                    <a:pt x="661886" y="361575"/>
                  </a:lnTo>
                  <a:lnTo>
                    <a:pt x="662839" y="356496"/>
                  </a:lnTo>
                  <a:lnTo>
                    <a:pt x="663157" y="351099"/>
                  </a:lnTo>
                  <a:lnTo>
                    <a:pt x="663157" y="345702"/>
                  </a:lnTo>
                  <a:lnTo>
                    <a:pt x="663157" y="108250"/>
                  </a:lnTo>
                  <a:lnTo>
                    <a:pt x="663157" y="102854"/>
                  </a:lnTo>
                  <a:lnTo>
                    <a:pt x="663474" y="97140"/>
                  </a:lnTo>
                  <a:lnTo>
                    <a:pt x="664110" y="91743"/>
                  </a:lnTo>
                  <a:lnTo>
                    <a:pt x="665380" y="86664"/>
                  </a:lnTo>
                  <a:lnTo>
                    <a:pt x="666650" y="81267"/>
                  </a:lnTo>
                  <a:lnTo>
                    <a:pt x="667921" y="76188"/>
                  </a:lnTo>
                  <a:lnTo>
                    <a:pt x="669826" y="71109"/>
                  </a:lnTo>
                  <a:lnTo>
                    <a:pt x="671732" y="66347"/>
                  </a:lnTo>
                  <a:lnTo>
                    <a:pt x="673638" y="61585"/>
                  </a:lnTo>
                  <a:lnTo>
                    <a:pt x="675861" y="56824"/>
                  </a:lnTo>
                  <a:lnTo>
                    <a:pt x="678719" y="52379"/>
                  </a:lnTo>
                  <a:lnTo>
                    <a:pt x="681578" y="47935"/>
                  </a:lnTo>
                  <a:lnTo>
                    <a:pt x="684754" y="43491"/>
                  </a:lnTo>
                  <a:lnTo>
                    <a:pt x="687930" y="39681"/>
                  </a:lnTo>
                  <a:lnTo>
                    <a:pt x="691423" y="35872"/>
                  </a:lnTo>
                  <a:lnTo>
                    <a:pt x="694917" y="31745"/>
                  </a:lnTo>
                  <a:lnTo>
                    <a:pt x="698728" y="28253"/>
                  </a:lnTo>
                  <a:lnTo>
                    <a:pt x="702540" y="24761"/>
                  </a:lnTo>
                  <a:lnTo>
                    <a:pt x="706668" y="21587"/>
                  </a:lnTo>
                  <a:lnTo>
                    <a:pt x="710797" y="18412"/>
                  </a:lnTo>
                  <a:lnTo>
                    <a:pt x="715244" y="15873"/>
                  </a:lnTo>
                  <a:lnTo>
                    <a:pt x="720008" y="13016"/>
                  </a:lnTo>
                  <a:lnTo>
                    <a:pt x="724772" y="10794"/>
                  </a:lnTo>
                  <a:lnTo>
                    <a:pt x="729218" y="8889"/>
                  </a:lnTo>
                  <a:lnTo>
                    <a:pt x="733982" y="6667"/>
                  </a:lnTo>
                  <a:lnTo>
                    <a:pt x="739064" y="4762"/>
                  </a:lnTo>
                  <a:lnTo>
                    <a:pt x="744146" y="3810"/>
                  </a:lnTo>
                  <a:lnTo>
                    <a:pt x="749545" y="2222"/>
                  </a:lnTo>
                  <a:lnTo>
                    <a:pt x="754944" y="1270"/>
                  </a:lnTo>
                  <a:lnTo>
                    <a:pt x="760344" y="635"/>
                  </a:lnTo>
                  <a:lnTo>
                    <a:pt x="765743"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tx1">
                    <a:lumMod val="75000"/>
                    <a:lumOff val="25000"/>
                  </a:schemeClr>
                </a:solidFill>
              </a:endParaRPr>
            </a:p>
          </p:txBody>
        </p:sp>
      </p:grpSp>
      <p:grpSp>
        <p:nvGrpSpPr>
          <p:cNvPr id="34" name="组合 33"/>
          <p:cNvGrpSpPr/>
          <p:nvPr/>
        </p:nvGrpSpPr>
        <p:grpSpPr>
          <a:xfrm>
            <a:off x="357158" y="1357304"/>
            <a:ext cx="3636592" cy="747417"/>
            <a:chOff x="357158" y="1357304"/>
            <a:chExt cx="3636592" cy="747417"/>
          </a:xfrm>
        </p:grpSpPr>
        <p:grpSp>
          <p:nvGrpSpPr>
            <p:cNvPr id="35" name="Group 93"/>
            <p:cNvGrpSpPr/>
            <p:nvPr/>
          </p:nvGrpSpPr>
          <p:grpSpPr>
            <a:xfrm>
              <a:off x="357158" y="1357304"/>
              <a:ext cx="3636592" cy="747417"/>
              <a:chOff x="357158" y="1357304"/>
              <a:chExt cx="3636592" cy="747417"/>
            </a:xfrm>
          </p:grpSpPr>
          <p:grpSp>
            <p:nvGrpSpPr>
              <p:cNvPr id="37" name="Group 89"/>
              <p:cNvGrpSpPr/>
              <p:nvPr/>
            </p:nvGrpSpPr>
            <p:grpSpPr>
              <a:xfrm>
                <a:off x="357158" y="1357304"/>
                <a:ext cx="2643206" cy="747417"/>
                <a:chOff x="357158" y="1357304"/>
                <a:chExt cx="2643206" cy="747417"/>
              </a:xfrm>
            </p:grpSpPr>
            <p:sp>
              <p:nvSpPr>
                <p:cNvPr id="39" name="Rectangle 29"/>
                <p:cNvSpPr/>
                <p:nvPr/>
              </p:nvSpPr>
              <p:spPr>
                <a:xfrm>
                  <a:off x="357158" y="1643056"/>
                  <a:ext cx="2643206" cy="461665"/>
                </a:xfrm>
                <a:prstGeom prst="rect">
                  <a:avLst/>
                </a:prstGeom>
              </p:spPr>
              <p:txBody>
                <a:bodyPr wrap="square">
                  <a:spAutoFit/>
                </a:bodyPr>
                <a:lstStyle/>
                <a:p>
                  <a:pPr algn="r"/>
                  <a:r>
                    <a:rPr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rPr>
                    <a:t>此处添加详细文本描述，建议与标题相关并符合整体语言风格，语言描述尽量简洁生动。尽量将每页幻灯片的字数控制在</a:t>
                  </a:r>
                  <a:r>
                    <a:rPr lang="en-US" altLang="zh-CN"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rPr>
                    <a:t>200</a:t>
                  </a:r>
                  <a:r>
                    <a:rPr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rPr>
                    <a:t>字以内据统计每页幻灯片。</a:t>
                  </a:r>
                  <a:endParaRPr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40" name="Rectangle 30"/>
                <p:cNvSpPr/>
                <p:nvPr/>
              </p:nvSpPr>
              <p:spPr>
                <a:xfrm>
                  <a:off x="2163275" y="1357304"/>
                  <a:ext cx="800220" cy="276999"/>
                </a:xfrm>
                <a:prstGeom prst="rect">
                  <a:avLst/>
                </a:prstGeom>
              </p:spPr>
              <p:txBody>
                <a:bodyPr wrap="none">
                  <a:spAutoFit/>
                </a:bodyPr>
                <a:lstStyle/>
                <a:p>
                  <a:pPr algn="r"/>
                  <a:r>
                    <a:rPr lang="zh-CN" altLang="en-US" sz="1200" smtClean="0">
                      <a:solidFill>
                        <a:srgbClr val="4CA6C6"/>
                      </a:solidFill>
                      <a:latin typeface="微软雅黑" panose="020b0503020204020204" pitchFamily="34" charset="-122"/>
                      <a:ea typeface="微软雅黑" panose="020b0503020204020204" pitchFamily="34" charset="-122"/>
                      <a:cs typeface="Open Sans" pitchFamily="34" charset="0"/>
                    </a:rPr>
                    <a:t>添加标题</a:t>
                  </a:r>
                  <a:endParaRPr lang="en-US" sz="1200">
                    <a:solidFill>
                      <a:srgbClr val="4CA6C6"/>
                    </a:solidFill>
                    <a:latin typeface="微软雅黑" panose="020b0503020204020204" pitchFamily="34" charset="-122"/>
                    <a:ea typeface="微软雅黑" panose="020b0503020204020204" pitchFamily="34" charset="-122"/>
                    <a:cs typeface="Open Sans" pitchFamily="34" charset="0"/>
                  </a:endParaRPr>
                </a:p>
              </p:txBody>
            </p:sp>
          </p:grpSp>
          <p:sp>
            <p:nvSpPr>
              <p:cNvPr id="38" name="Rectangle 13"/>
              <p:cNvSpPr/>
              <p:nvPr/>
            </p:nvSpPr>
            <p:spPr>
              <a:xfrm>
                <a:off x="3357554" y="1428742"/>
                <a:ext cx="636196" cy="636164"/>
              </a:xfrm>
              <a:prstGeom prst="rect">
                <a:avLst/>
              </a:prstGeom>
              <a:solidFill>
                <a:srgbClr val="4C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6" name="KSO_Shape"/>
            <p:cNvSpPr/>
            <p:nvPr/>
          </p:nvSpPr>
          <p:spPr bwMode="auto">
            <a:xfrm>
              <a:off x="3495756" y="1593264"/>
              <a:ext cx="352809" cy="308708"/>
            </a:xfrm>
            <a:custGeom>
              <a:gdLst>
                <a:gd name="T0" fmla="*/ 1057936 w 2019300"/>
                <a:gd name="T1" fmla="*/ 1427350 h 1766888"/>
                <a:gd name="T2" fmla="*/ 1097009 w 2019300"/>
                <a:gd name="T3" fmla="*/ 1440995 h 1766888"/>
                <a:gd name="T4" fmla="*/ 1134812 w 2019300"/>
                <a:gd name="T5" fmla="*/ 1428936 h 1766888"/>
                <a:gd name="T6" fmla="*/ 1155143 w 2019300"/>
                <a:gd name="T7" fmla="*/ 1405454 h 1766888"/>
                <a:gd name="T8" fmla="*/ 1376876 w 2019300"/>
                <a:gd name="T9" fmla="*/ 1161748 h 1766888"/>
                <a:gd name="T10" fmla="*/ 1401654 w 2019300"/>
                <a:gd name="T11" fmla="*/ 1182374 h 1766888"/>
                <a:gd name="T12" fmla="*/ 1606550 w 2019300"/>
                <a:gd name="T13" fmla="*/ 1189038 h 1766888"/>
                <a:gd name="T14" fmla="*/ 1071596 w 2019300"/>
                <a:gd name="T15" fmla="*/ 1750387 h 1766888"/>
                <a:gd name="T16" fmla="*/ 1029346 w 2019300"/>
                <a:gd name="T17" fmla="*/ 1765302 h 1766888"/>
                <a:gd name="T18" fmla="*/ 983601 w 2019300"/>
                <a:gd name="T19" fmla="*/ 1764032 h 1766888"/>
                <a:gd name="T20" fmla="*/ 941987 w 2019300"/>
                <a:gd name="T21" fmla="*/ 1747214 h 1766888"/>
                <a:gd name="T22" fmla="*/ 516628 w 2019300"/>
                <a:gd name="T23" fmla="*/ 1189038 h 1766888"/>
                <a:gd name="T24" fmla="*/ 544265 w 2019300"/>
                <a:gd name="T25" fmla="*/ 1182374 h 1766888"/>
                <a:gd name="T26" fmla="*/ 561102 w 2019300"/>
                <a:gd name="T27" fmla="*/ 1170633 h 1766888"/>
                <a:gd name="T28" fmla="*/ 798083 w 2019300"/>
                <a:gd name="T29" fmla="*/ 611188 h 1766888"/>
                <a:gd name="T30" fmla="*/ 602838 w 2019300"/>
                <a:gd name="T31" fmla="*/ 3809 h 1766888"/>
                <a:gd name="T32" fmla="*/ 692676 w 2019300"/>
                <a:gd name="T33" fmla="*/ 22854 h 1766888"/>
                <a:gd name="T34" fmla="*/ 777435 w 2019300"/>
                <a:gd name="T35" fmla="*/ 56817 h 1766888"/>
                <a:gd name="T36" fmla="*/ 855211 w 2019300"/>
                <a:gd name="T37" fmla="*/ 104746 h 1766888"/>
                <a:gd name="T38" fmla="*/ 929494 w 2019300"/>
                <a:gd name="T39" fmla="*/ 171403 h 1766888"/>
                <a:gd name="T40" fmla="*/ 1009491 w 2019300"/>
                <a:gd name="T41" fmla="*/ 283450 h 1766888"/>
                <a:gd name="T42" fmla="*/ 1089806 w 2019300"/>
                <a:gd name="T43" fmla="*/ 171403 h 1766888"/>
                <a:gd name="T44" fmla="*/ 1163772 w 2019300"/>
                <a:gd name="T45" fmla="*/ 104746 h 1766888"/>
                <a:gd name="T46" fmla="*/ 1241865 w 2019300"/>
                <a:gd name="T47" fmla="*/ 56817 h 1766888"/>
                <a:gd name="T48" fmla="*/ 1326624 w 2019300"/>
                <a:gd name="T49" fmla="*/ 22854 h 1766888"/>
                <a:gd name="T50" fmla="*/ 1416145 w 2019300"/>
                <a:gd name="T51" fmla="*/ 3809 h 1766888"/>
                <a:gd name="T52" fmla="*/ 1509475 w 2019300"/>
                <a:gd name="T53" fmla="*/ 635 h 1766888"/>
                <a:gd name="T54" fmla="*/ 1600901 w 2019300"/>
                <a:gd name="T55" fmla="*/ 13014 h 1766888"/>
                <a:gd name="T56" fmla="*/ 1687882 w 2019300"/>
                <a:gd name="T57" fmla="*/ 40311 h 1766888"/>
                <a:gd name="T58" fmla="*/ 1769150 w 2019300"/>
                <a:gd name="T59" fmla="*/ 82527 h 1766888"/>
                <a:gd name="T60" fmla="*/ 1842480 w 2019300"/>
                <a:gd name="T61" fmla="*/ 138709 h 1766888"/>
                <a:gd name="T62" fmla="*/ 1905971 w 2019300"/>
                <a:gd name="T63" fmla="*/ 206636 h 1766888"/>
                <a:gd name="T64" fmla="*/ 1956128 w 2019300"/>
                <a:gd name="T65" fmla="*/ 283767 h 1766888"/>
                <a:gd name="T66" fmla="*/ 1991999 w 2019300"/>
                <a:gd name="T67" fmla="*/ 367247 h 1766888"/>
                <a:gd name="T68" fmla="*/ 2012951 w 2019300"/>
                <a:gd name="T69" fmla="*/ 456757 h 1766888"/>
                <a:gd name="T70" fmla="*/ 2018665 w 2019300"/>
                <a:gd name="T71" fmla="*/ 549759 h 1766888"/>
                <a:gd name="T72" fmla="*/ 2008824 w 2019300"/>
                <a:gd name="T73" fmla="*/ 641491 h 1766888"/>
                <a:gd name="T74" fmla="*/ 1983111 w 2019300"/>
                <a:gd name="T75" fmla="*/ 729415 h 1766888"/>
                <a:gd name="T76" fmla="*/ 1943430 w 2019300"/>
                <a:gd name="T77" fmla="*/ 811307 h 1766888"/>
                <a:gd name="T78" fmla="*/ 1889146 w 2019300"/>
                <a:gd name="T79" fmla="*/ 886217 h 1766888"/>
                <a:gd name="T80" fmla="*/ 1321862 w 2019300"/>
                <a:gd name="T81" fmla="*/ 757982 h 1766888"/>
                <a:gd name="T82" fmla="*/ 1294562 w 2019300"/>
                <a:gd name="T83" fmla="*/ 726558 h 1766888"/>
                <a:gd name="T84" fmla="*/ 1257103 w 2019300"/>
                <a:gd name="T85" fmla="*/ 718623 h 1766888"/>
                <a:gd name="T86" fmla="*/ 1219326 w 2019300"/>
                <a:gd name="T87" fmla="*/ 737033 h 1766888"/>
                <a:gd name="T88" fmla="*/ 863782 w 2019300"/>
                <a:gd name="T89" fmla="*/ 397083 h 1766888"/>
                <a:gd name="T90" fmla="*/ 842195 w 2019300"/>
                <a:gd name="T91" fmla="*/ 372960 h 1766888"/>
                <a:gd name="T92" fmla="*/ 811403 w 2019300"/>
                <a:gd name="T93" fmla="*/ 362803 h 1766888"/>
                <a:gd name="T94" fmla="*/ 780293 w 2019300"/>
                <a:gd name="T95" fmla="*/ 368516 h 1766888"/>
                <a:gd name="T96" fmla="*/ 755214 w 2019300"/>
                <a:gd name="T97" fmla="*/ 389148 h 1766888"/>
                <a:gd name="T98" fmla="*/ 147615 w 2019300"/>
                <a:gd name="T99" fmla="*/ 905579 h 1766888"/>
                <a:gd name="T100" fmla="*/ 89521 w 2019300"/>
                <a:gd name="T101" fmla="*/ 833526 h 1766888"/>
                <a:gd name="T102" fmla="*/ 45713 w 2019300"/>
                <a:gd name="T103" fmla="*/ 753221 h 1766888"/>
                <a:gd name="T104" fmla="*/ 15873 w 2019300"/>
                <a:gd name="T105" fmla="*/ 667202 h 1766888"/>
                <a:gd name="T106" fmla="*/ 1270 w 2019300"/>
                <a:gd name="T107" fmla="*/ 576104 h 1766888"/>
                <a:gd name="T108" fmla="*/ 2857 w 2019300"/>
                <a:gd name="T109" fmla="*/ 482785 h 1766888"/>
                <a:gd name="T110" fmla="*/ 19365 w 2019300"/>
                <a:gd name="T111" fmla="*/ 392640 h 1766888"/>
                <a:gd name="T112" fmla="*/ 51110 w 2019300"/>
                <a:gd name="T113" fmla="*/ 307256 h 1766888"/>
                <a:gd name="T114" fmla="*/ 97140 w 2019300"/>
                <a:gd name="T115" fmla="*/ 228220 h 1766888"/>
                <a:gd name="T116" fmla="*/ 157455 w 2019300"/>
                <a:gd name="T117" fmla="*/ 156802 h 1766888"/>
                <a:gd name="T118" fmla="*/ 228247 w 2019300"/>
                <a:gd name="T119" fmla="*/ 97128 h 1766888"/>
                <a:gd name="T120" fmla="*/ 307292 w 2019300"/>
                <a:gd name="T121" fmla="*/ 51103 h 1766888"/>
                <a:gd name="T122" fmla="*/ 392686 w 2019300"/>
                <a:gd name="T123" fmla="*/ 19045 h 1766888"/>
                <a:gd name="T124" fmla="*/ 483159 w 2019300"/>
                <a:gd name="T125" fmla="*/ 2222 h 17668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9300" h="1766888">
                  <a:moveTo>
                    <a:pt x="798083" y="611188"/>
                  </a:moveTo>
                  <a:lnTo>
                    <a:pt x="1039193" y="1402281"/>
                  </a:lnTo>
                  <a:lnTo>
                    <a:pt x="1042052" y="1407993"/>
                  </a:lnTo>
                  <a:lnTo>
                    <a:pt x="1045229" y="1413387"/>
                  </a:lnTo>
                  <a:lnTo>
                    <a:pt x="1049359" y="1418465"/>
                  </a:lnTo>
                  <a:lnTo>
                    <a:pt x="1053171" y="1422907"/>
                  </a:lnTo>
                  <a:lnTo>
                    <a:pt x="1057936" y="1427350"/>
                  </a:lnTo>
                  <a:lnTo>
                    <a:pt x="1062701" y="1430840"/>
                  </a:lnTo>
                  <a:lnTo>
                    <a:pt x="1068101" y="1433696"/>
                  </a:lnTo>
                  <a:lnTo>
                    <a:pt x="1073502" y="1436552"/>
                  </a:lnTo>
                  <a:lnTo>
                    <a:pt x="1079220" y="1438139"/>
                  </a:lnTo>
                  <a:lnTo>
                    <a:pt x="1084938" y="1440043"/>
                  </a:lnTo>
                  <a:lnTo>
                    <a:pt x="1090973" y="1440677"/>
                  </a:lnTo>
                  <a:lnTo>
                    <a:pt x="1097009" y="1440995"/>
                  </a:lnTo>
                  <a:lnTo>
                    <a:pt x="1103363" y="1440677"/>
                  </a:lnTo>
                  <a:lnTo>
                    <a:pt x="1109398" y="1440043"/>
                  </a:lnTo>
                  <a:lnTo>
                    <a:pt x="1115434" y="1438456"/>
                  </a:lnTo>
                  <a:lnTo>
                    <a:pt x="1121470" y="1436552"/>
                  </a:lnTo>
                  <a:lnTo>
                    <a:pt x="1126235" y="1434331"/>
                  </a:lnTo>
                  <a:lnTo>
                    <a:pt x="1130364" y="1431792"/>
                  </a:lnTo>
                  <a:lnTo>
                    <a:pt x="1134812" y="1428936"/>
                  </a:lnTo>
                  <a:lnTo>
                    <a:pt x="1138306" y="1426080"/>
                  </a:lnTo>
                  <a:lnTo>
                    <a:pt x="1141801" y="1422907"/>
                  </a:lnTo>
                  <a:lnTo>
                    <a:pt x="1144977" y="1419417"/>
                  </a:lnTo>
                  <a:lnTo>
                    <a:pt x="1148472" y="1415926"/>
                  </a:lnTo>
                  <a:lnTo>
                    <a:pt x="1150695" y="1411801"/>
                  </a:lnTo>
                  <a:lnTo>
                    <a:pt x="1152919" y="1408627"/>
                  </a:lnTo>
                  <a:lnTo>
                    <a:pt x="1155143" y="1405454"/>
                  </a:lnTo>
                  <a:lnTo>
                    <a:pt x="1157366" y="1401964"/>
                  </a:lnTo>
                  <a:lnTo>
                    <a:pt x="1158637" y="1398473"/>
                  </a:lnTo>
                  <a:lnTo>
                    <a:pt x="1279351" y="961833"/>
                  </a:lnTo>
                  <a:lnTo>
                    <a:pt x="1369569" y="1148738"/>
                  </a:lnTo>
                  <a:lnTo>
                    <a:pt x="1371793" y="1153498"/>
                  </a:lnTo>
                  <a:lnTo>
                    <a:pt x="1374017" y="1157623"/>
                  </a:lnTo>
                  <a:lnTo>
                    <a:pt x="1376876" y="1161748"/>
                  </a:lnTo>
                  <a:lnTo>
                    <a:pt x="1379735" y="1165239"/>
                  </a:lnTo>
                  <a:lnTo>
                    <a:pt x="1382911" y="1168729"/>
                  </a:lnTo>
                  <a:lnTo>
                    <a:pt x="1386088" y="1171903"/>
                  </a:lnTo>
                  <a:lnTo>
                    <a:pt x="1389900" y="1174758"/>
                  </a:lnTo>
                  <a:lnTo>
                    <a:pt x="1393394" y="1177614"/>
                  </a:lnTo>
                  <a:lnTo>
                    <a:pt x="1397524" y="1180153"/>
                  </a:lnTo>
                  <a:lnTo>
                    <a:pt x="1401654" y="1182374"/>
                  </a:lnTo>
                  <a:lnTo>
                    <a:pt x="1406101" y="1184596"/>
                  </a:lnTo>
                  <a:lnTo>
                    <a:pt x="1410231" y="1185865"/>
                  </a:lnTo>
                  <a:lnTo>
                    <a:pt x="1414996" y="1187134"/>
                  </a:lnTo>
                  <a:lnTo>
                    <a:pt x="1419443" y="1188086"/>
                  </a:lnTo>
                  <a:lnTo>
                    <a:pt x="1424526" y="1188721"/>
                  </a:lnTo>
                  <a:lnTo>
                    <a:pt x="1429609" y="1189038"/>
                  </a:lnTo>
                  <a:lnTo>
                    <a:pt x="1606550" y="1189038"/>
                  </a:lnTo>
                  <a:lnTo>
                    <a:pt x="1102092" y="1726588"/>
                  </a:lnTo>
                  <a:lnTo>
                    <a:pt x="1097645" y="1731348"/>
                  </a:lnTo>
                  <a:lnTo>
                    <a:pt x="1092879" y="1735473"/>
                  </a:lnTo>
                  <a:lnTo>
                    <a:pt x="1087797" y="1739598"/>
                  </a:lnTo>
                  <a:lnTo>
                    <a:pt x="1082714" y="1743723"/>
                  </a:lnTo>
                  <a:lnTo>
                    <a:pt x="1076996" y="1747214"/>
                  </a:lnTo>
                  <a:lnTo>
                    <a:pt x="1071596" y="1750387"/>
                  </a:lnTo>
                  <a:lnTo>
                    <a:pt x="1065878" y="1753561"/>
                  </a:lnTo>
                  <a:lnTo>
                    <a:pt x="1060160" y="1756099"/>
                  </a:lnTo>
                  <a:lnTo>
                    <a:pt x="1054124" y="1758638"/>
                  </a:lnTo>
                  <a:lnTo>
                    <a:pt x="1048088" y="1760859"/>
                  </a:lnTo>
                  <a:lnTo>
                    <a:pt x="1041735" y="1762446"/>
                  </a:lnTo>
                  <a:lnTo>
                    <a:pt x="1035699" y="1764032"/>
                  </a:lnTo>
                  <a:lnTo>
                    <a:pt x="1029346" y="1765302"/>
                  </a:lnTo>
                  <a:lnTo>
                    <a:pt x="1022992" y="1766254"/>
                  </a:lnTo>
                  <a:lnTo>
                    <a:pt x="1016004" y="1766571"/>
                  </a:lnTo>
                  <a:lnTo>
                    <a:pt x="1009650" y="1766888"/>
                  </a:lnTo>
                  <a:lnTo>
                    <a:pt x="1003297" y="1766571"/>
                  </a:lnTo>
                  <a:lnTo>
                    <a:pt x="996626" y="1766254"/>
                  </a:lnTo>
                  <a:lnTo>
                    <a:pt x="989955" y="1765302"/>
                  </a:lnTo>
                  <a:lnTo>
                    <a:pt x="983601" y="1764032"/>
                  </a:lnTo>
                  <a:lnTo>
                    <a:pt x="977566" y="1762446"/>
                  </a:lnTo>
                  <a:lnTo>
                    <a:pt x="971212" y="1760859"/>
                  </a:lnTo>
                  <a:lnTo>
                    <a:pt x="965177" y="1758638"/>
                  </a:lnTo>
                  <a:lnTo>
                    <a:pt x="959141" y="1756099"/>
                  </a:lnTo>
                  <a:lnTo>
                    <a:pt x="953423" y="1753561"/>
                  </a:lnTo>
                  <a:lnTo>
                    <a:pt x="947705" y="1750387"/>
                  </a:lnTo>
                  <a:lnTo>
                    <a:pt x="941987" y="1747214"/>
                  </a:lnTo>
                  <a:lnTo>
                    <a:pt x="936586" y="1743723"/>
                  </a:lnTo>
                  <a:lnTo>
                    <a:pt x="931504" y="1739598"/>
                  </a:lnTo>
                  <a:lnTo>
                    <a:pt x="926739" y="1735473"/>
                  </a:lnTo>
                  <a:lnTo>
                    <a:pt x="921656" y="1731348"/>
                  </a:lnTo>
                  <a:lnTo>
                    <a:pt x="916891" y="1726588"/>
                  </a:lnTo>
                  <a:lnTo>
                    <a:pt x="412750" y="1189038"/>
                  </a:lnTo>
                  <a:lnTo>
                    <a:pt x="516628" y="1189038"/>
                  </a:lnTo>
                  <a:lnTo>
                    <a:pt x="516946" y="1189038"/>
                  </a:lnTo>
                  <a:lnTo>
                    <a:pt x="522028" y="1188721"/>
                  </a:lnTo>
                  <a:lnTo>
                    <a:pt x="527429" y="1188086"/>
                  </a:lnTo>
                  <a:lnTo>
                    <a:pt x="532511" y="1186499"/>
                  </a:lnTo>
                  <a:lnTo>
                    <a:pt x="537594" y="1185230"/>
                  </a:lnTo>
                  <a:lnTo>
                    <a:pt x="540771" y="1183961"/>
                  </a:lnTo>
                  <a:lnTo>
                    <a:pt x="544265" y="1182374"/>
                  </a:lnTo>
                  <a:lnTo>
                    <a:pt x="547442" y="1180470"/>
                  </a:lnTo>
                  <a:lnTo>
                    <a:pt x="549666" y="1179518"/>
                  </a:lnTo>
                  <a:lnTo>
                    <a:pt x="551254" y="1178249"/>
                  </a:lnTo>
                  <a:lnTo>
                    <a:pt x="553795" y="1176345"/>
                  </a:lnTo>
                  <a:lnTo>
                    <a:pt x="556337" y="1174441"/>
                  </a:lnTo>
                  <a:lnTo>
                    <a:pt x="558560" y="1172220"/>
                  </a:lnTo>
                  <a:lnTo>
                    <a:pt x="561102" y="1170633"/>
                  </a:lnTo>
                  <a:lnTo>
                    <a:pt x="565231" y="1165239"/>
                  </a:lnTo>
                  <a:lnTo>
                    <a:pt x="567137" y="1163335"/>
                  </a:lnTo>
                  <a:lnTo>
                    <a:pt x="568726" y="1160796"/>
                  </a:lnTo>
                  <a:lnTo>
                    <a:pt x="572220" y="1156036"/>
                  </a:lnTo>
                  <a:lnTo>
                    <a:pt x="575079" y="1150324"/>
                  </a:lnTo>
                  <a:lnTo>
                    <a:pt x="575079" y="1150007"/>
                  </a:lnTo>
                  <a:lnTo>
                    <a:pt x="798083" y="611188"/>
                  </a:lnTo>
                  <a:close/>
                  <a:moveTo>
                    <a:pt x="523158" y="0"/>
                  </a:moveTo>
                  <a:lnTo>
                    <a:pt x="536173" y="0"/>
                  </a:lnTo>
                  <a:lnTo>
                    <a:pt x="549824" y="0"/>
                  </a:lnTo>
                  <a:lnTo>
                    <a:pt x="562839" y="635"/>
                  </a:lnTo>
                  <a:lnTo>
                    <a:pt x="576490" y="1270"/>
                  </a:lnTo>
                  <a:lnTo>
                    <a:pt x="589822" y="2222"/>
                  </a:lnTo>
                  <a:lnTo>
                    <a:pt x="602838" y="3809"/>
                  </a:lnTo>
                  <a:lnTo>
                    <a:pt x="615536" y="5713"/>
                  </a:lnTo>
                  <a:lnTo>
                    <a:pt x="628869" y="7618"/>
                  </a:lnTo>
                  <a:lnTo>
                    <a:pt x="641567" y="10157"/>
                  </a:lnTo>
                  <a:lnTo>
                    <a:pt x="654582" y="13014"/>
                  </a:lnTo>
                  <a:lnTo>
                    <a:pt x="667280" y="15871"/>
                  </a:lnTo>
                  <a:lnTo>
                    <a:pt x="679978" y="19045"/>
                  </a:lnTo>
                  <a:lnTo>
                    <a:pt x="692676" y="22854"/>
                  </a:lnTo>
                  <a:lnTo>
                    <a:pt x="705057" y="26980"/>
                  </a:lnTo>
                  <a:lnTo>
                    <a:pt x="717120" y="31106"/>
                  </a:lnTo>
                  <a:lnTo>
                    <a:pt x="729501" y="35550"/>
                  </a:lnTo>
                  <a:lnTo>
                    <a:pt x="741881" y="40311"/>
                  </a:lnTo>
                  <a:lnTo>
                    <a:pt x="753627" y="45390"/>
                  </a:lnTo>
                  <a:lnTo>
                    <a:pt x="765690" y="51103"/>
                  </a:lnTo>
                  <a:lnTo>
                    <a:pt x="777435" y="56817"/>
                  </a:lnTo>
                  <a:lnTo>
                    <a:pt x="788864" y="62848"/>
                  </a:lnTo>
                  <a:lnTo>
                    <a:pt x="800292" y="68879"/>
                  </a:lnTo>
                  <a:lnTo>
                    <a:pt x="811403" y="75862"/>
                  </a:lnTo>
                  <a:lnTo>
                    <a:pt x="822513" y="82527"/>
                  </a:lnTo>
                  <a:lnTo>
                    <a:pt x="833624" y="89510"/>
                  </a:lnTo>
                  <a:lnTo>
                    <a:pt x="844735" y="97128"/>
                  </a:lnTo>
                  <a:lnTo>
                    <a:pt x="855211" y="104746"/>
                  </a:lnTo>
                  <a:lnTo>
                    <a:pt x="865687" y="112682"/>
                  </a:lnTo>
                  <a:lnTo>
                    <a:pt x="875845" y="121252"/>
                  </a:lnTo>
                  <a:lnTo>
                    <a:pt x="886321" y="129822"/>
                  </a:lnTo>
                  <a:lnTo>
                    <a:pt x="896162" y="138709"/>
                  </a:lnTo>
                  <a:lnTo>
                    <a:pt x="906003" y="147597"/>
                  </a:lnTo>
                  <a:lnTo>
                    <a:pt x="915526" y="156802"/>
                  </a:lnTo>
                  <a:lnTo>
                    <a:pt x="929494" y="171403"/>
                  </a:lnTo>
                  <a:lnTo>
                    <a:pt x="942510" y="186321"/>
                  </a:lnTo>
                  <a:lnTo>
                    <a:pt x="955525" y="201857"/>
                  </a:lnTo>
                  <a:lnTo>
                    <a:pt x="967588" y="217110"/>
                  </a:lnTo>
                  <a:lnTo>
                    <a:pt x="979016" y="232981"/>
                  </a:lnTo>
                  <a:lnTo>
                    <a:pt x="989492" y="249487"/>
                  </a:lnTo>
                  <a:lnTo>
                    <a:pt x="999968" y="266309"/>
                  </a:lnTo>
                  <a:lnTo>
                    <a:pt x="1009491" y="283450"/>
                  </a:lnTo>
                  <a:lnTo>
                    <a:pt x="1019015" y="266309"/>
                  </a:lnTo>
                  <a:lnTo>
                    <a:pt x="1029173" y="249487"/>
                  </a:lnTo>
                  <a:lnTo>
                    <a:pt x="1040284" y="232981"/>
                  </a:lnTo>
                  <a:lnTo>
                    <a:pt x="1051712" y="217110"/>
                  </a:lnTo>
                  <a:lnTo>
                    <a:pt x="1063775" y="201857"/>
                  </a:lnTo>
                  <a:lnTo>
                    <a:pt x="1076156" y="186321"/>
                  </a:lnTo>
                  <a:lnTo>
                    <a:pt x="1089806" y="171403"/>
                  </a:lnTo>
                  <a:lnTo>
                    <a:pt x="1103457" y="156802"/>
                  </a:lnTo>
                  <a:lnTo>
                    <a:pt x="1113298" y="147597"/>
                  </a:lnTo>
                  <a:lnTo>
                    <a:pt x="1122821" y="138709"/>
                  </a:lnTo>
                  <a:lnTo>
                    <a:pt x="1132662" y="129822"/>
                  </a:lnTo>
                  <a:lnTo>
                    <a:pt x="1143138" y="121252"/>
                  </a:lnTo>
                  <a:lnTo>
                    <a:pt x="1153296" y="112682"/>
                  </a:lnTo>
                  <a:lnTo>
                    <a:pt x="1163772" y="104746"/>
                  </a:lnTo>
                  <a:lnTo>
                    <a:pt x="1174566" y="97128"/>
                  </a:lnTo>
                  <a:lnTo>
                    <a:pt x="1185359" y="89510"/>
                  </a:lnTo>
                  <a:lnTo>
                    <a:pt x="1196470" y="82527"/>
                  </a:lnTo>
                  <a:lnTo>
                    <a:pt x="1207580" y="75862"/>
                  </a:lnTo>
                  <a:lnTo>
                    <a:pt x="1219009" y="68879"/>
                  </a:lnTo>
                  <a:lnTo>
                    <a:pt x="1230437" y="62848"/>
                  </a:lnTo>
                  <a:lnTo>
                    <a:pt x="1241865" y="56817"/>
                  </a:lnTo>
                  <a:lnTo>
                    <a:pt x="1253611" y="51103"/>
                  </a:lnTo>
                  <a:lnTo>
                    <a:pt x="1265356" y="45390"/>
                  </a:lnTo>
                  <a:lnTo>
                    <a:pt x="1277419" y="40311"/>
                  </a:lnTo>
                  <a:lnTo>
                    <a:pt x="1289482" y="35550"/>
                  </a:lnTo>
                  <a:lnTo>
                    <a:pt x="1301546" y="31106"/>
                  </a:lnTo>
                  <a:lnTo>
                    <a:pt x="1313926" y="26980"/>
                  </a:lnTo>
                  <a:lnTo>
                    <a:pt x="1326624" y="22854"/>
                  </a:lnTo>
                  <a:lnTo>
                    <a:pt x="1339005" y="19045"/>
                  </a:lnTo>
                  <a:lnTo>
                    <a:pt x="1351703" y="15871"/>
                  </a:lnTo>
                  <a:lnTo>
                    <a:pt x="1364718" y="13014"/>
                  </a:lnTo>
                  <a:lnTo>
                    <a:pt x="1377416" y="10157"/>
                  </a:lnTo>
                  <a:lnTo>
                    <a:pt x="1390114" y="7618"/>
                  </a:lnTo>
                  <a:lnTo>
                    <a:pt x="1403130" y="5713"/>
                  </a:lnTo>
                  <a:lnTo>
                    <a:pt x="1416145" y="3809"/>
                  </a:lnTo>
                  <a:lnTo>
                    <a:pt x="1429478" y="2222"/>
                  </a:lnTo>
                  <a:lnTo>
                    <a:pt x="1442493" y="1270"/>
                  </a:lnTo>
                  <a:lnTo>
                    <a:pt x="1456144" y="635"/>
                  </a:lnTo>
                  <a:lnTo>
                    <a:pt x="1469159" y="0"/>
                  </a:lnTo>
                  <a:lnTo>
                    <a:pt x="1482810" y="0"/>
                  </a:lnTo>
                  <a:lnTo>
                    <a:pt x="1496142" y="0"/>
                  </a:lnTo>
                  <a:lnTo>
                    <a:pt x="1509475" y="635"/>
                  </a:lnTo>
                  <a:lnTo>
                    <a:pt x="1522808" y="1270"/>
                  </a:lnTo>
                  <a:lnTo>
                    <a:pt x="1535824" y="2222"/>
                  </a:lnTo>
                  <a:lnTo>
                    <a:pt x="1549157" y="3809"/>
                  </a:lnTo>
                  <a:lnTo>
                    <a:pt x="1562172" y="5713"/>
                  </a:lnTo>
                  <a:lnTo>
                    <a:pt x="1575188" y="7618"/>
                  </a:lnTo>
                  <a:lnTo>
                    <a:pt x="1588203" y="10157"/>
                  </a:lnTo>
                  <a:lnTo>
                    <a:pt x="1600901" y="13014"/>
                  </a:lnTo>
                  <a:lnTo>
                    <a:pt x="1613916" y="15871"/>
                  </a:lnTo>
                  <a:lnTo>
                    <a:pt x="1626297" y="19045"/>
                  </a:lnTo>
                  <a:lnTo>
                    <a:pt x="1638678" y="22854"/>
                  </a:lnTo>
                  <a:lnTo>
                    <a:pt x="1651376" y="26980"/>
                  </a:lnTo>
                  <a:lnTo>
                    <a:pt x="1663756" y="31106"/>
                  </a:lnTo>
                  <a:lnTo>
                    <a:pt x="1675819" y="35550"/>
                  </a:lnTo>
                  <a:lnTo>
                    <a:pt x="1687882" y="40311"/>
                  </a:lnTo>
                  <a:lnTo>
                    <a:pt x="1699945" y="45390"/>
                  </a:lnTo>
                  <a:lnTo>
                    <a:pt x="1711691" y="51103"/>
                  </a:lnTo>
                  <a:lnTo>
                    <a:pt x="1723437" y="56817"/>
                  </a:lnTo>
                  <a:lnTo>
                    <a:pt x="1735182" y="62848"/>
                  </a:lnTo>
                  <a:lnTo>
                    <a:pt x="1746611" y="68879"/>
                  </a:lnTo>
                  <a:lnTo>
                    <a:pt x="1757721" y="75862"/>
                  </a:lnTo>
                  <a:lnTo>
                    <a:pt x="1769150" y="82527"/>
                  </a:lnTo>
                  <a:lnTo>
                    <a:pt x="1780260" y="89510"/>
                  </a:lnTo>
                  <a:lnTo>
                    <a:pt x="1790736" y="97128"/>
                  </a:lnTo>
                  <a:lnTo>
                    <a:pt x="1801529" y="104746"/>
                  </a:lnTo>
                  <a:lnTo>
                    <a:pt x="1812323" y="112682"/>
                  </a:lnTo>
                  <a:lnTo>
                    <a:pt x="1822481" y="121252"/>
                  </a:lnTo>
                  <a:lnTo>
                    <a:pt x="1832640" y="129822"/>
                  </a:lnTo>
                  <a:lnTo>
                    <a:pt x="1842480" y="138709"/>
                  </a:lnTo>
                  <a:lnTo>
                    <a:pt x="1852004" y="147597"/>
                  </a:lnTo>
                  <a:lnTo>
                    <a:pt x="1861845" y="156802"/>
                  </a:lnTo>
                  <a:lnTo>
                    <a:pt x="1871368" y="166642"/>
                  </a:lnTo>
                  <a:lnTo>
                    <a:pt x="1880257" y="176482"/>
                  </a:lnTo>
                  <a:lnTo>
                    <a:pt x="1889146" y="186321"/>
                  </a:lnTo>
                  <a:lnTo>
                    <a:pt x="1897717" y="196479"/>
                  </a:lnTo>
                  <a:lnTo>
                    <a:pt x="1905971" y="206636"/>
                  </a:lnTo>
                  <a:lnTo>
                    <a:pt x="1914224" y="217428"/>
                  </a:lnTo>
                  <a:lnTo>
                    <a:pt x="1921526" y="228220"/>
                  </a:lnTo>
                  <a:lnTo>
                    <a:pt x="1929144" y="238694"/>
                  </a:lnTo>
                  <a:lnTo>
                    <a:pt x="1936128" y="249804"/>
                  </a:lnTo>
                  <a:lnTo>
                    <a:pt x="1943430" y="260913"/>
                  </a:lnTo>
                  <a:lnTo>
                    <a:pt x="1949779" y="272340"/>
                  </a:lnTo>
                  <a:lnTo>
                    <a:pt x="1956128" y="283767"/>
                  </a:lnTo>
                  <a:lnTo>
                    <a:pt x="1962159" y="295511"/>
                  </a:lnTo>
                  <a:lnTo>
                    <a:pt x="1967873" y="307256"/>
                  </a:lnTo>
                  <a:lnTo>
                    <a:pt x="1973270" y="319000"/>
                  </a:lnTo>
                  <a:lnTo>
                    <a:pt x="1978667" y="331062"/>
                  </a:lnTo>
                  <a:lnTo>
                    <a:pt x="1983111" y="343123"/>
                  </a:lnTo>
                  <a:lnTo>
                    <a:pt x="1987873" y="355185"/>
                  </a:lnTo>
                  <a:lnTo>
                    <a:pt x="1991999" y="367247"/>
                  </a:lnTo>
                  <a:lnTo>
                    <a:pt x="1996126" y="379943"/>
                  </a:lnTo>
                  <a:lnTo>
                    <a:pt x="1999618" y="392640"/>
                  </a:lnTo>
                  <a:lnTo>
                    <a:pt x="2003110" y="405019"/>
                  </a:lnTo>
                  <a:lnTo>
                    <a:pt x="2005967" y="418033"/>
                  </a:lnTo>
                  <a:lnTo>
                    <a:pt x="2008824" y="430729"/>
                  </a:lnTo>
                  <a:lnTo>
                    <a:pt x="2011364" y="443426"/>
                  </a:lnTo>
                  <a:lnTo>
                    <a:pt x="2012951" y="456757"/>
                  </a:lnTo>
                  <a:lnTo>
                    <a:pt x="2014856" y="469771"/>
                  </a:lnTo>
                  <a:lnTo>
                    <a:pt x="2018443" y="482785"/>
                  </a:lnTo>
                  <a:lnTo>
                    <a:pt x="2018713" y="496116"/>
                  </a:lnTo>
                  <a:lnTo>
                    <a:pt x="2018348" y="509448"/>
                  </a:lnTo>
                  <a:lnTo>
                    <a:pt x="2018665" y="522462"/>
                  </a:lnTo>
                  <a:lnTo>
                    <a:pt x="2019300" y="536110"/>
                  </a:lnTo>
                  <a:lnTo>
                    <a:pt x="2018665" y="549759"/>
                  </a:lnTo>
                  <a:lnTo>
                    <a:pt x="2018348" y="562773"/>
                  </a:lnTo>
                  <a:lnTo>
                    <a:pt x="2018713" y="576104"/>
                  </a:lnTo>
                  <a:lnTo>
                    <a:pt x="2018443" y="589436"/>
                  </a:lnTo>
                  <a:lnTo>
                    <a:pt x="2014856" y="602767"/>
                  </a:lnTo>
                  <a:lnTo>
                    <a:pt x="2012951" y="615464"/>
                  </a:lnTo>
                  <a:lnTo>
                    <a:pt x="2011364" y="628795"/>
                  </a:lnTo>
                  <a:lnTo>
                    <a:pt x="2008824" y="641491"/>
                  </a:lnTo>
                  <a:lnTo>
                    <a:pt x="2005967" y="654188"/>
                  </a:lnTo>
                  <a:lnTo>
                    <a:pt x="2003110" y="667202"/>
                  </a:lnTo>
                  <a:lnTo>
                    <a:pt x="1999618" y="679898"/>
                  </a:lnTo>
                  <a:lnTo>
                    <a:pt x="1996126" y="692277"/>
                  </a:lnTo>
                  <a:lnTo>
                    <a:pt x="1991999" y="704974"/>
                  </a:lnTo>
                  <a:lnTo>
                    <a:pt x="1987873" y="717036"/>
                  </a:lnTo>
                  <a:lnTo>
                    <a:pt x="1983111" y="729415"/>
                  </a:lnTo>
                  <a:lnTo>
                    <a:pt x="1978667" y="741476"/>
                  </a:lnTo>
                  <a:lnTo>
                    <a:pt x="1973270" y="753221"/>
                  </a:lnTo>
                  <a:lnTo>
                    <a:pt x="1967873" y="765282"/>
                  </a:lnTo>
                  <a:lnTo>
                    <a:pt x="1962159" y="777027"/>
                  </a:lnTo>
                  <a:lnTo>
                    <a:pt x="1956128" y="788453"/>
                  </a:lnTo>
                  <a:lnTo>
                    <a:pt x="1949779" y="799880"/>
                  </a:lnTo>
                  <a:lnTo>
                    <a:pt x="1943430" y="811307"/>
                  </a:lnTo>
                  <a:lnTo>
                    <a:pt x="1936128" y="822417"/>
                  </a:lnTo>
                  <a:lnTo>
                    <a:pt x="1929144" y="833526"/>
                  </a:lnTo>
                  <a:lnTo>
                    <a:pt x="1921526" y="844318"/>
                  </a:lnTo>
                  <a:lnTo>
                    <a:pt x="1914224" y="855110"/>
                  </a:lnTo>
                  <a:lnTo>
                    <a:pt x="1905971" y="865585"/>
                  </a:lnTo>
                  <a:lnTo>
                    <a:pt x="1897717" y="875742"/>
                  </a:lnTo>
                  <a:lnTo>
                    <a:pt x="1889146" y="886217"/>
                  </a:lnTo>
                  <a:lnTo>
                    <a:pt x="1880257" y="896056"/>
                  </a:lnTo>
                  <a:lnTo>
                    <a:pt x="1871368" y="905579"/>
                  </a:lnTo>
                  <a:lnTo>
                    <a:pt x="1861845" y="915419"/>
                  </a:lnTo>
                  <a:lnTo>
                    <a:pt x="1724389" y="1062063"/>
                  </a:lnTo>
                  <a:lnTo>
                    <a:pt x="1467572" y="1062063"/>
                  </a:lnTo>
                  <a:lnTo>
                    <a:pt x="1324402" y="764330"/>
                  </a:lnTo>
                  <a:lnTo>
                    <a:pt x="1321862" y="757982"/>
                  </a:lnTo>
                  <a:lnTo>
                    <a:pt x="1319005" y="751634"/>
                  </a:lnTo>
                  <a:lnTo>
                    <a:pt x="1315513" y="745920"/>
                  </a:lnTo>
                  <a:lnTo>
                    <a:pt x="1311069" y="740207"/>
                  </a:lnTo>
                  <a:lnTo>
                    <a:pt x="1306307" y="735128"/>
                  </a:lnTo>
                  <a:lnTo>
                    <a:pt x="1300911" y="730367"/>
                  </a:lnTo>
                  <a:lnTo>
                    <a:pt x="1297736" y="728462"/>
                  </a:lnTo>
                  <a:lnTo>
                    <a:pt x="1294562" y="726558"/>
                  </a:lnTo>
                  <a:lnTo>
                    <a:pt x="1291387" y="724971"/>
                  </a:lnTo>
                  <a:lnTo>
                    <a:pt x="1287895" y="723384"/>
                  </a:lnTo>
                  <a:lnTo>
                    <a:pt x="1281864" y="721162"/>
                  </a:lnTo>
                  <a:lnTo>
                    <a:pt x="1275515" y="719892"/>
                  </a:lnTo>
                  <a:lnTo>
                    <a:pt x="1269483" y="718623"/>
                  </a:lnTo>
                  <a:lnTo>
                    <a:pt x="1263452" y="718305"/>
                  </a:lnTo>
                  <a:lnTo>
                    <a:pt x="1257103" y="718623"/>
                  </a:lnTo>
                  <a:lnTo>
                    <a:pt x="1251071" y="719892"/>
                  </a:lnTo>
                  <a:lnTo>
                    <a:pt x="1245357" y="721162"/>
                  </a:lnTo>
                  <a:lnTo>
                    <a:pt x="1239643" y="723384"/>
                  </a:lnTo>
                  <a:lnTo>
                    <a:pt x="1234246" y="725923"/>
                  </a:lnTo>
                  <a:lnTo>
                    <a:pt x="1228849" y="729097"/>
                  </a:lnTo>
                  <a:lnTo>
                    <a:pt x="1223770" y="732589"/>
                  </a:lnTo>
                  <a:lnTo>
                    <a:pt x="1219326" y="737033"/>
                  </a:lnTo>
                  <a:lnTo>
                    <a:pt x="1215517" y="741159"/>
                  </a:lnTo>
                  <a:lnTo>
                    <a:pt x="1211390" y="746238"/>
                  </a:lnTo>
                  <a:lnTo>
                    <a:pt x="1208215" y="751951"/>
                  </a:lnTo>
                  <a:lnTo>
                    <a:pt x="1205358" y="757664"/>
                  </a:lnTo>
                  <a:lnTo>
                    <a:pt x="1095203" y="1155700"/>
                  </a:lnTo>
                  <a:lnTo>
                    <a:pt x="866004" y="401527"/>
                  </a:lnTo>
                  <a:lnTo>
                    <a:pt x="863782" y="397083"/>
                  </a:lnTo>
                  <a:lnTo>
                    <a:pt x="861242" y="392957"/>
                  </a:lnTo>
                  <a:lnTo>
                    <a:pt x="859020" y="389148"/>
                  </a:lnTo>
                  <a:lnTo>
                    <a:pt x="856163" y="385022"/>
                  </a:lnTo>
                  <a:lnTo>
                    <a:pt x="852989" y="381530"/>
                  </a:lnTo>
                  <a:lnTo>
                    <a:pt x="849179" y="378356"/>
                  </a:lnTo>
                  <a:lnTo>
                    <a:pt x="845687" y="375499"/>
                  </a:lnTo>
                  <a:lnTo>
                    <a:pt x="842195" y="372960"/>
                  </a:lnTo>
                  <a:lnTo>
                    <a:pt x="837751" y="370421"/>
                  </a:lnTo>
                  <a:lnTo>
                    <a:pt x="833942" y="368516"/>
                  </a:lnTo>
                  <a:lnTo>
                    <a:pt x="829815" y="366612"/>
                  </a:lnTo>
                  <a:lnTo>
                    <a:pt x="825370" y="365342"/>
                  </a:lnTo>
                  <a:lnTo>
                    <a:pt x="820926" y="364073"/>
                  </a:lnTo>
                  <a:lnTo>
                    <a:pt x="816164" y="363438"/>
                  </a:lnTo>
                  <a:lnTo>
                    <a:pt x="811403" y="362803"/>
                  </a:lnTo>
                  <a:lnTo>
                    <a:pt x="806958" y="362803"/>
                  </a:lnTo>
                  <a:lnTo>
                    <a:pt x="802197" y="362803"/>
                  </a:lnTo>
                  <a:lnTo>
                    <a:pt x="797752" y="363438"/>
                  </a:lnTo>
                  <a:lnTo>
                    <a:pt x="793308" y="364073"/>
                  </a:lnTo>
                  <a:lnTo>
                    <a:pt x="788864" y="365342"/>
                  </a:lnTo>
                  <a:lnTo>
                    <a:pt x="784419" y="366612"/>
                  </a:lnTo>
                  <a:lnTo>
                    <a:pt x="780293" y="368516"/>
                  </a:lnTo>
                  <a:lnTo>
                    <a:pt x="775848" y="370421"/>
                  </a:lnTo>
                  <a:lnTo>
                    <a:pt x="772039" y="372960"/>
                  </a:lnTo>
                  <a:lnTo>
                    <a:pt x="768229" y="375499"/>
                  </a:lnTo>
                  <a:lnTo>
                    <a:pt x="764420" y="378356"/>
                  </a:lnTo>
                  <a:lnTo>
                    <a:pt x="761246" y="381530"/>
                  </a:lnTo>
                  <a:lnTo>
                    <a:pt x="758071" y="385022"/>
                  </a:lnTo>
                  <a:lnTo>
                    <a:pt x="755214" y="389148"/>
                  </a:lnTo>
                  <a:lnTo>
                    <a:pt x="752357" y="392957"/>
                  </a:lnTo>
                  <a:lnTo>
                    <a:pt x="750135" y="397083"/>
                  </a:lnTo>
                  <a:lnTo>
                    <a:pt x="748230" y="401527"/>
                  </a:lnTo>
                  <a:lnTo>
                    <a:pt x="474588" y="1062063"/>
                  </a:lnTo>
                  <a:lnTo>
                    <a:pt x="294911" y="1062063"/>
                  </a:lnTo>
                  <a:lnTo>
                    <a:pt x="157455" y="915419"/>
                  </a:lnTo>
                  <a:lnTo>
                    <a:pt x="147615" y="905579"/>
                  </a:lnTo>
                  <a:lnTo>
                    <a:pt x="138726" y="896056"/>
                  </a:lnTo>
                  <a:lnTo>
                    <a:pt x="129837" y="886217"/>
                  </a:lnTo>
                  <a:lnTo>
                    <a:pt x="121266" y="875742"/>
                  </a:lnTo>
                  <a:lnTo>
                    <a:pt x="113330" y="865585"/>
                  </a:lnTo>
                  <a:lnTo>
                    <a:pt x="105076" y="855110"/>
                  </a:lnTo>
                  <a:lnTo>
                    <a:pt x="97140" y="844318"/>
                  </a:lnTo>
                  <a:lnTo>
                    <a:pt x="89521" y="833526"/>
                  </a:lnTo>
                  <a:lnTo>
                    <a:pt x="82537" y="822417"/>
                  </a:lnTo>
                  <a:lnTo>
                    <a:pt x="75871" y="811307"/>
                  </a:lnTo>
                  <a:lnTo>
                    <a:pt x="68887" y="799880"/>
                  </a:lnTo>
                  <a:lnTo>
                    <a:pt x="62855" y="788453"/>
                  </a:lnTo>
                  <a:lnTo>
                    <a:pt x="56824" y="777027"/>
                  </a:lnTo>
                  <a:lnTo>
                    <a:pt x="51110" y="765282"/>
                  </a:lnTo>
                  <a:lnTo>
                    <a:pt x="45713" y="753221"/>
                  </a:lnTo>
                  <a:lnTo>
                    <a:pt x="40634" y="741476"/>
                  </a:lnTo>
                  <a:lnTo>
                    <a:pt x="35872" y="729415"/>
                  </a:lnTo>
                  <a:lnTo>
                    <a:pt x="31110" y="717036"/>
                  </a:lnTo>
                  <a:lnTo>
                    <a:pt x="26984" y="704974"/>
                  </a:lnTo>
                  <a:lnTo>
                    <a:pt x="23174" y="692277"/>
                  </a:lnTo>
                  <a:lnTo>
                    <a:pt x="19365" y="679898"/>
                  </a:lnTo>
                  <a:lnTo>
                    <a:pt x="15873" y="667202"/>
                  </a:lnTo>
                  <a:lnTo>
                    <a:pt x="13016" y="654188"/>
                  </a:lnTo>
                  <a:lnTo>
                    <a:pt x="10159" y="641491"/>
                  </a:lnTo>
                  <a:lnTo>
                    <a:pt x="7619" y="628795"/>
                  </a:lnTo>
                  <a:lnTo>
                    <a:pt x="6032" y="615464"/>
                  </a:lnTo>
                  <a:lnTo>
                    <a:pt x="4127" y="602767"/>
                  </a:lnTo>
                  <a:lnTo>
                    <a:pt x="2857" y="589436"/>
                  </a:lnTo>
                  <a:lnTo>
                    <a:pt x="1270" y="576104"/>
                  </a:lnTo>
                  <a:lnTo>
                    <a:pt x="635" y="562773"/>
                  </a:lnTo>
                  <a:lnTo>
                    <a:pt x="318" y="549759"/>
                  </a:lnTo>
                  <a:lnTo>
                    <a:pt x="0" y="536110"/>
                  </a:lnTo>
                  <a:lnTo>
                    <a:pt x="318" y="522462"/>
                  </a:lnTo>
                  <a:lnTo>
                    <a:pt x="635" y="509448"/>
                  </a:lnTo>
                  <a:lnTo>
                    <a:pt x="1270" y="496116"/>
                  </a:lnTo>
                  <a:lnTo>
                    <a:pt x="2857" y="482785"/>
                  </a:lnTo>
                  <a:lnTo>
                    <a:pt x="4127" y="469771"/>
                  </a:lnTo>
                  <a:lnTo>
                    <a:pt x="6032" y="456757"/>
                  </a:lnTo>
                  <a:lnTo>
                    <a:pt x="7619" y="443426"/>
                  </a:lnTo>
                  <a:lnTo>
                    <a:pt x="10159" y="430729"/>
                  </a:lnTo>
                  <a:lnTo>
                    <a:pt x="13016" y="418033"/>
                  </a:lnTo>
                  <a:lnTo>
                    <a:pt x="15873" y="405019"/>
                  </a:lnTo>
                  <a:lnTo>
                    <a:pt x="19365" y="392640"/>
                  </a:lnTo>
                  <a:lnTo>
                    <a:pt x="23174" y="379943"/>
                  </a:lnTo>
                  <a:lnTo>
                    <a:pt x="26984" y="367247"/>
                  </a:lnTo>
                  <a:lnTo>
                    <a:pt x="31110" y="355185"/>
                  </a:lnTo>
                  <a:lnTo>
                    <a:pt x="35872" y="343123"/>
                  </a:lnTo>
                  <a:lnTo>
                    <a:pt x="40634" y="331062"/>
                  </a:lnTo>
                  <a:lnTo>
                    <a:pt x="45713" y="319000"/>
                  </a:lnTo>
                  <a:lnTo>
                    <a:pt x="51110" y="307256"/>
                  </a:lnTo>
                  <a:lnTo>
                    <a:pt x="56824" y="295511"/>
                  </a:lnTo>
                  <a:lnTo>
                    <a:pt x="62855" y="283767"/>
                  </a:lnTo>
                  <a:lnTo>
                    <a:pt x="68887" y="272340"/>
                  </a:lnTo>
                  <a:lnTo>
                    <a:pt x="75871" y="260913"/>
                  </a:lnTo>
                  <a:lnTo>
                    <a:pt x="82537" y="249804"/>
                  </a:lnTo>
                  <a:lnTo>
                    <a:pt x="89521" y="238694"/>
                  </a:lnTo>
                  <a:lnTo>
                    <a:pt x="97140" y="228220"/>
                  </a:lnTo>
                  <a:lnTo>
                    <a:pt x="105076" y="217428"/>
                  </a:lnTo>
                  <a:lnTo>
                    <a:pt x="113330" y="206636"/>
                  </a:lnTo>
                  <a:lnTo>
                    <a:pt x="121266" y="196479"/>
                  </a:lnTo>
                  <a:lnTo>
                    <a:pt x="129837" y="186321"/>
                  </a:lnTo>
                  <a:lnTo>
                    <a:pt x="138726" y="176482"/>
                  </a:lnTo>
                  <a:lnTo>
                    <a:pt x="147615" y="166642"/>
                  </a:lnTo>
                  <a:lnTo>
                    <a:pt x="157455" y="156802"/>
                  </a:lnTo>
                  <a:lnTo>
                    <a:pt x="166662" y="147597"/>
                  </a:lnTo>
                  <a:lnTo>
                    <a:pt x="176502" y="138709"/>
                  </a:lnTo>
                  <a:lnTo>
                    <a:pt x="186661" y="129822"/>
                  </a:lnTo>
                  <a:lnTo>
                    <a:pt x="196502" y="121252"/>
                  </a:lnTo>
                  <a:lnTo>
                    <a:pt x="206978" y="112682"/>
                  </a:lnTo>
                  <a:lnTo>
                    <a:pt x="217454" y="104746"/>
                  </a:lnTo>
                  <a:lnTo>
                    <a:pt x="228247" y="97128"/>
                  </a:lnTo>
                  <a:lnTo>
                    <a:pt x="239040" y="89510"/>
                  </a:lnTo>
                  <a:lnTo>
                    <a:pt x="249833" y="82527"/>
                  </a:lnTo>
                  <a:lnTo>
                    <a:pt x="260944" y="75862"/>
                  </a:lnTo>
                  <a:lnTo>
                    <a:pt x="272372" y="68879"/>
                  </a:lnTo>
                  <a:lnTo>
                    <a:pt x="283801" y="62848"/>
                  </a:lnTo>
                  <a:lnTo>
                    <a:pt x="295546" y="56817"/>
                  </a:lnTo>
                  <a:lnTo>
                    <a:pt x="307292" y="51103"/>
                  </a:lnTo>
                  <a:lnTo>
                    <a:pt x="319038" y="45390"/>
                  </a:lnTo>
                  <a:lnTo>
                    <a:pt x="331101" y="40311"/>
                  </a:lnTo>
                  <a:lnTo>
                    <a:pt x="343164" y="35550"/>
                  </a:lnTo>
                  <a:lnTo>
                    <a:pt x="355227" y="31106"/>
                  </a:lnTo>
                  <a:lnTo>
                    <a:pt x="367925" y="26980"/>
                  </a:lnTo>
                  <a:lnTo>
                    <a:pt x="380305" y="22854"/>
                  </a:lnTo>
                  <a:lnTo>
                    <a:pt x="392686" y="19045"/>
                  </a:lnTo>
                  <a:lnTo>
                    <a:pt x="405067" y="15871"/>
                  </a:lnTo>
                  <a:lnTo>
                    <a:pt x="418082" y="13014"/>
                  </a:lnTo>
                  <a:lnTo>
                    <a:pt x="430780" y="10157"/>
                  </a:lnTo>
                  <a:lnTo>
                    <a:pt x="444113" y="7618"/>
                  </a:lnTo>
                  <a:lnTo>
                    <a:pt x="456811" y="5713"/>
                  </a:lnTo>
                  <a:lnTo>
                    <a:pt x="470144" y="3809"/>
                  </a:lnTo>
                  <a:lnTo>
                    <a:pt x="483159" y="2222"/>
                  </a:lnTo>
                  <a:lnTo>
                    <a:pt x="496492" y="1270"/>
                  </a:lnTo>
                  <a:lnTo>
                    <a:pt x="509508" y="635"/>
                  </a:lnTo>
                  <a:lnTo>
                    <a:pt x="523158"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tx1">
                    <a:lumMod val="75000"/>
                    <a:lumOff val="25000"/>
                  </a:schemeClr>
                </a:solidFill>
              </a:endParaRPr>
            </a:p>
          </p:txBody>
        </p:sp>
      </p:grpSp>
      <p:grpSp>
        <p:nvGrpSpPr>
          <p:cNvPr id="41" name="组合 40"/>
          <p:cNvGrpSpPr/>
          <p:nvPr/>
        </p:nvGrpSpPr>
        <p:grpSpPr>
          <a:xfrm>
            <a:off x="5143504" y="2428874"/>
            <a:ext cx="3643338" cy="747417"/>
            <a:chOff x="5143504" y="2428874"/>
            <a:chExt cx="3643338" cy="747417"/>
          </a:xfrm>
        </p:grpSpPr>
        <p:grpSp>
          <p:nvGrpSpPr>
            <p:cNvPr id="42" name="Group 96"/>
            <p:cNvGrpSpPr/>
            <p:nvPr/>
          </p:nvGrpSpPr>
          <p:grpSpPr>
            <a:xfrm>
              <a:off x="5143504" y="2428874"/>
              <a:ext cx="3643338" cy="747417"/>
              <a:chOff x="5143504" y="2428874"/>
              <a:chExt cx="3643338" cy="747417"/>
            </a:xfrm>
          </p:grpSpPr>
          <p:grpSp>
            <p:nvGrpSpPr>
              <p:cNvPr id="44" name="Group 91"/>
              <p:cNvGrpSpPr/>
              <p:nvPr/>
            </p:nvGrpSpPr>
            <p:grpSpPr>
              <a:xfrm>
                <a:off x="6143636" y="2428874"/>
                <a:ext cx="2643206" cy="747417"/>
                <a:chOff x="6143636" y="2428874"/>
                <a:chExt cx="2643206" cy="747417"/>
              </a:xfrm>
            </p:grpSpPr>
            <p:sp>
              <p:nvSpPr>
                <p:cNvPr id="46" name="Rectangle 37"/>
                <p:cNvSpPr/>
                <p:nvPr/>
              </p:nvSpPr>
              <p:spPr>
                <a:xfrm>
                  <a:off x="6143636" y="2714626"/>
                  <a:ext cx="2643206" cy="461665"/>
                </a:xfrm>
                <a:prstGeom prst="rect">
                  <a:avLst/>
                </a:prstGeom>
              </p:spPr>
              <p:txBody>
                <a:bodyPr wrap="square">
                  <a:spAutoFit/>
                </a:bodyPr>
                <a:lstStyle/>
                <a:p>
                  <a:r>
                    <a:rPr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rPr>
                    <a:t>此处添加详细文本描述，建议与标题相关并符合整体语言风格，语言描述尽量简洁生动。尽量将每页幻灯片的字数控制在</a:t>
                  </a:r>
                  <a:r>
                    <a:rPr lang="en-US" altLang="zh-CN"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rPr>
                    <a:t>200</a:t>
                  </a:r>
                  <a:r>
                    <a:rPr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rPr>
                    <a:t>字以内据统计每页幻灯片。</a:t>
                  </a:r>
                  <a:endParaRPr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47" name="Rectangle 38"/>
                <p:cNvSpPr/>
                <p:nvPr/>
              </p:nvSpPr>
              <p:spPr>
                <a:xfrm>
                  <a:off x="6143636" y="2428874"/>
                  <a:ext cx="800219" cy="276999"/>
                </a:xfrm>
                <a:prstGeom prst="rect">
                  <a:avLst/>
                </a:prstGeom>
              </p:spPr>
              <p:txBody>
                <a:bodyPr wrap="none">
                  <a:spAutoFit/>
                </a:bodyPr>
                <a:lstStyle/>
                <a:p>
                  <a:pPr algn="r"/>
                  <a:r>
                    <a:rPr lang="zh-CN" altLang="en-US" sz="1200">
                      <a:solidFill>
                        <a:srgbClr val="4CA6C6"/>
                      </a:solidFill>
                      <a:latin typeface="微软雅黑" panose="020b0503020204020204" pitchFamily="34" charset="-122"/>
                      <a:ea typeface="微软雅黑" panose="020b0503020204020204" pitchFamily="34" charset="-122"/>
                      <a:cs typeface="Open Sans" pitchFamily="34" charset="0"/>
                    </a:rPr>
                    <a:t>添加标题</a:t>
                  </a:r>
                  <a:endParaRPr lang="en-US" altLang="zh-CN" sz="1200">
                    <a:solidFill>
                      <a:srgbClr val="4CA6C6"/>
                    </a:solidFill>
                    <a:latin typeface="微软雅黑" panose="020b0503020204020204" pitchFamily="34" charset="-122"/>
                    <a:ea typeface="微软雅黑" panose="020b0503020204020204" pitchFamily="34" charset="-122"/>
                    <a:cs typeface="Open Sans" pitchFamily="34" charset="0"/>
                  </a:endParaRPr>
                </a:p>
              </p:txBody>
            </p:sp>
          </p:grpSp>
          <p:sp>
            <p:nvSpPr>
              <p:cNvPr id="45" name="Rectangle 23"/>
              <p:cNvSpPr/>
              <p:nvPr/>
            </p:nvSpPr>
            <p:spPr>
              <a:xfrm>
                <a:off x="5143504" y="2500312"/>
                <a:ext cx="636196" cy="636164"/>
              </a:xfrm>
              <a:prstGeom prst="rect">
                <a:avLst/>
              </a:prstGeom>
              <a:solidFill>
                <a:srgbClr val="4C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3" name="KSO_Shape"/>
            <p:cNvSpPr/>
            <p:nvPr/>
          </p:nvSpPr>
          <p:spPr bwMode="auto">
            <a:xfrm>
              <a:off x="5295493" y="2630913"/>
              <a:ext cx="328113" cy="352810"/>
            </a:xfrm>
            <a:custGeom>
              <a:gdLst>
                <a:gd name="T0" fmla="*/ 2147483646 w 7073"/>
                <a:gd name="T1" fmla="*/ 2147483646 h 7607"/>
                <a:gd name="T2" fmla="*/ 2147483646 w 7073"/>
                <a:gd name="T3" fmla="*/ 2147483646 h 7607"/>
                <a:gd name="T4" fmla="*/ 2147483646 w 7073"/>
                <a:gd name="T5" fmla="*/ 2147483646 h 7607"/>
                <a:gd name="T6" fmla="*/ 2147483646 w 7073"/>
                <a:gd name="T7" fmla="*/ 2147483646 h 7607"/>
                <a:gd name="T8" fmla="*/ 2147483646 w 7073"/>
                <a:gd name="T9" fmla="*/ 2147483646 h 7607"/>
                <a:gd name="T10" fmla="*/ 2147483646 w 7073"/>
                <a:gd name="T11" fmla="*/ 2147483646 h 7607"/>
                <a:gd name="T12" fmla="*/ 2147483646 w 7073"/>
                <a:gd name="T13" fmla="*/ 2147483646 h 7607"/>
                <a:gd name="T14" fmla="*/ 2147483646 w 7073"/>
                <a:gd name="T15" fmla="*/ 2147483646 h 7607"/>
                <a:gd name="T16" fmla="*/ 2147483646 w 7073"/>
                <a:gd name="T17" fmla="*/ 2147483646 h 7607"/>
                <a:gd name="T18" fmla="*/ 2147483646 w 7073"/>
                <a:gd name="T19" fmla="*/ 2147483646 h 7607"/>
                <a:gd name="T20" fmla="*/ 2147483646 w 7073"/>
                <a:gd name="T21" fmla="*/ 2147483646 h 7607"/>
                <a:gd name="T22" fmla="*/ 2147483646 w 7073"/>
                <a:gd name="T23" fmla="*/ 2147483646 h 7607"/>
                <a:gd name="T24" fmla="*/ 2147483646 w 7073"/>
                <a:gd name="T25" fmla="*/ 2147483646 h 7607"/>
                <a:gd name="T26" fmla="*/ 2147483646 w 7073"/>
                <a:gd name="T27" fmla="*/ 2147483646 h 7607"/>
                <a:gd name="T28" fmla="*/ 2147483646 w 7073"/>
                <a:gd name="T29" fmla="*/ 2147483646 h 7607"/>
                <a:gd name="T30" fmla="*/ 2147483646 w 7073"/>
                <a:gd name="T31" fmla="*/ 2147483646 h 7607"/>
                <a:gd name="T32" fmla="*/ 2147483646 w 7073"/>
                <a:gd name="T33" fmla="*/ 2147483646 h 7607"/>
                <a:gd name="T34" fmla="*/ 2147483646 w 7073"/>
                <a:gd name="T35" fmla="*/ 2147483646 h 7607"/>
                <a:gd name="T36" fmla="*/ 2147483646 w 7073"/>
                <a:gd name="T37" fmla="*/ 2147483646 h 7607"/>
                <a:gd name="T38" fmla="*/ 2147483646 w 7073"/>
                <a:gd name="T39" fmla="*/ 2147483646 h 7607"/>
                <a:gd name="T40" fmla="*/ 2147483646 w 7073"/>
                <a:gd name="T41" fmla="*/ 2147483646 h 7607"/>
                <a:gd name="T42" fmla="*/ 2147483646 w 7073"/>
                <a:gd name="T43" fmla="*/ 2147483646 h 7607"/>
                <a:gd name="T44" fmla="*/ 2147483646 w 7073"/>
                <a:gd name="T45" fmla="*/ 2147483646 h 7607"/>
                <a:gd name="T46" fmla="*/ 1476913367 w 7073"/>
                <a:gd name="T47" fmla="*/ 2147483646 h 7607"/>
                <a:gd name="T48" fmla="*/ 785574858 w 7073"/>
                <a:gd name="T49" fmla="*/ 2147483646 h 7607"/>
                <a:gd name="T50" fmla="*/ 329952717 w 7073"/>
                <a:gd name="T51" fmla="*/ 2147483646 h 7607"/>
                <a:gd name="T52" fmla="*/ 47118175 w 7073"/>
                <a:gd name="T53" fmla="*/ 2147483646 h 7607"/>
                <a:gd name="T54" fmla="*/ 94298971 w 7073"/>
                <a:gd name="T55" fmla="*/ 2147483646 h 7607"/>
                <a:gd name="T56" fmla="*/ 581354186 w 7073"/>
                <a:gd name="T57" fmla="*/ 2147483646 h 7607"/>
                <a:gd name="T58" fmla="*/ 2147483646 w 7073"/>
                <a:gd name="T59" fmla="*/ 2147483646 h 7607"/>
                <a:gd name="T60" fmla="*/ 2147483646 w 7073"/>
                <a:gd name="T61" fmla="*/ 2147483646 h 7607"/>
                <a:gd name="T62" fmla="*/ 2147483646 w 7073"/>
                <a:gd name="T63" fmla="*/ 2147483646 h 7607"/>
                <a:gd name="T64" fmla="*/ 2147483646 w 7073"/>
                <a:gd name="T65" fmla="*/ 2147483646 h 7607"/>
                <a:gd name="T66" fmla="*/ 2147483646 w 7073"/>
                <a:gd name="T67" fmla="*/ 2147483646 h 7607"/>
                <a:gd name="T68" fmla="*/ 2147483646 w 7073"/>
                <a:gd name="T69" fmla="*/ 2147483646 h 7607"/>
                <a:gd name="T70" fmla="*/ 2147483646 w 7073"/>
                <a:gd name="T71" fmla="*/ 2147483646 h 7607"/>
                <a:gd name="T72" fmla="*/ 2147483646 w 7073"/>
                <a:gd name="T73" fmla="*/ 2147483646 h 7607"/>
                <a:gd name="T74" fmla="*/ 2147483646 w 7073"/>
                <a:gd name="T75" fmla="*/ 2147483646 h 7607"/>
                <a:gd name="T76" fmla="*/ 2147483646 w 7073"/>
                <a:gd name="T77" fmla="*/ 2147483646 h 7607"/>
                <a:gd name="T78" fmla="*/ 2147483646 w 7073"/>
                <a:gd name="T79" fmla="*/ 2147483646 h 7607"/>
                <a:gd name="T80" fmla="*/ 2147483646 w 7073"/>
                <a:gd name="T81" fmla="*/ 2147483646 h 7607"/>
                <a:gd name="T82" fmla="*/ 2147483646 w 7073"/>
                <a:gd name="T83" fmla="*/ 2147483646 h 7607"/>
                <a:gd name="T84" fmla="*/ 2147483646 w 7073"/>
                <a:gd name="T85" fmla="*/ 2147483646 h 7607"/>
                <a:gd name="T86" fmla="*/ 2147483646 w 7073"/>
                <a:gd name="T87" fmla="*/ 2147483646 h 7607"/>
                <a:gd name="T88" fmla="*/ 2147483646 w 7073"/>
                <a:gd name="T89" fmla="*/ 2147483646 h 7607"/>
                <a:gd name="T90" fmla="*/ 2147483646 w 7073"/>
                <a:gd name="T91" fmla="*/ 2147483646 h 7607"/>
                <a:gd name="T92" fmla="*/ 2147483646 w 7073"/>
                <a:gd name="T93" fmla="*/ 2147483646 h 7607"/>
                <a:gd name="T94" fmla="*/ 2147483646 w 7073"/>
                <a:gd name="T95" fmla="*/ 2147483646 h 7607"/>
                <a:gd name="T96" fmla="*/ 2147483646 w 7073"/>
                <a:gd name="T97" fmla="*/ 2147483646 h 7607"/>
                <a:gd name="T98" fmla="*/ 2147483646 w 7073"/>
                <a:gd name="T99" fmla="*/ 2147483646 h 7607"/>
                <a:gd name="T100" fmla="*/ 2147483646 w 7073"/>
                <a:gd name="T101" fmla="*/ 2147483646 h 7607"/>
                <a:gd name="T102" fmla="*/ 2147483646 w 7073"/>
                <a:gd name="T103" fmla="*/ 2147483646 h 7607"/>
                <a:gd name="T104" fmla="*/ 2147483646 w 7073"/>
                <a:gd name="T105" fmla="*/ 1036533614 h 7607"/>
                <a:gd name="T106" fmla="*/ 2147483646 w 7073"/>
                <a:gd name="T107" fmla="*/ 219874614 h 7607"/>
                <a:gd name="T108" fmla="*/ 2147483646 w 7073"/>
                <a:gd name="T109" fmla="*/ 0 h 7607"/>
                <a:gd name="T110" fmla="*/ 2147483646 w 7073"/>
                <a:gd name="T111" fmla="*/ 392651127 h 7607"/>
                <a:gd name="T112" fmla="*/ 2147483646 w 7073"/>
                <a:gd name="T113" fmla="*/ 1476282843 h 7607"/>
                <a:gd name="T114" fmla="*/ 2147483646 w 7073"/>
                <a:gd name="T115" fmla="*/ 2147483646 h 7607"/>
                <a:gd name="T116" fmla="*/ 2147483646 w 7073"/>
                <a:gd name="T117" fmla="*/ 2147483646 h 7607"/>
                <a:gd name="T118" fmla="*/ 2147483646 w 7073"/>
                <a:gd name="T119" fmla="*/ 2147483646 h 760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73" h="7607">
                  <a:moveTo>
                    <a:pt x="6784" y="2608"/>
                  </a:moveTo>
                  <a:lnTo>
                    <a:pt x="6784" y="2608"/>
                  </a:lnTo>
                  <a:lnTo>
                    <a:pt x="6790" y="2712"/>
                  </a:lnTo>
                  <a:lnTo>
                    <a:pt x="6796" y="2823"/>
                  </a:lnTo>
                  <a:lnTo>
                    <a:pt x="6799" y="2941"/>
                  </a:lnTo>
                  <a:lnTo>
                    <a:pt x="6803" y="3065"/>
                  </a:lnTo>
                  <a:lnTo>
                    <a:pt x="6805" y="3195"/>
                  </a:lnTo>
                  <a:lnTo>
                    <a:pt x="6805" y="3331"/>
                  </a:lnTo>
                  <a:lnTo>
                    <a:pt x="6804" y="3471"/>
                  </a:lnTo>
                  <a:lnTo>
                    <a:pt x="6801" y="3616"/>
                  </a:lnTo>
                  <a:lnTo>
                    <a:pt x="6795" y="3765"/>
                  </a:lnTo>
                  <a:lnTo>
                    <a:pt x="6787" y="3918"/>
                  </a:lnTo>
                  <a:lnTo>
                    <a:pt x="6775" y="4074"/>
                  </a:lnTo>
                  <a:lnTo>
                    <a:pt x="6769" y="4154"/>
                  </a:lnTo>
                  <a:lnTo>
                    <a:pt x="6761" y="4233"/>
                  </a:lnTo>
                  <a:lnTo>
                    <a:pt x="6753" y="4314"/>
                  </a:lnTo>
                  <a:lnTo>
                    <a:pt x="6745" y="4394"/>
                  </a:lnTo>
                  <a:lnTo>
                    <a:pt x="6735" y="4476"/>
                  </a:lnTo>
                  <a:lnTo>
                    <a:pt x="6724" y="4557"/>
                  </a:lnTo>
                  <a:lnTo>
                    <a:pt x="6713" y="4639"/>
                  </a:lnTo>
                  <a:lnTo>
                    <a:pt x="6700" y="4722"/>
                  </a:lnTo>
                  <a:lnTo>
                    <a:pt x="6687" y="4804"/>
                  </a:lnTo>
                  <a:lnTo>
                    <a:pt x="6672" y="4887"/>
                  </a:lnTo>
                  <a:lnTo>
                    <a:pt x="6657" y="4970"/>
                  </a:lnTo>
                  <a:lnTo>
                    <a:pt x="6640" y="5053"/>
                  </a:lnTo>
                  <a:lnTo>
                    <a:pt x="6622" y="5137"/>
                  </a:lnTo>
                  <a:lnTo>
                    <a:pt x="6604" y="5219"/>
                  </a:lnTo>
                  <a:lnTo>
                    <a:pt x="6584" y="5302"/>
                  </a:lnTo>
                  <a:lnTo>
                    <a:pt x="6563" y="5386"/>
                  </a:lnTo>
                  <a:lnTo>
                    <a:pt x="6540" y="5468"/>
                  </a:lnTo>
                  <a:lnTo>
                    <a:pt x="6517" y="5550"/>
                  </a:lnTo>
                  <a:lnTo>
                    <a:pt x="6492" y="5633"/>
                  </a:lnTo>
                  <a:lnTo>
                    <a:pt x="6466" y="5715"/>
                  </a:lnTo>
                  <a:lnTo>
                    <a:pt x="6438" y="5796"/>
                  </a:lnTo>
                  <a:lnTo>
                    <a:pt x="6410" y="5877"/>
                  </a:lnTo>
                  <a:lnTo>
                    <a:pt x="6379" y="5957"/>
                  </a:lnTo>
                  <a:lnTo>
                    <a:pt x="6347" y="6037"/>
                  </a:lnTo>
                  <a:lnTo>
                    <a:pt x="6315" y="6117"/>
                  </a:lnTo>
                  <a:lnTo>
                    <a:pt x="6280" y="6196"/>
                  </a:lnTo>
                  <a:lnTo>
                    <a:pt x="6244" y="6274"/>
                  </a:lnTo>
                  <a:lnTo>
                    <a:pt x="6206" y="6351"/>
                  </a:lnTo>
                  <a:lnTo>
                    <a:pt x="6168" y="6427"/>
                  </a:lnTo>
                  <a:lnTo>
                    <a:pt x="6127" y="6503"/>
                  </a:lnTo>
                  <a:lnTo>
                    <a:pt x="6084" y="6577"/>
                  </a:lnTo>
                  <a:lnTo>
                    <a:pt x="6040" y="6650"/>
                  </a:lnTo>
                  <a:lnTo>
                    <a:pt x="5995" y="6723"/>
                  </a:lnTo>
                  <a:lnTo>
                    <a:pt x="5948" y="6794"/>
                  </a:lnTo>
                  <a:lnTo>
                    <a:pt x="5899" y="6865"/>
                  </a:lnTo>
                  <a:lnTo>
                    <a:pt x="5848" y="6933"/>
                  </a:lnTo>
                  <a:lnTo>
                    <a:pt x="5795" y="7002"/>
                  </a:lnTo>
                  <a:lnTo>
                    <a:pt x="5740" y="7068"/>
                  </a:lnTo>
                  <a:lnTo>
                    <a:pt x="5684" y="7132"/>
                  </a:lnTo>
                  <a:lnTo>
                    <a:pt x="5625" y="7196"/>
                  </a:lnTo>
                  <a:lnTo>
                    <a:pt x="5566" y="7259"/>
                  </a:lnTo>
                  <a:lnTo>
                    <a:pt x="5504" y="7319"/>
                  </a:lnTo>
                  <a:lnTo>
                    <a:pt x="5291" y="7319"/>
                  </a:lnTo>
                  <a:lnTo>
                    <a:pt x="5291" y="7323"/>
                  </a:lnTo>
                  <a:lnTo>
                    <a:pt x="1530" y="7323"/>
                  </a:lnTo>
                  <a:lnTo>
                    <a:pt x="1530" y="7319"/>
                  </a:lnTo>
                  <a:lnTo>
                    <a:pt x="1381" y="7319"/>
                  </a:lnTo>
                  <a:lnTo>
                    <a:pt x="1315" y="7247"/>
                  </a:lnTo>
                  <a:lnTo>
                    <a:pt x="1251" y="7174"/>
                  </a:lnTo>
                  <a:lnTo>
                    <a:pt x="1189" y="7101"/>
                  </a:lnTo>
                  <a:lnTo>
                    <a:pt x="1130" y="7028"/>
                  </a:lnTo>
                  <a:lnTo>
                    <a:pt x="1072" y="6954"/>
                  </a:lnTo>
                  <a:lnTo>
                    <a:pt x="1017" y="6879"/>
                  </a:lnTo>
                  <a:lnTo>
                    <a:pt x="963" y="6803"/>
                  </a:lnTo>
                  <a:lnTo>
                    <a:pt x="911" y="6728"/>
                  </a:lnTo>
                  <a:lnTo>
                    <a:pt x="861" y="6651"/>
                  </a:lnTo>
                  <a:lnTo>
                    <a:pt x="813" y="6575"/>
                  </a:lnTo>
                  <a:lnTo>
                    <a:pt x="765" y="6498"/>
                  </a:lnTo>
                  <a:lnTo>
                    <a:pt x="721" y="6421"/>
                  </a:lnTo>
                  <a:lnTo>
                    <a:pt x="677" y="6343"/>
                  </a:lnTo>
                  <a:lnTo>
                    <a:pt x="635" y="6266"/>
                  </a:lnTo>
                  <a:lnTo>
                    <a:pt x="596" y="6188"/>
                  </a:lnTo>
                  <a:lnTo>
                    <a:pt x="558" y="6109"/>
                  </a:lnTo>
                  <a:lnTo>
                    <a:pt x="521" y="6031"/>
                  </a:lnTo>
                  <a:lnTo>
                    <a:pt x="486" y="5953"/>
                  </a:lnTo>
                  <a:lnTo>
                    <a:pt x="451" y="5873"/>
                  </a:lnTo>
                  <a:lnTo>
                    <a:pt x="420" y="5794"/>
                  </a:lnTo>
                  <a:lnTo>
                    <a:pt x="389" y="5715"/>
                  </a:lnTo>
                  <a:lnTo>
                    <a:pt x="360" y="5636"/>
                  </a:lnTo>
                  <a:lnTo>
                    <a:pt x="331" y="5556"/>
                  </a:lnTo>
                  <a:lnTo>
                    <a:pt x="304" y="5477"/>
                  </a:lnTo>
                  <a:lnTo>
                    <a:pt x="280" y="5399"/>
                  </a:lnTo>
                  <a:lnTo>
                    <a:pt x="255" y="5319"/>
                  </a:lnTo>
                  <a:lnTo>
                    <a:pt x="232" y="5240"/>
                  </a:lnTo>
                  <a:lnTo>
                    <a:pt x="211" y="5161"/>
                  </a:lnTo>
                  <a:lnTo>
                    <a:pt x="192" y="5082"/>
                  </a:lnTo>
                  <a:lnTo>
                    <a:pt x="172" y="5003"/>
                  </a:lnTo>
                  <a:lnTo>
                    <a:pt x="154" y="4924"/>
                  </a:lnTo>
                  <a:lnTo>
                    <a:pt x="137" y="4846"/>
                  </a:lnTo>
                  <a:lnTo>
                    <a:pt x="122" y="4768"/>
                  </a:lnTo>
                  <a:lnTo>
                    <a:pt x="108" y="4689"/>
                  </a:lnTo>
                  <a:lnTo>
                    <a:pt x="94" y="4612"/>
                  </a:lnTo>
                  <a:lnTo>
                    <a:pt x="81" y="4535"/>
                  </a:lnTo>
                  <a:lnTo>
                    <a:pt x="70" y="4457"/>
                  </a:lnTo>
                  <a:lnTo>
                    <a:pt x="59" y="4381"/>
                  </a:lnTo>
                  <a:lnTo>
                    <a:pt x="50" y="4304"/>
                  </a:lnTo>
                  <a:lnTo>
                    <a:pt x="42" y="4229"/>
                  </a:lnTo>
                  <a:lnTo>
                    <a:pt x="34" y="4154"/>
                  </a:lnTo>
                  <a:lnTo>
                    <a:pt x="27" y="4078"/>
                  </a:lnTo>
                  <a:lnTo>
                    <a:pt x="21" y="4004"/>
                  </a:lnTo>
                  <a:lnTo>
                    <a:pt x="16" y="3930"/>
                  </a:lnTo>
                  <a:lnTo>
                    <a:pt x="12" y="3857"/>
                  </a:lnTo>
                  <a:lnTo>
                    <a:pt x="8" y="3784"/>
                  </a:lnTo>
                  <a:lnTo>
                    <a:pt x="3" y="3640"/>
                  </a:lnTo>
                  <a:lnTo>
                    <a:pt x="0" y="3500"/>
                  </a:lnTo>
                  <a:lnTo>
                    <a:pt x="0" y="3362"/>
                  </a:lnTo>
                  <a:lnTo>
                    <a:pt x="3" y="3226"/>
                  </a:lnTo>
                  <a:lnTo>
                    <a:pt x="6" y="3095"/>
                  </a:lnTo>
                  <a:lnTo>
                    <a:pt x="12" y="2968"/>
                  </a:lnTo>
                  <a:lnTo>
                    <a:pt x="19" y="2843"/>
                  </a:lnTo>
                  <a:lnTo>
                    <a:pt x="27" y="2723"/>
                  </a:lnTo>
                  <a:lnTo>
                    <a:pt x="37" y="2608"/>
                  </a:lnTo>
                  <a:lnTo>
                    <a:pt x="6784" y="2608"/>
                  </a:lnTo>
                  <a:close/>
                  <a:moveTo>
                    <a:pt x="5125" y="7374"/>
                  </a:moveTo>
                  <a:lnTo>
                    <a:pt x="5125" y="7607"/>
                  </a:lnTo>
                  <a:lnTo>
                    <a:pt x="1697" y="7607"/>
                  </a:lnTo>
                  <a:lnTo>
                    <a:pt x="1697" y="7374"/>
                  </a:lnTo>
                  <a:lnTo>
                    <a:pt x="5125" y="7374"/>
                  </a:lnTo>
                  <a:close/>
                  <a:moveTo>
                    <a:pt x="6502" y="117"/>
                  </a:moveTo>
                  <a:lnTo>
                    <a:pt x="6502" y="117"/>
                  </a:lnTo>
                  <a:lnTo>
                    <a:pt x="6549" y="143"/>
                  </a:lnTo>
                  <a:lnTo>
                    <a:pt x="6594" y="171"/>
                  </a:lnTo>
                  <a:lnTo>
                    <a:pt x="6638" y="201"/>
                  </a:lnTo>
                  <a:lnTo>
                    <a:pt x="6680" y="234"/>
                  </a:lnTo>
                  <a:lnTo>
                    <a:pt x="6721" y="267"/>
                  </a:lnTo>
                  <a:lnTo>
                    <a:pt x="6759" y="303"/>
                  </a:lnTo>
                  <a:lnTo>
                    <a:pt x="6795" y="340"/>
                  </a:lnTo>
                  <a:lnTo>
                    <a:pt x="6828" y="380"/>
                  </a:lnTo>
                  <a:lnTo>
                    <a:pt x="6860" y="420"/>
                  </a:lnTo>
                  <a:lnTo>
                    <a:pt x="6890" y="462"/>
                  </a:lnTo>
                  <a:lnTo>
                    <a:pt x="6918" y="505"/>
                  </a:lnTo>
                  <a:lnTo>
                    <a:pt x="6943" y="549"/>
                  </a:lnTo>
                  <a:lnTo>
                    <a:pt x="6966" y="594"/>
                  </a:lnTo>
                  <a:lnTo>
                    <a:pt x="6987" y="641"/>
                  </a:lnTo>
                  <a:lnTo>
                    <a:pt x="7006" y="688"/>
                  </a:lnTo>
                  <a:lnTo>
                    <a:pt x="7022" y="736"/>
                  </a:lnTo>
                  <a:lnTo>
                    <a:pt x="7037" y="784"/>
                  </a:lnTo>
                  <a:lnTo>
                    <a:pt x="7049" y="834"/>
                  </a:lnTo>
                  <a:lnTo>
                    <a:pt x="7058" y="884"/>
                  </a:lnTo>
                  <a:lnTo>
                    <a:pt x="7065" y="934"/>
                  </a:lnTo>
                  <a:lnTo>
                    <a:pt x="7071" y="985"/>
                  </a:lnTo>
                  <a:lnTo>
                    <a:pt x="7073" y="1036"/>
                  </a:lnTo>
                  <a:lnTo>
                    <a:pt x="7072" y="1087"/>
                  </a:lnTo>
                  <a:lnTo>
                    <a:pt x="7070" y="1139"/>
                  </a:lnTo>
                  <a:lnTo>
                    <a:pt x="7065" y="1190"/>
                  </a:lnTo>
                  <a:lnTo>
                    <a:pt x="7057" y="1241"/>
                  </a:lnTo>
                  <a:lnTo>
                    <a:pt x="7046" y="1292"/>
                  </a:lnTo>
                  <a:lnTo>
                    <a:pt x="7034" y="1343"/>
                  </a:lnTo>
                  <a:lnTo>
                    <a:pt x="7017" y="1393"/>
                  </a:lnTo>
                  <a:lnTo>
                    <a:pt x="7000" y="1444"/>
                  </a:lnTo>
                  <a:lnTo>
                    <a:pt x="6978" y="1493"/>
                  </a:lnTo>
                  <a:lnTo>
                    <a:pt x="6968" y="1517"/>
                  </a:lnTo>
                  <a:lnTo>
                    <a:pt x="6955" y="1541"/>
                  </a:lnTo>
                  <a:lnTo>
                    <a:pt x="6930" y="1586"/>
                  </a:lnTo>
                  <a:lnTo>
                    <a:pt x="6904" y="1629"/>
                  </a:lnTo>
                  <a:lnTo>
                    <a:pt x="6876" y="1671"/>
                  </a:lnTo>
                  <a:lnTo>
                    <a:pt x="6846" y="1710"/>
                  </a:lnTo>
                  <a:lnTo>
                    <a:pt x="6815" y="1749"/>
                  </a:lnTo>
                  <a:lnTo>
                    <a:pt x="6782" y="1785"/>
                  </a:lnTo>
                  <a:lnTo>
                    <a:pt x="6747" y="1819"/>
                  </a:lnTo>
                  <a:lnTo>
                    <a:pt x="6711" y="1852"/>
                  </a:lnTo>
                  <a:lnTo>
                    <a:pt x="6675" y="1882"/>
                  </a:lnTo>
                  <a:lnTo>
                    <a:pt x="6636" y="1911"/>
                  </a:lnTo>
                  <a:lnTo>
                    <a:pt x="6597" y="1939"/>
                  </a:lnTo>
                  <a:lnTo>
                    <a:pt x="6556" y="1964"/>
                  </a:lnTo>
                  <a:lnTo>
                    <a:pt x="6514" y="1987"/>
                  </a:lnTo>
                  <a:lnTo>
                    <a:pt x="6473" y="2008"/>
                  </a:lnTo>
                  <a:lnTo>
                    <a:pt x="6429" y="2028"/>
                  </a:lnTo>
                  <a:lnTo>
                    <a:pt x="6385" y="2045"/>
                  </a:lnTo>
                  <a:lnTo>
                    <a:pt x="6131" y="2500"/>
                  </a:lnTo>
                  <a:lnTo>
                    <a:pt x="4369" y="2500"/>
                  </a:lnTo>
                  <a:lnTo>
                    <a:pt x="4995" y="1327"/>
                  </a:lnTo>
                  <a:lnTo>
                    <a:pt x="4983" y="1280"/>
                  </a:lnTo>
                  <a:lnTo>
                    <a:pt x="4974" y="1234"/>
                  </a:lnTo>
                  <a:lnTo>
                    <a:pt x="4967" y="1187"/>
                  </a:lnTo>
                  <a:lnTo>
                    <a:pt x="4962" y="1139"/>
                  </a:lnTo>
                  <a:lnTo>
                    <a:pt x="4959" y="1091"/>
                  </a:lnTo>
                  <a:lnTo>
                    <a:pt x="4959" y="1044"/>
                  </a:lnTo>
                  <a:lnTo>
                    <a:pt x="4960" y="995"/>
                  </a:lnTo>
                  <a:lnTo>
                    <a:pt x="4963" y="948"/>
                  </a:lnTo>
                  <a:lnTo>
                    <a:pt x="4970" y="899"/>
                  </a:lnTo>
                  <a:lnTo>
                    <a:pt x="4979" y="852"/>
                  </a:lnTo>
                  <a:lnTo>
                    <a:pt x="4989" y="804"/>
                  </a:lnTo>
                  <a:lnTo>
                    <a:pt x="5002" y="757"/>
                  </a:lnTo>
                  <a:lnTo>
                    <a:pt x="5017" y="709"/>
                  </a:lnTo>
                  <a:lnTo>
                    <a:pt x="5034" y="663"/>
                  </a:lnTo>
                  <a:lnTo>
                    <a:pt x="5054" y="616"/>
                  </a:lnTo>
                  <a:lnTo>
                    <a:pt x="5076" y="570"/>
                  </a:lnTo>
                  <a:lnTo>
                    <a:pt x="5103" y="522"/>
                  </a:lnTo>
                  <a:lnTo>
                    <a:pt x="5130" y="477"/>
                  </a:lnTo>
                  <a:lnTo>
                    <a:pt x="5161" y="433"/>
                  </a:lnTo>
                  <a:lnTo>
                    <a:pt x="5193" y="391"/>
                  </a:lnTo>
                  <a:lnTo>
                    <a:pt x="5228" y="351"/>
                  </a:lnTo>
                  <a:lnTo>
                    <a:pt x="5263" y="314"/>
                  </a:lnTo>
                  <a:lnTo>
                    <a:pt x="5301" y="278"/>
                  </a:lnTo>
                  <a:lnTo>
                    <a:pt x="5339" y="243"/>
                  </a:lnTo>
                  <a:lnTo>
                    <a:pt x="5380" y="212"/>
                  </a:lnTo>
                  <a:lnTo>
                    <a:pt x="5421" y="182"/>
                  </a:lnTo>
                  <a:lnTo>
                    <a:pt x="5464" y="154"/>
                  </a:lnTo>
                  <a:lnTo>
                    <a:pt x="5508" y="129"/>
                  </a:lnTo>
                  <a:lnTo>
                    <a:pt x="5553" y="105"/>
                  </a:lnTo>
                  <a:lnTo>
                    <a:pt x="5600" y="84"/>
                  </a:lnTo>
                  <a:lnTo>
                    <a:pt x="5647" y="66"/>
                  </a:lnTo>
                  <a:lnTo>
                    <a:pt x="5695" y="49"/>
                  </a:lnTo>
                  <a:lnTo>
                    <a:pt x="5744" y="34"/>
                  </a:lnTo>
                  <a:lnTo>
                    <a:pt x="5793" y="23"/>
                  </a:lnTo>
                  <a:lnTo>
                    <a:pt x="5843" y="14"/>
                  </a:lnTo>
                  <a:lnTo>
                    <a:pt x="5894" y="7"/>
                  </a:lnTo>
                  <a:lnTo>
                    <a:pt x="5944" y="2"/>
                  </a:lnTo>
                  <a:lnTo>
                    <a:pt x="5996" y="0"/>
                  </a:lnTo>
                  <a:lnTo>
                    <a:pt x="6047" y="0"/>
                  </a:lnTo>
                  <a:lnTo>
                    <a:pt x="6098" y="2"/>
                  </a:lnTo>
                  <a:lnTo>
                    <a:pt x="6149" y="8"/>
                  </a:lnTo>
                  <a:lnTo>
                    <a:pt x="6201" y="15"/>
                  </a:lnTo>
                  <a:lnTo>
                    <a:pt x="6252" y="25"/>
                  </a:lnTo>
                  <a:lnTo>
                    <a:pt x="6302" y="38"/>
                  </a:lnTo>
                  <a:lnTo>
                    <a:pt x="6353" y="54"/>
                  </a:lnTo>
                  <a:lnTo>
                    <a:pt x="6403" y="73"/>
                  </a:lnTo>
                  <a:lnTo>
                    <a:pt x="6453" y="94"/>
                  </a:lnTo>
                  <a:lnTo>
                    <a:pt x="6502" y="117"/>
                  </a:lnTo>
                  <a:close/>
                  <a:moveTo>
                    <a:pt x="2946" y="3350"/>
                  </a:moveTo>
                  <a:lnTo>
                    <a:pt x="2946" y="4504"/>
                  </a:lnTo>
                  <a:lnTo>
                    <a:pt x="1803" y="4504"/>
                  </a:lnTo>
                  <a:lnTo>
                    <a:pt x="1803" y="5432"/>
                  </a:lnTo>
                  <a:lnTo>
                    <a:pt x="2946" y="5432"/>
                  </a:lnTo>
                  <a:lnTo>
                    <a:pt x="2946" y="6576"/>
                  </a:lnTo>
                  <a:lnTo>
                    <a:pt x="3874" y="6576"/>
                  </a:lnTo>
                  <a:lnTo>
                    <a:pt x="3874" y="5432"/>
                  </a:lnTo>
                  <a:lnTo>
                    <a:pt x="5018" y="5432"/>
                  </a:lnTo>
                  <a:lnTo>
                    <a:pt x="5018" y="4504"/>
                  </a:lnTo>
                  <a:lnTo>
                    <a:pt x="3874" y="4504"/>
                  </a:lnTo>
                  <a:lnTo>
                    <a:pt x="3874" y="3350"/>
                  </a:lnTo>
                  <a:lnTo>
                    <a:pt x="2946" y="335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tx1">
                    <a:lumMod val="75000"/>
                    <a:lumOff val="25000"/>
                  </a:schemeClr>
                </a:solidFill>
              </a:endParaRPr>
            </a:p>
          </p:txBody>
        </p:sp>
      </p:grpSp>
      <p:grpSp>
        <p:nvGrpSpPr>
          <p:cNvPr id="48" name="组合 47"/>
          <p:cNvGrpSpPr/>
          <p:nvPr/>
        </p:nvGrpSpPr>
        <p:grpSpPr>
          <a:xfrm>
            <a:off x="357158" y="2428874"/>
            <a:ext cx="3636592" cy="747417"/>
            <a:chOff x="357158" y="2428874"/>
            <a:chExt cx="3636592" cy="747417"/>
          </a:xfrm>
        </p:grpSpPr>
        <p:grpSp>
          <p:nvGrpSpPr>
            <p:cNvPr id="49" name="Group 95"/>
            <p:cNvGrpSpPr/>
            <p:nvPr/>
          </p:nvGrpSpPr>
          <p:grpSpPr>
            <a:xfrm>
              <a:off x="357158" y="2428874"/>
              <a:ext cx="3636592" cy="747417"/>
              <a:chOff x="357158" y="2428874"/>
              <a:chExt cx="3636592" cy="747417"/>
            </a:xfrm>
          </p:grpSpPr>
          <p:grpSp>
            <p:nvGrpSpPr>
              <p:cNvPr id="51" name="Group 88"/>
              <p:cNvGrpSpPr/>
              <p:nvPr/>
            </p:nvGrpSpPr>
            <p:grpSpPr>
              <a:xfrm>
                <a:off x="357158" y="2428874"/>
                <a:ext cx="2643206" cy="747417"/>
                <a:chOff x="357158" y="2428874"/>
                <a:chExt cx="2643206" cy="747417"/>
              </a:xfrm>
            </p:grpSpPr>
            <p:sp>
              <p:nvSpPr>
                <p:cNvPr id="53" name="Rectangle 31"/>
                <p:cNvSpPr/>
                <p:nvPr/>
              </p:nvSpPr>
              <p:spPr>
                <a:xfrm>
                  <a:off x="357158" y="2714626"/>
                  <a:ext cx="2643206" cy="461665"/>
                </a:xfrm>
                <a:prstGeom prst="rect">
                  <a:avLst/>
                </a:prstGeom>
              </p:spPr>
              <p:txBody>
                <a:bodyPr wrap="square">
                  <a:spAutoFit/>
                </a:bodyPr>
                <a:lstStyle/>
                <a:p>
                  <a:pPr algn="r"/>
                  <a:r>
                    <a:rPr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rPr>
                    <a:t>此处添加详细文本描述，建议与标题相关并符合整体语言风格，语言描述尽量简洁生动。尽量将每页幻灯片的字数控制在</a:t>
                  </a:r>
                  <a:r>
                    <a:rPr lang="en-US" altLang="zh-CN"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rPr>
                    <a:t>200</a:t>
                  </a:r>
                  <a:r>
                    <a:rPr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rPr>
                    <a:t>字以内据统计每页幻灯片。</a:t>
                  </a:r>
                  <a:endParaRPr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54" name="Rectangle 32"/>
                <p:cNvSpPr/>
                <p:nvPr/>
              </p:nvSpPr>
              <p:spPr>
                <a:xfrm>
                  <a:off x="2163275" y="2428874"/>
                  <a:ext cx="800220" cy="276999"/>
                </a:xfrm>
                <a:prstGeom prst="rect">
                  <a:avLst/>
                </a:prstGeom>
              </p:spPr>
              <p:txBody>
                <a:bodyPr wrap="none">
                  <a:spAutoFit/>
                </a:bodyPr>
                <a:lstStyle/>
                <a:p>
                  <a:pPr algn="r"/>
                  <a:r>
                    <a:rPr lang="zh-CN" altLang="en-US" sz="1200">
                      <a:solidFill>
                        <a:srgbClr val="4CA6C6"/>
                      </a:solidFill>
                      <a:latin typeface="微软雅黑" panose="020b0503020204020204" pitchFamily="34" charset="-122"/>
                      <a:ea typeface="微软雅黑" panose="020b0503020204020204" pitchFamily="34" charset="-122"/>
                      <a:cs typeface="Open Sans" pitchFamily="34" charset="0"/>
                    </a:rPr>
                    <a:t>添加标题</a:t>
                  </a:r>
                  <a:endParaRPr lang="en-US" altLang="zh-CN" sz="1200">
                    <a:solidFill>
                      <a:srgbClr val="4CA6C6"/>
                    </a:solidFill>
                    <a:latin typeface="微软雅黑" panose="020b0503020204020204" pitchFamily="34" charset="-122"/>
                    <a:ea typeface="微软雅黑" panose="020b0503020204020204" pitchFamily="34" charset="-122"/>
                    <a:cs typeface="Open Sans" pitchFamily="34" charset="0"/>
                  </a:endParaRPr>
                </a:p>
              </p:txBody>
            </p:sp>
          </p:grpSp>
          <p:sp>
            <p:nvSpPr>
              <p:cNvPr id="52" name="Rectangle 22"/>
              <p:cNvSpPr/>
              <p:nvPr/>
            </p:nvSpPr>
            <p:spPr>
              <a:xfrm>
                <a:off x="3357554" y="2500312"/>
                <a:ext cx="636196" cy="636164"/>
              </a:xfrm>
              <a:prstGeom prst="rect">
                <a:avLst/>
              </a:prstGeom>
              <a:solidFill>
                <a:srgbClr val="4C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50" name="KSO_Shape"/>
            <p:cNvSpPr/>
            <p:nvPr/>
          </p:nvSpPr>
          <p:spPr bwMode="auto">
            <a:xfrm>
              <a:off x="3500430" y="2630913"/>
              <a:ext cx="269151" cy="373821"/>
            </a:xfrm>
            <a:custGeom>
              <a:gdLst>
                <a:gd name="T0" fmla="*/ 2751573 w 4387850"/>
                <a:gd name="T1" fmla="*/ 638208 h 6094413"/>
                <a:gd name="T2" fmla="*/ 2218529 w 4387850"/>
                <a:gd name="T3" fmla="*/ 1251968 h 6094413"/>
                <a:gd name="T4" fmla="*/ 3361447 w 4387850"/>
                <a:gd name="T5" fmla="*/ 874758 h 6094413"/>
                <a:gd name="T6" fmla="*/ 4127836 w 4387850"/>
                <a:gd name="T7" fmla="*/ 2232459 h 6094413"/>
                <a:gd name="T8" fmla="*/ 3986213 w 4387850"/>
                <a:gd name="T9" fmla="*/ 5565775 h 6094413"/>
                <a:gd name="T10" fmla="*/ 1518175 w 4387850"/>
                <a:gd name="T11" fmla="*/ 4851018 h 6094413"/>
                <a:gd name="T12" fmla="*/ 2381395 w 4387850"/>
                <a:gd name="T13" fmla="*/ 4459203 h 6094413"/>
                <a:gd name="T14" fmla="*/ 2506164 w 4387850"/>
                <a:gd name="T15" fmla="*/ 4405225 h 6094413"/>
                <a:gd name="T16" fmla="*/ 2603947 w 4387850"/>
                <a:gd name="T17" fmla="*/ 4350612 h 6094413"/>
                <a:gd name="T18" fmla="*/ 2715381 w 4387850"/>
                <a:gd name="T19" fmla="*/ 4275043 h 6094413"/>
                <a:gd name="T20" fmla="*/ 2834435 w 4387850"/>
                <a:gd name="T21" fmla="*/ 4175661 h 6094413"/>
                <a:gd name="T22" fmla="*/ 2955711 w 4387850"/>
                <a:gd name="T23" fmla="*/ 4049924 h 6094413"/>
                <a:gd name="T24" fmla="*/ 3073813 w 4387850"/>
                <a:gd name="T25" fmla="*/ 3894658 h 6094413"/>
                <a:gd name="T26" fmla="*/ 3183025 w 4387850"/>
                <a:gd name="T27" fmla="*/ 3707641 h 6094413"/>
                <a:gd name="T28" fmla="*/ 3277633 w 4387850"/>
                <a:gd name="T29" fmla="*/ 3485697 h 6094413"/>
                <a:gd name="T30" fmla="*/ 3305571 w 4387850"/>
                <a:gd name="T31" fmla="*/ 3359960 h 6094413"/>
                <a:gd name="T32" fmla="*/ 3232869 w 4387850"/>
                <a:gd name="T33" fmla="*/ 3348847 h 6094413"/>
                <a:gd name="T34" fmla="*/ 3163976 w 4387850"/>
                <a:gd name="T35" fmla="*/ 3328209 h 6094413"/>
                <a:gd name="T36" fmla="*/ 3099528 w 4387850"/>
                <a:gd name="T37" fmla="*/ 3298045 h 6094413"/>
                <a:gd name="T38" fmla="*/ 3040477 w 4387850"/>
                <a:gd name="T39" fmla="*/ 3259625 h 6094413"/>
                <a:gd name="T40" fmla="*/ 2987459 w 4387850"/>
                <a:gd name="T41" fmla="*/ 3213268 h 6094413"/>
                <a:gd name="T42" fmla="*/ 2941742 w 4387850"/>
                <a:gd name="T43" fmla="*/ 3160560 h 6094413"/>
                <a:gd name="T44" fmla="*/ 2903327 w 4387850"/>
                <a:gd name="T45" fmla="*/ 3101184 h 6094413"/>
                <a:gd name="T46" fmla="*/ 2873167 w 4387850"/>
                <a:gd name="T47" fmla="*/ 3036729 h 6094413"/>
                <a:gd name="T48" fmla="*/ 2852531 w 4387850"/>
                <a:gd name="T49" fmla="*/ 2967828 h 6094413"/>
                <a:gd name="T50" fmla="*/ 2841737 w 4387850"/>
                <a:gd name="T51" fmla="*/ 2895434 h 6094413"/>
                <a:gd name="T52" fmla="*/ 2842689 w 4387850"/>
                <a:gd name="T53" fmla="*/ 2811927 h 6094413"/>
                <a:gd name="T54" fmla="*/ 2858563 w 4387850"/>
                <a:gd name="T55" fmla="*/ 2723340 h 6094413"/>
                <a:gd name="T56" fmla="*/ 2889676 w 4387850"/>
                <a:gd name="T57" fmla="*/ 2640785 h 6094413"/>
                <a:gd name="T58" fmla="*/ 2933488 w 4387850"/>
                <a:gd name="T59" fmla="*/ 2566487 h 6094413"/>
                <a:gd name="T60" fmla="*/ 2989364 w 4387850"/>
                <a:gd name="T61" fmla="*/ 2500443 h 6094413"/>
                <a:gd name="T62" fmla="*/ 2613471 w 4387850"/>
                <a:gd name="T63" fmla="*/ 2281992 h 6094413"/>
                <a:gd name="T64" fmla="*/ 2517593 w 4387850"/>
                <a:gd name="T65" fmla="*/ 2506793 h 6094413"/>
                <a:gd name="T66" fmla="*/ 2476003 w 4387850"/>
                <a:gd name="T67" fmla="*/ 2548706 h 6094413"/>
                <a:gd name="T68" fmla="*/ 2425207 w 4387850"/>
                <a:gd name="T69" fmla="*/ 2576647 h 6094413"/>
                <a:gd name="T70" fmla="*/ 2368061 w 4387850"/>
                <a:gd name="T71" fmla="*/ 2588713 h 6094413"/>
                <a:gd name="T72" fmla="*/ 2309011 w 4387850"/>
                <a:gd name="T73" fmla="*/ 2584267 h 6094413"/>
                <a:gd name="T74" fmla="*/ 1694692 w 4387850"/>
                <a:gd name="T75" fmla="*/ 2939886 h 6094413"/>
                <a:gd name="T76" fmla="*/ 1864543 w 4387850"/>
                <a:gd name="T77" fmla="*/ 2405188 h 6094413"/>
                <a:gd name="T78" fmla="*/ 1820096 w 4387850"/>
                <a:gd name="T79" fmla="*/ 2365816 h 6094413"/>
                <a:gd name="T80" fmla="*/ 1789935 w 4387850"/>
                <a:gd name="T81" fmla="*/ 2316284 h 6094413"/>
                <a:gd name="T82" fmla="*/ 1774697 w 4387850"/>
                <a:gd name="T83" fmla="*/ 2260083 h 6094413"/>
                <a:gd name="T84" fmla="*/ 1776601 w 4387850"/>
                <a:gd name="T85" fmla="*/ 2201025 h 6094413"/>
                <a:gd name="T86" fmla="*/ 1776284 w 4387850"/>
                <a:gd name="T87" fmla="*/ 1947964 h 6094413"/>
                <a:gd name="T88" fmla="*/ 1685168 w 4387850"/>
                <a:gd name="T89" fmla="*/ 2159748 h 6094413"/>
                <a:gd name="T90" fmla="*/ 1643579 w 4387850"/>
                <a:gd name="T91" fmla="*/ 2201342 h 6094413"/>
                <a:gd name="T92" fmla="*/ 1593100 w 4387850"/>
                <a:gd name="T93" fmla="*/ 2229284 h 6094413"/>
                <a:gd name="T94" fmla="*/ 1535954 w 4387850"/>
                <a:gd name="T95" fmla="*/ 2241667 h 6094413"/>
                <a:gd name="T96" fmla="*/ 1476903 w 4387850"/>
                <a:gd name="T97" fmla="*/ 2237222 h 6094413"/>
                <a:gd name="T98" fmla="*/ 941954 w 4387850"/>
                <a:gd name="T99" fmla="*/ 2396298 h 6094413"/>
                <a:gd name="T100" fmla="*/ 1032118 w 4387850"/>
                <a:gd name="T101" fmla="*/ 2058143 h 6094413"/>
                <a:gd name="T102" fmla="*/ 988306 w 4387850"/>
                <a:gd name="T103" fmla="*/ 2018453 h 6094413"/>
                <a:gd name="T104" fmla="*/ 957828 w 4387850"/>
                <a:gd name="T105" fmla="*/ 1968921 h 6094413"/>
                <a:gd name="T106" fmla="*/ 942907 w 4387850"/>
                <a:gd name="T107" fmla="*/ 1912720 h 6094413"/>
                <a:gd name="T108" fmla="*/ 944494 w 4387850"/>
                <a:gd name="T109" fmla="*/ 1853979 h 6094413"/>
                <a:gd name="T110" fmla="*/ 869570 w 4387850"/>
                <a:gd name="T111" fmla="*/ 1586313 h 6094413"/>
                <a:gd name="T112" fmla="*/ 2359489 w 4387850"/>
                <a:gd name="T113" fmla="*/ 486435 h 60944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87850" h="6094413">
                  <a:moveTo>
                    <a:pt x="3008412" y="738226"/>
                  </a:moveTo>
                  <a:lnTo>
                    <a:pt x="2731890" y="1451051"/>
                  </a:lnTo>
                  <a:lnTo>
                    <a:pt x="2853166" y="1498043"/>
                  </a:lnTo>
                  <a:lnTo>
                    <a:pt x="3129689" y="785219"/>
                  </a:lnTo>
                  <a:lnTo>
                    <a:pt x="3008412" y="738226"/>
                  </a:lnTo>
                  <a:close/>
                  <a:moveTo>
                    <a:pt x="2751573" y="638208"/>
                  </a:moveTo>
                  <a:lnTo>
                    <a:pt x="2475369" y="1351668"/>
                  </a:lnTo>
                  <a:lnTo>
                    <a:pt x="2596327" y="1398343"/>
                  </a:lnTo>
                  <a:lnTo>
                    <a:pt x="2873167" y="685518"/>
                  </a:lnTo>
                  <a:lnTo>
                    <a:pt x="2751573" y="638208"/>
                  </a:lnTo>
                  <a:close/>
                  <a:moveTo>
                    <a:pt x="2495052" y="538826"/>
                  </a:moveTo>
                  <a:lnTo>
                    <a:pt x="2218529" y="1251968"/>
                  </a:lnTo>
                  <a:lnTo>
                    <a:pt x="2339806" y="1298960"/>
                  </a:lnTo>
                  <a:lnTo>
                    <a:pt x="2616646" y="585818"/>
                  </a:lnTo>
                  <a:lnTo>
                    <a:pt x="2495052" y="538826"/>
                  </a:lnTo>
                  <a:close/>
                  <a:moveTo>
                    <a:pt x="2437906" y="0"/>
                  </a:moveTo>
                  <a:lnTo>
                    <a:pt x="3535742" y="425790"/>
                  </a:lnTo>
                  <a:lnTo>
                    <a:pt x="3361447" y="874758"/>
                  </a:lnTo>
                  <a:lnTo>
                    <a:pt x="3264934" y="837609"/>
                  </a:lnTo>
                  <a:lnTo>
                    <a:pt x="2988729" y="1550751"/>
                  </a:lnTo>
                  <a:lnTo>
                    <a:pt x="2933488" y="1692999"/>
                  </a:lnTo>
                  <a:lnTo>
                    <a:pt x="2993808" y="1716495"/>
                  </a:lnTo>
                  <a:lnTo>
                    <a:pt x="2972537" y="1771743"/>
                  </a:lnTo>
                  <a:lnTo>
                    <a:pt x="4127836" y="2232459"/>
                  </a:lnTo>
                  <a:lnTo>
                    <a:pt x="3986232" y="2586831"/>
                  </a:lnTo>
                  <a:lnTo>
                    <a:pt x="3986213" y="2586831"/>
                  </a:lnTo>
                  <a:lnTo>
                    <a:pt x="3986213" y="2586879"/>
                  </a:lnTo>
                  <a:lnTo>
                    <a:pt x="3985607" y="2588395"/>
                  </a:lnTo>
                  <a:lnTo>
                    <a:pt x="3986213" y="2588395"/>
                  </a:lnTo>
                  <a:lnTo>
                    <a:pt x="3986213" y="5565775"/>
                  </a:lnTo>
                  <a:lnTo>
                    <a:pt x="4387850" y="5565775"/>
                  </a:lnTo>
                  <a:lnTo>
                    <a:pt x="4387850" y="6094413"/>
                  </a:lnTo>
                  <a:lnTo>
                    <a:pt x="342875" y="6094413"/>
                  </a:lnTo>
                  <a:lnTo>
                    <a:pt x="342875" y="5565748"/>
                  </a:lnTo>
                  <a:lnTo>
                    <a:pt x="1518175" y="5565748"/>
                  </a:lnTo>
                  <a:lnTo>
                    <a:pt x="1518175" y="4851018"/>
                  </a:lnTo>
                  <a:lnTo>
                    <a:pt x="0" y="4851018"/>
                  </a:lnTo>
                  <a:lnTo>
                    <a:pt x="0" y="4468728"/>
                  </a:lnTo>
                  <a:lnTo>
                    <a:pt x="2350600" y="4468728"/>
                  </a:lnTo>
                  <a:lnTo>
                    <a:pt x="2358854" y="4466506"/>
                  </a:lnTo>
                  <a:lnTo>
                    <a:pt x="2368061" y="4463648"/>
                  </a:lnTo>
                  <a:lnTo>
                    <a:pt x="2381395" y="4459203"/>
                  </a:lnTo>
                  <a:lnTo>
                    <a:pt x="2397904" y="4453170"/>
                  </a:lnTo>
                  <a:lnTo>
                    <a:pt x="2417270" y="4445232"/>
                  </a:lnTo>
                  <a:lnTo>
                    <a:pt x="2439493" y="4436342"/>
                  </a:lnTo>
                  <a:lnTo>
                    <a:pt x="2464574" y="4425229"/>
                  </a:lnTo>
                  <a:lnTo>
                    <a:pt x="2491877" y="4412210"/>
                  </a:lnTo>
                  <a:lnTo>
                    <a:pt x="2506164" y="4405225"/>
                  </a:lnTo>
                  <a:lnTo>
                    <a:pt x="2521403" y="4397287"/>
                  </a:lnTo>
                  <a:lnTo>
                    <a:pt x="2537277" y="4389032"/>
                  </a:lnTo>
                  <a:lnTo>
                    <a:pt x="2553150" y="4380459"/>
                  </a:lnTo>
                  <a:lnTo>
                    <a:pt x="2569659" y="4370933"/>
                  </a:lnTo>
                  <a:lnTo>
                    <a:pt x="2586803" y="4361090"/>
                  </a:lnTo>
                  <a:lnTo>
                    <a:pt x="2603947" y="4350612"/>
                  </a:lnTo>
                  <a:lnTo>
                    <a:pt x="2621725" y="4339499"/>
                  </a:lnTo>
                  <a:lnTo>
                    <a:pt x="2640139" y="4328069"/>
                  </a:lnTo>
                  <a:lnTo>
                    <a:pt x="2658235" y="4315685"/>
                  </a:lnTo>
                  <a:lnTo>
                    <a:pt x="2676966" y="4302667"/>
                  </a:lnTo>
                  <a:lnTo>
                    <a:pt x="2696015" y="4289332"/>
                  </a:lnTo>
                  <a:lnTo>
                    <a:pt x="2715381" y="4275043"/>
                  </a:lnTo>
                  <a:lnTo>
                    <a:pt x="2734747" y="4260120"/>
                  </a:lnTo>
                  <a:lnTo>
                    <a:pt x="2754431" y="4244562"/>
                  </a:lnTo>
                  <a:lnTo>
                    <a:pt x="2774114" y="4228686"/>
                  </a:lnTo>
                  <a:lnTo>
                    <a:pt x="2794115" y="4211858"/>
                  </a:lnTo>
                  <a:lnTo>
                    <a:pt x="2814434" y="4194076"/>
                  </a:lnTo>
                  <a:lnTo>
                    <a:pt x="2834435" y="4175661"/>
                  </a:lnTo>
                  <a:lnTo>
                    <a:pt x="2854436" y="4156610"/>
                  </a:lnTo>
                  <a:lnTo>
                    <a:pt x="2875072" y="4136923"/>
                  </a:lnTo>
                  <a:lnTo>
                    <a:pt x="2895073" y="4116285"/>
                  </a:lnTo>
                  <a:lnTo>
                    <a:pt x="2915074" y="4095011"/>
                  </a:lnTo>
                  <a:lnTo>
                    <a:pt x="2935710" y="4072468"/>
                  </a:lnTo>
                  <a:lnTo>
                    <a:pt x="2955711" y="4049924"/>
                  </a:lnTo>
                  <a:lnTo>
                    <a:pt x="2976030" y="4026110"/>
                  </a:lnTo>
                  <a:lnTo>
                    <a:pt x="2995713" y="4001344"/>
                  </a:lnTo>
                  <a:lnTo>
                    <a:pt x="3015714" y="3975943"/>
                  </a:lnTo>
                  <a:lnTo>
                    <a:pt x="3035081" y="3949589"/>
                  </a:lnTo>
                  <a:lnTo>
                    <a:pt x="3054447" y="3922600"/>
                  </a:lnTo>
                  <a:lnTo>
                    <a:pt x="3073813" y="3894658"/>
                  </a:lnTo>
                  <a:lnTo>
                    <a:pt x="3092861" y="3865447"/>
                  </a:lnTo>
                  <a:lnTo>
                    <a:pt x="3111592" y="3835600"/>
                  </a:lnTo>
                  <a:lnTo>
                    <a:pt x="3130006" y="3805119"/>
                  </a:lnTo>
                  <a:lnTo>
                    <a:pt x="3148102" y="3773367"/>
                  </a:lnTo>
                  <a:lnTo>
                    <a:pt x="3165881" y="3740980"/>
                  </a:lnTo>
                  <a:lnTo>
                    <a:pt x="3183025" y="3707641"/>
                  </a:lnTo>
                  <a:lnTo>
                    <a:pt x="3200169" y="3673032"/>
                  </a:lnTo>
                  <a:lnTo>
                    <a:pt x="3216677" y="3637470"/>
                  </a:lnTo>
                  <a:lnTo>
                    <a:pt x="3232551" y="3600956"/>
                  </a:lnTo>
                  <a:lnTo>
                    <a:pt x="3248107" y="3563489"/>
                  </a:lnTo>
                  <a:lnTo>
                    <a:pt x="3263029" y="3525069"/>
                  </a:lnTo>
                  <a:lnTo>
                    <a:pt x="3277633" y="3485697"/>
                  </a:lnTo>
                  <a:lnTo>
                    <a:pt x="3291602" y="3445055"/>
                  </a:lnTo>
                  <a:lnTo>
                    <a:pt x="3298586" y="3424416"/>
                  </a:lnTo>
                  <a:lnTo>
                    <a:pt x="3305253" y="3403143"/>
                  </a:lnTo>
                  <a:lnTo>
                    <a:pt x="3311603" y="3382504"/>
                  </a:lnTo>
                  <a:lnTo>
                    <a:pt x="3317953" y="3360913"/>
                  </a:lnTo>
                  <a:lnTo>
                    <a:pt x="3305571" y="3359960"/>
                  </a:lnTo>
                  <a:lnTo>
                    <a:pt x="3293189" y="3359008"/>
                  </a:lnTo>
                  <a:lnTo>
                    <a:pt x="3280807" y="3357420"/>
                  </a:lnTo>
                  <a:lnTo>
                    <a:pt x="3268743" y="3355515"/>
                  </a:lnTo>
                  <a:lnTo>
                    <a:pt x="3256679" y="3353610"/>
                  </a:lnTo>
                  <a:lnTo>
                    <a:pt x="3244615" y="3351387"/>
                  </a:lnTo>
                  <a:lnTo>
                    <a:pt x="3232869" y="3348847"/>
                  </a:lnTo>
                  <a:lnTo>
                    <a:pt x="3221122" y="3346307"/>
                  </a:lnTo>
                  <a:lnTo>
                    <a:pt x="3209375" y="3342815"/>
                  </a:lnTo>
                  <a:lnTo>
                    <a:pt x="3197946" y="3339639"/>
                  </a:lnTo>
                  <a:lnTo>
                    <a:pt x="3186517" y="3336147"/>
                  </a:lnTo>
                  <a:lnTo>
                    <a:pt x="3175088" y="3332019"/>
                  </a:lnTo>
                  <a:lnTo>
                    <a:pt x="3163976" y="3328209"/>
                  </a:lnTo>
                  <a:lnTo>
                    <a:pt x="3152864" y="3323446"/>
                  </a:lnTo>
                  <a:lnTo>
                    <a:pt x="3141753" y="3319001"/>
                  </a:lnTo>
                  <a:lnTo>
                    <a:pt x="3130959" y="3314238"/>
                  </a:lnTo>
                  <a:lnTo>
                    <a:pt x="3120482" y="3309158"/>
                  </a:lnTo>
                  <a:lnTo>
                    <a:pt x="3110005" y="3303442"/>
                  </a:lnTo>
                  <a:lnTo>
                    <a:pt x="3099528" y="3298045"/>
                  </a:lnTo>
                  <a:lnTo>
                    <a:pt x="3089051" y="3292329"/>
                  </a:lnTo>
                  <a:lnTo>
                    <a:pt x="3079210" y="3285979"/>
                  </a:lnTo>
                  <a:lnTo>
                    <a:pt x="3069368" y="3279629"/>
                  </a:lnTo>
                  <a:lnTo>
                    <a:pt x="3059209" y="3273278"/>
                  </a:lnTo>
                  <a:lnTo>
                    <a:pt x="3050002" y="3266611"/>
                  </a:lnTo>
                  <a:lnTo>
                    <a:pt x="3040477" y="3259625"/>
                  </a:lnTo>
                  <a:lnTo>
                    <a:pt x="3030953" y="3252322"/>
                  </a:lnTo>
                  <a:lnTo>
                    <a:pt x="3022064" y="3245019"/>
                  </a:lnTo>
                  <a:lnTo>
                    <a:pt x="3013175" y="3237717"/>
                  </a:lnTo>
                  <a:lnTo>
                    <a:pt x="3004603" y="3229779"/>
                  </a:lnTo>
                  <a:lnTo>
                    <a:pt x="2996031" y="3221523"/>
                  </a:lnTo>
                  <a:lnTo>
                    <a:pt x="2987459" y="3213268"/>
                  </a:lnTo>
                  <a:lnTo>
                    <a:pt x="2979205" y="3205012"/>
                  </a:lnTo>
                  <a:lnTo>
                    <a:pt x="2971585" y="3196439"/>
                  </a:lnTo>
                  <a:lnTo>
                    <a:pt x="2963648" y="3187549"/>
                  </a:lnTo>
                  <a:lnTo>
                    <a:pt x="2956346" y="3178658"/>
                  </a:lnTo>
                  <a:lnTo>
                    <a:pt x="2948727" y="3169768"/>
                  </a:lnTo>
                  <a:lnTo>
                    <a:pt x="2941742" y="3160560"/>
                  </a:lnTo>
                  <a:lnTo>
                    <a:pt x="2934440" y="3151035"/>
                  </a:lnTo>
                  <a:lnTo>
                    <a:pt x="2927773" y="3141509"/>
                  </a:lnTo>
                  <a:lnTo>
                    <a:pt x="2921106" y="3131666"/>
                  </a:lnTo>
                  <a:lnTo>
                    <a:pt x="2915074" y="3121823"/>
                  </a:lnTo>
                  <a:lnTo>
                    <a:pt x="2909042" y="3111662"/>
                  </a:lnTo>
                  <a:lnTo>
                    <a:pt x="2903327" y="3101184"/>
                  </a:lnTo>
                  <a:lnTo>
                    <a:pt x="2897613" y="3090706"/>
                  </a:lnTo>
                  <a:lnTo>
                    <a:pt x="2892216" y="3080546"/>
                  </a:lnTo>
                  <a:lnTo>
                    <a:pt x="2886819" y="3070068"/>
                  </a:lnTo>
                  <a:lnTo>
                    <a:pt x="2882057" y="3059272"/>
                  </a:lnTo>
                  <a:lnTo>
                    <a:pt x="2877612" y="3047842"/>
                  </a:lnTo>
                  <a:lnTo>
                    <a:pt x="2873167" y="3036729"/>
                  </a:lnTo>
                  <a:lnTo>
                    <a:pt x="2869040" y="3025615"/>
                  </a:lnTo>
                  <a:lnTo>
                    <a:pt x="2865230" y="3014502"/>
                  </a:lnTo>
                  <a:lnTo>
                    <a:pt x="2861738" y="3003072"/>
                  </a:lnTo>
                  <a:lnTo>
                    <a:pt x="2858246" y="2991324"/>
                  </a:lnTo>
                  <a:lnTo>
                    <a:pt x="2855389" y="2979893"/>
                  </a:lnTo>
                  <a:lnTo>
                    <a:pt x="2852531" y="2967828"/>
                  </a:lnTo>
                  <a:lnTo>
                    <a:pt x="2849991" y="2956079"/>
                  </a:lnTo>
                  <a:lnTo>
                    <a:pt x="2847769" y="2944014"/>
                  </a:lnTo>
                  <a:lnTo>
                    <a:pt x="2845864" y="2932266"/>
                  </a:lnTo>
                  <a:lnTo>
                    <a:pt x="2843959" y="2919882"/>
                  </a:lnTo>
                  <a:lnTo>
                    <a:pt x="2843007" y="2907499"/>
                  </a:lnTo>
                  <a:lnTo>
                    <a:pt x="2841737" y="2895434"/>
                  </a:lnTo>
                  <a:lnTo>
                    <a:pt x="2841102" y="2883051"/>
                  </a:lnTo>
                  <a:lnTo>
                    <a:pt x="2840785" y="2870350"/>
                  </a:lnTo>
                  <a:lnTo>
                    <a:pt x="2840467" y="2857649"/>
                  </a:lnTo>
                  <a:lnTo>
                    <a:pt x="2840785" y="2842408"/>
                  </a:lnTo>
                  <a:lnTo>
                    <a:pt x="2841419" y="2826850"/>
                  </a:lnTo>
                  <a:lnTo>
                    <a:pt x="2842689" y="2811927"/>
                  </a:lnTo>
                  <a:lnTo>
                    <a:pt x="2843959" y="2796686"/>
                  </a:lnTo>
                  <a:lnTo>
                    <a:pt x="2845864" y="2781763"/>
                  </a:lnTo>
                  <a:lnTo>
                    <a:pt x="2848404" y="2766839"/>
                  </a:lnTo>
                  <a:lnTo>
                    <a:pt x="2851579" y="2752234"/>
                  </a:lnTo>
                  <a:lnTo>
                    <a:pt x="2854753" y="2737628"/>
                  </a:lnTo>
                  <a:lnTo>
                    <a:pt x="2858563" y="2723340"/>
                  </a:lnTo>
                  <a:lnTo>
                    <a:pt x="2862690" y="2709052"/>
                  </a:lnTo>
                  <a:lnTo>
                    <a:pt x="2867135" y="2695398"/>
                  </a:lnTo>
                  <a:lnTo>
                    <a:pt x="2872532" y="2681428"/>
                  </a:lnTo>
                  <a:lnTo>
                    <a:pt x="2877612" y="2667774"/>
                  </a:lnTo>
                  <a:lnTo>
                    <a:pt x="2883326" y="2654439"/>
                  </a:lnTo>
                  <a:lnTo>
                    <a:pt x="2889676" y="2640785"/>
                  </a:lnTo>
                  <a:lnTo>
                    <a:pt x="2895708" y="2628402"/>
                  </a:lnTo>
                  <a:lnTo>
                    <a:pt x="2902693" y="2615384"/>
                  </a:lnTo>
                  <a:lnTo>
                    <a:pt x="2909995" y="2602683"/>
                  </a:lnTo>
                  <a:lnTo>
                    <a:pt x="2917614" y="2590300"/>
                  </a:lnTo>
                  <a:lnTo>
                    <a:pt x="2925233" y="2578235"/>
                  </a:lnTo>
                  <a:lnTo>
                    <a:pt x="2933488" y="2566487"/>
                  </a:lnTo>
                  <a:lnTo>
                    <a:pt x="2942059" y="2554738"/>
                  </a:lnTo>
                  <a:lnTo>
                    <a:pt x="2950949" y="2543308"/>
                  </a:lnTo>
                  <a:lnTo>
                    <a:pt x="2959838" y="2532195"/>
                  </a:lnTo>
                  <a:lnTo>
                    <a:pt x="2969680" y="2521399"/>
                  </a:lnTo>
                  <a:lnTo>
                    <a:pt x="2979205" y="2510921"/>
                  </a:lnTo>
                  <a:lnTo>
                    <a:pt x="2989364" y="2500443"/>
                  </a:lnTo>
                  <a:lnTo>
                    <a:pt x="2999841" y="2490918"/>
                  </a:lnTo>
                  <a:lnTo>
                    <a:pt x="3010317" y="2480757"/>
                  </a:lnTo>
                  <a:lnTo>
                    <a:pt x="3021429" y="2471549"/>
                  </a:lnTo>
                  <a:lnTo>
                    <a:pt x="3032541" y="2462659"/>
                  </a:lnTo>
                  <a:lnTo>
                    <a:pt x="3043652" y="2453451"/>
                  </a:lnTo>
                  <a:lnTo>
                    <a:pt x="2613471" y="2281992"/>
                  </a:lnTo>
                  <a:lnTo>
                    <a:pt x="2542039" y="2462024"/>
                  </a:lnTo>
                  <a:lnTo>
                    <a:pt x="2537911" y="2471867"/>
                  </a:lnTo>
                  <a:lnTo>
                    <a:pt x="2533467" y="2480757"/>
                  </a:lnTo>
                  <a:lnTo>
                    <a:pt x="2528387" y="2489648"/>
                  </a:lnTo>
                  <a:lnTo>
                    <a:pt x="2522990" y="2498220"/>
                  </a:lnTo>
                  <a:lnTo>
                    <a:pt x="2517593" y="2506793"/>
                  </a:lnTo>
                  <a:lnTo>
                    <a:pt x="2511243" y="2514731"/>
                  </a:lnTo>
                  <a:lnTo>
                    <a:pt x="2504894" y="2522034"/>
                  </a:lnTo>
                  <a:lnTo>
                    <a:pt x="2498227" y="2529337"/>
                  </a:lnTo>
                  <a:lnTo>
                    <a:pt x="2490925" y="2536323"/>
                  </a:lnTo>
                  <a:lnTo>
                    <a:pt x="2483623" y="2542673"/>
                  </a:lnTo>
                  <a:lnTo>
                    <a:pt x="2476003" y="2548706"/>
                  </a:lnTo>
                  <a:lnTo>
                    <a:pt x="2468067" y="2554103"/>
                  </a:lnTo>
                  <a:lnTo>
                    <a:pt x="2459812" y="2559819"/>
                  </a:lnTo>
                  <a:lnTo>
                    <a:pt x="2451557" y="2564582"/>
                  </a:lnTo>
                  <a:lnTo>
                    <a:pt x="2442986" y="2569027"/>
                  </a:lnTo>
                  <a:lnTo>
                    <a:pt x="2434096" y="2572837"/>
                  </a:lnTo>
                  <a:lnTo>
                    <a:pt x="2425207" y="2576647"/>
                  </a:lnTo>
                  <a:lnTo>
                    <a:pt x="2415683" y="2579822"/>
                  </a:lnTo>
                  <a:lnTo>
                    <a:pt x="2406476" y="2582362"/>
                  </a:lnTo>
                  <a:lnTo>
                    <a:pt x="2397269" y="2584585"/>
                  </a:lnTo>
                  <a:lnTo>
                    <a:pt x="2387427" y="2586490"/>
                  </a:lnTo>
                  <a:lnTo>
                    <a:pt x="2377903" y="2588078"/>
                  </a:lnTo>
                  <a:lnTo>
                    <a:pt x="2368061" y="2588713"/>
                  </a:lnTo>
                  <a:lnTo>
                    <a:pt x="2358537" y="2589665"/>
                  </a:lnTo>
                  <a:lnTo>
                    <a:pt x="2348377" y="2589030"/>
                  </a:lnTo>
                  <a:lnTo>
                    <a:pt x="2338536" y="2588713"/>
                  </a:lnTo>
                  <a:lnTo>
                    <a:pt x="2328694" y="2587760"/>
                  </a:lnTo>
                  <a:lnTo>
                    <a:pt x="2318852" y="2586173"/>
                  </a:lnTo>
                  <a:lnTo>
                    <a:pt x="2309011" y="2584267"/>
                  </a:lnTo>
                  <a:lnTo>
                    <a:pt x="2299169" y="2581727"/>
                  </a:lnTo>
                  <a:lnTo>
                    <a:pt x="2289009" y="2578870"/>
                  </a:lnTo>
                  <a:lnTo>
                    <a:pt x="2279485" y="2575060"/>
                  </a:lnTo>
                  <a:lnTo>
                    <a:pt x="2279167" y="2575060"/>
                  </a:lnTo>
                  <a:lnTo>
                    <a:pt x="2072807" y="3090706"/>
                  </a:lnTo>
                  <a:lnTo>
                    <a:pt x="1694692" y="2939886"/>
                  </a:lnTo>
                  <a:lnTo>
                    <a:pt x="1901053" y="2424239"/>
                  </a:lnTo>
                  <a:lnTo>
                    <a:pt x="1900735" y="2424239"/>
                  </a:lnTo>
                  <a:lnTo>
                    <a:pt x="1890893" y="2420111"/>
                  </a:lnTo>
                  <a:lnTo>
                    <a:pt x="1882004" y="2415666"/>
                  </a:lnTo>
                  <a:lnTo>
                    <a:pt x="1873115" y="2410268"/>
                  </a:lnTo>
                  <a:lnTo>
                    <a:pt x="1864543" y="2405188"/>
                  </a:lnTo>
                  <a:lnTo>
                    <a:pt x="1855971" y="2399473"/>
                  </a:lnTo>
                  <a:lnTo>
                    <a:pt x="1848034" y="2393122"/>
                  </a:lnTo>
                  <a:lnTo>
                    <a:pt x="1840732" y="2386772"/>
                  </a:lnTo>
                  <a:lnTo>
                    <a:pt x="1833747" y="2380104"/>
                  </a:lnTo>
                  <a:lnTo>
                    <a:pt x="1826445" y="2373119"/>
                  </a:lnTo>
                  <a:lnTo>
                    <a:pt x="1820096" y="2365816"/>
                  </a:lnTo>
                  <a:lnTo>
                    <a:pt x="1814381" y="2358196"/>
                  </a:lnTo>
                  <a:lnTo>
                    <a:pt x="1808667" y="2349940"/>
                  </a:lnTo>
                  <a:lnTo>
                    <a:pt x="1803587" y="2342002"/>
                  </a:lnTo>
                  <a:lnTo>
                    <a:pt x="1798190" y="2333747"/>
                  </a:lnTo>
                  <a:lnTo>
                    <a:pt x="1793745" y="2325174"/>
                  </a:lnTo>
                  <a:lnTo>
                    <a:pt x="1789935" y="2316284"/>
                  </a:lnTo>
                  <a:lnTo>
                    <a:pt x="1786443" y="2307076"/>
                  </a:lnTo>
                  <a:lnTo>
                    <a:pt x="1782951" y="2297868"/>
                  </a:lnTo>
                  <a:lnTo>
                    <a:pt x="1780411" y="2288660"/>
                  </a:lnTo>
                  <a:lnTo>
                    <a:pt x="1778189" y="2279134"/>
                  </a:lnTo>
                  <a:lnTo>
                    <a:pt x="1776284" y="2269609"/>
                  </a:lnTo>
                  <a:lnTo>
                    <a:pt x="1774697" y="2260083"/>
                  </a:lnTo>
                  <a:lnTo>
                    <a:pt x="1774062" y="2250240"/>
                  </a:lnTo>
                  <a:lnTo>
                    <a:pt x="1773427" y="2240715"/>
                  </a:lnTo>
                  <a:lnTo>
                    <a:pt x="1773744" y="2230554"/>
                  </a:lnTo>
                  <a:lnTo>
                    <a:pt x="1774062" y="2220711"/>
                  </a:lnTo>
                  <a:lnTo>
                    <a:pt x="1775331" y="2210868"/>
                  </a:lnTo>
                  <a:lnTo>
                    <a:pt x="1776601" y="2201025"/>
                  </a:lnTo>
                  <a:lnTo>
                    <a:pt x="1778506" y="2191182"/>
                  </a:lnTo>
                  <a:lnTo>
                    <a:pt x="1781046" y="2181339"/>
                  </a:lnTo>
                  <a:lnTo>
                    <a:pt x="1784221" y="2171178"/>
                  </a:lnTo>
                  <a:lnTo>
                    <a:pt x="1787713" y="2161653"/>
                  </a:lnTo>
                  <a:lnTo>
                    <a:pt x="1859780" y="1981304"/>
                  </a:lnTo>
                  <a:lnTo>
                    <a:pt x="1776284" y="1947964"/>
                  </a:lnTo>
                  <a:lnTo>
                    <a:pt x="1709614" y="2114978"/>
                  </a:lnTo>
                  <a:lnTo>
                    <a:pt x="1705487" y="2124821"/>
                  </a:lnTo>
                  <a:lnTo>
                    <a:pt x="1701042" y="2133711"/>
                  </a:lnTo>
                  <a:lnTo>
                    <a:pt x="1696280" y="2142602"/>
                  </a:lnTo>
                  <a:lnTo>
                    <a:pt x="1690883" y="2151175"/>
                  </a:lnTo>
                  <a:lnTo>
                    <a:pt x="1685168" y="2159748"/>
                  </a:lnTo>
                  <a:lnTo>
                    <a:pt x="1679136" y="2167686"/>
                  </a:lnTo>
                  <a:lnTo>
                    <a:pt x="1672787" y="2174989"/>
                  </a:lnTo>
                  <a:lnTo>
                    <a:pt x="1666119" y="2181974"/>
                  </a:lnTo>
                  <a:lnTo>
                    <a:pt x="1659135" y="2189277"/>
                  </a:lnTo>
                  <a:lnTo>
                    <a:pt x="1651515" y="2195627"/>
                  </a:lnTo>
                  <a:lnTo>
                    <a:pt x="1643579" y="2201342"/>
                  </a:lnTo>
                  <a:lnTo>
                    <a:pt x="1635959" y="2207058"/>
                  </a:lnTo>
                  <a:lnTo>
                    <a:pt x="1627705" y="2212773"/>
                  </a:lnTo>
                  <a:lnTo>
                    <a:pt x="1619450" y="2217536"/>
                  </a:lnTo>
                  <a:lnTo>
                    <a:pt x="1610879" y="2221981"/>
                  </a:lnTo>
                  <a:lnTo>
                    <a:pt x="1601989" y="2225791"/>
                  </a:lnTo>
                  <a:lnTo>
                    <a:pt x="1593100" y="2229284"/>
                  </a:lnTo>
                  <a:lnTo>
                    <a:pt x="1583893" y="2232777"/>
                  </a:lnTo>
                  <a:lnTo>
                    <a:pt x="1574369" y="2235317"/>
                  </a:lnTo>
                  <a:lnTo>
                    <a:pt x="1565162" y="2237539"/>
                  </a:lnTo>
                  <a:lnTo>
                    <a:pt x="1555320" y="2239444"/>
                  </a:lnTo>
                  <a:lnTo>
                    <a:pt x="1545796" y="2241032"/>
                  </a:lnTo>
                  <a:lnTo>
                    <a:pt x="1535954" y="2241667"/>
                  </a:lnTo>
                  <a:lnTo>
                    <a:pt x="1526429" y="2242302"/>
                  </a:lnTo>
                  <a:lnTo>
                    <a:pt x="1516270" y="2241985"/>
                  </a:lnTo>
                  <a:lnTo>
                    <a:pt x="1506746" y="2241667"/>
                  </a:lnTo>
                  <a:lnTo>
                    <a:pt x="1496587" y="2240715"/>
                  </a:lnTo>
                  <a:lnTo>
                    <a:pt x="1486427" y="2239127"/>
                  </a:lnTo>
                  <a:lnTo>
                    <a:pt x="1476903" y="2237222"/>
                  </a:lnTo>
                  <a:lnTo>
                    <a:pt x="1466744" y="2234682"/>
                  </a:lnTo>
                  <a:lnTo>
                    <a:pt x="1457219" y="2231507"/>
                  </a:lnTo>
                  <a:lnTo>
                    <a:pt x="1447378" y="2228014"/>
                  </a:lnTo>
                  <a:lnTo>
                    <a:pt x="1447060" y="2228014"/>
                  </a:lnTo>
                  <a:lnTo>
                    <a:pt x="1319752" y="2546801"/>
                  </a:lnTo>
                  <a:lnTo>
                    <a:pt x="941954" y="2396298"/>
                  </a:lnTo>
                  <a:lnTo>
                    <a:pt x="1068945" y="2077194"/>
                  </a:lnTo>
                  <a:lnTo>
                    <a:pt x="1068628" y="2077194"/>
                  </a:lnTo>
                  <a:lnTo>
                    <a:pt x="1059103" y="2073066"/>
                  </a:lnTo>
                  <a:lnTo>
                    <a:pt x="1049579" y="2068621"/>
                  </a:lnTo>
                  <a:lnTo>
                    <a:pt x="1040690" y="2063223"/>
                  </a:lnTo>
                  <a:lnTo>
                    <a:pt x="1032118" y="2058143"/>
                  </a:lnTo>
                  <a:lnTo>
                    <a:pt x="1023863" y="2052427"/>
                  </a:lnTo>
                  <a:lnTo>
                    <a:pt x="1016244" y="2046077"/>
                  </a:lnTo>
                  <a:lnTo>
                    <a:pt x="1008625" y="2039727"/>
                  </a:lnTo>
                  <a:lnTo>
                    <a:pt x="1001323" y="2033059"/>
                  </a:lnTo>
                  <a:lnTo>
                    <a:pt x="994655" y="2026073"/>
                  </a:lnTo>
                  <a:lnTo>
                    <a:pt x="988306" y="2018453"/>
                  </a:lnTo>
                  <a:lnTo>
                    <a:pt x="982274" y="2011150"/>
                  </a:lnTo>
                  <a:lnTo>
                    <a:pt x="976242" y="2002895"/>
                  </a:lnTo>
                  <a:lnTo>
                    <a:pt x="971162" y="1994639"/>
                  </a:lnTo>
                  <a:lnTo>
                    <a:pt x="966400" y="1986701"/>
                  </a:lnTo>
                  <a:lnTo>
                    <a:pt x="961638" y="1978128"/>
                  </a:lnTo>
                  <a:lnTo>
                    <a:pt x="957828" y="1968921"/>
                  </a:lnTo>
                  <a:lnTo>
                    <a:pt x="954336" y="1960030"/>
                  </a:lnTo>
                  <a:lnTo>
                    <a:pt x="950844" y="1950822"/>
                  </a:lnTo>
                  <a:lnTo>
                    <a:pt x="948304" y="1941614"/>
                  </a:lnTo>
                  <a:lnTo>
                    <a:pt x="946082" y="1932089"/>
                  </a:lnTo>
                  <a:lnTo>
                    <a:pt x="944177" y="1922563"/>
                  </a:lnTo>
                  <a:lnTo>
                    <a:pt x="942907" y="1912720"/>
                  </a:lnTo>
                  <a:lnTo>
                    <a:pt x="941637" y="1903194"/>
                  </a:lnTo>
                  <a:lnTo>
                    <a:pt x="941319" y="1893351"/>
                  </a:lnTo>
                  <a:lnTo>
                    <a:pt x="941319" y="1883508"/>
                  </a:lnTo>
                  <a:lnTo>
                    <a:pt x="941954" y="1873665"/>
                  </a:lnTo>
                  <a:lnTo>
                    <a:pt x="942907" y="1863505"/>
                  </a:lnTo>
                  <a:lnTo>
                    <a:pt x="944494" y="1853979"/>
                  </a:lnTo>
                  <a:lnTo>
                    <a:pt x="946399" y="1843819"/>
                  </a:lnTo>
                  <a:lnTo>
                    <a:pt x="949256" y="1834293"/>
                  </a:lnTo>
                  <a:lnTo>
                    <a:pt x="952114" y="1824133"/>
                  </a:lnTo>
                  <a:lnTo>
                    <a:pt x="955923" y="1814607"/>
                  </a:lnTo>
                  <a:lnTo>
                    <a:pt x="1022593" y="1647276"/>
                  </a:lnTo>
                  <a:lnTo>
                    <a:pt x="869570" y="1586313"/>
                  </a:lnTo>
                  <a:lnTo>
                    <a:pt x="1094661" y="1022403"/>
                  </a:lnTo>
                  <a:lnTo>
                    <a:pt x="1914387" y="1349446"/>
                  </a:lnTo>
                  <a:lnTo>
                    <a:pt x="1931530" y="1304676"/>
                  </a:lnTo>
                  <a:lnTo>
                    <a:pt x="2027726" y="1341825"/>
                  </a:lnTo>
                  <a:lnTo>
                    <a:pt x="2083284" y="1199260"/>
                  </a:lnTo>
                  <a:lnTo>
                    <a:pt x="2359489" y="486435"/>
                  </a:lnTo>
                  <a:lnTo>
                    <a:pt x="2263611" y="449286"/>
                  </a:lnTo>
                  <a:lnTo>
                    <a:pt x="2437906"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tx1">
                    <a:lumMod val="75000"/>
                    <a:lumOff val="25000"/>
                  </a:schemeClr>
                </a:solidFill>
              </a:endParaRPr>
            </a:p>
          </p:txBody>
        </p:sp>
      </p:grpSp>
      <p:grpSp>
        <p:nvGrpSpPr>
          <p:cNvPr id="55" name="组合 54"/>
          <p:cNvGrpSpPr/>
          <p:nvPr/>
        </p:nvGrpSpPr>
        <p:grpSpPr>
          <a:xfrm>
            <a:off x="5143504" y="3571882"/>
            <a:ext cx="3643338" cy="747417"/>
            <a:chOff x="5143504" y="3571882"/>
            <a:chExt cx="3643338" cy="747417"/>
          </a:xfrm>
        </p:grpSpPr>
        <p:grpSp>
          <p:nvGrpSpPr>
            <p:cNvPr id="56" name="Group 98"/>
            <p:cNvGrpSpPr/>
            <p:nvPr/>
          </p:nvGrpSpPr>
          <p:grpSpPr>
            <a:xfrm>
              <a:off x="5143504" y="3571882"/>
              <a:ext cx="3643338" cy="747417"/>
              <a:chOff x="5143504" y="3571882"/>
              <a:chExt cx="3643338" cy="747417"/>
            </a:xfrm>
          </p:grpSpPr>
          <p:grpSp>
            <p:nvGrpSpPr>
              <p:cNvPr id="58" name="Group 92"/>
              <p:cNvGrpSpPr/>
              <p:nvPr/>
            </p:nvGrpSpPr>
            <p:grpSpPr>
              <a:xfrm>
                <a:off x="6143636" y="3571882"/>
                <a:ext cx="2643206" cy="747417"/>
                <a:chOff x="6143636" y="3571882"/>
                <a:chExt cx="2643206" cy="747417"/>
              </a:xfrm>
            </p:grpSpPr>
            <p:sp>
              <p:nvSpPr>
                <p:cNvPr id="60" name="Rectangle 39"/>
                <p:cNvSpPr/>
                <p:nvPr/>
              </p:nvSpPr>
              <p:spPr>
                <a:xfrm>
                  <a:off x="6143636" y="3857634"/>
                  <a:ext cx="2643206" cy="461665"/>
                </a:xfrm>
                <a:prstGeom prst="rect">
                  <a:avLst/>
                </a:prstGeom>
              </p:spPr>
              <p:txBody>
                <a:bodyPr wrap="square">
                  <a:spAutoFit/>
                </a:bodyPr>
                <a:lstStyle/>
                <a:p>
                  <a:r>
                    <a:rPr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rPr>
                    <a:t>此处添加详细文本描述，建议与标题相关并符合整体语言风格，语言描述尽量简洁生动。尽量将每页幻灯片的字数控制在</a:t>
                  </a:r>
                  <a:r>
                    <a:rPr lang="en-US" altLang="zh-CN"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rPr>
                    <a:t>200</a:t>
                  </a:r>
                  <a:r>
                    <a:rPr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rPr>
                    <a:t>字以内据统计每页幻灯片。</a:t>
                  </a:r>
                  <a:endParaRPr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61" name="Rectangle 40"/>
                <p:cNvSpPr/>
                <p:nvPr/>
              </p:nvSpPr>
              <p:spPr>
                <a:xfrm>
                  <a:off x="6143636" y="3571882"/>
                  <a:ext cx="800219" cy="276999"/>
                </a:xfrm>
                <a:prstGeom prst="rect">
                  <a:avLst/>
                </a:prstGeom>
              </p:spPr>
              <p:txBody>
                <a:bodyPr wrap="none">
                  <a:spAutoFit/>
                </a:bodyPr>
                <a:lstStyle/>
                <a:p>
                  <a:pPr algn="r"/>
                  <a:r>
                    <a:rPr lang="zh-CN" altLang="en-US" sz="1200">
                      <a:solidFill>
                        <a:srgbClr val="4CA6C6"/>
                      </a:solidFill>
                      <a:latin typeface="微软雅黑" panose="020b0503020204020204" pitchFamily="34" charset="-122"/>
                      <a:ea typeface="微软雅黑" panose="020b0503020204020204" pitchFamily="34" charset="-122"/>
                      <a:cs typeface="Open Sans" pitchFamily="34" charset="0"/>
                    </a:rPr>
                    <a:t>添加标题</a:t>
                  </a:r>
                  <a:endParaRPr lang="en-US" altLang="zh-CN" sz="1200">
                    <a:solidFill>
                      <a:srgbClr val="4CA6C6"/>
                    </a:solidFill>
                    <a:latin typeface="微软雅黑" panose="020b0503020204020204" pitchFamily="34" charset="-122"/>
                    <a:ea typeface="微软雅黑" panose="020b0503020204020204" pitchFamily="34" charset="-122"/>
                    <a:cs typeface="Open Sans" pitchFamily="34" charset="0"/>
                  </a:endParaRPr>
                </a:p>
              </p:txBody>
            </p:sp>
          </p:grpSp>
          <p:sp>
            <p:nvSpPr>
              <p:cNvPr id="59" name="Rectangle 27"/>
              <p:cNvSpPr/>
              <p:nvPr/>
            </p:nvSpPr>
            <p:spPr>
              <a:xfrm>
                <a:off x="5143504" y="3643320"/>
                <a:ext cx="636196" cy="636164"/>
              </a:xfrm>
              <a:prstGeom prst="rect">
                <a:avLst/>
              </a:prstGeom>
              <a:solidFill>
                <a:srgbClr val="4C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57" name="KSO_Shape"/>
            <p:cNvSpPr/>
            <p:nvPr/>
          </p:nvSpPr>
          <p:spPr bwMode="auto">
            <a:xfrm>
              <a:off x="5258858" y="3786350"/>
              <a:ext cx="401382" cy="341175"/>
            </a:xfrm>
            <a:custGeom>
              <a:gdLst>
                <a:gd name="T0" fmla="*/ 160329 w 2160587"/>
                <a:gd name="T1" fmla="*/ 1674812 h 1836737"/>
                <a:gd name="T2" fmla="*/ 1129743 w 2160587"/>
                <a:gd name="T3" fmla="*/ 848061 h 1836737"/>
                <a:gd name="T4" fmla="*/ 1158271 w 2160587"/>
                <a:gd name="T5" fmla="*/ 1043536 h 1836737"/>
                <a:gd name="T6" fmla="*/ 1353532 w 2160587"/>
                <a:gd name="T7" fmla="*/ 1072142 h 1836737"/>
                <a:gd name="T8" fmla="*/ 1367796 w 2160587"/>
                <a:gd name="T9" fmla="*/ 1145247 h 1836737"/>
                <a:gd name="T10" fmla="*/ 1316445 w 2160587"/>
                <a:gd name="T11" fmla="*/ 1197055 h 1836737"/>
                <a:gd name="T12" fmla="*/ 1148762 w 2160587"/>
                <a:gd name="T13" fmla="*/ 1373142 h 1836737"/>
                <a:gd name="T14" fmla="*/ 1088218 w 2160587"/>
                <a:gd name="T15" fmla="*/ 1413827 h 1836737"/>
                <a:gd name="T16" fmla="*/ 1019750 w 2160587"/>
                <a:gd name="T17" fmla="*/ 1385856 h 1836737"/>
                <a:gd name="T18" fmla="*/ 859357 w 2160587"/>
                <a:gd name="T19" fmla="*/ 1200234 h 1836737"/>
                <a:gd name="T20" fmla="*/ 798496 w 2160587"/>
                <a:gd name="T21" fmla="*/ 1159550 h 1836737"/>
                <a:gd name="T22" fmla="*/ 798496 w 2160587"/>
                <a:gd name="T23" fmla="*/ 1084856 h 1836737"/>
                <a:gd name="T24" fmla="*/ 859357 w 2160587"/>
                <a:gd name="T25" fmla="*/ 1044172 h 1836737"/>
                <a:gd name="T26" fmla="*/ 1019750 w 2160587"/>
                <a:gd name="T27" fmla="*/ 858868 h 1836737"/>
                <a:gd name="T28" fmla="*/ 301227 w 2160587"/>
                <a:gd name="T29" fmla="*/ 646747 h 1836737"/>
                <a:gd name="T30" fmla="*/ 2003954 w 2160587"/>
                <a:gd name="T31" fmla="*/ 550545 h 1836737"/>
                <a:gd name="T32" fmla="*/ 391689 w 2160587"/>
                <a:gd name="T33" fmla="*/ 393700 h 1836737"/>
                <a:gd name="T34" fmla="*/ 456865 w 2160587"/>
                <a:gd name="T35" fmla="*/ 428307 h 1836737"/>
                <a:gd name="T36" fmla="*/ 1692991 w 2160587"/>
                <a:gd name="T37" fmla="*/ 490537 h 1836737"/>
                <a:gd name="T38" fmla="*/ 1708479 w 2160587"/>
                <a:gd name="T39" fmla="*/ 422275 h 1836737"/>
                <a:gd name="T40" fmla="*/ 2082429 w 2160587"/>
                <a:gd name="T41" fmla="*/ 393700 h 1836737"/>
                <a:gd name="T42" fmla="*/ 2147243 w 2160587"/>
                <a:gd name="T43" fmla="*/ 428307 h 1836737"/>
                <a:gd name="T44" fmla="*/ 2157092 w 2160587"/>
                <a:gd name="T45" fmla="*/ 808355 h 1836737"/>
                <a:gd name="T46" fmla="*/ 2105622 w 2160587"/>
                <a:gd name="T47" fmla="*/ 860107 h 1836737"/>
                <a:gd name="T48" fmla="*/ 2032548 w 2160587"/>
                <a:gd name="T49" fmla="*/ 845820 h 1836737"/>
                <a:gd name="T50" fmla="*/ 2038267 w 2160587"/>
                <a:gd name="T51" fmla="*/ 1380490 h 1836737"/>
                <a:gd name="T52" fmla="*/ 2112612 w 2160587"/>
                <a:gd name="T53" fmla="*/ 1373187 h 1836737"/>
                <a:gd name="T54" fmla="*/ 2158998 w 2160587"/>
                <a:gd name="T55" fmla="*/ 1429702 h 1836737"/>
                <a:gd name="T56" fmla="*/ 2142795 w 2160587"/>
                <a:gd name="T57" fmla="*/ 1808162 h 1836737"/>
                <a:gd name="T58" fmla="*/ 1768845 w 2160587"/>
                <a:gd name="T59" fmla="*/ 1836737 h 1836737"/>
                <a:gd name="T60" fmla="*/ 1704031 w 2160587"/>
                <a:gd name="T61" fmla="*/ 1802130 h 1836737"/>
                <a:gd name="T62" fmla="*/ 467992 w 2160587"/>
                <a:gd name="T63" fmla="*/ 1741487 h 1836737"/>
                <a:gd name="T64" fmla="*/ 452096 w 2160587"/>
                <a:gd name="T65" fmla="*/ 1808162 h 1836737"/>
                <a:gd name="T66" fmla="*/ 78211 w 2160587"/>
                <a:gd name="T67" fmla="*/ 1836737 h 1836737"/>
                <a:gd name="T68" fmla="*/ 13035 w 2160587"/>
                <a:gd name="T69" fmla="*/ 1802130 h 1836737"/>
                <a:gd name="T70" fmla="*/ 3179 w 2160587"/>
                <a:gd name="T71" fmla="*/ 1422082 h 1836737"/>
                <a:gd name="T72" fmla="*/ 54684 w 2160587"/>
                <a:gd name="T73" fmla="*/ 1370330 h 1836737"/>
                <a:gd name="T74" fmla="*/ 127808 w 2160587"/>
                <a:gd name="T75" fmla="*/ 1384617 h 1836737"/>
                <a:gd name="T76" fmla="*/ 121767 w 2160587"/>
                <a:gd name="T77" fmla="*/ 850265 h 1836737"/>
                <a:gd name="T78" fmla="*/ 47689 w 2160587"/>
                <a:gd name="T79" fmla="*/ 857250 h 1836737"/>
                <a:gd name="T80" fmla="*/ 1590 w 2160587"/>
                <a:gd name="T81" fmla="*/ 801052 h 1836737"/>
                <a:gd name="T82" fmla="*/ 17804 w 2160587"/>
                <a:gd name="T83" fmla="*/ 422275 h 1836737"/>
                <a:gd name="T84" fmla="*/ 1080293 w 2160587"/>
                <a:gd name="T85" fmla="*/ 0 h 1836737"/>
                <a:gd name="T86" fmla="*/ 1229746 w 2160587"/>
                <a:gd name="T87" fmla="*/ 38797 h 1836737"/>
                <a:gd name="T88" fmla="*/ 1340086 w 2160587"/>
                <a:gd name="T89" fmla="*/ 139925 h 1836737"/>
                <a:gd name="T90" fmla="*/ 1392235 w 2160587"/>
                <a:gd name="T91" fmla="*/ 284302 h 1836737"/>
                <a:gd name="T92" fmla="*/ 1370930 w 2160587"/>
                <a:gd name="T93" fmla="*/ 372073 h 1836737"/>
                <a:gd name="T94" fmla="*/ 1299702 w 2160587"/>
                <a:gd name="T95" fmla="*/ 393698 h 1836737"/>
                <a:gd name="T96" fmla="*/ 1243101 w 2160587"/>
                <a:gd name="T97" fmla="*/ 347268 h 1836737"/>
                <a:gd name="T98" fmla="*/ 1230064 w 2160587"/>
                <a:gd name="T99" fmla="*/ 269355 h 1836737"/>
                <a:gd name="T100" fmla="*/ 1191270 w 2160587"/>
                <a:gd name="T101" fmla="*/ 204163 h 1836737"/>
                <a:gd name="T102" fmla="*/ 1126719 w 2160587"/>
                <a:gd name="T103" fmla="*/ 164412 h 1836737"/>
                <a:gd name="T104" fmla="*/ 1048495 w 2160587"/>
                <a:gd name="T105" fmla="*/ 160277 h 1836737"/>
                <a:gd name="T106" fmla="*/ 980447 w 2160587"/>
                <a:gd name="T107" fmla="*/ 193669 h 1836737"/>
                <a:gd name="T108" fmla="*/ 935611 w 2160587"/>
                <a:gd name="T109" fmla="*/ 254409 h 1836737"/>
                <a:gd name="T110" fmla="*/ 921620 w 2160587"/>
                <a:gd name="T111" fmla="*/ 332322 h 1836737"/>
                <a:gd name="T112" fmla="*/ 875512 w 2160587"/>
                <a:gd name="T113" fmla="*/ 388928 h 1836737"/>
                <a:gd name="T114" fmla="*/ 801422 w 2160587"/>
                <a:gd name="T115" fmla="*/ 381613 h 1836737"/>
                <a:gd name="T116" fmla="*/ 766762 w 2160587"/>
                <a:gd name="T117" fmla="*/ 316421 h 1836737"/>
                <a:gd name="T118" fmla="*/ 804602 w 2160587"/>
                <a:gd name="T119" fmla="*/ 166002 h 1836737"/>
                <a:gd name="T120" fmla="*/ 905085 w 2160587"/>
                <a:gd name="T121" fmla="*/ 54698 h 1836737"/>
                <a:gd name="T122" fmla="*/ 1048177 w 2160587"/>
                <a:gd name="T123" fmla="*/ 2226 h 183673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60587" h="1836736">
                  <a:moveTo>
                    <a:pt x="2003954" y="1667985"/>
                  </a:moveTo>
                  <a:lnTo>
                    <a:pt x="2003431" y="1669097"/>
                  </a:lnTo>
                  <a:lnTo>
                    <a:pt x="2000893" y="1674812"/>
                  </a:lnTo>
                  <a:lnTo>
                    <a:pt x="1997719" y="1679892"/>
                  </a:lnTo>
                  <a:lnTo>
                    <a:pt x="2003954" y="1679892"/>
                  </a:lnTo>
                  <a:lnTo>
                    <a:pt x="2003954" y="1667985"/>
                  </a:lnTo>
                  <a:close/>
                  <a:moveTo>
                    <a:pt x="156421" y="1666510"/>
                  </a:moveTo>
                  <a:lnTo>
                    <a:pt x="156421" y="1679892"/>
                  </a:lnTo>
                  <a:lnTo>
                    <a:pt x="163502" y="1679892"/>
                  </a:lnTo>
                  <a:lnTo>
                    <a:pt x="160329" y="1674812"/>
                  </a:lnTo>
                  <a:lnTo>
                    <a:pt x="157790" y="1669097"/>
                  </a:lnTo>
                  <a:lnTo>
                    <a:pt x="156421" y="1666510"/>
                  </a:lnTo>
                  <a:close/>
                  <a:moveTo>
                    <a:pt x="1080293" y="830262"/>
                  </a:moveTo>
                  <a:lnTo>
                    <a:pt x="1088218" y="830580"/>
                  </a:lnTo>
                  <a:lnTo>
                    <a:pt x="1095826" y="831851"/>
                  </a:lnTo>
                  <a:lnTo>
                    <a:pt x="1103116" y="833758"/>
                  </a:lnTo>
                  <a:lnTo>
                    <a:pt x="1110724" y="836301"/>
                  </a:lnTo>
                  <a:lnTo>
                    <a:pt x="1117380" y="839797"/>
                  </a:lnTo>
                  <a:lnTo>
                    <a:pt x="1123720" y="843293"/>
                  </a:lnTo>
                  <a:lnTo>
                    <a:pt x="1129743" y="848061"/>
                  </a:lnTo>
                  <a:lnTo>
                    <a:pt x="1135448" y="853464"/>
                  </a:lnTo>
                  <a:lnTo>
                    <a:pt x="1140520" y="858868"/>
                  </a:lnTo>
                  <a:lnTo>
                    <a:pt x="1144958" y="864907"/>
                  </a:lnTo>
                  <a:lnTo>
                    <a:pt x="1148762" y="871264"/>
                  </a:lnTo>
                  <a:lnTo>
                    <a:pt x="1151931" y="877939"/>
                  </a:lnTo>
                  <a:lnTo>
                    <a:pt x="1154784" y="885249"/>
                  </a:lnTo>
                  <a:lnTo>
                    <a:pt x="1156686" y="892559"/>
                  </a:lnTo>
                  <a:lnTo>
                    <a:pt x="1157954" y="900506"/>
                  </a:lnTo>
                  <a:lnTo>
                    <a:pt x="1158271" y="908452"/>
                  </a:lnTo>
                  <a:lnTo>
                    <a:pt x="1158271" y="1043536"/>
                  </a:lnTo>
                  <a:lnTo>
                    <a:pt x="1292988" y="1043536"/>
                  </a:lnTo>
                  <a:lnTo>
                    <a:pt x="1301230" y="1044172"/>
                  </a:lnTo>
                  <a:lnTo>
                    <a:pt x="1308838" y="1045125"/>
                  </a:lnTo>
                  <a:lnTo>
                    <a:pt x="1316445" y="1047350"/>
                  </a:lnTo>
                  <a:lnTo>
                    <a:pt x="1323419" y="1049893"/>
                  </a:lnTo>
                  <a:lnTo>
                    <a:pt x="1330392" y="1053071"/>
                  </a:lnTo>
                  <a:lnTo>
                    <a:pt x="1337049" y="1057203"/>
                  </a:lnTo>
                  <a:lnTo>
                    <a:pt x="1343072" y="1061653"/>
                  </a:lnTo>
                  <a:lnTo>
                    <a:pt x="1348460" y="1066739"/>
                  </a:lnTo>
                  <a:lnTo>
                    <a:pt x="1353532" y="1072142"/>
                  </a:lnTo>
                  <a:lnTo>
                    <a:pt x="1357970" y="1078181"/>
                  </a:lnTo>
                  <a:lnTo>
                    <a:pt x="1362091" y="1084856"/>
                  </a:lnTo>
                  <a:lnTo>
                    <a:pt x="1365260" y="1091849"/>
                  </a:lnTo>
                  <a:lnTo>
                    <a:pt x="1367796" y="1098841"/>
                  </a:lnTo>
                  <a:lnTo>
                    <a:pt x="1370015" y="1106469"/>
                  </a:lnTo>
                  <a:lnTo>
                    <a:pt x="1370966" y="1114416"/>
                  </a:lnTo>
                  <a:lnTo>
                    <a:pt x="1371600" y="1122362"/>
                  </a:lnTo>
                  <a:lnTo>
                    <a:pt x="1370966" y="1130308"/>
                  </a:lnTo>
                  <a:lnTo>
                    <a:pt x="1370015" y="1138254"/>
                  </a:lnTo>
                  <a:lnTo>
                    <a:pt x="1367796" y="1145247"/>
                  </a:lnTo>
                  <a:lnTo>
                    <a:pt x="1365260" y="1152875"/>
                  </a:lnTo>
                  <a:lnTo>
                    <a:pt x="1362091" y="1159550"/>
                  </a:lnTo>
                  <a:lnTo>
                    <a:pt x="1357970" y="1165907"/>
                  </a:lnTo>
                  <a:lnTo>
                    <a:pt x="1353532" y="1171946"/>
                  </a:lnTo>
                  <a:lnTo>
                    <a:pt x="1348460" y="1177667"/>
                  </a:lnTo>
                  <a:lnTo>
                    <a:pt x="1343072" y="1182752"/>
                  </a:lnTo>
                  <a:lnTo>
                    <a:pt x="1337049" y="1187202"/>
                  </a:lnTo>
                  <a:lnTo>
                    <a:pt x="1330392" y="1191016"/>
                  </a:lnTo>
                  <a:lnTo>
                    <a:pt x="1323419" y="1194195"/>
                  </a:lnTo>
                  <a:lnTo>
                    <a:pt x="1316445" y="1197055"/>
                  </a:lnTo>
                  <a:lnTo>
                    <a:pt x="1308838" y="1198963"/>
                  </a:lnTo>
                  <a:lnTo>
                    <a:pt x="1301230" y="1200234"/>
                  </a:lnTo>
                  <a:lnTo>
                    <a:pt x="1292988" y="1200552"/>
                  </a:lnTo>
                  <a:lnTo>
                    <a:pt x="1158271" y="1200552"/>
                  </a:lnTo>
                  <a:lnTo>
                    <a:pt x="1158271" y="1335636"/>
                  </a:lnTo>
                  <a:lnTo>
                    <a:pt x="1157954" y="1343900"/>
                  </a:lnTo>
                  <a:lnTo>
                    <a:pt x="1156686" y="1351528"/>
                  </a:lnTo>
                  <a:lnTo>
                    <a:pt x="1154784" y="1359157"/>
                  </a:lnTo>
                  <a:lnTo>
                    <a:pt x="1151931" y="1366149"/>
                  </a:lnTo>
                  <a:lnTo>
                    <a:pt x="1148762" y="1373142"/>
                  </a:lnTo>
                  <a:lnTo>
                    <a:pt x="1144958" y="1379817"/>
                  </a:lnTo>
                  <a:lnTo>
                    <a:pt x="1140520" y="1385856"/>
                  </a:lnTo>
                  <a:lnTo>
                    <a:pt x="1135448" y="1391259"/>
                  </a:lnTo>
                  <a:lnTo>
                    <a:pt x="1129743" y="1396345"/>
                  </a:lnTo>
                  <a:lnTo>
                    <a:pt x="1123720" y="1400795"/>
                  </a:lnTo>
                  <a:lnTo>
                    <a:pt x="1117380" y="1404927"/>
                  </a:lnTo>
                  <a:lnTo>
                    <a:pt x="1110724" y="1408105"/>
                  </a:lnTo>
                  <a:lnTo>
                    <a:pt x="1103116" y="1410648"/>
                  </a:lnTo>
                  <a:lnTo>
                    <a:pt x="1095826" y="1412873"/>
                  </a:lnTo>
                  <a:lnTo>
                    <a:pt x="1088218" y="1413827"/>
                  </a:lnTo>
                  <a:lnTo>
                    <a:pt x="1080293" y="1414462"/>
                  </a:lnTo>
                  <a:lnTo>
                    <a:pt x="1072369" y="1413827"/>
                  </a:lnTo>
                  <a:lnTo>
                    <a:pt x="1064444" y="1412873"/>
                  </a:lnTo>
                  <a:lnTo>
                    <a:pt x="1056837" y="1410648"/>
                  </a:lnTo>
                  <a:lnTo>
                    <a:pt x="1049863" y="1408105"/>
                  </a:lnTo>
                  <a:lnTo>
                    <a:pt x="1043207" y="1404927"/>
                  </a:lnTo>
                  <a:lnTo>
                    <a:pt x="1036233" y="1400795"/>
                  </a:lnTo>
                  <a:lnTo>
                    <a:pt x="1030527" y="1396345"/>
                  </a:lnTo>
                  <a:lnTo>
                    <a:pt x="1024822" y="1391259"/>
                  </a:lnTo>
                  <a:lnTo>
                    <a:pt x="1019750" y="1385856"/>
                  </a:lnTo>
                  <a:lnTo>
                    <a:pt x="1015312" y="1379817"/>
                  </a:lnTo>
                  <a:lnTo>
                    <a:pt x="1011508" y="1373142"/>
                  </a:lnTo>
                  <a:lnTo>
                    <a:pt x="1008339" y="1366149"/>
                  </a:lnTo>
                  <a:lnTo>
                    <a:pt x="1005486" y="1359157"/>
                  </a:lnTo>
                  <a:lnTo>
                    <a:pt x="1003584" y="1351528"/>
                  </a:lnTo>
                  <a:lnTo>
                    <a:pt x="1002316" y="1343900"/>
                  </a:lnTo>
                  <a:lnTo>
                    <a:pt x="1001999" y="1335636"/>
                  </a:lnTo>
                  <a:lnTo>
                    <a:pt x="1001999" y="1200552"/>
                  </a:lnTo>
                  <a:lnTo>
                    <a:pt x="867282" y="1200552"/>
                  </a:lnTo>
                  <a:lnTo>
                    <a:pt x="859357" y="1200234"/>
                  </a:lnTo>
                  <a:lnTo>
                    <a:pt x="851432" y="1198963"/>
                  </a:lnTo>
                  <a:lnTo>
                    <a:pt x="843825" y="1197055"/>
                  </a:lnTo>
                  <a:lnTo>
                    <a:pt x="836534" y="1194195"/>
                  </a:lnTo>
                  <a:lnTo>
                    <a:pt x="829878" y="1191016"/>
                  </a:lnTo>
                  <a:lnTo>
                    <a:pt x="823538" y="1187202"/>
                  </a:lnTo>
                  <a:lnTo>
                    <a:pt x="817515" y="1182752"/>
                  </a:lnTo>
                  <a:lnTo>
                    <a:pt x="812127" y="1177667"/>
                  </a:lnTo>
                  <a:lnTo>
                    <a:pt x="807055" y="1171946"/>
                  </a:lnTo>
                  <a:lnTo>
                    <a:pt x="802300" y="1165907"/>
                  </a:lnTo>
                  <a:lnTo>
                    <a:pt x="798496" y="1159550"/>
                  </a:lnTo>
                  <a:lnTo>
                    <a:pt x="795010" y="1152875"/>
                  </a:lnTo>
                  <a:lnTo>
                    <a:pt x="792791" y="1145247"/>
                  </a:lnTo>
                  <a:lnTo>
                    <a:pt x="790572" y="1138254"/>
                  </a:lnTo>
                  <a:lnTo>
                    <a:pt x="789621" y="1130308"/>
                  </a:lnTo>
                  <a:lnTo>
                    <a:pt x="788987" y="1122362"/>
                  </a:lnTo>
                  <a:lnTo>
                    <a:pt x="789621" y="1114416"/>
                  </a:lnTo>
                  <a:lnTo>
                    <a:pt x="790572" y="1106469"/>
                  </a:lnTo>
                  <a:lnTo>
                    <a:pt x="792791" y="1098841"/>
                  </a:lnTo>
                  <a:lnTo>
                    <a:pt x="795010" y="1091849"/>
                  </a:lnTo>
                  <a:lnTo>
                    <a:pt x="798496" y="1084856"/>
                  </a:lnTo>
                  <a:lnTo>
                    <a:pt x="802300" y="1078181"/>
                  </a:lnTo>
                  <a:lnTo>
                    <a:pt x="807055" y="1072142"/>
                  </a:lnTo>
                  <a:lnTo>
                    <a:pt x="812127" y="1066739"/>
                  </a:lnTo>
                  <a:lnTo>
                    <a:pt x="817515" y="1061653"/>
                  </a:lnTo>
                  <a:lnTo>
                    <a:pt x="823538" y="1057203"/>
                  </a:lnTo>
                  <a:lnTo>
                    <a:pt x="829878" y="1053071"/>
                  </a:lnTo>
                  <a:lnTo>
                    <a:pt x="836534" y="1049893"/>
                  </a:lnTo>
                  <a:lnTo>
                    <a:pt x="843825" y="1047350"/>
                  </a:lnTo>
                  <a:lnTo>
                    <a:pt x="851432" y="1045125"/>
                  </a:lnTo>
                  <a:lnTo>
                    <a:pt x="859357" y="1044172"/>
                  </a:lnTo>
                  <a:lnTo>
                    <a:pt x="867282" y="1043536"/>
                  </a:lnTo>
                  <a:lnTo>
                    <a:pt x="1001999" y="1043536"/>
                  </a:lnTo>
                  <a:lnTo>
                    <a:pt x="1001999" y="908452"/>
                  </a:lnTo>
                  <a:lnTo>
                    <a:pt x="1002316" y="900506"/>
                  </a:lnTo>
                  <a:lnTo>
                    <a:pt x="1003584" y="892559"/>
                  </a:lnTo>
                  <a:lnTo>
                    <a:pt x="1005486" y="885249"/>
                  </a:lnTo>
                  <a:lnTo>
                    <a:pt x="1008339" y="877939"/>
                  </a:lnTo>
                  <a:lnTo>
                    <a:pt x="1011508" y="871264"/>
                  </a:lnTo>
                  <a:lnTo>
                    <a:pt x="1015312" y="864907"/>
                  </a:lnTo>
                  <a:lnTo>
                    <a:pt x="1019750" y="858868"/>
                  </a:lnTo>
                  <a:lnTo>
                    <a:pt x="1024822" y="853464"/>
                  </a:lnTo>
                  <a:lnTo>
                    <a:pt x="1030527" y="848061"/>
                  </a:lnTo>
                  <a:lnTo>
                    <a:pt x="1036233" y="843293"/>
                  </a:lnTo>
                  <a:lnTo>
                    <a:pt x="1043207" y="839797"/>
                  </a:lnTo>
                  <a:lnTo>
                    <a:pt x="1049863" y="836301"/>
                  </a:lnTo>
                  <a:lnTo>
                    <a:pt x="1056837" y="833758"/>
                  </a:lnTo>
                  <a:lnTo>
                    <a:pt x="1064444" y="831851"/>
                  </a:lnTo>
                  <a:lnTo>
                    <a:pt x="1072369" y="830580"/>
                  </a:lnTo>
                  <a:lnTo>
                    <a:pt x="1080293" y="830262"/>
                  </a:lnTo>
                  <a:close/>
                  <a:moveTo>
                    <a:pt x="301227" y="646747"/>
                  </a:moveTo>
                  <a:lnTo>
                    <a:pt x="301227" y="1584642"/>
                  </a:lnTo>
                  <a:lnTo>
                    <a:pt x="1859994" y="1584642"/>
                  </a:lnTo>
                  <a:lnTo>
                    <a:pt x="1859994" y="646747"/>
                  </a:lnTo>
                  <a:lnTo>
                    <a:pt x="301227" y="646747"/>
                  </a:lnTo>
                  <a:close/>
                  <a:moveTo>
                    <a:pt x="1997005" y="550545"/>
                  </a:moveTo>
                  <a:lnTo>
                    <a:pt x="1997719" y="551497"/>
                  </a:lnTo>
                  <a:lnTo>
                    <a:pt x="2000893" y="557212"/>
                  </a:lnTo>
                  <a:lnTo>
                    <a:pt x="2003431" y="562609"/>
                  </a:lnTo>
                  <a:lnTo>
                    <a:pt x="2003954" y="563786"/>
                  </a:lnTo>
                  <a:lnTo>
                    <a:pt x="2003954" y="550545"/>
                  </a:lnTo>
                  <a:lnTo>
                    <a:pt x="1997005" y="550545"/>
                  </a:lnTo>
                  <a:close/>
                  <a:moveTo>
                    <a:pt x="156421" y="550545"/>
                  </a:moveTo>
                  <a:lnTo>
                    <a:pt x="156421" y="565349"/>
                  </a:lnTo>
                  <a:lnTo>
                    <a:pt x="157790" y="562609"/>
                  </a:lnTo>
                  <a:lnTo>
                    <a:pt x="160329" y="557212"/>
                  </a:lnTo>
                  <a:lnTo>
                    <a:pt x="163502" y="551497"/>
                  </a:lnTo>
                  <a:lnTo>
                    <a:pt x="164097" y="550545"/>
                  </a:lnTo>
                  <a:lnTo>
                    <a:pt x="156421" y="550545"/>
                  </a:lnTo>
                  <a:close/>
                  <a:moveTo>
                    <a:pt x="78211" y="393700"/>
                  </a:moveTo>
                  <a:lnTo>
                    <a:pt x="391689" y="393700"/>
                  </a:lnTo>
                  <a:lnTo>
                    <a:pt x="399638" y="394017"/>
                  </a:lnTo>
                  <a:lnTo>
                    <a:pt x="407586" y="395287"/>
                  </a:lnTo>
                  <a:lnTo>
                    <a:pt x="415216" y="397192"/>
                  </a:lnTo>
                  <a:lnTo>
                    <a:pt x="422211" y="400050"/>
                  </a:lnTo>
                  <a:lnTo>
                    <a:pt x="428887" y="403225"/>
                  </a:lnTo>
                  <a:lnTo>
                    <a:pt x="435246" y="407352"/>
                  </a:lnTo>
                  <a:lnTo>
                    <a:pt x="441286" y="411480"/>
                  </a:lnTo>
                  <a:lnTo>
                    <a:pt x="447009" y="416877"/>
                  </a:lnTo>
                  <a:lnTo>
                    <a:pt x="452096" y="422275"/>
                  </a:lnTo>
                  <a:lnTo>
                    <a:pt x="456865" y="428307"/>
                  </a:lnTo>
                  <a:lnTo>
                    <a:pt x="460362" y="434657"/>
                  </a:lnTo>
                  <a:lnTo>
                    <a:pt x="463859" y="441325"/>
                  </a:lnTo>
                  <a:lnTo>
                    <a:pt x="466403" y="448945"/>
                  </a:lnTo>
                  <a:lnTo>
                    <a:pt x="468310" y="456565"/>
                  </a:lnTo>
                  <a:lnTo>
                    <a:pt x="469582" y="463867"/>
                  </a:lnTo>
                  <a:lnTo>
                    <a:pt x="469900" y="471805"/>
                  </a:lnTo>
                  <a:lnTo>
                    <a:pt x="469582" y="479742"/>
                  </a:lnTo>
                  <a:lnTo>
                    <a:pt x="468310" y="487680"/>
                  </a:lnTo>
                  <a:lnTo>
                    <a:pt x="467595" y="490537"/>
                  </a:lnTo>
                  <a:lnTo>
                    <a:pt x="1692991" y="490537"/>
                  </a:lnTo>
                  <a:lnTo>
                    <a:pt x="1692276" y="487680"/>
                  </a:lnTo>
                  <a:lnTo>
                    <a:pt x="1691005" y="479742"/>
                  </a:lnTo>
                  <a:lnTo>
                    <a:pt x="1690687" y="471805"/>
                  </a:lnTo>
                  <a:lnTo>
                    <a:pt x="1691005" y="463867"/>
                  </a:lnTo>
                  <a:lnTo>
                    <a:pt x="1692276" y="456565"/>
                  </a:lnTo>
                  <a:lnTo>
                    <a:pt x="1694182" y="448945"/>
                  </a:lnTo>
                  <a:lnTo>
                    <a:pt x="1697041" y="441325"/>
                  </a:lnTo>
                  <a:lnTo>
                    <a:pt x="1700218" y="434657"/>
                  </a:lnTo>
                  <a:lnTo>
                    <a:pt x="1704031" y="428307"/>
                  </a:lnTo>
                  <a:lnTo>
                    <a:pt x="1708479" y="422275"/>
                  </a:lnTo>
                  <a:lnTo>
                    <a:pt x="1713562" y="416877"/>
                  </a:lnTo>
                  <a:lnTo>
                    <a:pt x="1719281" y="411480"/>
                  </a:lnTo>
                  <a:lnTo>
                    <a:pt x="1725000" y="407352"/>
                  </a:lnTo>
                  <a:lnTo>
                    <a:pt x="1731354" y="403225"/>
                  </a:lnTo>
                  <a:lnTo>
                    <a:pt x="1738662" y="400050"/>
                  </a:lnTo>
                  <a:lnTo>
                    <a:pt x="1745652" y="397192"/>
                  </a:lnTo>
                  <a:lnTo>
                    <a:pt x="1753277" y="395287"/>
                  </a:lnTo>
                  <a:lnTo>
                    <a:pt x="1760902" y="394017"/>
                  </a:lnTo>
                  <a:lnTo>
                    <a:pt x="1768845" y="393700"/>
                  </a:lnTo>
                  <a:lnTo>
                    <a:pt x="2082429" y="393700"/>
                  </a:lnTo>
                  <a:lnTo>
                    <a:pt x="2090372" y="394017"/>
                  </a:lnTo>
                  <a:lnTo>
                    <a:pt x="2097997" y="395287"/>
                  </a:lnTo>
                  <a:lnTo>
                    <a:pt x="2105622" y="397192"/>
                  </a:lnTo>
                  <a:lnTo>
                    <a:pt x="2112612" y="400050"/>
                  </a:lnTo>
                  <a:lnTo>
                    <a:pt x="2119920" y="403225"/>
                  </a:lnTo>
                  <a:lnTo>
                    <a:pt x="2126274" y="407352"/>
                  </a:lnTo>
                  <a:lnTo>
                    <a:pt x="2131993" y="411480"/>
                  </a:lnTo>
                  <a:lnTo>
                    <a:pt x="2137712" y="416877"/>
                  </a:lnTo>
                  <a:lnTo>
                    <a:pt x="2142795" y="422275"/>
                  </a:lnTo>
                  <a:lnTo>
                    <a:pt x="2147243" y="428307"/>
                  </a:lnTo>
                  <a:lnTo>
                    <a:pt x="2151056" y="434657"/>
                  </a:lnTo>
                  <a:lnTo>
                    <a:pt x="2154233" y="441325"/>
                  </a:lnTo>
                  <a:lnTo>
                    <a:pt x="2157092" y="448945"/>
                  </a:lnTo>
                  <a:lnTo>
                    <a:pt x="2158998" y="456565"/>
                  </a:lnTo>
                  <a:lnTo>
                    <a:pt x="2160269" y="463867"/>
                  </a:lnTo>
                  <a:lnTo>
                    <a:pt x="2160587" y="471805"/>
                  </a:lnTo>
                  <a:lnTo>
                    <a:pt x="2160587" y="785177"/>
                  </a:lnTo>
                  <a:lnTo>
                    <a:pt x="2160269" y="793432"/>
                  </a:lnTo>
                  <a:lnTo>
                    <a:pt x="2158998" y="801052"/>
                  </a:lnTo>
                  <a:lnTo>
                    <a:pt x="2157092" y="808355"/>
                  </a:lnTo>
                  <a:lnTo>
                    <a:pt x="2154233" y="815657"/>
                  </a:lnTo>
                  <a:lnTo>
                    <a:pt x="2151056" y="822642"/>
                  </a:lnTo>
                  <a:lnTo>
                    <a:pt x="2147243" y="828992"/>
                  </a:lnTo>
                  <a:lnTo>
                    <a:pt x="2142795" y="835025"/>
                  </a:lnTo>
                  <a:lnTo>
                    <a:pt x="2137712" y="840740"/>
                  </a:lnTo>
                  <a:lnTo>
                    <a:pt x="2131993" y="845820"/>
                  </a:lnTo>
                  <a:lnTo>
                    <a:pt x="2126274" y="850265"/>
                  </a:lnTo>
                  <a:lnTo>
                    <a:pt x="2119920" y="854075"/>
                  </a:lnTo>
                  <a:lnTo>
                    <a:pt x="2112612" y="857250"/>
                  </a:lnTo>
                  <a:lnTo>
                    <a:pt x="2105622" y="860107"/>
                  </a:lnTo>
                  <a:lnTo>
                    <a:pt x="2097997" y="862012"/>
                  </a:lnTo>
                  <a:lnTo>
                    <a:pt x="2090372" y="863282"/>
                  </a:lnTo>
                  <a:lnTo>
                    <a:pt x="2082429" y="863600"/>
                  </a:lnTo>
                  <a:lnTo>
                    <a:pt x="2074169" y="863282"/>
                  </a:lnTo>
                  <a:lnTo>
                    <a:pt x="2066543" y="862012"/>
                  </a:lnTo>
                  <a:lnTo>
                    <a:pt x="2058918" y="860107"/>
                  </a:lnTo>
                  <a:lnTo>
                    <a:pt x="2051929" y="857250"/>
                  </a:lnTo>
                  <a:lnTo>
                    <a:pt x="2045257" y="854075"/>
                  </a:lnTo>
                  <a:lnTo>
                    <a:pt x="2038267" y="850265"/>
                  </a:lnTo>
                  <a:lnTo>
                    <a:pt x="2032548" y="845820"/>
                  </a:lnTo>
                  <a:lnTo>
                    <a:pt x="2026829" y="840740"/>
                  </a:lnTo>
                  <a:lnTo>
                    <a:pt x="2021746" y="835025"/>
                  </a:lnTo>
                  <a:lnTo>
                    <a:pt x="2018298" y="828992"/>
                  </a:lnTo>
                  <a:lnTo>
                    <a:pt x="2018125" y="827039"/>
                  </a:lnTo>
                  <a:lnTo>
                    <a:pt x="2018125" y="1403398"/>
                  </a:lnTo>
                  <a:lnTo>
                    <a:pt x="2018298" y="1401445"/>
                  </a:lnTo>
                  <a:lnTo>
                    <a:pt x="2021746" y="1395412"/>
                  </a:lnTo>
                  <a:lnTo>
                    <a:pt x="2026829" y="1390015"/>
                  </a:lnTo>
                  <a:lnTo>
                    <a:pt x="2032548" y="1384617"/>
                  </a:lnTo>
                  <a:lnTo>
                    <a:pt x="2038267" y="1380490"/>
                  </a:lnTo>
                  <a:lnTo>
                    <a:pt x="2045257" y="1376362"/>
                  </a:lnTo>
                  <a:lnTo>
                    <a:pt x="2051929" y="1373187"/>
                  </a:lnTo>
                  <a:lnTo>
                    <a:pt x="2058918" y="1370330"/>
                  </a:lnTo>
                  <a:lnTo>
                    <a:pt x="2066543" y="1368425"/>
                  </a:lnTo>
                  <a:lnTo>
                    <a:pt x="2074169" y="1367155"/>
                  </a:lnTo>
                  <a:lnTo>
                    <a:pt x="2082429" y="1366837"/>
                  </a:lnTo>
                  <a:lnTo>
                    <a:pt x="2090372" y="1367155"/>
                  </a:lnTo>
                  <a:lnTo>
                    <a:pt x="2097997" y="1368425"/>
                  </a:lnTo>
                  <a:lnTo>
                    <a:pt x="2105622" y="1370330"/>
                  </a:lnTo>
                  <a:lnTo>
                    <a:pt x="2112612" y="1373187"/>
                  </a:lnTo>
                  <a:lnTo>
                    <a:pt x="2119920" y="1376362"/>
                  </a:lnTo>
                  <a:lnTo>
                    <a:pt x="2126274" y="1380490"/>
                  </a:lnTo>
                  <a:lnTo>
                    <a:pt x="2131993" y="1384617"/>
                  </a:lnTo>
                  <a:lnTo>
                    <a:pt x="2137712" y="1390015"/>
                  </a:lnTo>
                  <a:lnTo>
                    <a:pt x="2142795" y="1395412"/>
                  </a:lnTo>
                  <a:lnTo>
                    <a:pt x="2147243" y="1401445"/>
                  </a:lnTo>
                  <a:lnTo>
                    <a:pt x="2151056" y="1407795"/>
                  </a:lnTo>
                  <a:lnTo>
                    <a:pt x="2154233" y="1414462"/>
                  </a:lnTo>
                  <a:lnTo>
                    <a:pt x="2157092" y="1422082"/>
                  </a:lnTo>
                  <a:lnTo>
                    <a:pt x="2158998" y="1429702"/>
                  </a:lnTo>
                  <a:lnTo>
                    <a:pt x="2160269" y="1437005"/>
                  </a:lnTo>
                  <a:lnTo>
                    <a:pt x="2160587" y="1444942"/>
                  </a:lnTo>
                  <a:lnTo>
                    <a:pt x="2160587" y="1758315"/>
                  </a:lnTo>
                  <a:lnTo>
                    <a:pt x="2160269" y="1766570"/>
                  </a:lnTo>
                  <a:lnTo>
                    <a:pt x="2158998" y="1774190"/>
                  </a:lnTo>
                  <a:lnTo>
                    <a:pt x="2157092" y="1781492"/>
                  </a:lnTo>
                  <a:lnTo>
                    <a:pt x="2154233" y="1788795"/>
                  </a:lnTo>
                  <a:lnTo>
                    <a:pt x="2151056" y="1795462"/>
                  </a:lnTo>
                  <a:lnTo>
                    <a:pt x="2147243" y="1802130"/>
                  </a:lnTo>
                  <a:lnTo>
                    <a:pt x="2142795" y="1808162"/>
                  </a:lnTo>
                  <a:lnTo>
                    <a:pt x="2137712" y="1813877"/>
                  </a:lnTo>
                  <a:lnTo>
                    <a:pt x="2131993" y="1818957"/>
                  </a:lnTo>
                  <a:lnTo>
                    <a:pt x="2126274" y="1823402"/>
                  </a:lnTo>
                  <a:lnTo>
                    <a:pt x="2119920" y="1827212"/>
                  </a:lnTo>
                  <a:lnTo>
                    <a:pt x="2112612" y="1830387"/>
                  </a:lnTo>
                  <a:lnTo>
                    <a:pt x="2105622" y="1833245"/>
                  </a:lnTo>
                  <a:lnTo>
                    <a:pt x="2097997" y="1835150"/>
                  </a:lnTo>
                  <a:lnTo>
                    <a:pt x="2090372" y="1836420"/>
                  </a:lnTo>
                  <a:lnTo>
                    <a:pt x="2082429" y="1836737"/>
                  </a:lnTo>
                  <a:lnTo>
                    <a:pt x="1768845" y="1836737"/>
                  </a:lnTo>
                  <a:lnTo>
                    <a:pt x="1760902" y="1836420"/>
                  </a:lnTo>
                  <a:lnTo>
                    <a:pt x="1753277" y="1835150"/>
                  </a:lnTo>
                  <a:lnTo>
                    <a:pt x="1745652" y="1833245"/>
                  </a:lnTo>
                  <a:lnTo>
                    <a:pt x="1738662" y="1830387"/>
                  </a:lnTo>
                  <a:lnTo>
                    <a:pt x="1731354" y="1827212"/>
                  </a:lnTo>
                  <a:lnTo>
                    <a:pt x="1725000" y="1823402"/>
                  </a:lnTo>
                  <a:lnTo>
                    <a:pt x="1719281" y="1818957"/>
                  </a:lnTo>
                  <a:lnTo>
                    <a:pt x="1713562" y="1813877"/>
                  </a:lnTo>
                  <a:lnTo>
                    <a:pt x="1708479" y="1808162"/>
                  </a:lnTo>
                  <a:lnTo>
                    <a:pt x="1704031" y="1802130"/>
                  </a:lnTo>
                  <a:lnTo>
                    <a:pt x="1700218" y="1795462"/>
                  </a:lnTo>
                  <a:lnTo>
                    <a:pt x="1697041" y="1788795"/>
                  </a:lnTo>
                  <a:lnTo>
                    <a:pt x="1694182" y="1781492"/>
                  </a:lnTo>
                  <a:lnTo>
                    <a:pt x="1692276" y="1774190"/>
                  </a:lnTo>
                  <a:lnTo>
                    <a:pt x="1691005" y="1766570"/>
                  </a:lnTo>
                  <a:lnTo>
                    <a:pt x="1690687" y="1758315"/>
                  </a:lnTo>
                  <a:lnTo>
                    <a:pt x="1691005" y="1750377"/>
                  </a:lnTo>
                  <a:lnTo>
                    <a:pt x="1692276" y="1742757"/>
                  </a:lnTo>
                  <a:lnTo>
                    <a:pt x="1692594" y="1741487"/>
                  </a:lnTo>
                  <a:lnTo>
                    <a:pt x="467992" y="1741487"/>
                  </a:lnTo>
                  <a:lnTo>
                    <a:pt x="468310" y="1742757"/>
                  </a:lnTo>
                  <a:lnTo>
                    <a:pt x="469582" y="1750377"/>
                  </a:lnTo>
                  <a:lnTo>
                    <a:pt x="469900" y="1758315"/>
                  </a:lnTo>
                  <a:lnTo>
                    <a:pt x="469582" y="1766570"/>
                  </a:lnTo>
                  <a:lnTo>
                    <a:pt x="468310" y="1774190"/>
                  </a:lnTo>
                  <a:lnTo>
                    <a:pt x="466403" y="1781492"/>
                  </a:lnTo>
                  <a:lnTo>
                    <a:pt x="463859" y="1788795"/>
                  </a:lnTo>
                  <a:lnTo>
                    <a:pt x="460362" y="1795462"/>
                  </a:lnTo>
                  <a:lnTo>
                    <a:pt x="456865" y="1802130"/>
                  </a:lnTo>
                  <a:lnTo>
                    <a:pt x="452096" y="1808162"/>
                  </a:lnTo>
                  <a:lnTo>
                    <a:pt x="447009" y="1813877"/>
                  </a:lnTo>
                  <a:lnTo>
                    <a:pt x="441286" y="1818957"/>
                  </a:lnTo>
                  <a:lnTo>
                    <a:pt x="435246" y="1823402"/>
                  </a:lnTo>
                  <a:lnTo>
                    <a:pt x="428887" y="1827212"/>
                  </a:lnTo>
                  <a:lnTo>
                    <a:pt x="422211" y="1830387"/>
                  </a:lnTo>
                  <a:lnTo>
                    <a:pt x="415216" y="1833245"/>
                  </a:lnTo>
                  <a:lnTo>
                    <a:pt x="407586" y="1835150"/>
                  </a:lnTo>
                  <a:lnTo>
                    <a:pt x="399638" y="1836420"/>
                  </a:lnTo>
                  <a:lnTo>
                    <a:pt x="391689" y="1836737"/>
                  </a:lnTo>
                  <a:lnTo>
                    <a:pt x="78211" y="1836737"/>
                  </a:lnTo>
                  <a:lnTo>
                    <a:pt x="70262" y="1836420"/>
                  </a:lnTo>
                  <a:lnTo>
                    <a:pt x="62314" y="1835150"/>
                  </a:lnTo>
                  <a:lnTo>
                    <a:pt x="54684" y="1833245"/>
                  </a:lnTo>
                  <a:lnTo>
                    <a:pt x="47689" y="1830387"/>
                  </a:lnTo>
                  <a:lnTo>
                    <a:pt x="40695" y="1827212"/>
                  </a:lnTo>
                  <a:lnTo>
                    <a:pt x="34018" y="1823402"/>
                  </a:lnTo>
                  <a:lnTo>
                    <a:pt x="27978" y="1818957"/>
                  </a:lnTo>
                  <a:lnTo>
                    <a:pt x="22573" y="1813877"/>
                  </a:lnTo>
                  <a:lnTo>
                    <a:pt x="17804" y="1808162"/>
                  </a:lnTo>
                  <a:lnTo>
                    <a:pt x="13035" y="1802130"/>
                  </a:lnTo>
                  <a:lnTo>
                    <a:pt x="8902" y="1795462"/>
                  </a:lnTo>
                  <a:lnTo>
                    <a:pt x="5723" y="1788795"/>
                  </a:lnTo>
                  <a:lnTo>
                    <a:pt x="3179" y="1781492"/>
                  </a:lnTo>
                  <a:lnTo>
                    <a:pt x="1590" y="1774190"/>
                  </a:lnTo>
                  <a:lnTo>
                    <a:pt x="318" y="1766570"/>
                  </a:lnTo>
                  <a:lnTo>
                    <a:pt x="0" y="1758315"/>
                  </a:lnTo>
                  <a:lnTo>
                    <a:pt x="0" y="1444942"/>
                  </a:lnTo>
                  <a:lnTo>
                    <a:pt x="318" y="1437005"/>
                  </a:lnTo>
                  <a:lnTo>
                    <a:pt x="1590" y="1429702"/>
                  </a:lnTo>
                  <a:lnTo>
                    <a:pt x="3179" y="1422082"/>
                  </a:lnTo>
                  <a:lnTo>
                    <a:pt x="5723" y="1414462"/>
                  </a:lnTo>
                  <a:lnTo>
                    <a:pt x="8902" y="1407795"/>
                  </a:lnTo>
                  <a:lnTo>
                    <a:pt x="13035" y="1401445"/>
                  </a:lnTo>
                  <a:lnTo>
                    <a:pt x="17804" y="1395412"/>
                  </a:lnTo>
                  <a:lnTo>
                    <a:pt x="22573" y="1390015"/>
                  </a:lnTo>
                  <a:lnTo>
                    <a:pt x="27978" y="1384617"/>
                  </a:lnTo>
                  <a:lnTo>
                    <a:pt x="34018" y="1380490"/>
                  </a:lnTo>
                  <a:lnTo>
                    <a:pt x="40695" y="1376362"/>
                  </a:lnTo>
                  <a:lnTo>
                    <a:pt x="47689" y="1373187"/>
                  </a:lnTo>
                  <a:lnTo>
                    <a:pt x="54684" y="1370330"/>
                  </a:lnTo>
                  <a:lnTo>
                    <a:pt x="62314" y="1368425"/>
                  </a:lnTo>
                  <a:lnTo>
                    <a:pt x="70262" y="1367155"/>
                  </a:lnTo>
                  <a:lnTo>
                    <a:pt x="78211" y="1366837"/>
                  </a:lnTo>
                  <a:lnTo>
                    <a:pt x="86159" y="1367155"/>
                  </a:lnTo>
                  <a:lnTo>
                    <a:pt x="94107" y="1368425"/>
                  </a:lnTo>
                  <a:lnTo>
                    <a:pt x="101102" y="1370330"/>
                  </a:lnTo>
                  <a:lnTo>
                    <a:pt x="108732" y="1373187"/>
                  </a:lnTo>
                  <a:lnTo>
                    <a:pt x="115408" y="1376362"/>
                  </a:lnTo>
                  <a:lnTo>
                    <a:pt x="121767" y="1380490"/>
                  </a:lnTo>
                  <a:lnTo>
                    <a:pt x="127808" y="1384617"/>
                  </a:lnTo>
                  <a:lnTo>
                    <a:pt x="133530" y="1390015"/>
                  </a:lnTo>
                  <a:lnTo>
                    <a:pt x="138617" y="1395412"/>
                  </a:lnTo>
                  <a:lnTo>
                    <a:pt x="143068" y="1401445"/>
                  </a:lnTo>
                  <a:lnTo>
                    <a:pt x="144462" y="1403765"/>
                  </a:lnTo>
                  <a:lnTo>
                    <a:pt x="144462" y="826672"/>
                  </a:lnTo>
                  <a:lnTo>
                    <a:pt x="143068" y="828992"/>
                  </a:lnTo>
                  <a:lnTo>
                    <a:pt x="138617" y="835025"/>
                  </a:lnTo>
                  <a:lnTo>
                    <a:pt x="133530" y="840740"/>
                  </a:lnTo>
                  <a:lnTo>
                    <a:pt x="127808" y="845820"/>
                  </a:lnTo>
                  <a:lnTo>
                    <a:pt x="121767" y="850265"/>
                  </a:lnTo>
                  <a:lnTo>
                    <a:pt x="115408" y="854075"/>
                  </a:lnTo>
                  <a:lnTo>
                    <a:pt x="108732" y="857250"/>
                  </a:lnTo>
                  <a:lnTo>
                    <a:pt x="101102" y="860107"/>
                  </a:lnTo>
                  <a:lnTo>
                    <a:pt x="94107" y="862012"/>
                  </a:lnTo>
                  <a:lnTo>
                    <a:pt x="86159" y="863282"/>
                  </a:lnTo>
                  <a:lnTo>
                    <a:pt x="78211" y="863600"/>
                  </a:lnTo>
                  <a:lnTo>
                    <a:pt x="70262" y="863282"/>
                  </a:lnTo>
                  <a:lnTo>
                    <a:pt x="62314" y="862012"/>
                  </a:lnTo>
                  <a:lnTo>
                    <a:pt x="54684" y="860107"/>
                  </a:lnTo>
                  <a:lnTo>
                    <a:pt x="47689" y="857250"/>
                  </a:lnTo>
                  <a:lnTo>
                    <a:pt x="40695" y="854075"/>
                  </a:lnTo>
                  <a:lnTo>
                    <a:pt x="34018" y="850265"/>
                  </a:lnTo>
                  <a:lnTo>
                    <a:pt x="27978" y="845820"/>
                  </a:lnTo>
                  <a:lnTo>
                    <a:pt x="22573" y="840740"/>
                  </a:lnTo>
                  <a:lnTo>
                    <a:pt x="17804" y="835025"/>
                  </a:lnTo>
                  <a:lnTo>
                    <a:pt x="13035" y="828992"/>
                  </a:lnTo>
                  <a:lnTo>
                    <a:pt x="8902" y="822642"/>
                  </a:lnTo>
                  <a:lnTo>
                    <a:pt x="5723" y="815657"/>
                  </a:lnTo>
                  <a:lnTo>
                    <a:pt x="3179" y="808355"/>
                  </a:lnTo>
                  <a:lnTo>
                    <a:pt x="1590" y="801052"/>
                  </a:lnTo>
                  <a:lnTo>
                    <a:pt x="318" y="793432"/>
                  </a:lnTo>
                  <a:lnTo>
                    <a:pt x="0" y="785177"/>
                  </a:lnTo>
                  <a:lnTo>
                    <a:pt x="0" y="471805"/>
                  </a:lnTo>
                  <a:lnTo>
                    <a:pt x="318" y="463867"/>
                  </a:lnTo>
                  <a:lnTo>
                    <a:pt x="1590" y="456565"/>
                  </a:lnTo>
                  <a:lnTo>
                    <a:pt x="3179" y="448945"/>
                  </a:lnTo>
                  <a:lnTo>
                    <a:pt x="5723" y="441325"/>
                  </a:lnTo>
                  <a:lnTo>
                    <a:pt x="8902" y="434657"/>
                  </a:lnTo>
                  <a:lnTo>
                    <a:pt x="13035" y="428307"/>
                  </a:lnTo>
                  <a:lnTo>
                    <a:pt x="17804" y="422275"/>
                  </a:lnTo>
                  <a:lnTo>
                    <a:pt x="22573" y="416877"/>
                  </a:lnTo>
                  <a:lnTo>
                    <a:pt x="27978" y="411480"/>
                  </a:lnTo>
                  <a:lnTo>
                    <a:pt x="34018" y="407352"/>
                  </a:lnTo>
                  <a:lnTo>
                    <a:pt x="40695" y="403225"/>
                  </a:lnTo>
                  <a:lnTo>
                    <a:pt x="47689" y="400050"/>
                  </a:lnTo>
                  <a:lnTo>
                    <a:pt x="54684" y="397192"/>
                  </a:lnTo>
                  <a:lnTo>
                    <a:pt x="62314" y="395287"/>
                  </a:lnTo>
                  <a:lnTo>
                    <a:pt x="70262" y="394017"/>
                  </a:lnTo>
                  <a:lnTo>
                    <a:pt x="78211" y="393700"/>
                  </a:lnTo>
                  <a:close/>
                  <a:moveTo>
                    <a:pt x="1080293" y="0"/>
                  </a:moveTo>
                  <a:lnTo>
                    <a:pt x="1096193" y="636"/>
                  </a:lnTo>
                  <a:lnTo>
                    <a:pt x="1112092" y="2226"/>
                  </a:lnTo>
                  <a:lnTo>
                    <a:pt x="1127991" y="4134"/>
                  </a:lnTo>
                  <a:lnTo>
                    <a:pt x="1142936" y="6996"/>
                  </a:lnTo>
                  <a:lnTo>
                    <a:pt x="1158517" y="10494"/>
                  </a:lnTo>
                  <a:lnTo>
                    <a:pt x="1173145" y="14310"/>
                  </a:lnTo>
                  <a:lnTo>
                    <a:pt x="1188090" y="19716"/>
                  </a:lnTo>
                  <a:lnTo>
                    <a:pt x="1202399" y="25123"/>
                  </a:lnTo>
                  <a:lnTo>
                    <a:pt x="1215754" y="31483"/>
                  </a:lnTo>
                  <a:lnTo>
                    <a:pt x="1229746" y="38797"/>
                  </a:lnTo>
                  <a:lnTo>
                    <a:pt x="1242783" y="46111"/>
                  </a:lnTo>
                  <a:lnTo>
                    <a:pt x="1255502" y="54698"/>
                  </a:lnTo>
                  <a:lnTo>
                    <a:pt x="1267904" y="63284"/>
                  </a:lnTo>
                  <a:lnTo>
                    <a:pt x="1279351" y="72506"/>
                  </a:lnTo>
                  <a:lnTo>
                    <a:pt x="1290798" y="82365"/>
                  </a:lnTo>
                  <a:lnTo>
                    <a:pt x="1301610" y="93177"/>
                  </a:lnTo>
                  <a:lnTo>
                    <a:pt x="1312421" y="103989"/>
                  </a:lnTo>
                  <a:lnTo>
                    <a:pt x="1321961" y="115438"/>
                  </a:lnTo>
                  <a:lnTo>
                    <a:pt x="1331500" y="127204"/>
                  </a:lnTo>
                  <a:lnTo>
                    <a:pt x="1340086" y="139925"/>
                  </a:lnTo>
                  <a:lnTo>
                    <a:pt x="1348035" y="152645"/>
                  </a:lnTo>
                  <a:lnTo>
                    <a:pt x="1355667" y="166002"/>
                  </a:lnTo>
                  <a:lnTo>
                    <a:pt x="1362981" y="179676"/>
                  </a:lnTo>
                  <a:lnTo>
                    <a:pt x="1369340" y="193669"/>
                  </a:lnTo>
                  <a:lnTo>
                    <a:pt x="1374746" y="207979"/>
                  </a:lnTo>
                  <a:lnTo>
                    <a:pt x="1379516" y="222608"/>
                  </a:lnTo>
                  <a:lnTo>
                    <a:pt x="1383967" y="237872"/>
                  </a:lnTo>
                  <a:lnTo>
                    <a:pt x="1387465" y="252819"/>
                  </a:lnTo>
                  <a:lnTo>
                    <a:pt x="1390327" y="268401"/>
                  </a:lnTo>
                  <a:lnTo>
                    <a:pt x="1392235" y="284302"/>
                  </a:lnTo>
                  <a:lnTo>
                    <a:pt x="1393507" y="300202"/>
                  </a:lnTo>
                  <a:lnTo>
                    <a:pt x="1393825" y="316421"/>
                  </a:lnTo>
                  <a:lnTo>
                    <a:pt x="1393507" y="324371"/>
                  </a:lnTo>
                  <a:lnTo>
                    <a:pt x="1392235" y="332322"/>
                  </a:lnTo>
                  <a:lnTo>
                    <a:pt x="1390327" y="339954"/>
                  </a:lnTo>
                  <a:lnTo>
                    <a:pt x="1387465" y="347268"/>
                  </a:lnTo>
                  <a:lnTo>
                    <a:pt x="1384285" y="353946"/>
                  </a:lnTo>
                  <a:lnTo>
                    <a:pt x="1380470" y="360625"/>
                  </a:lnTo>
                  <a:lnTo>
                    <a:pt x="1376018" y="366667"/>
                  </a:lnTo>
                  <a:lnTo>
                    <a:pt x="1370930" y="372073"/>
                  </a:lnTo>
                  <a:lnTo>
                    <a:pt x="1365207" y="376843"/>
                  </a:lnTo>
                  <a:lnTo>
                    <a:pt x="1359165" y="381613"/>
                  </a:lnTo>
                  <a:lnTo>
                    <a:pt x="1352805" y="385747"/>
                  </a:lnTo>
                  <a:lnTo>
                    <a:pt x="1345809" y="388928"/>
                  </a:lnTo>
                  <a:lnTo>
                    <a:pt x="1338496" y="391790"/>
                  </a:lnTo>
                  <a:lnTo>
                    <a:pt x="1331182" y="393698"/>
                  </a:lnTo>
                  <a:lnTo>
                    <a:pt x="1323551" y="394334"/>
                  </a:lnTo>
                  <a:lnTo>
                    <a:pt x="1315601" y="395288"/>
                  </a:lnTo>
                  <a:lnTo>
                    <a:pt x="1307334" y="394334"/>
                  </a:lnTo>
                  <a:lnTo>
                    <a:pt x="1299702" y="393698"/>
                  </a:lnTo>
                  <a:lnTo>
                    <a:pt x="1292070" y="391790"/>
                  </a:lnTo>
                  <a:lnTo>
                    <a:pt x="1285075" y="388928"/>
                  </a:lnTo>
                  <a:lnTo>
                    <a:pt x="1278079" y="385747"/>
                  </a:lnTo>
                  <a:lnTo>
                    <a:pt x="1271401" y="381613"/>
                  </a:lnTo>
                  <a:lnTo>
                    <a:pt x="1265360" y="376843"/>
                  </a:lnTo>
                  <a:lnTo>
                    <a:pt x="1259954" y="372073"/>
                  </a:lnTo>
                  <a:lnTo>
                    <a:pt x="1254866" y="366667"/>
                  </a:lnTo>
                  <a:lnTo>
                    <a:pt x="1250415" y="360625"/>
                  </a:lnTo>
                  <a:lnTo>
                    <a:pt x="1246281" y="353946"/>
                  </a:lnTo>
                  <a:lnTo>
                    <a:pt x="1243101" y="347268"/>
                  </a:lnTo>
                  <a:lnTo>
                    <a:pt x="1240557" y="339954"/>
                  </a:lnTo>
                  <a:lnTo>
                    <a:pt x="1238331" y="332322"/>
                  </a:lnTo>
                  <a:lnTo>
                    <a:pt x="1237377" y="324371"/>
                  </a:lnTo>
                  <a:lnTo>
                    <a:pt x="1236741" y="316421"/>
                  </a:lnTo>
                  <a:lnTo>
                    <a:pt x="1236741" y="308471"/>
                  </a:lnTo>
                  <a:lnTo>
                    <a:pt x="1236105" y="300202"/>
                  </a:lnTo>
                  <a:lnTo>
                    <a:pt x="1235151" y="292252"/>
                  </a:lnTo>
                  <a:lnTo>
                    <a:pt x="1233561" y="284302"/>
                  </a:lnTo>
                  <a:lnTo>
                    <a:pt x="1231972" y="276670"/>
                  </a:lnTo>
                  <a:lnTo>
                    <a:pt x="1230064" y="269355"/>
                  </a:lnTo>
                  <a:lnTo>
                    <a:pt x="1227202" y="261723"/>
                  </a:lnTo>
                  <a:lnTo>
                    <a:pt x="1224658" y="254409"/>
                  </a:lnTo>
                  <a:lnTo>
                    <a:pt x="1221478" y="247413"/>
                  </a:lnTo>
                  <a:lnTo>
                    <a:pt x="1218298" y="240734"/>
                  </a:lnTo>
                  <a:lnTo>
                    <a:pt x="1214164" y="233738"/>
                  </a:lnTo>
                  <a:lnTo>
                    <a:pt x="1210349" y="227378"/>
                  </a:lnTo>
                  <a:lnTo>
                    <a:pt x="1205897" y="221018"/>
                  </a:lnTo>
                  <a:lnTo>
                    <a:pt x="1201127" y="215293"/>
                  </a:lnTo>
                  <a:lnTo>
                    <a:pt x="1196357" y="209569"/>
                  </a:lnTo>
                  <a:lnTo>
                    <a:pt x="1191270" y="204163"/>
                  </a:lnTo>
                  <a:lnTo>
                    <a:pt x="1185546" y="198439"/>
                  </a:lnTo>
                  <a:lnTo>
                    <a:pt x="1180140" y="193669"/>
                  </a:lnTo>
                  <a:lnTo>
                    <a:pt x="1174099" y="188898"/>
                  </a:lnTo>
                  <a:lnTo>
                    <a:pt x="1167739" y="184446"/>
                  </a:lnTo>
                  <a:lnTo>
                    <a:pt x="1161379" y="180312"/>
                  </a:lnTo>
                  <a:lnTo>
                    <a:pt x="1155020" y="176178"/>
                  </a:lnTo>
                  <a:lnTo>
                    <a:pt x="1148342" y="172998"/>
                  </a:lnTo>
                  <a:lnTo>
                    <a:pt x="1141028" y="169818"/>
                  </a:lnTo>
                  <a:lnTo>
                    <a:pt x="1134033" y="166638"/>
                  </a:lnTo>
                  <a:lnTo>
                    <a:pt x="1126719" y="164412"/>
                  </a:lnTo>
                  <a:lnTo>
                    <a:pt x="1119087" y="162186"/>
                  </a:lnTo>
                  <a:lnTo>
                    <a:pt x="1111774" y="160277"/>
                  </a:lnTo>
                  <a:lnTo>
                    <a:pt x="1104142" y="159005"/>
                  </a:lnTo>
                  <a:lnTo>
                    <a:pt x="1096193" y="158051"/>
                  </a:lnTo>
                  <a:lnTo>
                    <a:pt x="1088243" y="157097"/>
                  </a:lnTo>
                  <a:lnTo>
                    <a:pt x="1080293" y="157097"/>
                  </a:lnTo>
                  <a:lnTo>
                    <a:pt x="1072026" y="157097"/>
                  </a:lnTo>
                  <a:lnTo>
                    <a:pt x="1064076" y="158051"/>
                  </a:lnTo>
                  <a:lnTo>
                    <a:pt x="1056445" y="159005"/>
                  </a:lnTo>
                  <a:lnTo>
                    <a:pt x="1048495" y="160277"/>
                  </a:lnTo>
                  <a:lnTo>
                    <a:pt x="1040864" y="162186"/>
                  </a:lnTo>
                  <a:lnTo>
                    <a:pt x="1033550" y="164412"/>
                  </a:lnTo>
                  <a:lnTo>
                    <a:pt x="1026236" y="166638"/>
                  </a:lnTo>
                  <a:lnTo>
                    <a:pt x="1019241" y="169818"/>
                  </a:lnTo>
                  <a:lnTo>
                    <a:pt x="1012245" y="172998"/>
                  </a:lnTo>
                  <a:lnTo>
                    <a:pt x="1005567" y="176178"/>
                  </a:lnTo>
                  <a:lnTo>
                    <a:pt x="998890" y="180312"/>
                  </a:lnTo>
                  <a:lnTo>
                    <a:pt x="992530" y="184446"/>
                  </a:lnTo>
                  <a:lnTo>
                    <a:pt x="986488" y="188898"/>
                  </a:lnTo>
                  <a:lnTo>
                    <a:pt x="980447" y="193669"/>
                  </a:lnTo>
                  <a:lnTo>
                    <a:pt x="974723" y="198439"/>
                  </a:lnTo>
                  <a:lnTo>
                    <a:pt x="969317" y="204163"/>
                  </a:lnTo>
                  <a:lnTo>
                    <a:pt x="964230" y="209569"/>
                  </a:lnTo>
                  <a:lnTo>
                    <a:pt x="959142" y="215293"/>
                  </a:lnTo>
                  <a:lnTo>
                    <a:pt x="954690" y="221018"/>
                  </a:lnTo>
                  <a:lnTo>
                    <a:pt x="950238" y="227378"/>
                  </a:lnTo>
                  <a:lnTo>
                    <a:pt x="946105" y="233738"/>
                  </a:lnTo>
                  <a:lnTo>
                    <a:pt x="942289" y="240734"/>
                  </a:lnTo>
                  <a:lnTo>
                    <a:pt x="938791" y="247413"/>
                  </a:lnTo>
                  <a:lnTo>
                    <a:pt x="935611" y="254409"/>
                  </a:lnTo>
                  <a:lnTo>
                    <a:pt x="932749" y="261723"/>
                  </a:lnTo>
                  <a:lnTo>
                    <a:pt x="930523" y="269355"/>
                  </a:lnTo>
                  <a:lnTo>
                    <a:pt x="928615" y="276670"/>
                  </a:lnTo>
                  <a:lnTo>
                    <a:pt x="926390" y="284302"/>
                  </a:lnTo>
                  <a:lnTo>
                    <a:pt x="925436" y="292252"/>
                  </a:lnTo>
                  <a:lnTo>
                    <a:pt x="924164" y="300202"/>
                  </a:lnTo>
                  <a:lnTo>
                    <a:pt x="923846" y="308471"/>
                  </a:lnTo>
                  <a:lnTo>
                    <a:pt x="923210" y="316421"/>
                  </a:lnTo>
                  <a:lnTo>
                    <a:pt x="922892" y="324371"/>
                  </a:lnTo>
                  <a:lnTo>
                    <a:pt x="921620" y="332322"/>
                  </a:lnTo>
                  <a:lnTo>
                    <a:pt x="919712" y="339954"/>
                  </a:lnTo>
                  <a:lnTo>
                    <a:pt x="917486" y="347268"/>
                  </a:lnTo>
                  <a:lnTo>
                    <a:pt x="913670" y="353946"/>
                  </a:lnTo>
                  <a:lnTo>
                    <a:pt x="909854" y="360625"/>
                  </a:lnTo>
                  <a:lnTo>
                    <a:pt x="905403" y="366667"/>
                  </a:lnTo>
                  <a:lnTo>
                    <a:pt x="900315" y="372073"/>
                  </a:lnTo>
                  <a:lnTo>
                    <a:pt x="894591" y="376843"/>
                  </a:lnTo>
                  <a:lnTo>
                    <a:pt x="888868" y="381613"/>
                  </a:lnTo>
                  <a:lnTo>
                    <a:pt x="882508" y="385747"/>
                  </a:lnTo>
                  <a:lnTo>
                    <a:pt x="875512" y="388928"/>
                  </a:lnTo>
                  <a:lnTo>
                    <a:pt x="868517" y="391790"/>
                  </a:lnTo>
                  <a:lnTo>
                    <a:pt x="860885" y="393698"/>
                  </a:lnTo>
                  <a:lnTo>
                    <a:pt x="852935" y="394334"/>
                  </a:lnTo>
                  <a:lnTo>
                    <a:pt x="844986" y="395288"/>
                  </a:lnTo>
                  <a:lnTo>
                    <a:pt x="837036" y="394334"/>
                  </a:lnTo>
                  <a:lnTo>
                    <a:pt x="829087" y="393698"/>
                  </a:lnTo>
                  <a:lnTo>
                    <a:pt x="821455" y="391790"/>
                  </a:lnTo>
                  <a:lnTo>
                    <a:pt x="814459" y="388928"/>
                  </a:lnTo>
                  <a:lnTo>
                    <a:pt x="807782" y="385747"/>
                  </a:lnTo>
                  <a:lnTo>
                    <a:pt x="801422" y="381613"/>
                  </a:lnTo>
                  <a:lnTo>
                    <a:pt x="795063" y="376843"/>
                  </a:lnTo>
                  <a:lnTo>
                    <a:pt x="789339" y="372073"/>
                  </a:lnTo>
                  <a:lnTo>
                    <a:pt x="784569" y="366667"/>
                  </a:lnTo>
                  <a:lnTo>
                    <a:pt x="779799" y="360625"/>
                  </a:lnTo>
                  <a:lnTo>
                    <a:pt x="775984" y="353946"/>
                  </a:lnTo>
                  <a:lnTo>
                    <a:pt x="772804" y="347268"/>
                  </a:lnTo>
                  <a:lnTo>
                    <a:pt x="769942" y="339954"/>
                  </a:lnTo>
                  <a:lnTo>
                    <a:pt x="768352" y="332322"/>
                  </a:lnTo>
                  <a:lnTo>
                    <a:pt x="767080" y="324371"/>
                  </a:lnTo>
                  <a:lnTo>
                    <a:pt x="766762" y="316421"/>
                  </a:lnTo>
                  <a:lnTo>
                    <a:pt x="767080" y="300202"/>
                  </a:lnTo>
                  <a:lnTo>
                    <a:pt x="768352" y="284302"/>
                  </a:lnTo>
                  <a:lnTo>
                    <a:pt x="770260" y="268401"/>
                  </a:lnTo>
                  <a:lnTo>
                    <a:pt x="773122" y="252819"/>
                  </a:lnTo>
                  <a:lnTo>
                    <a:pt x="776301" y="237872"/>
                  </a:lnTo>
                  <a:lnTo>
                    <a:pt x="780753" y="222608"/>
                  </a:lnTo>
                  <a:lnTo>
                    <a:pt x="785841" y="207979"/>
                  </a:lnTo>
                  <a:lnTo>
                    <a:pt x="791247" y="193669"/>
                  </a:lnTo>
                  <a:lnTo>
                    <a:pt x="797288" y="179676"/>
                  </a:lnTo>
                  <a:lnTo>
                    <a:pt x="804602" y="166002"/>
                  </a:lnTo>
                  <a:lnTo>
                    <a:pt x="811916" y="152645"/>
                  </a:lnTo>
                  <a:lnTo>
                    <a:pt x="819865" y="139925"/>
                  </a:lnTo>
                  <a:lnTo>
                    <a:pt x="828769" y="127204"/>
                  </a:lnTo>
                  <a:lnTo>
                    <a:pt x="838308" y="115438"/>
                  </a:lnTo>
                  <a:lnTo>
                    <a:pt x="848166" y="103989"/>
                  </a:lnTo>
                  <a:lnTo>
                    <a:pt x="858659" y="93177"/>
                  </a:lnTo>
                  <a:lnTo>
                    <a:pt x="869153" y="82365"/>
                  </a:lnTo>
                  <a:lnTo>
                    <a:pt x="880918" y="72506"/>
                  </a:lnTo>
                  <a:lnTo>
                    <a:pt x="892683" y="63284"/>
                  </a:lnTo>
                  <a:lnTo>
                    <a:pt x="905085" y="54698"/>
                  </a:lnTo>
                  <a:lnTo>
                    <a:pt x="917804" y="46111"/>
                  </a:lnTo>
                  <a:lnTo>
                    <a:pt x="930841" y="38797"/>
                  </a:lnTo>
                  <a:lnTo>
                    <a:pt x="944515" y="31483"/>
                  </a:lnTo>
                  <a:lnTo>
                    <a:pt x="958188" y="25123"/>
                  </a:lnTo>
                  <a:lnTo>
                    <a:pt x="972497" y="19716"/>
                  </a:lnTo>
                  <a:lnTo>
                    <a:pt x="986806" y="14310"/>
                  </a:lnTo>
                  <a:lnTo>
                    <a:pt x="1002070" y="10494"/>
                  </a:lnTo>
                  <a:lnTo>
                    <a:pt x="1017015" y="6996"/>
                  </a:lnTo>
                  <a:lnTo>
                    <a:pt x="1032596" y="4134"/>
                  </a:lnTo>
                  <a:lnTo>
                    <a:pt x="1048177" y="2226"/>
                  </a:lnTo>
                  <a:lnTo>
                    <a:pt x="1064076" y="636"/>
                  </a:lnTo>
                  <a:lnTo>
                    <a:pt x="1080293"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tx1">
                    <a:lumMod val="75000"/>
                    <a:lumOff val="25000"/>
                  </a:schemeClr>
                </a:solidFill>
              </a:endParaRPr>
            </a:p>
          </p:txBody>
        </p:sp>
      </p:grpSp>
    </p:spTree>
  </p:cSld>
  <p:clrMapOvr>
    <a:masterClrMapping/>
  </p:clrMapOvr>
  <mc:AlternateContent>
    <mc:Choice xmlns:p14="http://schemas.microsoft.com/office/powerpoint/2010/main" Requires="p14">
      <p:transition spd="slow" advTm="0" p14:dur="125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nodeType="afterGroup">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 calcmode="lin" valueType="num">
                                      <p:cBhvr>
                                        <p:cTn id="1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
                                        </p:tgtEl>
                                      </p:cBhvr>
                                    </p:animEffect>
                                  </p:childTnLst>
                                </p:cTn>
                              </p:par>
                            </p:childTnLst>
                          </p:cTn>
                        </p:par>
                        <p:par>
                          <p:cTn id="22" fill="hold" nodeType="afterGroup">
                            <p:stCondLst>
                              <p:cond delay="1000"/>
                            </p:stCondLst>
                            <p:childTnLst>
                              <p:par>
                                <p:cTn id="23" presetID="12" presetClass="entr" presetSubtype="1"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slide(fromTop)">
                                      <p:cBhvr>
                                        <p:cTn id="25" dur="500"/>
                                        <p:tgtEl>
                                          <p:spTgt spid="10"/>
                                        </p:tgtEl>
                                      </p:cBhvr>
                                    </p:animEffect>
                                  </p:childTnLst>
                                </p:cTn>
                              </p:par>
                            </p:childTnLst>
                          </p:cTn>
                        </p:par>
                        <p:par>
                          <p:cTn id="26" fill="hold" nodeType="afterGroup">
                            <p:stCondLst>
                              <p:cond delay="1500"/>
                            </p:stCondLst>
                            <p:childTnLst>
                              <p:par>
                                <p:cTn id="27" presetID="1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slide(fromLeft)">
                                      <p:cBhvr>
                                        <p:cTn id="29" dur="500"/>
                                        <p:tgtEl>
                                          <p:spTgt spid="14"/>
                                        </p:tgtEl>
                                      </p:cBhvr>
                                    </p:animEffect>
                                  </p:childTnLst>
                                </p:cTn>
                              </p:par>
                            </p:childTnLst>
                          </p:cTn>
                        </p:par>
                        <p:par>
                          <p:cTn id="30" fill="hold" nodeType="afterGroup">
                            <p:stCondLst>
                              <p:cond delay="2000"/>
                            </p:stCondLst>
                            <p:childTnLst>
                              <p:par>
                                <p:cTn id="31" presetID="12" presetClass="entr" presetSubtype="2"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p:tgtEl>
                                          <p:spTgt spid="34"/>
                                        </p:tgtEl>
                                        <p:attrNameLst>
                                          <p:attrName>ppt_x</p:attrName>
                                        </p:attrNameLst>
                                      </p:cBhvr>
                                      <p:tavLst>
                                        <p:tav tm="0">
                                          <p:val>
                                            <p:strVal val="#ppt_x+#ppt_w*1.125000"/>
                                          </p:val>
                                        </p:tav>
                                        <p:tav tm="100000">
                                          <p:val>
                                            <p:strVal val="#ppt_x"/>
                                          </p:val>
                                        </p:tav>
                                      </p:tavLst>
                                    </p:anim>
                                    <p:animEffect transition="in" filter="wipe(left)">
                                      <p:cBhvr>
                                        <p:cTn id="34" dur="500"/>
                                        <p:tgtEl>
                                          <p:spTgt spid="34"/>
                                        </p:tgtEl>
                                      </p:cBhvr>
                                    </p:animEffect>
                                  </p:childTnLst>
                                </p:cTn>
                              </p:par>
                            </p:childTnLst>
                          </p:cTn>
                        </p:par>
                        <p:par>
                          <p:cTn id="35" fill="hold" nodeType="afterGroup">
                            <p:stCondLst>
                              <p:cond delay="2500"/>
                            </p:stCondLst>
                            <p:childTnLst>
                              <p:par>
                                <p:cTn id="36" presetID="12" presetClass="entr" presetSubtype="8"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p:tgtEl>
                                          <p:spTgt spid="27"/>
                                        </p:tgtEl>
                                        <p:attrNameLst>
                                          <p:attrName>ppt_x</p:attrName>
                                        </p:attrNameLst>
                                      </p:cBhvr>
                                      <p:tavLst>
                                        <p:tav tm="0">
                                          <p:val>
                                            <p:strVal val="#ppt_x-#ppt_w*1.125000"/>
                                          </p:val>
                                        </p:tav>
                                        <p:tav tm="100000">
                                          <p:val>
                                            <p:strVal val="#ppt_x"/>
                                          </p:val>
                                        </p:tav>
                                      </p:tavLst>
                                    </p:anim>
                                    <p:animEffect transition="in" filter="wipe(right)">
                                      <p:cBhvr>
                                        <p:cTn id="39" dur="500"/>
                                        <p:tgtEl>
                                          <p:spTgt spid="27"/>
                                        </p:tgtEl>
                                      </p:cBhvr>
                                    </p:animEffect>
                                  </p:childTnLst>
                                </p:cTn>
                              </p:par>
                            </p:childTnLst>
                          </p:cTn>
                        </p:par>
                        <p:par>
                          <p:cTn id="40" fill="hold" nodeType="afterGroup">
                            <p:stCondLst>
                              <p:cond delay="3000"/>
                            </p:stCondLst>
                            <p:childTnLst>
                              <p:par>
                                <p:cTn id="41" presetID="1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slide(fromLeft)">
                                      <p:cBhvr>
                                        <p:cTn id="43" dur="500"/>
                                        <p:tgtEl>
                                          <p:spTgt spid="11"/>
                                        </p:tgtEl>
                                      </p:cBhvr>
                                    </p:animEffect>
                                  </p:childTnLst>
                                </p:cTn>
                              </p:par>
                            </p:childTnLst>
                          </p:cTn>
                        </p:par>
                        <p:par>
                          <p:cTn id="44" fill="hold" nodeType="afterGroup">
                            <p:stCondLst>
                              <p:cond delay="3500"/>
                            </p:stCondLst>
                            <p:childTnLst>
                              <p:par>
                                <p:cTn id="45" presetID="12" presetClass="entr" presetSubtype="2" fill="hold" nodeType="after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additive="base">
                                        <p:cTn id="47" dur="500"/>
                                        <p:tgtEl>
                                          <p:spTgt spid="48"/>
                                        </p:tgtEl>
                                        <p:attrNameLst>
                                          <p:attrName>ppt_x</p:attrName>
                                        </p:attrNameLst>
                                      </p:cBhvr>
                                      <p:tavLst>
                                        <p:tav tm="0">
                                          <p:val>
                                            <p:strVal val="#ppt_x+#ppt_w*1.125000"/>
                                          </p:val>
                                        </p:tav>
                                        <p:tav tm="100000">
                                          <p:val>
                                            <p:strVal val="#ppt_x"/>
                                          </p:val>
                                        </p:tav>
                                      </p:tavLst>
                                    </p:anim>
                                    <p:animEffect transition="in" filter="wipe(left)">
                                      <p:cBhvr>
                                        <p:cTn id="48" dur="500"/>
                                        <p:tgtEl>
                                          <p:spTgt spid="48"/>
                                        </p:tgtEl>
                                      </p:cBhvr>
                                    </p:animEffect>
                                  </p:childTnLst>
                                </p:cTn>
                              </p:par>
                            </p:childTnLst>
                          </p:cTn>
                        </p:par>
                        <p:par>
                          <p:cTn id="49" fill="hold" nodeType="afterGroup">
                            <p:stCondLst>
                              <p:cond delay="4000"/>
                            </p:stCondLst>
                            <p:childTnLst>
                              <p:par>
                                <p:cTn id="50" presetID="12" presetClass="entr" presetSubtype="8"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500"/>
                                        <p:tgtEl>
                                          <p:spTgt spid="41"/>
                                        </p:tgtEl>
                                        <p:attrNameLst>
                                          <p:attrName>ppt_x</p:attrName>
                                        </p:attrNameLst>
                                      </p:cBhvr>
                                      <p:tavLst>
                                        <p:tav tm="0">
                                          <p:val>
                                            <p:strVal val="#ppt_x-#ppt_w*1.125000"/>
                                          </p:val>
                                        </p:tav>
                                        <p:tav tm="100000">
                                          <p:val>
                                            <p:strVal val="#ppt_x"/>
                                          </p:val>
                                        </p:tav>
                                      </p:tavLst>
                                    </p:anim>
                                    <p:animEffect transition="in" filter="wipe(right)">
                                      <p:cBhvr>
                                        <p:cTn id="53" dur="500"/>
                                        <p:tgtEl>
                                          <p:spTgt spid="41"/>
                                        </p:tgtEl>
                                      </p:cBhvr>
                                    </p:animEffect>
                                  </p:childTnLst>
                                </p:cTn>
                              </p:par>
                            </p:childTnLst>
                          </p:cTn>
                        </p:par>
                        <p:par>
                          <p:cTn id="54" fill="hold" nodeType="afterGroup">
                            <p:stCondLst>
                              <p:cond delay="4500"/>
                            </p:stCondLst>
                            <p:childTnLst>
                              <p:par>
                                <p:cTn id="55" presetID="12" presetClass="entr" presetSubtype="8"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slide(fromLeft)">
                                      <p:cBhvr>
                                        <p:cTn id="57" dur="500"/>
                                        <p:tgtEl>
                                          <p:spTgt spid="17"/>
                                        </p:tgtEl>
                                      </p:cBhvr>
                                    </p:animEffect>
                                  </p:childTnLst>
                                </p:cTn>
                              </p:par>
                            </p:childTnLst>
                          </p:cTn>
                        </p:par>
                        <p:par>
                          <p:cTn id="58" fill="hold" nodeType="afterGroup">
                            <p:stCondLst>
                              <p:cond delay="5000"/>
                            </p:stCondLst>
                            <p:childTnLst>
                              <p:par>
                                <p:cTn id="59" presetID="12" presetClass="entr" presetSubtype="2" fill="hold" nodeType="after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p:tgtEl>
                                          <p:spTgt spid="20"/>
                                        </p:tgtEl>
                                        <p:attrNameLst>
                                          <p:attrName>ppt_x</p:attrName>
                                        </p:attrNameLst>
                                      </p:cBhvr>
                                      <p:tavLst>
                                        <p:tav tm="0">
                                          <p:val>
                                            <p:strVal val="#ppt_x+#ppt_w*1.125000"/>
                                          </p:val>
                                        </p:tav>
                                        <p:tav tm="100000">
                                          <p:val>
                                            <p:strVal val="#ppt_x"/>
                                          </p:val>
                                        </p:tav>
                                      </p:tavLst>
                                    </p:anim>
                                    <p:animEffect transition="in" filter="wipe(left)">
                                      <p:cBhvr>
                                        <p:cTn id="62" dur="500"/>
                                        <p:tgtEl>
                                          <p:spTgt spid="20"/>
                                        </p:tgtEl>
                                      </p:cBhvr>
                                    </p:animEffect>
                                  </p:childTnLst>
                                </p:cTn>
                              </p:par>
                            </p:childTnLst>
                          </p:cTn>
                        </p:par>
                        <p:par>
                          <p:cTn id="63" fill="hold" nodeType="afterGroup">
                            <p:stCondLst>
                              <p:cond delay="5500"/>
                            </p:stCondLst>
                            <p:childTnLst>
                              <p:par>
                                <p:cTn id="64" presetID="12" presetClass="entr" presetSubtype="8" fill="hold" nodeType="afterEffect">
                                  <p:stCondLst>
                                    <p:cond delay="0"/>
                                  </p:stCondLst>
                                  <p:childTnLst>
                                    <p:set>
                                      <p:cBhvr>
                                        <p:cTn id="65" dur="1" fill="hold">
                                          <p:stCondLst>
                                            <p:cond delay="0"/>
                                          </p:stCondLst>
                                        </p:cTn>
                                        <p:tgtEl>
                                          <p:spTgt spid="55"/>
                                        </p:tgtEl>
                                        <p:attrNameLst>
                                          <p:attrName>style.visibility</p:attrName>
                                        </p:attrNameLst>
                                      </p:cBhvr>
                                      <p:to>
                                        <p:strVal val="visible"/>
                                      </p:to>
                                    </p:set>
                                    <p:anim calcmode="lin" valueType="num">
                                      <p:cBhvr additive="base">
                                        <p:cTn id="66" dur="500"/>
                                        <p:tgtEl>
                                          <p:spTgt spid="55"/>
                                        </p:tgtEl>
                                        <p:attrNameLst>
                                          <p:attrName>ppt_x</p:attrName>
                                        </p:attrNameLst>
                                      </p:cBhvr>
                                      <p:tavLst>
                                        <p:tav tm="0">
                                          <p:val>
                                            <p:strVal val="#ppt_x-#ppt_w*1.125000"/>
                                          </p:val>
                                        </p:tav>
                                        <p:tav tm="100000">
                                          <p:val>
                                            <p:strVal val="#ppt_x"/>
                                          </p:val>
                                        </p:tav>
                                      </p:tavLst>
                                    </p:anim>
                                    <p:animEffect transition="in" filter="wipe(right)">
                                      <p:cBhvr>
                                        <p:cTn id="6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p:cNvCxnSpPr/>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7"/>
          <p:cNvGrpSpPr/>
          <p:nvPr/>
        </p:nvGrpSpPr>
        <p:grpSpPr>
          <a:xfrm>
            <a:off x="323528" y="292895"/>
            <a:ext cx="390372" cy="205979"/>
            <a:chExt cx="1041399" cy="549275"/>
          </a:xfrm>
        </p:grpSpPr>
        <p:sp>
          <p:nvSpPr>
            <p:cNvPr id="6" name="Freeform 16"/>
            <p:cNvSpPr/>
            <p:nvPr/>
          </p:nvSpPr>
          <p:spPr bwMode="auto">
            <a:xfrm>
              <a:off x="0" y="0"/>
              <a:ext cx="361950" cy="549275"/>
            </a:xfrm>
            <a:custGeom>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7"/>
            <p:cNvSpPr/>
            <p:nvPr/>
          </p:nvSpPr>
          <p:spPr bwMode="auto">
            <a:xfrm>
              <a:off x="338137" y="0"/>
              <a:ext cx="360362" cy="549275"/>
            </a:xfrm>
            <a:custGeom>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8"/>
            <p:cNvSpPr/>
            <p:nvPr/>
          </p:nvSpPr>
          <p:spPr bwMode="auto">
            <a:xfrm>
              <a:off x="681037" y="0"/>
              <a:ext cx="360362" cy="549275"/>
            </a:xfrm>
            <a:custGeom>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4CA6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9"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点击输入标题内容</a:t>
            </a:r>
            <a:endParaRPr lang="en-GB"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Text Placeholder 3"/>
          <p:cNvSpPr txBox="1"/>
          <p:nvPr/>
        </p:nvSpPr>
        <p:spPr>
          <a:xfrm>
            <a:off x="1417340" y="1423558"/>
            <a:ext cx="1636244" cy="1636244"/>
          </a:xfrm>
          <a:prstGeom prst="ellipse">
            <a:avLst/>
          </a:prstGeom>
          <a:solidFill>
            <a:srgbClr val="4CA6C6"/>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endParaRPr lang="en-US" sz="1600"/>
          </a:p>
        </p:txBody>
      </p:sp>
      <p:sp>
        <p:nvSpPr>
          <p:cNvPr id="11" name="Text Placeholder 4"/>
          <p:cNvSpPr txBox="1"/>
          <p:nvPr/>
        </p:nvSpPr>
        <p:spPr>
          <a:xfrm>
            <a:off x="3876971" y="1431460"/>
            <a:ext cx="1636244" cy="1636244"/>
          </a:xfrm>
          <a:prstGeom prst="ellipse">
            <a:avLst/>
          </a:prstGeom>
          <a:solidFill>
            <a:srgbClr val="4CA6C6"/>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endParaRPr lang="en-US" sz="1600"/>
          </a:p>
        </p:txBody>
      </p:sp>
      <p:sp>
        <p:nvSpPr>
          <p:cNvPr id="12" name="Text Placeholder 5"/>
          <p:cNvSpPr txBox="1"/>
          <p:nvPr/>
        </p:nvSpPr>
        <p:spPr>
          <a:xfrm>
            <a:off x="6336602" y="1431460"/>
            <a:ext cx="1636244" cy="1636244"/>
          </a:xfrm>
          <a:prstGeom prst="ellipse">
            <a:avLst/>
          </a:prstGeom>
          <a:solidFill>
            <a:srgbClr val="4CA6C6"/>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endParaRPr lang="en-US" sz="1600"/>
          </a:p>
        </p:txBody>
      </p:sp>
      <p:sp>
        <p:nvSpPr>
          <p:cNvPr id="13" name="Right Arrow 10"/>
          <p:cNvSpPr/>
          <p:nvPr/>
        </p:nvSpPr>
        <p:spPr>
          <a:xfrm rot="16200000" flipV="1">
            <a:off x="1137307" y="2038591"/>
            <a:ext cx="692590" cy="467498"/>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4" name="Right Arrow 11"/>
          <p:cNvSpPr/>
          <p:nvPr/>
        </p:nvSpPr>
        <p:spPr>
          <a:xfrm rot="16200000" flipV="1">
            <a:off x="3597154" y="2038591"/>
            <a:ext cx="692590" cy="467498"/>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5" name="Right Arrow 12"/>
          <p:cNvSpPr/>
          <p:nvPr/>
        </p:nvSpPr>
        <p:spPr>
          <a:xfrm rot="5400000" flipV="1">
            <a:off x="6071797" y="2038591"/>
            <a:ext cx="692590" cy="467498"/>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grpSp>
        <p:nvGrpSpPr>
          <p:cNvPr id="16" name="组合 15"/>
          <p:cNvGrpSpPr/>
          <p:nvPr/>
        </p:nvGrpSpPr>
        <p:grpSpPr>
          <a:xfrm>
            <a:off x="1236905" y="3373881"/>
            <a:ext cx="1997243" cy="1154075"/>
            <a:chOff x="1687778" y="4584791"/>
            <a:chExt cx="2343898" cy="992595"/>
          </a:xfrm>
        </p:grpSpPr>
        <p:sp>
          <p:nvSpPr>
            <p:cNvPr id="17" name="文本框 16"/>
            <p:cNvSpPr txBox="1"/>
            <p:nvPr/>
          </p:nvSpPr>
          <p:spPr>
            <a:xfrm>
              <a:off x="1687778" y="4872230"/>
              <a:ext cx="2343898" cy="705156"/>
            </a:xfrm>
            <a:prstGeom prst="rect">
              <a:avLst/>
            </a:prstGeom>
          </p:spPr>
          <p:txBody>
            <a:bodyPr vert="horz" lIns="91355" tIns="45678" rIns="91355" bIns="45678" rtlCol="0" anchor="t">
              <a:noAutofit/>
            </a:bodyPr>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algn="ctr">
                <a:lnSpc>
                  <a:spcPct val="120000"/>
                </a:lnSpc>
                <a:spcBef>
                  <a:spcPct val="0"/>
                </a:spcBef>
              </a:pPr>
              <a:r>
                <a:rPr lang="zh-CN" altLang="en-US" sz="105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endParaRPr lang="zh-CN" altLang="en-US" sz="105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文本框 17"/>
            <p:cNvSpPr txBox="1"/>
            <p:nvPr/>
          </p:nvSpPr>
          <p:spPr>
            <a:xfrm>
              <a:off x="2269776" y="4584791"/>
              <a:ext cx="1179908" cy="290908"/>
            </a:xfrm>
            <a:prstGeom prst="rect">
              <a:avLst/>
            </a:prstGeom>
            <a:noFill/>
          </p:spPr>
          <p:txBody>
            <a:bodyPr wrap="none" rtlCol="0">
              <a:spAutoFit/>
            </a:bodyPr>
            <a:lstStyle/>
            <a:p>
              <a:pPr algn="ctr"/>
              <a:r>
                <a:rPr lang="zh-CN" altLang="en-US" sz="1600" b="1">
                  <a:solidFill>
                    <a:srgbClr val="4CA6C6"/>
                  </a:solidFill>
                  <a:latin typeface="微软雅黑" panose="020b0503020204020204" pitchFamily="34" charset="-122"/>
                  <a:ea typeface="微软雅黑" panose="020b0503020204020204" pitchFamily="34" charset="-122"/>
                </a:rPr>
                <a:t>添加内容</a:t>
              </a:r>
              <a:endParaRPr lang="zh-CN" altLang="en-US" sz="1600" b="1">
                <a:solidFill>
                  <a:srgbClr val="4CA6C6"/>
                </a:solidFill>
                <a:latin typeface="微软雅黑" panose="020b0503020204020204" pitchFamily="34" charset="-122"/>
                <a:ea typeface="微软雅黑" panose="020b0503020204020204" pitchFamily="34" charset="-122"/>
              </a:endParaRPr>
            </a:p>
          </p:txBody>
        </p:sp>
      </p:grpSp>
      <p:sp>
        <p:nvSpPr>
          <p:cNvPr id="19" name="文本框 18"/>
          <p:cNvSpPr txBox="1"/>
          <p:nvPr/>
        </p:nvSpPr>
        <p:spPr>
          <a:xfrm>
            <a:off x="1787445" y="2087999"/>
            <a:ext cx="1031547" cy="346249"/>
          </a:xfrm>
          <a:prstGeom prst="rect">
            <a:avLst/>
          </a:prstGeom>
          <a:noFill/>
        </p:spPr>
        <p:txBody>
          <a:bodyPr wrap="square" rtlCol="0">
            <a:spAutoFit/>
          </a:bodyPr>
          <a:lstStyle/>
          <a:p>
            <a:pPr algn="ctr"/>
            <a:r>
              <a:rPr lang="zh-CN" altLang="en-US" sz="1650" b="1" smtClean="0">
                <a:solidFill>
                  <a:schemeClr val="bg1"/>
                </a:solidFill>
                <a:latin typeface="微软雅黑" panose="020b0503020204020204" pitchFamily="34" charset="-122"/>
                <a:ea typeface="微软雅黑" panose="020b0503020204020204" pitchFamily="34" charset="-122"/>
              </a:rPr>
              <a:t>标题</a:t>
            </a:r>
            <a:endParaRPr lang="zh-CN" altLang="en-US" sz="1650" b="1">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4270665" y="2087999"/>
            <a:ext cx="1031547" cy="346249"/>
          </a:xfrm>
          <a:prstGeom prst="rect">
            <a:avLst/>
          </a:prstGeom>
          <a:noFill/>
        </p:spPr>
        <p:txBody>
          <a:bodyPr wrap="square" rtlCol="0">
            <a:spAutoFit/>
          </a:bodyPr>
          <a:lstStyle/>
          <a:p>
            <a:pPr algn="ctr"/>
            <a:r>
              <a:rPr lang="zh-CN" altLang="en-US" sz="1650" b="1" smtClean="0">
                <a:solidFill>
                  <a:schemeClr val="bg1"/>
                </a:solidFill>
                <a:latin typeface="微软雅黑" panose="020b0503020204020204" pitchFamily="34" charset="-122"/>
                <a:ea typeface="微软雅黑" panose="020b0503020204020204" pitchFamily="34" charset="-122"/>
              </a:rPr>
              <a:t>标题</a:t>
            </a:r>
            <a:endParaRPr lang="zh-CN" altLang="en-US" sz="1650" b="1">
              <a:solidFill>
                <a:schemeClr val="bg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6706707" y="2087999"/>
            <a:ext cx="1031547" cy="346249"/>
          </a:xfrm>
          <a:prstGeom prst="rect">
            <a:avLst/>
          </a:prstGeom>
          <a:noFill/>
        </p:spPr>
        <p:txBody>
          <a:bodyPr wrap="square" rtlCol="0">
            <a:spAutoFit/>
          </a:bodyPr>
          <a:lstStyle/>
          <a:p>
            <a:pPr algn="ctr"/>
            <a:r>
              <a:rPr lang="zh-CN" altLang="en-US" sz="1650" b="1" smtClean="0">
                <a:solidFill>
                  <a:schemeClr val="bg1"/>
                </a:solidFill>
                <a:latin typeface="微软雅黑" panose="020b0503020204020204" pitchFamily="34" charset="-122"/>
                <a:ea typeface="微软雅黑" panose="020b0503020204020204" pitchFamily="34" charset="-122"/>
              </a:rPr>
              <a:t>标题</a:t>
            </a:r>
            <a:endParaRPr lang="zh-CN" altLang="en-US" sz="1650" b="1">
              <a:solidFill>
                <a:schemeClr val="bg1"/>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3696688" y="3373881"/>
            <a:ext cx="1997243" cy="1154075"/>
            <a:chOff x="1687778" y="4584791"/>
            <a:chExt cx="2343898" cy="992595"/>
          </a:xfrm>
        </p:grpSpPr>
        <p:sp>
          <p:nvSpPr>
            <p:cNvPr id="23" name="文本框 22"/>
            <p:cNvSpPr txBox="1"/>
            <p:nvPr/>
          </p:nvSpPr>
          <p:spPr>
            <a:xfrm>
              <a:off x="1687778" y="4872230"/>
              <a:ext cx="2343898" cy="705156"/>
            </a:xfrm>
            <a:prstGeom prst="rect">
              <a:avLst/>
            </a:prstGeom>
          </p:spPr>
          <p:txBody>
            <a:bodyPr vert="horz" lIns="91355" tIns="45678" rIns="91355" bIns="45678" rtlCol="0" anchor="t">
              <a:noAutofit/>
            </a:bodyPr>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algn="ctr">
                <a:lnSpc>
                  <a:spcPct val="120000"/>
                </a:lnSpc>
                <a:spcBef>
                  <a:spcPct val="0"/>
                </a:spcBef>
              </a:pPr>
              <a:r>
                <a:rPr lang="zh-CN" altLang="en-US" sz="105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endParaRPr lang="zh-CN" altLang="en-US" sz="105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文本框 23"/>
            <p:cNvSpPr txBox="1"/>
            <p:nvPr/>
          </p:nvSpPr>
          <p:spPr>
            <a:xfrm>
              <a:off x="2269776" y="4584791"/>
              <a:ext cx="1179908" cy="290908"/>
            </a:xfrm>
            <a:prstGeom prst="rect">
              <a:avLst/>
            </a:prstGeom>
            <a:noFill/>
          </p:spPr>
          <p:txBody>
            <a:bodyPr wrap="none" rtlCol="0">
              <a:spAutoFit/>
            </a:bodyPr>
            <a:lstStyle/>
            <a:p>
              <a:pPr algn="ctr"/>
              <a:r>
                <a:rPr lang="zh-CN" altLang="en-US" sz="1600" b="1">
                  <a:solidFill>
                    <a:srgbClr val="4CA6C6"/>
                  </a:solidFill>
                  <a:latin typeface="微软雅黑" panose="020b0503020204020204" pitchFamily="34" charset="-122"/>
                  <a:ea typeface="微软雅黑" panose="020b0503020204020204" pitchFamily="34" charset="-122"/>
                </a:rPr>
                <a:t>添加内容</a:t>
              </a:r>
              <a:endParaRPr lang="zh-CN" altLang="en-US" sz="1600" b="1">
                <a:solidFill>
                  <a:srgbClr val="4CA6C6"/>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6156102" y="3373881"/>
            <a:ext cx="1997243" cy="1154075"/>
            <a:chOff x="1687778" y="4584791"/>
            <a:chExt cx="2343898" cy="992595"/>
          </a:xfrm>
        </p:grpSpPr>
        <p:sp>
          <p:nvSpPr>
            <p:cNvPr id="26" name="文本框 25"/>
            <p:cNvSpPr txBox="1"/>
            <p:nvPr/>
          </p:nvSpPr>
          <p:spPr>
            <a:xfrm>
              <a:off x="1687778" y="4872230"/>
              <a:ext cx="2343898" cy="705156"/>
            </a:xfrm>
            <a:prstGeom prst="rect">
              <a:avLst/>
            </a:prstGeom>
          </p:spPr>
          <p:txBody>
            <a:bodyPr vert="horz" lIns="91355" tIns="45678" rIns="91355" bIns="45678" rtlCol="0" anchor="t">
              <a:noAutofit/>
            </a:bodyPr>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algn="ctr">
                <a:lnSpc>
                  <a:spcPct val="120000"/>
                </a:lnSpc>
                <a:spcBef>
                  <a:spcPct val="0"/>
                </a:spcBef>
              </a:pPr>
              <a:r>
                <a:rPr lang="zh-CN" altLang="en-US" sz="105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endParaRPr lang="zh-CN" altLang="en-US" sz="105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文本框 26"/>
            <p:cNvSpPr txBox="1"/>
            <p:nvPr/>
          </p:nvSpPr>
          <p:spPr>
            <a:xfrm>
              <a:off x="2269776" y="4584791"/>
              <a:ext cx="1179908" cy="290908"/>
            </a:xfrm>
            <a:prstGeom prst="rect">
              <a:avLst/>
            </a:prstGeom>
            <a:noFill/>
          </p:spPr>
          <p:txBody>
            <a:bodyPr wrap="none" rtlCol="0">
              <a:spAutoFit/>
            </a:bodyPr>
            <a:lstStyle/>
            <a:p>
              <a:pPr algn="ctr"/>
              <a:r>
                <a:rPr lang="zh-CN" altLang="en-US" sz="1600" b="1">
                  <a:solidFill>
                    <a:srgbClr val="4CA6C6"/>
                  </a:solidFill>
                  <a:latin typeface="微软雅黑" panose="020b0503020204020204" pitchFamily="34" charset="-122"/>
                  <a:ea typeface="微软雅黑" panose="020b0503020204020204" pitchFamily="34" charset="-122"/>
                </a:rPr>
                <a:t>添加内容</a:t>
              </a:r>
              <a:endParaRPr lang="zh-CN" altLang="en-US" sz="1600" b="1">
                <a:solidFill>
                  <a:srgbClr val="4CA6C6"/>
                </a:solidFill>
                <a:latin typeface="微软雅黑" panose="020b0503020204020204" pitchFamily="34" charset="-122"/>
                <a:ea typeface="微软雅黑" panose="020b0503020204020204" pitchFamily="34" charset="-122"/>
              </a:endParaRPr>
            </a:p>
          </p:txBody>
        </p:sp>
      </p:grpSp>
    </p:spTree>
  </p:cSld>
  <p:clrMapOvr>
    <a:masterClrMapping/>
  </p:clrMapOvr>
  <mc:AlternateContent>
    <mc:Choice xmlns:p14="http://schemas.microsoft.com/office/powerpoint/2010/main" Requires="p14">
      <p:transition spd="slow" advTm="0" p14:dur="125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nodeType="afterGroup">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 calcmode="lin" valueType="num">
                                      <p:cBhvr>
                                        <p:cTn id="1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
                                        </p:tgtEl>
                                      </p:cBhvr>
                                    </p:animEffect>
                                  </p:childTnLst>
                                </p:cTn>
                              </p:par>
                            </p:childTnLst>
                          </p:cTn>
                        </p:par>
                        <p:par>
                          <p:cTn id="22" fill="hold" nodeType="afterGroup">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10">
                                            <p:bg/>
                                          </p:spTgt>
                                        </p:tgtEl>
                                        <p:attrNameLst>
                                          <p:attrName>style.visibility</p:attrName>
                                        </p:attrNameLst>
                                      </p:cBhvr>
                                      <p:to>
                                        <p:strVal val="visible"/>
                                      </p:to>
                                    </p:set>
                                    <p:animEffect transition="in" filter="fade">
                                      <p:cBhvr>
                                        <p:cTn id="25" dur="750"/>
                                        <p:tgtEl>
                                          <p:spTgt spid="10">
                                            <p:bg/>
                                          </p:spTgt>
                                        </p:tgtEl>
                                      </p:cBhvr>
                                    </p:animEffect>
                                    <p:anim calcmode="lin" valueType="num">
                                      <p:cBhvr>
                                        <p:cTn id="26" dur="750" fill="hold"/>
                                        <p:tgtEl>
                                          <p:spTgt spid="10">
                                            <p:bg/>
                                          </p:spTgt>
                                        </p:tgtEl>
                                        <p:attrNameLst>
                                          <p:attrName>ppt_x</p:attrName>
                                        </p:attrNameLst>
                                      </p:cBhvr>
                                      <p:tavLst>
                                        <p:tav tm="0">
                                          <p:val>
                                            <p:strVal val="#ppt_x"/>
                                          </p:val>
                                        </p:tav>
                                        <p:tav tm="100000">
                                          <p:val>
                                            <p:strVal val="#ppt_x"/>
                                          </p:val>
                                        </p:tav>
                                      </p:tavLst>
                                    </p:anim>
                                    <p:anim calcmode="lin" valueType="num">
                                      <p:cBhvr>
                                        <p:cTn id="27" dur="750" fill="hold"/>
                                        <p:tgtEl>
                                          <p:spTgt spid="10">
                                            <p:bg/>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750"/>
                                        <p:tgtEl>
                                          <p:spTgt spid="13"/>
                                        </p:tgtEl>
                                      </p:cBhvr>
                                    </p:animEffect>
                                    <p:anim calcmode="lin" valueType="num">
                                      <p:cBhvr>
                                        <p:cTn id="31" dur="750" fill="hold"/>
                                        <p:tgtEl>
                                          <p:spTgt spid="13"/>
                                        </p:tgtEl>
                                        <p:attrNameLst>
                                          <p:attrName>ppt_x</p:attrName>
                                        </p:attrNameLst>
                                      </p:cBhvr>
                                      <p:tavLst>
                                        <p:tav tm="0">
                                          <p:val>
                                            <p:strVal val="#ppt_x"/>
                                          </p:val>
                                        </p:tav>
                                        <p:tav tm="100000">
                                          <p:val>
                                            <p:strVal val="#ppt_x"/>
                                          </p:val>
                                        </p:tav>
                                      </p:tavLst>
                                    </p:anim>
                                    <p:anim calcmode="lin" valueType="num">
                                      <p:cBhvr>
                                        <p:cTn id="32" dur="750" fill="hold"/>
                                        <p:tgtEl>
                                          <p:spTgt spid="13"/>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175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300"/>
                                        <p:tgtEl>
                                          <p:spTgt spid="19"/>
                                        </p:tgtEl>
                                      </p:cBhvr>
                                    </p:animEffect>
                                  </p:childTnLst>
                                </p:cTn>
                              </p:par>
                            </p:childTnLst>
                          </p:cTn>
                        </p:par>
                        <p:par>
                          <p:cTn id="37" fill="hold" nodeType="afterGroup">
                            <p:stCondLst>
                              <p:cond delay="2050"/>
                            </p:stCondLst>
                            <p:childTnLst>
                              <p:par>
                                <p:cTn id="38" presetID="22" presetClass="entr" presetSubtype="1"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par>
                          <p:cTn id="41" fill="hold" nodeType="afterGroup">
                            <p:stCondLst>
                              <p:cond delay="2550"/>
                            </p:stCondLst>
                            <p:childTnLst>
                              <p:par>
                                <p:cTn id="42" presetID="42" presetClass="entr" presetSubtype="0" fill="hold" grpId="0" nodeType="afterEffect">
                                  <p:stCondLst>
                                    <p:cond delay="0"/>
                                  </p:stCondLst>
                                  <p:childTnLst>
                                    <p:set>
                                      <p:cBhvr>
                                        <p:cTn id="43" dur="1" fill="hold">
                                          <p:stCondLst>
                                            <p:cond delay="0"/>
                                          </p:stCondLst>
                                        </p:cTn>
                                        <p:tgtEl>
                                          <p:spTgt spid="11">
                                            <p:bg/>
                                          </p:spTgt>
                                        </p:tgtEl>
                                        <p:attrNameLst>
                                          <p:attrName>style.visibility</p:attrName>
                                        </p:attrNameLst>
                                      </p:cBhvr>
                                      <p:to>
                                        <p:strVal val="visible"/>
                                      </p:to>
                                    </p:set>
                                    <p:animEffect transition="in" filter="fade">
                                      <p:cBhvr>
                                        <p:cTn id="44" dur="750"/>
                                        <p:tgtEl>
                                          <p:spTgt spid="11">
                                            <p:bg/>
                                          </p:spTgt>
                                        </p:tgtEl>
                                      </p:cBhvr>
                                    </p:animEffect>
                                    <p:anim calcmode="lin" valueType="num">
                                      <p:cBhvr>
                                        <p:cTn id="45" dur="750" fill="hold"/>
                                        <p:tgtEl>
                                          <p:spTgt spid="11">
                                            <p:bg/>
                                          </p:spTgt>
                                        </p:tgtEl>
                                        <p:attrNameLst>
                                          <p:attrName>ppt_x</p:attrName>
                                        </p:attrNameLst>
                                      </p:cBhvr>
                                      <p:tavLst>
                                        <p:tav tm="0">
                                          <p:val>
                                            <p:strVal val="#ppt_x"/>
                                          </p:val>
                                        </p:tav>
                                        <p:tav tm="100000">
                                          <p:val>
                                            <p:strVal val="#ppt_x"/>
                                          </p:val>
                                        </p:tav>
                                      </p:tavLst>
                                    </p:anim>
                                    <p:anim calcmode="lin" valueType="num">
                                      <p:cBhvr>
                                        <p:cTn id="46" dur="750" fill="hold"/>
                                        <p:tgtEl>
                                          <p:spTgt spid="11">
                                            <p:bg/>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750"/>
                                        <p:tgtEl>
                                          <p:spTgt spid="14"/>
                                        </p:tgtEl>
                                      </p:cBhvr>
                                    </p:animEffect>
                                    <p:anim calcmode="lin" valueType="num">
                                      <p:cBhvr>
                                        <p:cTn id="50" dur="750" fill="hold"/>
                                        <p:tgtEl>
                                          <p:spTgt spid="14"/>
                                        </p:tgtEl>
                                        <p:attrNameLst>
                                          <p:attrName>ppt_x</p:attrName>
                                        </p:attrNameLst>
                                      </p:cBhvr>
                                      <p:tavLst>
                                        <p:tav tm="0">
                                          <p:val>
                                            <p:strVal val="#ppt_x"/>
                                          </p:val>
                                        </p:tav>
                                        <p:tav tm="100000">
                                          <p:val>
                                            <p:strVal val="#ppt_x"/>
                                          </p:val>
                                        </p:tav>
                                      </p:tavLst>
                                    </p:anim>
                                    <p:anim calcmode="lin" valueType="num">
                                      <p:cBhvr>
                                        <p:cTn id="51" dur="750" fill="hold"/>
                                        <p:tgtEl>
                                          <p:spTgt spid="14"/>
                                        </p:tgtEl>
                                        <p:attrNameLst>
                                          <p:attrName>ppt_y</p:attrName>
                                        </p:attrNameLst>
                                      </p:cBhvr>
                                      <p:tavLst>
                                        <p:tav tm="0">
                                          <p:val>
                                            <p:strVal val="#ppt_y+.1"/>
                                          </p:val>
                                        </p:tav>
                                        <p:tav tm="100000">
                                          <p:val>
                                            <p:strVal val="#ppt_y"/>
                                          </p:val>
                                        </p:tav>
                                      </p:tavLst>
                                    </p:anim>
                                  </p:childTnLst>
                                </p:cTn>
                              </p:par>
                            </p:childTnLst>
                          </p:cTn>
                        </p:par>
                        <p:par>
                          <p:cTn id="52" fill="hold" nodeType="afterGroup">
                            <p:stCondLst>
                              <p:cond delay="3300"/>
                            </p:stCondLst>
                            <p:childTnLst>
                              <p:par>
                                <p:cTn id="53" presetID="10" presetClass="entr" presetSubtype="0"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300"/>
                                        <p:tgtEl>
                                          <p:spTgt spid="20"/>
                                        </p:tgtEl>
                                      </p:cBhvr>
                                    </p:animEffect>
                                  </p:childTnLst>
                                </p:cTn>
                              </p:par>
                            </p:childTnLst>
                          </p:cTn>
                        </p:par>
                        <p:par>
                          <p:cTn id="56" fill="hold" nodeType="afterGroup">
                            <p:stCondLst>
                              <p:cond delay="3600"/>
                            </p:stCondLst>
                            <p:childTnLst>
                              <p:par>
                                <p:cTn id="57" presetID="22" presetClass="entr" presetSubtype="1"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up)">
                                      <p:cBhvr>
                                        <p:cTn id="59" dur="500"/>
                                        <p:tgtEl>
                                          <p:spTgt spid="22"/>
                                        </p:tgtEl>
                                      </p:cBhvr>
                                    </p:animEffect>
                                  </p:childTnLst>
                                </p:cTn>
                              </p:par>
                              <p:par>
                                <p:cTn id="60" presetID="47" presetClass="entr" presetSubtype="0" fill="hold" grpId="0" nodeType="withEffect">
                                  <p:stCondLst>
                                    <p:cond delay="250"/>
                                  </p:stCondLst>
                                  <p:childTnLst>
                                    <p:set>
                                      <p:cBhvr>
                                        <p:cTn id="61" dur="1" fill="hold">
                                          <p:stCondLst>
                                            <p:cond delay="0"/>
                                          </p:stCondLst>
                                        </p:cTn>
                                        <p:tgtEl>
                                          <p:spTgt spid="12">
                                            <p:bg/>
                                          </p:spTgt>
                                        </p:tgtEl>
                                        <p:attrNameLst>
                                          <p:attrName>style.visibility</p:attrName>
                                        </p:attrNameLst>
                                      </p:cBhvr>
                                      <p:to>
                                        <p:strVal val="visible"/>
                                      </p:to>
                                    </p:set>
                                    <p:animEffect transition="in" filter="fade">
                                      <p:cBhvr>
                                        <p:cTn id="62" dur="750"/>
                                        <p:tgtEl>
                                          <p:spTgt spid="12">
                                            <p:bg/>
                                          </p:spTgt>
                                        </p:tgtEl>
                                      </p:cBhvr>
                                    </p:animEffect>
                                    <p:anim calcmode="lin" valueType="num">
                                      <p:cBhvr>
                                        <p:cTn id="63" dur="750" fill="hold"/>
                                        <p:tgtEl>
                                          <p:spTgt spid="12">
                                            <p:bg/>
                                          </p:spTgt>
                                        </p:tgtEl>
                                        <p:attrNameLst>
                                          <p:attrName>ppt_x</p:attrName>
                                        </p:attrNameLst>
                                      </p:cBhvr>
                                      <p:tavLst>
                                        <p:tav tm="0">
                                          <p:val>
                                            <p:strVal val="#ppt_x"/>
                                          </p:val>
                                        </p:tav>
                                        <p:tav tm="100000">
                                          <p:val>
                                            <p:strVal val="#ppt_x"/>
                                          </p:val>
                                        </p:tav>
                                      </p:tavLst>
                                    </p:anim>
                                    <p:anim calcmode="lin" valueType="num">
                                      <p:cBhvr>
                                        <p:cTn id="64" dur="750" fill="hold"/>
                                        <p:tgtEl>
                                          <p:spTgt spid="12">
                                            <p:bg/>
                                          </p:spTgt>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25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750"/>
                                        <p:tgtEl>
                                          <p:spTgt spid="15"/>
                                        </p:tgtEl>
                                      </p:cBhvr>
                                    </p:animEffect>
                                    <p:anim calcmode="lin" valueType="num">
                                      <p:cBhvr>
                                        <p:cTn id="68" dur="750" fill="hold"/>
                                        <p:tgtEl>
                                          <p:spTgt spid="15"/>
                                        </p:tgtEl>
                                        <p:attrNameLst>
                                          <p:attrName>ppt_x</p:attrName>
                                        </p:attrNameLst>
                                      </p:cBhvr>
                                      <p:tavLst>
                                        <p:tav tm="0">
                                          <p:val>
                                            <p:strVal val="#ppt_x"/>
                                          </p:val>
                                        </p:tav>
                                        <p:tav tm="100000">
                                          <p:val>
                                            <p:strVal val="#ppt_x"/>
                                          </p:val>
                                        </p:tav>
                                      </p:tavLst>
                                    </p:anim>
                                    <p:anim calcmode="lin" valueType="num">
                                      <p:cBhvr>
                                        <p:cTn id="69" dur="750" fill="hold"/>
                                        <p:tgtEl>
                                          <p:spTgt spid="15"/>
                                        </p:tgtEl>
                                        <p:attrNameLst>
                                          <p:attrName>ppt_y</p:attrName>
                                        </p:attrNameLst>
                                      </p:cBhvr>
                                      <p:tavLst>
                                        <p:tav tm="0">
                                          <p:val>
                                            <p:strVal val="#ppt_y-.1"/>
                                          </p:val>
                                        </p:tav>
                                        <p:tav tm="100000">
                                          <p:val>
                                            <p:strVal val="#ppt_y"/>
                                          </p:val>
                                        </p:tav>
                                      </p:tavLst>
                                    </p:anim>
                                  </p:childTnLst>
                                </p:cTn>
                              </p:par>
                            </p:childTnLst>
                          </p:cTn>
                        </p:par>
                        <p:par>
                          <p:cTn id="70" fill="hold" nodeType="afterGroup">
                            <p:stCondLst>
                              <p:cond delay="4600"/>
                            </p:stCondLst>
                            <p:childTnLst>
                              <p:par>
                                <p:cTn id="71" presetID="10" presetClass="entr" presetSubtype="0"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300"/>
                                        <p:tgtEl>
                                          <p:spTgt spid="21"/>
                                        </p:tgtEl>
                                      </p:cBhvr>
                                    </p:animEffect>
                                  </p:childTnLst>
                                </p:cTn>
                              </p:par>
                            </p:childTnLst>
                          </p:cTn>
                        </p:par>
                        <p:par>
                          <p:cTn id="74" fill="hold" nodeType="afterGroup">
                            <p:stCondLst>
                              <p:cond delay="4900"/>
                            </p:stCondLst>
                            <p:childTnLst>
                              <p:par>
                                <p:cTn id="75" presetID="22" presetClass="entr" presetSubtype="1" fill="hold" nodeType="after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up)">
                                      <p:cBhvr>
                                        <p:cTn id="7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animBg="1"/>
      <p:bldP spid="11" grpId="0" build="p" animBg="1"/>
      <p:bldP spid="12" grpId="0" build="p" animBg="1"/>
      <p:bldP spid="13" grpId="0" animBg="1"/>
      <p:bldP spid="14" grpId="0" animBg="1"/>
      <p:bldP spid="15" grpId="0" animBg="1"/>
      <p:bldP spid="19" grpId="0"/>
      <p:bldP spid="20" grpId="0"/>
      <p:bldP spid="21"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4" name="组合 3"/>
          <p:cNvGrpSpPr/>
          <p:nvPr/>
        </p:nvGrpSpPr>
        <p:grpSpPr>
          <a:xfrm>
            <a:off x="0" y="1651830"/>
            <a:ext cx="9144000" cy="1814777"/>
            <a:chOff x="170694" y="177982"/>
            <a:chExt cx="3936004" cy="781165"/>
          </a:xfrm>
        </p:grpSpPr>
        <p:sp>
          <p:nvSpPr>
            <p:cNvPr id="5" name="等腰三角形 4"/>
            <p:cNvSpPr/>
            <p:nvPr/>
          </p:nvSpPr>
          <p:spPr>
            <a:xfrm>
              <a:off x="1233863" y="177982"/>
              <a:ext cx="355284" cy="356514"/>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 name="等腰三角形 5"/>
            <p:cNvSpPr/>
            <p:nvPr/>
          </p:nvSpPr>
          <p:spPr>
            <a:xfrm flipV="1">
              <a:off x="200258" y="602633"/>
              <a:ext cx="355284" cy="356514"/>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7" name="矩形 6"/>
            <p:cNvSpPr/>
            <p:nvPr/>
          </p:nvSpPr>
          <p:spPr>
            <a:xfrm>
              <a:off x="170694" y="261768"/>
              <a:ext cx="3936004" cy="611981"/>
            </a:xfrm>
            <a:prstGeom prst="rect">
              <a:avLst/>
            </a:prstGeom>
            <a:solidFill>
              <a:srgbClr val="C4C7C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8" name="平行四边形 7"/>
            <p:cNvSpPr/>
            <p:nvPr/>
          </p:nvSpPr>
          <p:spPr>
            <a:xfrm>
              <a:off x="376965" y="178257"/>
              <a:ext cx="1036076" cy="779005"/>
            </a:xfrm>
            <a:prstGeom prst="parallelogram">
              <a:avLst>
                <a:gd name="adj" fmla="val 48207"/>
              </a:avLst>
            </a:prstGeom>
            <a:solidFill>
              <a:srgbClr val="4CA6C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9" name="文本框 8"/>
            <p:cNvSpPr txBox="1"/>
            <p:nvPr/>
          </p:nvSpPr>
          <p:spPr>
            <a:xfrm>
              <a:off x="650907" y="284178"/>
              <a:ext cx="569115" cy="559734"/>
            </a:xfrm>
            <a:prstGeom prst="rect">
              <a:avLst/>
            </a:prstGeom>
            <a:noFill/>
          </p:spPr>
          <p:txBody>
            <a:bodyPr wrap="square" lIns="68580" tIns="34290" rIns="68580" bIns="34290" rtlCol="0">
              <a:spAutoFit/>
            </a:bodyPr>
            <a:lstStyle/>
            <a:p>
              <a:r>
                <a:rPr lang="en-US" altLang="zh-CN" sz="8000" smtClean="0">
                  <a:solidFill>
                    <a:schemeClr val="bg1">
                      <a:lumMod val="95000"/>
                    </a:schemeClr>
                  </a:solidFill>
                  <a:latin typeface="Impact" panose="020b0806030902050204" pitchFamily="34" charset="0"/>
                </a:rPr>
                <a:t>04</a:t>
              </a:r>
              <a:endParaRPr lang="zh-CN" altLang="en-US" sz="8000">
                <a:solidFill>
                  <a:schemeClr val="bg1">
                    <a:lumMod val="95000"/>
                  </a:schemeClr>
                </a:solidFill>
                <a:latin typeface="Impact" panose="020b0806030902050204" pitchFamily="34" charset="0"/>
              </a:endParaRPr>
            </a:p>
          </p:txBody>
        </p:sp>
      </p:grpSp>
      <p:sp>
        <p:nvSpPr>
          <p:cNvPr id="10" name="TextBox 48"/>
          <p:cNvSpPr txBox="1"/>
          <p:nvPr/>
        </p:nvSpPr>
        <p:spPr>
          <a:xfrm>
            <a:off x="2977976" y="2046770"/>
            <a:ext cx="5050408" cy="623250"/>
          </a:xfrm>
          <a:prstGeom prst="rect">
            <a:avLst/>
          </a:prstGeom>
          <a:noFill/>
        </p:spPr>
        <p:txBody>
          <a:bodyPr wrap="square" lIns="68584" tIns="34291" rIns="68584" bIns="34291" rtlCol="0">
            <a:spAutoFit/>
          </a:bodyPr>
          <a:lstStyle/>
          <a:p>
            <a:r>
              <a:rPr lang="zh-CN" altLang="en-US" sz="3600" b="1" smtClean="0">
                <a:solidFill>
                  <a:schemeClr val="tx1">
                    <a:lumMod val="75000"/>
                    <a:lumOff val="25000"/>
                  </a:schemeClr>
                </a:solidFill>
                <a:latin typeface="微软雅黑" panose="020b0503020204020204" pitchFamily="34" charset="-122"/>
                <a:ea typeface="微软雅黑" panose="020b0503020204020204" pitchFamily="34" charset="-122"/>
              </a:rPr>
              <a:t>单击此处添加标题</a:t>
            </a:r>
            <a:endParaRPr lang="en-GB" altLang="zh-CN" sz="36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TextBox 49"/>
          <p:cNvSpPr txBox="1"/>
          <p:nvPr/>
        </p:nvSpPr>
        <p:spPr>
          <a:xfrm>
            <a:off x="2977976" y="2698179"/>
            <a:ext cx="3075708" cy="315473"/>
          </a:xfrm>
          <a:prstGeom prst="rect">
            <a:avLst/>
          </a:prstGeom>
          <a:noFill/>
        </p:spPr>
        <p:txBody>
          <a:bodyPr wrap="square" lIns="68584" tIns="34291" rIns="68584" bIns="34291" rtlCol="0">
            <a:spAutoFit/>
          </a:bodyPr>
          <a:lstStyle/>
          <a:p>
            <a:pPr eaLnBrk="0" hangingPunct="0"/>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点击此处添加副标题文本内容</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 name="组合 26"/>
          <p:cNvGrpSpPr/>
          <p:nvPr/>
        </p:nvGrpSpPr>
        <p:grpSpPr>
          <a:xfrm>
            <a:off x="6355405" y="1439874"/>
            <a:ext cx="397019" cy="397019"/>
            <a:chOff x="8179277" y="3748642"/>
            <a:chExt cx="1500028" cy="1500029"/>
          </a:xfrm>
          <a:effectLst>
            <a:reflection blurRad="88900" stA="83000" endPos="63000" dist="50800" dir="5400000" sy="-100000" algn="bl" rotWithShape="0"/>
          </a:effectLst>
        </p:grpSpPr>
        <p:sp>
          <p:nvSpPr>
            <p:cNvPr id="28" name="椭圆 27"/>
            <p:cNvSpPr/>
            <p:nvPr/>
          </p:nvSpPr>
          <p:spPr>
            <a:xfrm>
              <a:off x="8179277" y="3748642"/>
              <a:ext cx="1500028" cy="150002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grpSp>
          <p:nvGrpSpPr>
            <p:cNvPr id="29" name="组合 28"/>
            <p:cNvGrpSpPr/>
            <p:nvPr/>
          </p:nvGrpSpPr>
          <p:grpSpPr>
            <a:xfrm>
              <a:off x="8605283" y="4234099"/>
              <a:ext cx="630396" cy="548323"/>
              <a:chOff x="11250613" y="919163"/>
              <a:chExt cx="573087" cy="498475"/>
            </a:xfrm>
          </p:grpSpPr>
          <p:sp>
            <p:nvSpPr>
              <p:cNvPr id="30" name="Freeform 193"/>
              <p:cNvSpPr/>
              <p:nvPr/>
            </p:nvSpPr>
            <p:spPr bwMode="auto">
              <a:xfrm>
                <a:off x="11250613" y="919163"/>
                <a:ext cx="573087" cy="498475"/>
              </a:xfrm>
              <a:custGeom>
                <a:gdLst>
                  <a:gd name="T0" fmla="*/ 0 w 248"/>
                  <a:gd name="T1" fmla="*/ 2147483646 h 216"/>
                  <a:gd name="T2" fmla="*/ 2147483646 w 248"/>
                  <a:gd name="T3" fmla="*/ 2147483646 h 216"/>
                  <a:gd name="T4" fmla="*/ 2147483646 w 248"/>
                  <a:gd name="T5" fmla="*/ 2147483646 h 216"/>
                  <a:gd name="T6" fmla="*/ 2147483646 w 248"/>
                  <a:gd name="T7" fmla="*/ 0 h 216"/>
                  <a:gd name="T8" fmla="*/ 2147483646 w 248"/>
                  <a:gd name="T9" fmla="*/ 2147483646 h 216"/>
                  <a:gd name="T10" fmla="*/ 2147483646 w 248"/>
                  <a:gd name="T11" fmla="*/ 0 h 216"/>
                  <a:gd name="T12" fmla="*/ 0 w 248"/>
                  <a:gd name="T13" fmla="*/ 2147483646 h 216"/>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248" h="216">
                    <a:moveTo>
                      <a:pt x="0" y="64"/>
                    </a:moveTo>
                    <a:cubicBezTo>
                      <a:pt x="0" y="144"/>
                      <a:pt x="124" y="216"/>
                      <a:pt x="124" y="216"/>
                    </a:cubicBezTo>
                    <a:cubicBezTo>
                      <a:pt x="124" y="216"/>
                      <a:pt x="248" y="144"/>
                      <a:pt x="248" y="64"/>
                    </a:cubicBezTo>
                    <a:cubicBezTo>
                      <a:pt x="248" y="31"/>
                      <a:pt x="224" y="0"/>
                      <a:pt x="188" y="0"/>
                    </a:cubicBezTo>
                    <a:cubicBezTo>
                      <a:pt x="155" y="0"/>
                      <a:pt x="124" y="23"/>
                      <a:pt x="124" y="56"/>
                    </a:cubicBezTo>
                    <a:cubicBezTo>
                      <a:pt x="124" y="23"/>
                      <a:pt x="93" y="0"/>
                      <a:pt x="60" y="0"/>
                    </a:cubicBezTo>
                    <a:cubicBezTo>
                      <a:pt x="24" y="0"/>
                      <a:pt x="0" y="31"/>
                      <a:pt x="0" y="64"/>
                    </a:cubicBezTo>
                    <a:close/>
                  </a:path>
                </a:pathLst>
              </a:custGeom>
              <a:noFill/>
              <a:ln w="17463" cap="rnd">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1" name="Freeform 194"/>
              <p:cNvSpPr/>
              <p:nvPr/>
            </p:nvSpPr>
            <p:spPr bwMode="auto">
              <a:xfrm>
                <a:off x="11676063" y="984250"/>
                <a:ext cx="87312" cy="92075"/>
              </a:xfrm>
              <a:custGeom>
                <a:gdLst>
                  <a:gd name="T0" fmla="*/ 2147483646 w 38"/>
                  <a:gd name="T1" fmla="*/ 2147483646 h 40"/>
                  <a:gd name="T2" fmla="*/ 0 w 38"/>
                  <a:gd name="T3" fmla="*/ 0 h 40"/>
                  <a:gd name="T4" fmla="*/ 0 60000 65536"/>
                  <a:gd name="T5" fmla="*/ 0 60000 65536"/>
                </a:gdLst>
                <a:cxnLst>
                  <a:cxn ang="T4">
                    <a:pos x="T0" y="T1"/>
                  </a:cxn>
                  <a:cxn ang="T5">
                    <a:pos x="T2" y="T3"/>
                  </a:cxn>
                </a:cxnLst>
                <a:rect l="0" t="0" r="r" b="b"/>
                <a:pathLst>
                  <a:path w="38" h="40">
                    <a:moveTo>
                      <a:pt x="38" y="40"/>
                    </a:moveTo>
                    <a:cubicBezTo>
                      <a:pt x="38" y="19"/>
                      <a:pt x="23" y="0"/>
                      <a:pt x="0" y="0"/>
                    </a:cubicBezTo>
                  </a:path>
                </a:pathLst>
              </a:custGeom>
              <a:noFill/>
              <a:ln w="17463" cap="rnd">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grpSp>
        <p:nvGrpSpPr>
          <p:cNvPr id="32" name="组合 31"/>
          <p:cNvGrpSpPr/>
          <p:nvPr/>
        </p:nvGrpSpPr>
        <p:grpSpPr>
          <a:xfrm>
            <a:off x="4571266" y="1434451"/>
            <a:ext cx="397019" cy="397019"/>
            <a:chOff x="1682477" y="2278669"/>
            <a:chExt cx="1164618" cy="1164619"/>
          </a:xfrm>
          <a:effectLst>
            <a:reflection blurRad="88900" stA="83000" endPos="63000" dist="50800" dir="5400000" sy="-100000" algn="bl" rotWithShape="0"/>
          </a:effectLst>
        </p:grpSpPr>
        <p:sp>
          <p:nvSpPr>
            <p:cNvPr id="33" name="椭圆 32"/>
            <p:cNvSpPr/>
            <p:nvPr/>
          </p:nvSpPr>
          <p:spPr>
            <a:xfrm>
              <a:off x="1682477" y="2278669"/>
              <a:ext cx="1164618"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4800">
                <a:solidFill>
                  <a:schemeClr val="tx1"/>
                </a:solidFill>
                <a:latin typeface="Chelsea" panose="02000500000000000000" pitchFamily="2" charset="0"/>
              </a:endParaRPr>
            </a:p>
          </p:txBody>
        </p:sp>
        <p:sp>
          <p:nvSpPr>
            <p:cNvPr id="34" name="KSO_Shape"/>
            <p:cNvSpPr/>
            <p:nvPr/>
          </p:nvSpPr>
          <p:spPr bwMode="auto">
            <a:xfrm>
              <a:off x="1991148" y="2643393"/>
              <a:ext cx="499821" cy="465667"/>
            </a:xfrm>
            <a:custGeom>
              <a:gdLst>
                <a:gd name="T0" fmla="*/ 685899 w 2767013"/>
                <a:gd name="T1" fmla="*/ 1628140 h 2578100"/>
                <a:gd name="T2" fmla="*/ 814822 w 2767013"/>
                <a:gd name="T3" fmla="*/ 1673225 h 2578100"/>
                <a:gd name="T4" fmla="*/ 1062190 w 2767013"/>
                <a:gd name="T5" fmla="*/ 1516380 h 2578100"/>
                <a:gd name="T6" fmla="*/ 1081547 w 2767013"/>
                <a:gd name="T7" fmla="*/ 1274 h 2578100"/>
                <a:gd name="T8" fmla="*/ 1235742 w 2767013"/>
                <a:gd name="T9" fmla="*/ 89156 h 2578100"/>
                <a:gd name="T10" fmla="*/ 1326071 w 2767013"/>
                <a:gd name="T11" fmla="*/ 253047 h 2578100"/>
                <a:gd name="T12" fmla="*/ 1519456 w 2767013"/>
                <a:gd name="T13" fmla="*/ 439420 h 2578100"/>
                <a:gd name="T14" fmla="*/ 1614085 w 2767013"/>
                <a:gd name="T15" fmla="*/ 664210 h 2578100"/>
                <a:gd name="T16" fmla="*/ 1591856 w 2767013"/>
                <a:gd name="T17" fmla="*/ 958850 h 2578100"/>
                <a:gd name="T18" fmla="*/ 1395296 w 2767013"/>
                <a:gd name="T19" fmla="*/ 1286192 h 2578100"/>
                <a:gd name="T20" fmla="*/ 1116808 w 2767013"/>
                <a:gd name="T21" fmla="*/ 1571625 h 2578100"/>
                <a:gd name="T22" fmla="*/ 863407 w 2767013"/>
                <a:gd name="T23" fmla="*/ 1737678 h 2578100"/>
                <a:gd name="T24" fmla="*/ 940570 w 2767013"/>
                <a:gd name="T25" fmla="*/ 2122805 h 2578100"/>
                <a:gd name="T26" fmla="*/ 1091404 w 2767013"/>
                <a:gd name="T27" fmla="*/ 2375218 h 2578100"/>
                <a:gd name="T28" fmla="*/ 1303842 w 2767013"/>
                <a:gd name="T29" fmla="*/ 2498090 h 2578100"/>
                <a:gd name="T30" fmla="*/ 1476587 w 2767013"/>
                <a:gd name="T31" fmla="*/ 2471103 h 2578100"/>
                <a:gd name="T32" fmla="*/ 1605828 w 2767013"/>
                <a:gd name="T33" fmla="*/ 2357120 h 2578100"/>
                <a:gd name="T34" fmla="*/ 1764601 w 2767013"/>
                <a:gd name="T35" fmla="*/ 1958340 h 2578100"/>
                <a:gd name="T36" fmla="*/ 1892890 w 2767013"/>
                <a:gd name="T37" fmla="*/ 1682433 h 2578100"/>
                <a:gd name="T38" fmla="*/ 2061506 w 2767013"/>
                <a:gd name="T39" fmla="*/ 1567497 h 2578100"/>
                <a:gd name="T40" fmla="*/ 2208566 w 2767013"/>
                <a:gd name="T41" fmla="*/ 1484745 h 2578100"/>
                <a:gd name="T42" fmla="*/ 2435693 w 2767013"/>
                <a:gd name="T43" fmla="*/ 1370330 h 2578100"/>
                <a:gd name="T44" fmla="*/ 2674574 w 2767013"/>
                <a:gd name="T45" fmla="*/ 1462498 h 2578100"/>
                <a:gd name="T46" fmla="*/ 2766695 w 2767013"/>
                <a:gd name="T47" fmla="*/ 1701499 h 2578100"/>
                <a:gd name="T48" fmla="*/ 2652338 w 2767013"/>
                <a:gd name="T49" fmla="*/ 1928423 h 2578100"/>
                <a:gd name="T50" fmla="*/ 2403927 w 2767013"/>
                <a:gd name="T51" fmla="*/ 1996754 h 2578100"/>
                <a:gd name="T52" fmla="*/ 2190777 w 2767013"/>
                <a:gd name="T53" fmla="*/ 1861363 h 2578100"/>
                <a:gd name="T54" fmla="*/ 2137718 w 2767013"/>
                <a:gd name="T55" fmla="*/ 1635442 h 2578100"/>
                <a:gd name="T56" fmla="*/ 1985931 w 2767013"/>
                <a:gd name="T57" fmla="*/ 1698308 h 2578100"/>
                <a:gd name="T58" fmla="*/ 1849704 w 2767013"/>
                <a:gd name="T59" fmla="*/ 1946593 h 2578100"/>
                <a:gd name="T60" fmla="*/ 1683627 w 2767013"/>
                <a:gd name="T61" fmla="*/ 2382203 h 2578100"/>
                <a:gd name="T62" fmla="*/ 1542319 w 2767013"/>
                <a:gd name="T63" fmla="*/ 2526030 h 2578100"/>
                <a:gd name="T64" fmla="*/ 1334327 w 2767013"/>
                <a:gd name="T65" fmla="*/ 2578100 h 2578100"/>
                <a:gd name="T66" fmla="*/ 1178094 w 2767013"/>
                <a:gd name="T67" fmla="*/ 2540318 h 2578100"/>
                <a:gd name="T68" fmla="*/ 964386 w 2767013"/>
                <a:gd name="T69" fmla="*/ 2336483 h 2578100"/>
                <a:gd name="T70" fmla="*/ 805296 w 2767013"/>
                <a:gd name="T71" fmla="*/ 1978660 h 2578100"/>
                <a:gd name="T72" fmla="*/ 664306 w 2767013"/>
                <a:gd name="T73" fmla="*/ 1706245 h 2578100"/>
                <a:gd name="T74" fmla="*/ 335963 w 2767013"/>
                <a:gd name="T75" fmla="*/ 1411922 h 2578100"/>
                <a:gd name="T76" fmla="*/ 52713 w 2767013"/>
                <a:gd name="T77" fmla="*/ 977265 h 2578100"/>
                <a:gd name="T78" fmla="*/ 0 w 2767013"/>
                <a:gd name="T79" fmla="*/ 758190 h 2578100"/>
                <a:gd name="T80" fmla="*/ 59063 w 2767013"/>
                <a:gd name="T81" fmla="*/ 503237 h 2578100"/>
                <a:gd name="T82" fmla="*/ 192115 w 2767013"/>
                <a:gd name="T83" fmla="*/ 330200 h 2578100"/>
                <a:gd name="T84" fmla="*/ 291846 w 2767013"/>
                <a:gd name="T85" fmla="*/ 139292 h 2578100"/>
                <a:gd name="T86" fmla="*/ 425579 w 2767013"/>
                <a:gd name="T87" fmla="*/ 24440 h 2578100"/>
                <a:gd name="T88" fmla="*/ 606438 w 2767013"/>
                <a:gd name="T89" fmla="*/ 46331 h 2578100"/>
                <a:gd name="T90" fmla="*/ 708330 w 2767013"/>
                <a:gd name="T91" fmla="*/ 190690 h 2578100"/>
                <a:gd name="T92" fmla="*/ 668529 w 2767013"/>
                <a:gd name="T93" fmla="*/ 367093 h 2578100"/>
                <a:gd name="T94" fmla="*/ 514098 w 2767013"/>
                <a:gd name="T95" fmla="*/ 454343 h 2578100"/>
                <a:gd name="T96" fmla="*/ 342792 w 2767013"/>
                <a:gd name="T97" fmla="*/ 398503 h 2578100"/>
                <a:gd name="T98" fmla="*/ 190527 w 2767013"/>
                <a:gd name="T99" fmla="*/ 441642 h 2578100"/>
                <a:gd name="T100" fmla="*/ 96216 w 2767013"/>
                <a:gd name="T101" fmla="*/ 623887 h 2578100"/>
                <a:gd name="T102" fmla="*/ 93994 w 2767013"/>
                <a:gd name="T103" fmla="*/ 860425 h 2578100"/>
                <a:gd name="T104" fmla="*/ 213708 w 2767013"/>
                <a:gd name="T105" fmla="*/ 1118235 h 2578100"/>
                <a:gd name="T106" fmla="*/ 1476905 w 2767013"/>
                <a:gd name="T107" fmla="*/ 1029017 h 2578100"/>
                <a:gd name="T108" fmla="*/ 1548670 w 2767013"/>
                <a:gd name="T109" fmla="*/ 805180 h 2578100"/>
                <a:gd name="T110" fmla="*/ 1503896 w 2767013"/>
                <a:gd name="T111" fmla="*/ 573087 h 2578100"/>
                <a:gd name="T112" fmla="*/ 1387357 w 2767013"/>
                <a:gd name="T113" fmla="*/ 404177 h 2578100"/>
                <a:gd name="T114" fmla="*/ 1214802 w 2767013"/>
                <a:gd name="T115" fmla="*/ 377957 h 2578100"/>
                <a:gd name="T116" fmla="*/ 1047917 w 2767013"/>
                <a:gd name="T117" fmla="*/ 442595 h 2578100"/>
                <a:gd name="T118" fmla="*/ 888646 w 2767013"/>
                <a:gd name="T119" fmla="*/ 362354 h 2578100"/>
                <a:gd name="T120" fmla="*/ 840738 w 2767013"/>
                <a:gd name="T121" fmla="*/ 187864 h 2578100"/>
                <a:gd name="T122" fmla="*/ 935602 w 2767013"/>
                <a:gd name="T123" fmla="*/ 37891 h 25781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67013" h="2578100">
                  <a:moveTo>
                    <a:pt x="332788" y="1286192"/>
                  </a:moveTo>
                  <a:lnTo>
                    <a:pt x="352476" y="1310640"/>
                  </a:lnTo>
                  <a:lnTo>
                    <a:pt x="372799" y="1335087"/>
                  </a:lnTo>
                  <a:lnTo>
                    <a:pt x="392804" y="1358582"/>
                  </a:lnTo>
                  <a:lnTo>
                    <a:pt x="413444" y="1381760"/>
                  </a:lnTo>
                  <a:lnTo>
                    <a:pt x="433767" y="1404620"/>
                  </a:lnTo>
                  <a:lnTo>
                    <a:pt x="454408" y="1426527"/>
                  </a:lnTo>
                  <a:lnTo>
                    <a:pt x="475366" y="1448117"/>
                  </a:lnTo>
                  <a:lnTo>
                    <a:pt x="495689" y="1468437"/>
                  </a:lnTo>
                  <a:lnTo>
                    <a:pt x="522998" y="1495107"/>
                  </a:lnTo>
                  <a:lnTo>
                    <a:pt x="549354" y="1519555"/>
                  </a:lnTo>
                  <a:lnTo>
                    <a:pt x="574758" y="1542097"/>
                  </a:lnTo>
                  <a:lnTo>
                    <a:pt x="599209" y="1563052"/>
                  </a:lnTo>
                  <a:lnTo>
                    <a:pt x="622707" y="1581785"/>
                  </a:lnTo>
                  <a:lnTo>
                    <a:pt x="644935" y="1598930"/>
                  </a:lnTo>
                  <a:lnTo>
                    <a:pt x="666211" y="1614487"/>
                  </a:lnTo>
                  <a:lnTo>
                    <a:pt x="685899" y="1628140"/>
                  </a:lnTo>
                  <a:lnTo>
                    <a:pt x="704634" y="1639887"/>
                  </a:lnTo>
                  <a:lnTo>
                    <a:pt x="722416" y="1650047"/>
                  </a:lnTo>
                  <a:lnTo>
                    <a:pt x="730673" y="1654492"/>
                  </a:lnTo>
                  <a:lnTo>
                    <a:pt x="738611" y="1658620"/>
                  </a:lnTo>
                  <a:lnTo>
                    <a:pt x="745915" y="1662430"/>
                  </a:lnTo>
                  <a:lnTo>
                    <a:pt x="753218" y="1665287"/>
                  </a:lnTo>
                  <a:lnTo>
                    <a:pt x="760204" y="1668145"/>
                  </a:lnTo>
                  <a:lnTo>
                    <a:pt x="766555" y="1670685"/>
                  </a:lnTo>
                  <a:lnTo>
                    <a:pt x="772271" y="1672272"/>
                  </a:lnTo>
                  <a:lnTo>
                    <a:pt x="777987" y="1673860"/>
                  </a:lnTo>
                  <a:lnTo>
                    <a:pt x="783385" y="1674812"/>
                  </a:lnTo>
                  <a:lnTo>
                    <a:pt x="788466" y="1675765"/>
                  </a:lnTo>
                  <a:lnTo>
                    <a:pt x="792912" y="1676082"/>
                  </a:lnTo>
                  <a:lnTo>
                    <a:pt x="797040" y="1676082"/>
                  </a:lnTo>
                  <a:lnTo>
                    <a:pt x="801168" y="1675765"/>
                  </a:lnTo>
                  <a:lnTo>
                    <a:pt x="805296" y="1674812"/>
                  </a:lnTo>
                  <a:lnTo>
                    <a:pt x="814822" y="1673225"/>
                  </a:lnTo>
                  <a:lnTo>
                    <a:pt x="824666" y="1670367"/>
                  </a:lnTo>
                  <a:lnTo>
                    <a:pt x="835463" y="1666240"/>
                  </a:lnTo>
                  <a:lnTo>
                    <a:pt x="847212" y="1661477"/>
                  </a:lnTo>
                  <a:lnTo>
                    <a:pt x="859279" y="1656080"/>
                  </a:lnTo>
                  <a:lnTo>
                    <a:pt x="872298" y="1649730"/>
                  </a:lnTo>
                  <a:lnTo>
                    <a:pt x="885635" y="1642427"/>
                  </a:lnTo>
                  <a:lnTo>
                    <a:pt x="899607" y="1634490"/>
                  </a:lnTo>
                  <a:lnTo>
                    <a:pt x="913896" y="1625917"/>
                  </a:lnTo>
                  <a:lnTo>
                    <a:pt x="929139" y="1616392"/>
                  </a:lnTo>
                  <a:lnTo>
                    <a:pt x="944381" y="1606232"/>
                  </a:lnTo>
                  <a:lnTo>
                    <a:pt x="960258" y="1595437"/>
                  </a:lnTo>
                  <a:lnTo>
                    <a:pt x="976453" y="1583690"/>
                  </a:lnTo>
                  <a:lnTo>
                    <a:pt x="992965" y="1571307"/>
                  </a:lnTo>
                  <a:lnTo>
                    <a:pt x="1010113" y="1558290"/>
                  </a:lnTo>
                  <a:lnTo>
                    <a:pt x="1026943" y="1544955"/>
                  </a:lnTo>
                  <a:lnTo>
                    <a:pt x="1044408" y="1530985"/>
                  </a:lnTo>
                  <a:lnTo>
                    <a:pt x="1062190" y="1516380"/>
                  </a:lnTo>
                  <a:lnTo>
                    <a:pt x="1079655" y="1501140"/>
                  </a:lnTo>
                  <a:lnTo>
                    <a:pt x="1097755" y="1485265"/>
                  </a:lnTo>
                  <a:lnTo>
                    <a:pt x="1116173" y="1469072"/>
                  </a:lnTo>
                  <a:lnTo>
                    <a:pt x="1133956" y="1452562"/>
                  </a:lnTo>
                  <a:lnTo>
                    <a:pt x="1152056" y="1435735"/>
                  </a:lnTo>
                  <a:lnTo>
                    <a:pt x="1170473" y="1418272"/>
                  </a:lnTo>
                  <a:lnTo>
                    <a:pt x="1188573" y="1400492"/>
                  </a:lnTo>
                  <a:lnTo>
                    <a:pt x="1206674" y="1382077"/>
                  </a:lnTo>
                  <a:lnTo>
                    <a:pt x="1224774" y="1363345"/>
                  </a:lnTo>
                  <a:lnTo>
                    <a:pt x="1242556" y="1344930"/>
                  </a:lnTo>
                  <a:lnTo>
                    <a:pt x="1260339" y="1325245"/>
                  </a:lnTo>
                  <a:lnTo>
                    <a:pt x="1277486" y="1305877"/>
                  </a:lnTo>
                  <a:lnTo>
                    <a:pt x="1294951" y="1286192"/>
                  </a:lnTo>
                  <a:lnTo>
                    <a:pt x="332788" y="1286192"/>
                  </a:lnTo>
                  <a:close/>
                  <a:moveTo>
                    <a:pt x="1059021" y="0"/>
                  </a:moveTo>
                  <a:lnTo>
                    <a:pt x="1070443" y="318"/>
                  </a:lnTo>
                  <a:lnTo>
                    <a:pt x="1081547" y="1274"/>
                  </a:lnTo>
                  <a:lnTo>
                    <a:pt x="1092652" y="2547"/>
                  </a:lnTo>
                  <a:lnTo>
                    <a:pt x="1103439" y="4776"/>
                  </a:lnTo>
                  <a:lnTo>
                    <a:pt x="1114226" y="7323"/>
                  </a:lnTo>
                  <a:lnTo>
                    <a:pt x="1124696" y="10189"/>
                  </a:lnTo>
                  <a:lnTo>
                    <a:pt x="1134849" y="13692"/>
                  </a:lnTo>
                  <a:lnTo>
                    <a:pt x="1144684" y="17831"/>
                  </a:lnTo>
                  <a:lnTo>
                    <a:pt x="1154520" y="21970"/>
                  </a:lnTo>
                  <a:lnTo>
                    <a:pt x="1164038" y="26747"/>
                  </a:lnTo>
                  <a:lnTo>
                    <a:pt x="1173239" y="32160"/>
                  </a:lnTo>
                  <a:lnTo>
                    <a:pt x="1182123" y="37891"/>
                  </a:lnTo>
                  <a:lnTo>
                    <a:pt x="1190689" y="43941"/>
                  </a:lnTo>
                  <a:lnTo>
                    <a:pt x="1199255" y="50946"/>
                  </a:lnTo>
                  <a:lnTo>
                    <a:pt x="1207187" y="57633"/>
                  </a:lnTo>
                  <a:lnTo>
                    <a:pt x="1214802" y="64956"/>
                  </a:lnTo>
                  <a:lnTo>
                    <a:pt x="1222416" y="72598"/>
                  </a:lnTo>
                  <a:lnTo>
                    <a:pt x="1229079" y="80877"/>
                  </a:lnTo>
                  <a:lnTo>
                    <a:pt x="1235742" y="89156"/>
                  </a:lnTo>
                  <a:lnTo>
                    <a:pt x="1241770" y="97753"/>
                  </a:lnTo>
                  <a:lnTo>
                    <a:pt x="1247481" y="106668"/>
                  </a:lnTo>
                  <a:lnTo>
                    <a:pt x="1252874" y="116221"/>
                  </a:lnTo>
                  <a:lnTo>
                    <a:pt x="1257633" y="125455"/>
                  </a:lnTo>
                  <a:lnTo>
                    <a:pt x="1262392" y="135326"/>
                  </a:lnTo>
                  <a:lnTo>
                    <a:pt x="1266200" y="145515"/>
                  </a:lnTo>
                  <a:lnTo>
                    <a:pt x="1269372" y="155704"/>
                  </a:lnTo>
                  <a:lnTo>
                    <a:pt x="1272545" y="166212"/>
                  </a:lnTo>
                  <a:lnTo>
                    <a:pt x="1275083" y="176719"/>
                  </a:lnTo>
                  <a:lnTo>
                    <a:pt x="1276987" y="187864"/>
                  </a:lnTo>
                  <a:lnTo>
                    <a:pt x="1278573" y="198690"/>
                  </a:lnTo>
                  <a:lnTo>
                    <a:pt x="1279208" y="210153"/>
                  </a:lnTo>
                  <a:lnTo>
                    <a:pt x="1279525" y="221616"/>
                  </a:lnTo>
                  <a:lnTo>
                    <a:pt x="1279423" y="225313"/>
                  </a:lnTo>
                  <a:lnTo>
                    <a:pt x="1289553" y="230822"/>
                  </a:lnTo>
                  <a:lnTo>
                    <a:pt x="1307653" y="241617"/>
                  </a:lnTo>
                  <a:lnTo>
                    <a:pt x="1326071" y="253047"/>
                  </a:lnTo>
                  <a:lnTo>
                    <a:pt x="1344488" y="265430"/>
                  </a:lnTo>
                  <a:lnTo>
                    <a:pt x="1363224" y="278765"/>
                  </a:lnTo>
                  <a:lnTo>
                    <a:pt x="1381641" y="292735"/>
                  </a:lnTo>
                  <a:lnTo>
                    <a:pt x="1400059" y="307657"/>
                  </a:lnTo>
                  <a:lnTo>
                    <a:pt x="1418159" y="323532"/>
                  </a:lnTo>
                  <a:lnTo>
                    <a:pt x="1427050" y="331787"/>
                  </a:lnTo>
                  <a:lnTo>
                    <a:pt x="1436259" y="340360"/>
                  </a:lnTo>
                  <a:lnTo>
                    <a:pt x="1445150" y="349567"/>
                  </a:lnTo>
                  <a:lnTo>
                    <a:pt x="1453724" y="358457"/>
                  </a:lnTo>
                  <a:lnTo>
                    <a:pt x="1462298" y="367665"/>
                  </a:lnTo>
                  <a:lnTo>
                    <a:pt x="1471189" y="377190"/>
                  </a:lnTo>
                  <a:lnTo>
                    <a:pt x="1479763" y="386715"/>
                  </a:lnTo>
                  <a:lnTo>
                    <a:pt x="1488019" y="396875"/>
                  </a:lnTo>
                  <a:lnTo>
                    <a:pt x="1495958" y="407035"/>
                  </a:lnTo>
                  <a:lnTo>
                    <a:pt x="1504214" y="417512"/>
                  </a:lnTo>
                  <a:lnTo>
                    <a:pt x="1511517" y="428307"/>
                  </a:lnTo>
                  <a:lnTo>
                    <a:pt x="1519456" y="439420"/>
                  </a:lnTo>
                  <a:lnTo>
                    <a:pt x="1527077" y="450532"/>
                  </a:lnTo>
                  <a:lnTo>
                    <a:pt x="1534381" y="461962"/>
                  </a:lnTo>
                  <a:lnTo>
                    <a:pt x="1541367" y="473392"/>
                  </a:lnTo>
                  <a:lnTo>
                    <a:pt x="1548353" y="485775"/>
                  </a:lnTo>
                  <a:lnTo>
                    <a:pt x="1554704" y="497840"/>
                  </a:lnTo>
                  <a:lnTo>
                    <a:pt x="1561372" y="510222"/>
                  </a:lnTo>
                  <a:lnTo>
                    <a:pt x="1567405" y="523240"/>
                  </a:lnTo>
                  <a:lnTo>
                    <a:pt x="1573439" y="535940"/>
                  </a:lnTo>
                  <a:lnTo>
                    <a:pt x="1579155" y="548957"/>
                  </a:lnTo>
                  <a:lnTo>
                    <a:pt x="1584553" y="562610"/>
                  </a:lnTo>
                  <a:lnTo>
                    <a:pt x="1589634" y="576262"/>
                  </a:lnTo>
                  <a:lnTo>
                    <a:pt x="1594714" y="590232"/>
                  </a:lnTo>
                  <a:lnTo>
                    <a:pt x="1599160" y="604837"/>
                  </a:lnTo>
                  <a:lnTo>
                    <a:pt x="1603288" y="619125"/>
                  </a:lnTo>
                  <a:lnTo>
                    <a:pt x="1607416" y="634047"/>
                  </a:lnTo>
                  <a:lnTo>
                    <a:pt x="1610909" y="648970"/>
                  </a:lnTo>
                  <a:lnTo>
                    <a:pt x="1614085" y="664210"/>
                  </a:lnTo>
                  <a:lnTo>
                    <a:pt x="1617260" y="680085"/>
                  </a:lnTo>
                  <a:lnTo>
                    <a:pt x="1619800" y="695642"/>
                  </a:lnTo>
                  <a:lnTo>
                    <a:pt x="1622023" y="711835"/>
                  </a:lnTo>
                  <a:lnTo>
                    <a:pt x="1623928" y="728027"/>
                  </a:lnTo>
                  <a:lnTo>
                    <a:pt x="1625199" y="744537"/>
                  </a:lnTo>
                  <a:lnTo>
                    <a:pt x="1626469" y="761682"/>
                  </a:lnTo>
                  <a:lnTo>
                    <a:pt x="1627104" y="778827"/>
                  </a:lnTo>
                  <a:lnTo>
                    <a:pt x="1627104" y="795655"/>
                  </a:lnTo>
                  <a:lnTo>
                    <a:pt x="1626469" y="813117"/>
                  </a:lnTo>
                  <a:lnTo>
                    <a:pt x="1624564" y="830580"/>
                  </a:lnTo>
                  <a:lnTo>
                    <a:pt x="1622023" y="848360"/>
                  </a:lnTo>
                  <a:lnTo>
                    <a:pt x="1618848" y="866140"/>
                  </a:lnTo>
                  <a:lnTo>
                    <a:pt x="1615037" y="884555"/>
                  </a:lnTo>
                  <a:lnTo>
                    <a:pt x="1610274" y="902970"/>
                  </a:lnTo>
                  <a:lnTo>
                    <a:pt x="1604876" y="921702"/>
                  </a:lnTo>
                  <a:lnTo>
                    <a:pt x="1598842" y="940117"/>
                  </a:lnTo>
                  <a:lnTo>
                    <a:pt x="1591856" y="958850"/>
                  </a:lnTo>
                  <a:lnTo>
                    <a:pt x="1584553" y="977900"/>
                  </a:lnTo>
                  <a:lnTo>
                    <a:pt x="1576297" y="996950"/>
                  </a:lnTo>
                  <a:lnTo>
                    <a:pt x="1567723" y="1016635"/>
                  </a:lnTo>
                  <a:lnTo>
                    <a:pt x="1558832" y="1035685"/>
                  </a:lnTo>
                  <a:lnTo>
                    <a:pt x="1548670" y="1055052"/>
                  </a:lnTo>
                  <a:lnTo>
                    <a:pt x="1538509" y="1074420"/>
                  </a:lnTo>
                  <a:lnTo>
                    <a:pt x="1527395" y="1093787"/>
                  </a:lnTo>
                  <a:lnTo>
                    <a:pt x="1516280" y="1113155"/>
                  </a:lnTo>
                  <a:lnTo>
                    <a:pt x="1504531" y="1132522"/>
                  </a:lnTo>
                  <a:lnTo>
                    <a:pt x="1492147" y="1152207"/>
                  </a:lnTo>
                  <a:lnTo>
                    <a:pt x="1479445" y="1171575"/>
                  </a:lnTo>
                  <a:lnTo>
                    <a:pt x="1466426" y="1190625"/>
                  </a:lnTo>
                  <a:lnTo>
                    <a:pt x="1452771" y="1209992"/>
                  </a:lnTo>
                  <a:lnTo>
                    <a:pt x="1438799" y="1229042"/>
                  </a:lnTo>
                  <a:lnTo>
                    <a:pt x="1424510" y="1248410"/>
                  </a:lnTo>
                  <a:lnTo>
                    <a:pt x="1409903" y="1267142"/>
                  </a:lnTo>
                  <a:lnTo>
                    <a:pt x="1395296" y="1286192"/>
                  </a:lnTo>
                  <a:lnTo>
                    <a:pt x="1380054" y="1304925"/>
                  </a:lnTo>
                  <a:lnTo>
                    <a:pt x="1364494" y="1323340"/>
                  </a:lnTo>
                  <a:lnTo>
                    <a:pt x="1348616" y="1342072"/>
                  </a:lnTo>
                  <a:lnTo>
                    <a:pt x="1333057" y="1359852"/>
                  </a:lnTo>
                  <a:lnTo>
                    <a:pt x="1317179" y="1377950"/>
                  </a:lnTo>
                  <a:lnTo>
                    <a:pt x="1300667" y="1395730"/>
                  </a:lnTo>
                  <a:lnTo>
                    <a:pt x="1284472" y="1413192"/>
                  </a:lnTo>
                  <a:lnTo>
                    <a:pt x="1267960" y="1430337"/>
                  </a:lnTo>
                  <a:lnTo>
                    <a:pt x="1251448" y="1447482"/>
                  </a:lnTo>
                  <a:lnTo>
                    <a:pt x="1234300" y="1464310"/>
                  </a:lnTo>
                  <a:lnTo>
                    <a:pt x="1217788" y="1480820"/>
                  </a:lnTo>
                  <a:lnTo>
                    <a:pt x="1200958" y="1496695"/>
                  </a:lnTo>
                  <a:lnTo>
                    <a:pt x="1184128" y="1512252"/>
                  </a:lnTo>
                  <a:lnTo>
                    <a:pt x="1167298" y="1527810"/>
                  </a:lnTo>
                  <a:lnTo>
                    <a:pt x="1150150" y="1543050"/>
                  </a:lnTo>
                  <a:lnTo>
                    <a:pt x="1133638" y="1557655"/>
                  </a:lnTo>
                  <a:lnTo>
                    <a:pt x="1116808" y="1571625"/>
                  </a:lnTo>
                  <a:lnTo>
                    <a:pt x="1100296" y="1585595"/>
                  </a:lnTo>
                  <a:lnTo>
                    <a:pt x="1083783" y="1598930"/>
                  </a:lnTo>
                  <a:lnTo>
                    <a:pt x="1067271" y="1611947"/>
                  </a:lnTo>
                  <a:lnTo>
                    <a:pt x="1051076" y="1624647"/>
                  </a:lnTo>
                  <a:lnTo>
                    <a:pt x="1034881" y="1636395"/>
                  </a:lnTo>
                  <a:lnTo>
                    <a:pt x="1019004" y="1648142"/>
                  </a:lnTo>
                  <a:lnTo>
                    <a:pt x="1003444" y="1658937"/>
                  </a:lnTo>
                  <a:lnTo>
                    <a:pt x="988202" y="1669415"/>
                  </a:lnTo>
                  <a:lnTo>
                    <a:pt x="972960" y="1679575"/>
                  </a:lnTo>
                  <a:lnTo>
                    <a:pt x="957718" y="1688783"/>
                  </a:lnTo>
                  <a:lnTo>
                    <a:pt x="943428" y="1697990"/>
                  </a:lnTo>
                  <a:lnTo>
                    <a:pt x="929139" y="1706245"/>
                  </a:lnTo>
                  <a:lnTo>
                    <a:pt x="915167" y="1713865"/>
                  </a:lnTo>
                  <a:lnTo>
                    <a:pt x="901512" y="1720850"/>
                  </a:lnTo>
                  <a:lnTo>
                    <a:pt x="888493" y="1726883"/>
                  </a:lnTo>
                  <a:lnTo>
                    <a:pt x="875473" y="1732915"/>
                  </a:lnTo>
                  <a:lnTo>
                    <a:pt x="863407" y="1737678"/>
                  </a:lnTo>
                  <a:lnTo>
                    <a:pt x="851340" y="1742440"/>
                  </a:lnTo>
                  <a:lnTo>
                    <a:pt x="839908" y="1746250"/>
                  </a:lnTo>
                  <a:lnTo>
                    <a:pt x="829112" y="1749108"/>
                  </a:lnTo>
                  <a:lnTo>
                    <a:pt x="835145" y="1778953"/>
                  </a:lnTo>
                  <a:lnTo>
                    <a:pt x="839273" y="1797368"/>
                  </a:lnTo>
                  <a:lnTo>
                    <a:pt x="843719" y="1818323"/>
                  </a:lnTo>
                  <a:lnTo>
                    <a:pt x="849117" y="1841500"/>
                  </a:lnTo>
                  <a:lnTo>
                    <a:pt x="855468" y="1866265"/>
                  </a:lnTo>
                  <a:lnTo>
                    <a:pt x="862136" y="1892300"/>
                  </a:lnTo>
                  <a:lnTo>
                    <a:pt x="870075" y="1920558"/>
                  </a:lnTo>
                  <a:lnTo>
                    <a:pt x="878649" y="1949768"/>
                  </a:lnTo>
                  <a:lnTo>
                    <a:pt x="887858" y="1979930"/>
                  </a:lnTo>
                  <a:lnTo>
                    <a:pt x="898019" y="2010728"/>
                  </a:lnTo>
                  <a:lnTo>
                    <a:pt x="908816" y="2042478"/>
                  </a:lnTo>
                  <a:lnTo>
                    <a:pt x="920882" y="2074545"/>
                  </a:lnTo>
                  <a:lnTo>
                    <a:pt x="933902" y="2106613"/>
                  </a:lnTo>
                  <a:lnTo>
                    <a:pt x="940570" y="2122805"/>
                  </a:lnTo>
                  <a:lnTo>
                    <a:pt x="947556" y="2138998"/>
                  </a:lnTo>
                  <a:lnTo>
                    <a:pt x="954542" y="2155190"/>
                  </a:lnTo>
                  <a:lnTo>
                    <a:pt x="961846" y="2171383"/>
                  </a:lnTo>
                  <a:lnTo>
                    <a:pt x="969784" y="2187258"/>
                  </a:lnTo>
                  <a:lnTo>
                    <a:pt x="977723" y="2203133"/>
                  </a:lnTo>
                  <a:lnTo>
                    <a:pt x="985662" y="2219008"/>
                  </a:lnTo>
                  <a:lnTo>
                    <a:pt x="993918" y="2234565"/>
                  </a:lnTo>
                  <a:lnTo>
                    <a:pt x="1002492" y="2249805"/>
                  </a:lnTo>
                  <a:lnTo>
                    <a:pt x="1011383" y="2265045"/>
                  </a:lnTo>
                  <a:lnTo>
                    <a:pt x="1020274" y="2279650"/>
                  </a:lnTo>
                  <a:lnTo>
                    <a:pt x="1029801" y="2294573"/>
                  </a:lnTo>
                  <a:lnTo>
                    <a:pt x="1039327" y="2308860"/>
                  </a:lnTo>
                  <a:lnTo>
                    <a:pt x="1049488" y="2322830"/>
                  </a:lnTo>
                  <a:lnTo>
                    <a:pt x="1059650" y="2336483"/>
                  </a:lnTo>
                  <a:lnTo>
                    <a:pt x="1070129" y="2349818"/>
                  </a:lnTo>
                  <a:lnTo>
                    <a:pt x="1080608" y="2362835"/>
                  </a:lnTo>
                  <a:lnTo>
                    <a:pt x="1091404" y="2375218"/>
                  </a:lnTo>
                  <a:lnTo>
                    <a:pt x="1102518" y="2387283"/>
                  </a:lnTo>
                  <a:lnTo>
                    <a:pt x="1113950" y="2399030"/>
                  </a:lnTo>
                  <a:lnTo>
                    <a:pt x="1125699" y="2410143"/>
                  </a:lnTo>
                  <a:lnTo>
                    <a:pt x="1137766" y="2420620"/>
                  </a:lnTo>
                  <a:lnTo>
                    <a:pt x="1149833" y="2430780"/>
                  </a:lnTo>
                  <a:lnTo>
                    <a:pt x="1162535" y="2439988"/>
                  </a:lnTo>
                  <a:lnTo>
                    <a:pt x="1175554" y="2449195"/>
                  </a:lnTo>
                  <a:lnTo>
                    <a:pt x="1188256" y="2457450"/>
                  </a:lnTo>
                  <a:lnTo>
                    <a:pt x="1201893" y="2464753"/>
                  </a:lnTo>
                  <a:lnTo>
                    <a:pt x="1215565" y="2471738"/>
                  </a:lnTo>
                  <a:lnTo>
                    <a:pt x="1229219" y="2478088"/>
                  </a:lnTo>
                  <a:lnTo>
                    <a:pt x="1243826" y="2483485"/>
                  </a:lnTo>
                  <a:lnTo>
                    <a:pt x="1258116" y="2488565"/>
                  </a:lnTo>
                  <a:lnTo>
                    <a:pt x="1273358" y="2492693"/>
                  </a:lnTo>
                  <a:lnTo>
                    <a:pt x="1288283" y="2495868"/>
                  </a:lnTo>
                  <a:lnTo>
                    <a:pt x="1295904" y="2496820"/>
                  </a:lnTo>
                  <a:lnTo>
                    <a:pt x="1303842" y="2498090"/>
                  </a:lnTo>
                  <a:lnTo>
                    <a:pt x="1311781" y="2499043"/>
                  </a:lnTo>
                  <a:lnTo>
                    <a:pt x="1319720" y="2499678"/>
                  </a:lnTo>
                  <a:lnTo>
                    <a:pt x="1327658" y="2499995"/>
                  </a:lnTo>
                  <a:lnTo>
                    <a:pt x="1335597" y="2500630"/>
                  </a:lnTo>
                  <a:lnTo>
                    <a:pt x="1347981" y="2500630"/>
                  </a:lnTo>
                  <a:lnTo>
                    <a:pt x="1360048" y="2499678"/>
                  </a:lnTo>
                  <a:lnTo>
                    <a:pt x="1371797" y="2499043"/>
                  </a:lnTo>
                  <a:lnTo>
                    <a:pt x="1383229" y="2498090"/>
                  </a:lnTo>
                  <a:lnTo>
                    <a:pt x="1394660" y="2496185"/>
                  </a:lnTo>
                  <a:lnTo>
                    <a:pt x="1405457" y="2494280"/>
                  </a:lnTo>
                  <a:lnTo>
                    <a:pt x="1416254" y="2491740"/>
                  </a:lnTo>
                  <a:lnTo>
                    <a:pt x="1427050" y="2489200"/>
                  </a:lnTo>
                  <a:lnTo>
                    <a:pt x="1437529" y="2486343"/>
                  </a:lnTo>
                  <a:lnTo>
                    <a:pt x="1447691" y="2483168"/>
                  </a:lnTo>
                  <a:lnTo>
                    <a:pt x="1457217" y="2479358"/>
                  </a:lnTo>
                  <a:lnTo>
                    <a:pt x="1467061" y="2475230"/>
                  </a:lnTo>
                  <a:lnTo>
                    <a:pt x="1476587" y="2471103"/>
                  </a:lnTo>
                  <a:lnTo>
                    <a:pt x="1485479" y="2466658"/>
                  </a:lnTo>
                  <a:lnTo>
                    <a:pt x="1494370" y="2461578"/>
                  </a:lnTo>
                  <a:lnTo>
                    <a:pt x="1503261" y="2456498"/>
                  </a:lnTo>
                  <a:lnTo>
                    <a:pt x="1511517" y="2450783"/>
                  </a:lnTo>
                  <a:lnTo>
                    <a:pt x="1520409" y="2445068"/>
                  </a:lnTo>
                  <a:lnTo>
                    <a:pt x="1528347" y="2439353"/>
                  </a:lnTo>
                  <a:lnTo>
                    <a:pt x="1536286" y="2433003"/>
                  </a:lnTo>
                  <a:lnTo>
                    <a:pt x="1543907" y="2426335"/>
                  </a:lnTo>
                  <a:lnTo>
                    <a:pt x="1551528" y="2419668"/>
                  </a:lnTo>
                  <a:lnTo>
                    <a:pt x="1558832" y="2412365"/>
                  </a:lnTo>
                  <a:lnTo>
                    <a:pt x="1566135" y="2405063"/>
                  </a:lnTo>
                  <a:lnTo>
                    <a:pt x="1573121" y="2397760"/>
                  </a:lnTo>
                  <a:lnTo>
                    <a:pt x="1580107" y="2390140"/>
                  </a:lnTo>
                  <a:lnTo>
                    <a:pt x="1586776" y="2381885"/>
                  </a:lnTo>
                  <a:lnTo>
                    <a:pt x="1593444" y="2373948"/>
                  </a:lnTo>
                  <a:lnTo>
                    <a:pt x="1599478" y="2365375"/>
                  </a:lnTo>
                  <a:lnTo>
                    <a:pt x="1605828" y="2357120"/>
                  </a:lnTo>
                  <a:lnTo>
                    <a:pt x="1611544" y="2347913"/>
                  </a:lnTo>
                  <a:lnTo>
                    <a:pt x="1617895" y="2339023"/>
                  </a:lnTo>
                  <a:lnTo>
                    <a:pt x="1629327" y="2320608"/>
                  </a:lnTo>
                  <a:lnTo>
                    <a:pt x="1640123" y="2301558"/>
                  </a:lnTo>
                  <a:lnTo>
                    <a:pt x="1650285" y="2281873"/>
                  </a:lnTo>
                  <a:lnTo>
                    <a:pt x="1660129" y="2261870"/>
                  </a:lnTo>
                  <a:lnTo>
                    <a:pt x="1669655" y="2241233"/>
                  </a:lnTo>
                  <a:lnTo>
                    <a:pt x="1678546" y="2219960"/>
                  </a:lnTo>
                  <a:lnTo>
                    <a:pt x="1687120" y="2198370"/>
                  </a:lnTo>
                  <a:lnTo>
                    <a:pt x="1695376" y="2176463"/>
                  </a:lnTo>
                  <a:lnTo>
                    <a:pt x="1703315" y="2154555"/>
                  </a:lnTo>
                  <a:lnTo>
                    <a:pt x="1710936" y="2132330"/>
                  </a:lnTo>
                  <a:lnTo>
                    <a:pt x="1718557" y="2110105"/>
                  </a:lnTo>
                  <a:lnTo>
                    <a:pt x="1725543" y="2087245"/>
                  </a:lnTo>
                  <a:lnTo>
                    <a:pt x="1739833" y="2042478"/>
                  </a:lnTo>
                  <a:lnTo>
                    <a:pt x="1752852" y="1997393"/>
                  </a:lnTo>
                  <a:lnTo>
                    <a:pt x="1764601" y="1958340"/>
                  </a:lnTo>
                  <a:lnTo>
                    <a:pt x="1776350" y="1920240"/>
                  </a:lnTo>
                  <a:lnTo>
                    <a:pt x="1788100" y="1883093"/>
                  </a:lnTo>
                  <a:lnTo>
                    <a:pt x="1794450" y="1864995"/>
                  </a:lnTo>
                  <a:lnTo>
                    <a:pt x="1800802" y="1847850"/>
                  </a:lnTo>
                  <a:lnTo>
                    <a:pt x="1806835" y="1830705"/>
                  </a:lnTo>
                  <a:lnTo>
                    <a:pt x="1813821" y="1814195"/>
                  </a:lnTo>
                  <a:lnTo>
                    <a:pt x="1820182" y="1798320"/>
                  </a:lnTo>
                  <a:lnTo>
                    <a:pt x="1827475" y="1783080"/>
                  </a:lnTo>
                  <a:lnTo>
                    <a:pt x="1834461" y="1768475"/>
                  </a:lnTo>
                  <a:lnTo>
                    <a:pt x="1842082" y="1754505"/>
                  </a:lnTo>
                  <a:lnTo>
                    <a:pt x="1849704" y="1741170"/>
                  </a:lnTo>
                  <a:lnTo>
                    <a:pt x="1857960" y="1728470"/>
                  </a:lnTo>
                  <a:lnTo>
                    <a:pt x="1864946" y="1718628"/>
                  </a:lnTo>
                  <a:lnTo>
                    <a:pt x="1871614" y="1709103"/>
                  </a:lnTo>
                  <a:lnTo>
                    <a:pt x="1878918" y="1699578"/>
                  </a:lnTo>
                  <a:lnTo>
                    <a:pt x="1885586" y="1691005"/>
                  </a:lnTo>
                  <a:lnTo>
                    <a:pt x="1892890" y="1682433"/>
                  </a:lnTo>
                  <a:lnTo>
                    <a:pt x="1899558" y="1674495"/>
                  </a:lnTo>
                  <a:lnTo>
                    <a:pt x="1906862" y="1666557"/>
                  </a:lnTo>
                  <a:lnTo>
                    <a:pt x="1914165" y="1659572"/>
                  </a:lnTo>
                  <a:lnTo>
                    <a:pt x="1920834" y="1652270"/>
                  </a:lnTo>
                  <a:lnTo>
                    <a:pt x="1928137" y="1645285"/>
                  </a:lnTo>
                  <a:lnTo>
                    <a:pt x="1935441" y="1638935"/>
                  </a:lnTo>
                  <a:lnTo>
                    <a:pt x="1942109" y="1632902"/>
                  </a:lnTo>
                  <a:lnTo>
                    <a:pt x="1949413" y="1627187"/>
                  </a:lnTo>
                  <a:lnTo>
                    <a:pt x="1956081" y="1621790"/>
                  </a:lnTo>
                  <a:lnTo>
                    <a:pt x="1970053" y="1611312"/>
                  </a:lnTo>
                  <a:lnTo>
                    <a:pt x="1983708" y="1602105"/>
                  </a:lnTo>
                  <a:lnTo>
                    <a:pt x="1997680" y="1594485"/>
                  </a:lnTo>
                  <a:lnTo>
                    <a:pt x="2010699" y="1587182"/>
                  </a:lnTo>
                  <a:lnTo>
                    <a:pt x="2024036" y="1581150"/>
                  </a:lnTo>
                  <a:lnTo>
                    <a:pt x="2036738" y="1575752"/>
                  </a:lnTo>
                  <a:lnTo>
                    <a:pt x="2049440" y="1571307"/>
                  </a:lnTo>
                  <a:lnTo>
                    <a:pt x="2061506" y="1567497"/>
                  </a:lnTo>
                  <a:lnTo>
                    <a:pt x="2073256" y="1564640"/>
                  </a:lnTo>
                  <a:lnTo>
                    <a:pt x="2085005" y="1562100"/>
                  </a:lnTo>
                  <a:lnTo>
                    <a:pt x="2096119" y="1560195"/>
                  </a:lnTo>
                  <a:lnTo>
                    <a:pt x="2106598" y="1559242"/>
                  </a:lnTo>
                  <a:lnTo>
                    <a:pt x="2116442" y="1557972"/>
                  </a:lnTo>
                  <a:lnTo>
                    <a:pt x="2125968" y="1557655"/>
                  </a:lnTo>
                  <a:lnTo>
                    <a:pt x="2134860" y="1557655"/>
                  </a:lnTo>
                  <a:lnTo>
                    <a:pt x="2143116" y="1557972"/>
                  </a:lnTo>
                  <a:lnTo>
                    <a:pt x="2150737" y="1558290"/>
                  </a:lnTo>
                  <a:lnTo>
                    <a:pt x="2157723" y="1559242"/>
                  </a:lnTo>
                  <a:lnTo>
                    <a:pt x="2162839" y="1559781"/>
                  </a:lnTo>
                  <a:lnTo>
                    <a:pt x="2167906" y="1548627"/>
                  </a:lnTo>
                  <a:lnTo>
                    <a:pt x="2174894" y="1534961"/>
                  </a:lnTo>
                  <a:lnTo>
                    <a:pt x="2182518" y="1521930"/>
                  </a:lnTo>
                  <a:lnTo>
                    <a:pt x="2190777" y="1508900"/>
                  </a:lnTo>
                  <a:lnTo>
                    <a:pt x="2199354" y="1496822"/>
                  </a:lnTo>
                  <a:lnTo>
                    <a:pt x="2208566" y="1484745"/>
                  </a:lnTo>
                  <a:lnTo>
                    <a:pt x="2218731" y="1473304"/>
                  </a:lnTo>
                  <a:lnTo>
                    <a:pt x="2229214" y="1462498"/>
                  </a:lnTo>
                  <a:lnTo>
                    <a:pt x="2240015" y="1452010"/>
                  </a:lnTo>
                  <a:lnTo>
                    <a:pt x="2251450" y="1442157"/>
                  </a:lnTo>
                  <a:lnTo>
                    <a:pt x="2263204" y="1432623"/>
                  </a:lnTo>
                  <a:lnTo>
                    <a:pt x="2275593" y="1424042"/>
                  </a:lnTo>
                  <a:lnTo>
                    <a:pt x="2288617" y="1415778"/>
                  </a:lnTo>
                  <a:lnTo>
                    <a:pt x="2301958" y="1408151"/>
                  </a:lnTo>
                  <a:lnTo>
                    <a:pt x="2315300" y="1401158"/>
                  </a:lnTo>
                  <a:lnTo>
                    <a:pt x="2329277" y="1394802"/>
                  </a:lnTo>
                  <a:lnTo>
                    <a:pt x="2343572" y="1389081"/>
                  </a:lnTo>
                  <a:lnTo>
                    <a:pt x="2358184" y="1383996"/>
                  </a:lnTo>
                  <a:lnTo>
                    <a:pt x="2373114" y="1380182"/>
                  </a:lnTo>
                  <a:lnTo>
                    <a:pt x="2388680" y="1376686"/>
                  </a:lnTo>
                  <a:lnTo>
                    <a:pt x="2403927" y="1373508"/>
                  </a:lnTo>
                  <a:lnTo>
                    <a:pt x="2419493" y="1371919"/>
                  </a:lnTo>
                  <a:lnTo>
                    <a:pt x="2435693" y="1370330"/>
                  </a:lnTo>
                  <a:lnTo>
                    <a:pt x="2451894" y="1370012"/>
                  </a:lnTo>
                  <a:lnTo>
                    <a:pt x="2468095" y="1370330"/>
                  </a:lnTo>
                  <a:lnTo>
                    <a:pt x="2484295" y="1371919"/>
                  </a:lnTo>
                  <a:lnTo>
                    <a:pt x="2499861" y="1373508"/>
                  </a:lnTo>
                  <a:lnTo>
                    <a:pt x="2515426" y="1376686"/>
                  </a:lnTo>
                  <a:lnTo>
                    <a:pt x="2530674" y="1380182"/>
                  </a:lnTo>
                  <a:lnTo>
                    <a:pt x="2545286" y="1383996"/>
                  </a:lnTo>
                  <a:lnTo>
                    <a:pt x="2560216" y="1389081"/>
                  </a:lnTo>
                  <a:lnTo>
                    <a:pt x="2574511" y="1394802"/>
                  </a:lnTo>
                  <a:lnTo>
                    <a:pt x="2588488" y="1401158"/>
                  </a:lnTo>
                  <a:lnTo>
                    <a:pt x="2601830" y="1408151"/>
                  </a:lnTo>
                  <a:lnTo>
                    <a:pt x="2615171" y="1415778"/>
                  </a:lnTo>
                  <a:lnTo>
                    <a:pt x="2628195" y="1424042"/>
                  </a:lnTo>
                  <a:lnTo>
                    <a:pt x="2640267" y="1432623"/>
                  </a:lnTo>
                  <a:lnTo>
                    <a:pt x="2652338" y="1442157"/>
                  </a:lnTo>
                  <a:lnTo>
                    <a:pt x="2663773" y="1452010"/>
                  </a:lnTo>
                  <a:lnTo>
                    <a:pt x="2674574" y="1462498"/>
                  </a:lnTo>
                  <a:lnTo>
                    <a:pt x="2685057" y="1473304"/>
                  </a:lnTo>
                  <a:lnTo>
                    <a:pt x="2694904" y="1484745"/>
                  </a:lnTo>
                  <a:lnTo>
                    <a:pt x="2704434" y="1496822"/>
                  </a:lnTo>
                  <a:lnTo>
                    <a:pt x="2713011" y="1508900"/>
                  </a:lnTo>
                  <a:lnTo>
                    <a:pt x="2721270" y="1521930"/>
                  </a:lnTo>
                  <a:lnTo>
                    <a:pt x="2728894" y="1534961"/>
                  </a:lnTo>
                  <a:lnTo>
                    <a:pt x="2735565" y="1548627"/>
                  </a:lnTo>
                  <a:lnTo>
                    <a:pt x="2742236" y="1562611"/>
                  </a:lnTo>
                  <a:lnTo>
                    <a:pt x="2747953" y="1576913"/>
                  </a:lnTo>
                  <a:lnTo>
                    <a:pt x="2752718" y="1591533"/>
                  </a:lnTo>
                  <a:lnTo>
                    <a:pt x="2756848" y="1606471"/>
                  </a:lnTo>
                  <a:lnTo>
                    <a:pt x="2760660" y="1621726"/>
                  </a:lnTo>
                  <a:lnTo>
                    <a:pt x="2763519" y="1636981"/>
                  </a:lnTo>
                  <a:lnTo>
                    <a:pt x="2765107" y="1652872"/>
                  </a:lnTo>
                  <a:lnTo>
                    <a:pt x="2766695" y="1669081"/>
                  </a:lnTo>
                  <a:lnTo>
                    <a:pt x="2767013" y="1685290"/>
                  </a:lnTo>
                  <a:lnTo>
                    <a:pt x="2766695" y="1701499"/>
                  </a:lnTo>
                  <a:lnTo>
                    <a:pt x="2765107" y="1717390"/>
                  </a:lnTo>
                  <a:lnTo>
                    <a:pt x="2763519" y="1733281"/>
                  </a:lnTo>
                  <a:lnTo>
                    <a:pt x="2760660" y="1748854"/>
                  </a:lnTo>
                  <a:lnTo>
                    <a:pt x="2756848" y="1764110"/>
                  </a:lnTo>
                  <a:lnTo>
                    <a:pt x="2752718" y="1779047"/>
                  </a:lnTo>
                  <a:lnTo>
                    <a:pt x="2747953" y="1793667"/>
                  </a:lnTo>
                  <a:lnTo>
                    <a:pt x="2742236" y="1807969"/>
                  </a:lnTo>
                  <a:lnTo>
                    <a:pt x="2735565" y="1821635"/>
                  </a:lnTo>
                  <a:lnTo>
                    <a:pt x="2728894" y="1835619"/>
                  </a:lnTo>
                  <a:lnTo>
                    <a:pt x="2721270" y="1848650"/>
                  </a:lnTo>
                  <a:lnTo>
                    <a:pt x="2713011" y="1861363"/>
                  </a:lnTo>
                  <a:lnTo>
                    <a:pt x="2704434" y="1874075"/>
                  </a:lnTo>
                  <a:lnTo>
                    <a:pt x="2694904" y="1885835"/>
                  </a:lnTo>
                  <a:lnTo>
                    <a:pt x="2685057" y="1896959"/>
                  </a:lnTo>
                  <a:lnTo>
                    <a:pt x="2674574" y="1908082"/>
                  </a:lnTo>
                  <a:lnTo>
                    <a:pt x="2663773" y="1918570"/>
                  </a:lnTo>
                  <a:lnTo>
                    <a:pt x="2652338" y="1928423"/>
                  </a:lnTo>
                  <a:lnTo>
                    <a:pt x="2640267" y="1937640"/>
                  </a:lnTo>
                  <a:lnTo>
                    <a:pt x="2628195" y="1946538"/>
                  </a:lnTo>
                  <a:lnTo>
                    <a:pt x="2615171" y="1955120"/>
                  </a:lnTo>
                  <a:lnTo>
                    <a:pt x="2601830" y="1962430"/>
                  </a:lnTo>
                  <a:lnTo>
                    <a:pt x="2588488" y="1969422"/>
                  </a:lnTo>
                  <a:lnTo>
                    <a:pt x="2574511" y="1975778"/>
                  </a:lnTo>
                  <a:lnTo>
                    <a:pt x="2560216" y="1981181"/>
                  </a:lnTo>
                  <a:lnTo>
                    <a:pt x="2545286" y="1986266"/>
                  </a:lnTo>
                  <a:lnTo>
                    <a:pt x="2530674" y="1990716"/>
                  </a:lnTo>
                  <a:lnTo>
                    <a:pt x="2515426" y="1994212"/>
                  </a:lnTo>
                  <a:lnTo>
                    <a:pt x="2499861" y="1996754"/>
                  </a:lnTo>
                  <a:lnTo>
                    <a:pt x="2484295" y="1998979"/>
                  </a:lnTo>
                  <a:lnTo>
                    <a:pt x="2468095" y="1999932"/>
                  </a:lnTo>
                  <a:lnTo>
                    <a:pt x="2451894" y="2000250"/>
                  </a:lnTo>
                  <a:lnTo>
                    <a:pt x="2435693" y="1999932"/>
                  </a:lnTo>
                  <a:lnTo>
                    <a:pt x="2419493" y="1998979"/>
                  </a:lnTo>
                  <a:lnTo>
                    <a:pt x="2403927" y="1996754"/>
                  </a:lnTo>
                  <a:lnTo>
                    <a:pt x="2388680" y="1994212"/>
                  </a:lnTo>
                  <a:lnTo>
                    <a:pt x="2373114" y="1990716"/>
                  </a:lnTo>
                  <a:lnTo>
                    <a:pt x="2358184" y="1986266"/>
                  </a:lnTo>
                  <a:lnTo>
                    <a:pt x="2343572" y="1981181"/>
                  </a:lnTo>
                  <a:lnTo>
                    <a:pt x="2329277" y="1975778"/>
                  </a:lnTo>
                  <a:lnTo>
                    <a:pt x="2315300" y="1969422"/>
                  </a:lnTo>
                  <a:lnTo>
                    <a:pt x="2301958" y="1962430"/>
                  </a:lnTo>
                  <a:lnTo>
                    <a:pt x="2288617" y="1955120"/>
                  </a:lnTo>
                  <a:lnTo>
                    <a:pt x="2275593" y="1946538"/>
                  </a:lnTo>
                  <a:lnTo>
                    <a:pt x="2263204" y="1937640"/>
                  </a:lnTo>
                  <a:lnTo>
                    <a:pt x="2251450" y="1928423"/>
                  </a:lnTo>
                  <a:lnTo>
                    <a:pt x="2240015" y="1918570"/>
                  </a:lnTo>
                  <a:lnTo>
                    <a:pt x="2229214" y="1908082"/>
                  </a:lnTo>
                  <a:lnTo>
                    <a:pt x="2218731" y="1896959"/>
                  </a:lnTo>
                  <a:lnTo>
                    <a:pt x="2208566" y="1885835"/>
                  </a:lnTo>
                  <a:lnTo>
                    <a:pt x="2199354" y="1874075"/>
                  </a:lnTo>
                  <a:lnTo>
                    <a:pt x="2190777" y="1861363"/>
                  </a:lnTo>
                  <a:lnTo>
                    <a:pt x="2182518" y="1848650"/>
                  </a:lnTo>
                  <a:lnTo>
                    <a:pt x="2174894" y="1835619"/>
                  </a:lnTo>
                  <a:lnTo>
                    <a:pt x="2167906" y="1821635"/>
                  </a:lnTo>
                  <a:lnTo>
                    <a:pt x="2161553" y="1807969"/>
                  </a:lnTo>
                  <a:lnTo>
                    <a:pt x="2155835" y="1793667"/>
                  </a:lnTo>
                  <a:lnTo>
                    <a:pt x="2151070" y="1779047"/>
                  </a:lnTo>
                  <a:lnTo>
                    <a:pt x="2146940" y="1764110"/>
                  </a:lnTo>
                  <a:lnTo>
                    <a:pt x="2143128" y="1748854"/>
                  </a:lnTo>
                  <a:lnTo>
                    <a:pt x="2140269" y="1733281"/>
                  </a:lnTo>
                  <a:lnTo>
                    <a:pt x="2138363" y="1717390"/>
                  </a:lnTo>
                  <a:lnTo>
                    <a:pt x="2137093" y="1701499"/>
                  </a:lnTo>
                  <a:lnTo>
                    <a:pt x="2136775" y="1685290"/>
                  </a:lnTo>
                  <a:lnTo>
                    <a:pt x="2137093" y="1669081"/>
                  </a:lnTo>
                  <a:lnTo>
                    <a:pt x="2138363" y="1652872"/>
                  </a:lnTo>
                  <a:lnTo>
                    <a:pt x="2140269" y="1636981"/>
                  </a:lnTo>
                  <a:lnTo>
                    <a:pt x="2140522" y="1635629"/>
                  </a:lnTo>
                  <a:lnTo>
                    <a:pt x="2137718" y="1635442"/>
                  </a:lnTo>
                  <a:lnTo>
                    <a:pt x="2126603" y="1635442"/>
                  </a:lnTo>
                  <a:lnTo>
                    <a:pt x="2120252" y="1635760"/>
                  </a:lnTo>
                  <a:lnTo>
                    <a:pt x="2113584" y="1636395"/>
                  </a:lnTo>
                  <a:lnTo>
                    <a:pt x="2106598" y="1637030"/>
                  </a:lnTo>
                  <a:lnTo>
                    <a:pt x="2098977" y="1638617"/>
                  </a:lnTo>
                  <a:lnTo>
                    <a:pt x="2091038" y="1640522"/>
                  </a:lnTo>
                  <a:lnTo>
                    <a:pt x="2082782" y="1642427"/>
                  </a:lnTo>
                  <a:lnTo>
                    <a:pt x="2074208" y="1644967"/>
                  </a:lnTo>
                  <a:lnTo>
                    <a:pt x="2065000" y="1648142"/>
                  </a:lnTo>
                  <a:lnTo>
                    <a:pt x="2056108" y="1652270"/>
                  </a:lnTo>
                  <a:lnTo>
                    <a:pt x="2046899" y="1656715"/>
                  </a:lnTo>
                  <a:lnTo>
                    <a:pt x="2037055" y="1661477"/>
                  </a:lnTo>
                  <a:lnTo>
                    <a:pt x="2026894" y="1667192"/>
                  </a:lnTo>
                  <a:lnTo>
                    <a:pt x="2018050" y="1673860"/>
                  </a:lnTo>
                  <a:lnTo>
                    <a:pt x="2006889" y="1681163"/>
                  </a:lnTo>
                  <a:lnTo>
                    <a:pt x="1996410" y="1689418"/>
                  </a:lnTo>
                  <a:lnTo>
                    <a:pt x="1985931" y="1698308"/>
                  </a:lnTo>
                  <a:lnTo>
                    <a:pt x="1975452" y="1707833"/>
                  </a:lnTo>
                  <a:lnTo>
                    <a:pt x="1965290" y="1718628"/>
                  </a:lnTo>
                  <a:lnTo>
                    <a:pt x="1954494" y="1730693"/>
                  </a:lnTo>
                  <a:lnTo>
                    <a:pt x="1943697" y="1743710"/>
                  </a:lnTo>
                  <a:lnTo>
                    <a:pt x="1932900" y="1757680"/>
                  </a:lnTo>
                  <a:lnTo>
                    <a:pt x="1922422" y="1772285"/>
                  </a:lnTo>
                  <a:lnTo>
                    <a:pt x="1915436" y="1783080"/>
                  </a:lnTo>
                  <a:lnTo>
                    <a:pt x="1908767" y="1794510"/>
                  </a:lnTo>
                  <a:lnTo>
                    <a:pt x="1902098" y="1806893"/>
                  </a:lnTo>
                  <a:lnTo>
                    <a:pt x="1895748" y="1820228"/>
                  </a:lnTo>
                  <a:lnTo>
                    <a:pt x="1889714" y="1833880"/>
                  </a:lnTo>
                  <a:lnTo>
                    <a:pt x="1883998" y="1848485"/>
                  </a:lnTo>
                  <a:lnTo>
                    <a:pt x="1877648" y="1863725"/>
                  </a:lnTo>
                  <a:lnTo>
                    <a:pt x="1871932" y="1879600"/>
                  </a:lnTo>
                  <a:lnTo>
                    <a:pt x="1866216" y="1895793"/>
                  </a:lnTo>
                  <a:lnTo>
                    <a:pt x="1860818" y="1912303"/>
                  </a:lnTo>
                  <a:lnTo>
                    <a:pt x="1849704" y="1946593"/>
                  </a:lnTo>
                  <a:lnTo>
                    <a:pt x="1838589" y="1982788"/>
                  </a:lnTo>
                  <a:lnTo>
                    <a:pt x="1827793" y="2019618"/>
                  </a:lnTo>
                  <a:lnTo>
                    <a:pt x="1813503" y="2066925"/>
                  </a:lnTo>
                  <a:lnTo>
                    <a:pt x="1798579" y="2115185"/>
                  </a:lnTo>
                  <a:lnTo>
                    <a:pt x="1790640" y="2139633"/>
                  </a:lnTo>
                  <a:lnTo>
                    <a:pt x="1782701" y="2163445"/>
                  </a:lnTo>
                  <a:lnTo>
                    <a:pt x="1774128" y="2187893"/>
                  </a:lnTo>
                  <a:lnTo>
                    <a:pt x="1765554" y="2212023"/>
                  </a:lnTo>
                  <a:lnTo>
                    <a:pt x="1756345" y="2235835"/>
                  </a:lnTo>
                  <a:lnTo>
                    <a:pt x="1746501" y="2259648"/>
                  </a:lnTo>
                  <a:lnTo>
                    <a:pt x="1736340" y="2282825"/>
                  </a:lnTo>
                  <a:lnTo>
                    <a:pt x="1725543" y="2306003"/>
                  </a:lnTo>
                  <a:lnTo>
                    <a:pt x="1714429" y="2328228"/>
                  </a:lnTo>
                  <a:lnTo>
                    <a:pt x="1702680" y="2350135"/>
                  </a:lnTo>
                  <a:lnTo>
                    <a:pt x="1696011" y="2360930"/>
                  </a:lnTo>
                  <a:lnTo>
                    <a:pt x="1689978" y="2371725"/>
                  </a:lnTo>
                  <a:lnTo>
                    <a:pt x="1683627" y="2382203"/>
                  </a:lnTo>
                  <a:lnTo>
                    <a:pt x="1676641" y="2392363"/>
                  </a:lnTo>
                  <a:lnTo>
                    <a:pt x="1669973" y="2402205"/>
                  </a:lnTo>
                  <a:lnTo>
                    <a:pt x="1662669" y="2412365"/>
                  </a:lnTo>
                  <a:lnTo>
                    <a:pt x="1655366" y="2422208"/>
                  </a:lnTo>
                  <a:lnTo>
                    <a:pt x="1648380" y="2431415"/>
                  </a:lnTo>
                  <a:lnTo>
                    <a:pt x="1640441" y="2440940"/>
                  </a:lnTo>
                  <a:lnTo>
                    <a:pt x="1632820" y="2449830"/>
                  </a:lnTo>
                  <a:lnTo>
                    <a:pt x="1624564" y="2458720"/>
                  </a:lnTo>
                  <a:lnTo>
                    <a:pt x="1616307" y="2467293"/>
                  </a:lnTo>
                  <a:lnTo>
                    <a:pt x="1608051" y="2475548"/>
                  </a:lnTo>
                  <a:lnTo>
                    <a:pt x="1599478" y="2483485"/>
                  </a:lnTo>
                  <a:lnTo>
                    <a:pt x="1590586" y="2491423"/>
                  </a:lnTo>
                  <a:lnTo>
                    <a:pt x="1581060" y="2499043"/>
                  </a:lnTo>
                  <a:lnTo>
                    <a:pt x="1571851" y="2506345"/>
                  </a:lnTo>
                  <a:lnTo>
                    <a:pt x="1562007" y="2513013"/>
                  </a:lnTo>
                  <a:lnTo>
                    <a:pt x="1552163" y="2519998"/>
                  </a:lnTo>
                  <a:lnTo>
                    <a:pt x="1542319" y="2526030"/>
                  </a:lnTo>
                  <a:lnTo>
                    <a:pt x="1531840" y="2532063"/>
                  </a:lnTo>
                  <a:lnTo>
                    <a:pt x="1521044" y="2537778"/>
                  </a:lnTo>
                  <a:lnTo>
                    <a:pt x="1510247" y="2543175"/>
                  </a:lnTo>
                  <a:lnTo>
                    <a:pt x="1499133" y="2547938"/>
                  </a:lnTo>
                  <a:lnTo>
                    <a:pt x="1487701" y="2552700"/>
                  </a:lnTo>
                  <a:lnTo>
                    <a:pt x="1475635" y="2556828"/>
                  </a:lnTo>
                  <a:lnTo>
                    <a:pt x="1463886" y="2560955"/>
                  </a:lnTo>
                  <a:lnTo>
                    <a:pt x="1451501" y="2564448"/>
                  </a:lnTo>
                  <a:lnTo>
                    <a:pt x="1439117" y="2567623"/>
                  </a:lnTo>
                  <a:lnTo>
                    <a:pt x="1426098" y="2570480"/>
                  </a:lnTo>
                  <a:lnTo>
                    <a:pt x="1412761" y="2572703"/>
                  </a:lnTo>
                  <a:lnTo>
                    <a:pt x="1399106" y="2574925"/>
                  </a:lnTo>
                  <a:lnTo>
                    <a:pt x="1385452" y="2576513"/>
                  </a:lnTo>
                  <a:lnTo>
                    <a:pt x="1371480" y="2577465"/>
                  </a:lnTo>
                  <a:lnTo>
                    <a:pt x="1356555" y="2578100"/>
                  </a:lnTo>
                  <a:lnTo>
                    <a:pt x="1341948" y="2578100"/>
                  </a:lnTo>
                  <a:lnTo>
                    <a:pt x="1334327" y="2578100"/>
                  </a:lnTo>
                  <a:lnTo>
                    <a:pt x="1324165" y="2578100"/>
                  </a:lnTo>
                  <a:lnTo>
                    <a:pt x="1314322" y="2577465"/>
                  </a:lnTo>
                  <a:lnTo>
                    <a:pt x="1304478" y="2576830"/>
                  </a:lnTo>
                  <a:lnTo>
                    <a:pt x="1294951" y="2575560"/>
                  </a:lnTo>
                  <a:lnTo>
                    <a:pt x="1285107" y="2574290"/>
                  </a:lnTo>
                  <a:lnTo>
                    <a:pt x="1275898" y="2572703"/>
                  </a:lnTo>
                  <a:lnTo>
                    <a:pt x="1266372" y="2571115"/>
                  </a:lnTo>
                  <a:lnTo>
                    <a:pt x="1257163" y="2568893"/>
                  </a:lnTo>
                  <a:lnTo>
                    <a:pt x="1247637" y="2566670"/>
                  </a:lnTo>
                  <a:lnTo>
                    <a:pt x="1238746" y="2564130"/>
                  </a:lnTo>
                  <a:lnTo>
                    <a:pt x="1229854" y="2561273"/>
                  </a:lnTo>
                  <a:lnTo>
                    <a:pt x="1220646" y="2558415"/>
                  </a:lnTo>
                  <a:lnTo>
                    <a:pt x="1212072" y="2555240"/>
                  </a:lnTo>
                  <a:lnTo>
                    <a:pt x="1203498" y="2552065"/>
                  </a:lnTo>
                  <a:lnTo>
                    <a:pt x="1194924" y="2548255"/>
                  </a:lnTo>
                  <a:lnTo>
                    <a:pt x="1186351" y="2544445"/>
                  </a:lnTo>
                  <a:lnTo>
                    <a:pt x="1178094" y="2540318"/>
                  </a:lnTo>
                  <a:lnTo>
                    <a:pt x="1169521" y="2536190"/>
                  </a:lnTo>
                  <a:lnTo>
                    <a:pt x="1161264" y="2531745"/>
                  </a:lnTo>
                  <a:lnTo>
                    <a:pt x="1153008" y="2526983"/>
                  </a:lnTo>
                  <a:lnTo>
                    <a:pt x="1137449" y="2517458"/>
                  </a:lnTo>
                  <a:lnTo>
                    <a:pt x="1121889" y="2506980"/>
                  </a:lnTo>
                  <a:lnTo>
                    <a:pt x="1106647" y="2495868"/>
                  </a:lnTo>
                  <a:lnTo>
                    <a:pt x="1092040" y="2484120"/>
                  </a:lnTo>
                  <a:lnTo>
                    <a:pt x="1077750" y="2471420"/>
                  </a:lnTo>
                  <a:lnTo>
                    <a:pt x="1063460" y="2458403"/>
                  </a:lnTo>
                  <a:lnTo>
                    <a:pt x="1049806" y="2444750"/>
                  </a:lnTo>
                  <a:lnTo>
                    <a:pt x="1036469" y="2430780"/>
                  </a:lnTo>
                  <a:lnTo>
                    <a:pt x="1023767" y="2415858"/>
                  </a:lnTo>
                  <a:lnTo>
                    <a:pt x="1011065" y="2400935"/>
                  </a:lnTo>
                  <a:lnTo>
                    <a:pt x="998999" y="2385378"/>
                  </a:lnTo>
                  <a:lnTo>
                    <a:pt x="986932" y="2369503"/>
                  </a:lnTo>
                  <a:lnTo>
                    <a:pt x="975500" y="2352993"/>
                  </a:lnTo>
                  <a:lnTo>
                    <a:pt x="964386" y="2336483"/>
                  </a:lnTo>
                  <a:lnTo>
                    <a:pt x="953272" y="2319655"/>
                  </a:lnTo>
                  <a:lnTo>
                    <a:pt x="942793" y="2302510"/>
                  </a:lnTo>
                  <a:lnTo>
                    <a:pt x="932632" y="2284730"/>
                  </a:lnTo>
                  <a:lnTo>
                    <a:pt x="922470" y="2266633"/>
                  </a:lnTo>
                  <a:lnTo>
                    <a:pt x="913261" y="2249170"/>
                  </a:lnTo>
                  <a:lnTo>
                    <a:pt x="904052" y="2230755"/>
                  </a:lnTo>
                  <a:lnTo>
                    <a:pt x="894844" y="2212975"/>
                  </a:lnTo>
                  <a:lnTo>
                    <a:pt x="886270" y="2194560"/>
                  </a:lnTo>
                  <a:lnTo>
                    <a:pt x="878014" y="2176145"/>
                  </a:lnTo>
                  <a:lnTo>
                    <a:pt x="870075" y="2157413"/>
                  </a:lnTo>
                  <a:lnTo>
                    <a:pt x="862136" y="2138998"/>
                  </a:lnTo>
                  <a:lnTo>
                    <a:pt x="854515" y="2120900"/>
                  </a:lnTo>
                  <a:lnTo>
                    <a:pt x="847529" y="2102485"/>
                  </a:lnTo>
                  <a:lnTo>
                    <a:pt x="840543" y="2084388"/>
                  </a:lnTo>
                  <a:lnTo>
                    <a:pt x="827524" y="2048193"/>
                  </a:lnTo>
                  <a:lnTo>
                    <a:pt x="816092" y="2012950"/>
                  </a:lnTo>
                  <a:lnTo>
                    <a:pt x="805296" y="1978660"/>
                  </a:lnTo>
                  <a:lnTo>
                    <a:pt x="795769" y="1945640"/>
                  </a:lnTo>
                  <a:lnTo>
                    <a:pt x="786561" y="1914525"/>
                  </a:lnTo>
                  <a:lnTo>
                    <a:pt x="779257" y="1884680"/>
                  </a:lnTo>
                  <a:lnTo>
                    <a:pt x="772271" y="1856423"/>
                  </a:lnTo>
                  <a:lnTo>
                    <a:pt x="766238" y="1831023"/>
                  </a:lnTo>
                  <a:lnTo>
                    <a:pt x="761157" y="1807845"/>
                  </a:lnTo>
                  <a:lnTo>
                    <a:pt x="757029" y="1787843"/>
                  </a:lnTo>
                  <a:lnTo>
                    <a:pt x="753536" y="1770698"/>
                  </a:lnTo>
                  <a:lnTo>
                    <a:pt x="749408" y="1746250"/>
                  </a:lnTo>
                  <a:lnTo>
                    <a:pt x="739246" y="1742758"/>
                  </a:lnTo>
                  <a:lnTo>
                    <a:pt x="728767" y="1738948"/>
                  </a:lnTo>
                  <a:lnTo>
                    <a:pt x="718288" y="1734503"/>
                  </a:lnTo>
                  <a:lnTo>
                    <a:pt x="707492" y="1729423"/>
                  </a:lnTo>
                  <a:lnTo>
                    <a:pt x="697013" y="1724025"/>
                  </a:lnTo>
                  <a:lnTo>
                    <a:pt x="686216" y="1718628"/>
                  </a:lnTo>
                  <a:lnTo>
                    <a:pt x="675102" y="1712595"/>
                  </a:lnTo>
                  <a:lnTo>
                    <a:pt x="664306" y="1706245"/>
                  </a:lnTo>
                  <a:lnTo>
                    <a:pt x="653509" y="1699260"/>
                  </a:lnTo>
                  <a:lnTo>
                    <a:pt x="642395" y="1692275"/>
                  </a:lnTo>
                  <a:lnTo>
                    <a:pt x="620802" y="1677352"/>
                  </a:lnTo>
                  <a:lnTo>
                    <a:pt x="599209" y="1661477"/>
                  </a:lnTo>
                  <a:lnTo>
                    <a:pt x="577933" y="1645285"/>
                  </a:lnTo>
                  <a:lnTo>
                    <a:pt x="557293" y="1628775"/>
                  </a:lnTo>
                  <a:lnTo>
                    <a:pt x="536970" y="1612265"/>
                  </a:lnTo>
                  <a:lnTo>
                    <a:pt x="517917" y="1595755"/>
                  </a:lnTo>
                  <a:lnTo>
                    <a:pt x="500134" y="1579562"/>
                  </a:lnTo>
                  <a:lnTo>
                    <a:pt x="482987" y="1564005"/>
                  </a:lnTo>
                  <a:lnTo>
                    <a:pt x="467745" y="1549717"/>
                  </a:lnTo>
                  <a:lnTo>
                    <a:pt x="441071" y="1524317"/>
                  </a:lnTo>
                  <a:lnTo>
                    <a:pt x="419795" y="1502727"/>
                  </a:lnTo>
                  <a:lnTo>
                    <a:pt x="398520" y="1480820"/>
                  </a:lnTo>
                  <a:lnTo>
                    <a:pt x="377562" y="1458277"/>
                  </a:lnTo>
                  <a:lnTo>
                    <a:pt x="356604" y="1435417"/>
                  </a:lnTo>
                  <a:lnTo>
                    <a:pt x="335963" y="1411922"/>
                  </a:lnTo>
                  <a:lnTo>
                    <a:pt x="315323" y="1388427"/>
                  </a:lnTo>
                  <a:lnTo>
                    <a:pt x="295000" y="1363980"/>
                  </a:lnTo>
                  <a:lnTo>
                    <a:pt x="275312" y="1339532"/>
                  </a:lnTo>
                  <a:lnTo>
                    <a:pt x="255624" y="1314132"/>
                  </a:lnTo>
                  <a:lnTo>
                    <a:pt x="236572" y="1289050"/>
                  </a:lnTo>
                  <a:lnTo>
                    <a:pt x="217836" y="1263650"/>
                  </a:lnTo>
                  <a:lnTo>
                    <a:pt x="199419" y="1237932"/>
                  </a:lnTo>
                  <a:lnTo>
                    <a:pt x="181636" y="1212215"/>
                  </a:lnTo>
                  <a:lnTo>
                    <a:pt x="164489" y="1185862"/>
                  </a:lnTo>
                  <a:lnTo>
                    <a:pt x="147976" y="1159827"/>
                  </a:lnTo>
                  <a:lnTo>
                    <a:pt x="131781" y="1133792"/>
                  </a:lnTo>
                  <a:lnTo>
                    <a:pt x="116539" y="1107440"/>
                  </a:lnTo>
                  <a:lnTo>
                    <a:pt x="102250" y="1081087"/>
                  </a:lnTo>
                  <a:lnTo>
                    <a:pt x="88595" y="1055052"/>
                  </a:lnTo>
                  <a:lnTo>
                    <a:pt x="75576" y="1029017"/>
                  </a:lnTo>
                  <a:lnTo>
                    <a:pt x="63509" y="1003300"/>
                  </a:lnTo>
                  <a:lnTo>
                    <a:pt x="52713" y="977265"/>
                  </a:lnTo>
                  <a:lnTo>
                    <a:pt x="42234" y="951547"/>
                  </a:lnTo>
                  <a:lnTo>
                    <a:pt x="37470" y="938847"/>
                  </a:lnTo>
                  <a:lnTo>
                    <a:pt x="33342" y="926147"/>
                  </a:lnTo>
                  <a:lnTo>
                    <a:pt x="28897" y="913765"/>
                  </a:lnTo>
                  <a:lnTo>
                    <a:pt x="25086" y="901065"/>
                  </a:lnTo>
                  <a:lnTo>
                    <a:pt x="21276" y="888365"/>
                  </a:lnTo>
                  <a:lnTo>
                    <a:pt x="18100" y="876300"/>
                  </a:lnTo>
                  <a:lnTo>
                    <a:pt x="14925" y="863917"/>
                  </a:lnTo>
                  <a:lnTo>
                    <a:pt x="12067" y="851852"/>
                  </a:lnTo>
                  <a:lnTo>
                    <a:pt x="9526" y="839470"/>
                  </a:lnTo>
                  <a:lnTo>
                    <a:pt x="7304" y="827722"/>
                  </a:lnTo>
                  <a:lnTo>
                    <a:pt x="5081" y="815975"/>
                  </a:lnTo>
                  <a:lnTo>
                    <a:pt x="3811" y="803910"/>
                  </a:lnTo>
                  <a:lnTo>
                    <a:pt x="2223" y="792480"/>
                  </a:lnTo>
                  <a:lnTo>
                    <a:pt x="1270" y="781050"/>
                  </a:lnTo>
                  <a:lnTo>
                    <a:pt x="635" y="769620"/>
                  </a:lnTo>
                  <a:lnTo>
                    <a:pt x="0" y="758190"/>
                  </a:lnTo>
                  <a:lnTo>
                    <a:pt x="0" y="746760"/>
                  </a:lnTo>
                  <a:lnTo>
                    <a:pt x="635" y="735965"/>
                  </a:lnTo>
                  <a:lnTo>
                    <a:pt x="1588" y="718185"/>
                  </a:lnTo>
                  <a:lnTo>
                    <a:pt x="3175" y="700405"/>
                  </a:lnTo>
                  <a:lnTo>
                    <a:pt x="5081" y="683260"/>
                  </a:lnTo>
                  <a:lnTo>
                    <a:pt x="7621" y="666115"/>
                  </a:lnTo>
                  <a:lnTo>
                    <a:pt x="10479" y="649605"/>
                  </a:lnTo>
                  <a:lnTo>
                    <a:pt x="13972" y="633412"/>
                  </a:lnTo>
                  <a:lnTo>
                    <a:pt x="17465" y="617855"/>
                  </a:lnTo>
                  <a:lnTo>
                    <a:pt x="21276" y="602297"/>
                  </a:lnTo>
                  <a:lnTo>
                    <a:pt x="25721" y="586740"/>
                  </a:lnTo>
                  <a:lnTo>
                    <a:pt x="30802" y="572135"/>
                  </a:lnTo>
                  <a:lnTo>
                    <a:pt x="35883" y="557530"/>
                  </a:lnTo>
                  <a:lnTo>
                    <a:pt x="41281" y="543560"/>
                  </a:lnTo>
                  <a:lnTo>
                    <a:pt x="46997" y="529907"/>
                  </a:lnTo>
                  <a:lnTo>
                    <a:pt x="52713" y="516572"/>
                  </a:lnTo>
                  <a:lnTo>
                    <a:pt x="59063" y="503237"/>
                  </a:lnTo>
                  <a:lnTo>
                    <a:pt x="65732" y="490855"/>
                  </a:lnTo>
                  <a:lnTo>
                    <a:pt x="72400" y="478155"/>
                  </a:lnTo>
                  <a:lnTo>
                    <a:pt x="79386" y="466407"/>
                  </a:lnTo>
                  <a:lnTo>
                    <a:pt x="86372" y="454342"/>
                  </a:lnTo>
                  <a:lnTo>
                    <a:pt x="93994" y="442912"/>
                  </a:lnTo>
                  <a:lnTo>
                    <a:pt x="101615" y="431800"/>
                  </a:lnTo>
                  <a:lnTo>
                    <a:pt x="109553" y="421005"/>
                  </a:lnTo>
                  <a:lnTo>
                    <a:pt x="117174" y="410527"/>
                  </a:lnTo>
                  <a:lnTo>
                    <a:pt x="125431" y="400685"/>
                  </a:lnTo>
                  <a:lnTo>
                    <a:pt x="133369" y="390842"/>
                  </a:lnTo>
                  <a:lnTo>
                    <a:pt x="141625" y="381000"/>
                  </a:lnTo>
                  <a:lnTo>
                    <a:pt x="149882" y="371792"/>
                  </a:lnTo>
                  <a:lnTo>
                    <a:pt x="158455" y="362902"/>
                  </a:lnTo>
                  <a:lnTo>
                    <a:pt x="166711" y="354012"/>
                  </a:lnTo>
                  <a:lnTo>
                    <a:pt x="175285" y="345757"/>
                  </a:lnTo>
                  <a:lnTo>
                    <a:pt x="183541" y="337502"/>
                  </a:lnTo>
                  <a:lnTo>
                    <a:pt x="192115" y="330200"/>
                  </a:lnTo>
                  <a:lnTo>
                    <a:pt x="208945" y="314959"/>
                  </a:lnTo>
                  <a:lnTo>
                    <a:pt x="226093" y="301625"/>
                  </a:lnTo>
                  <a:lnTo>
                    <a:pt x="242605" y="288925"/>
                  </a:lnTo>
                  <a:lnTo>
                    <a:pt x="258800" y="277495"/>
                  </a:lnTo>
                  <a:lnTo>
                    <a:pt x="272357" y="268175"/>
                  </a:lnTo>
                  <a:lnTo>
                    <a:pt x="271149" y="257634"/>
                  </a:lnTo>
                  <a:lnTo>
                    <a:pt x="270193" y="246530"/>
                  </a:lnTo>
                  <a:lnTo>
                    <a:pt x="269875" y="234791"/>
                  </a:lnTo>
                  <a:lnTo>
                    <a:pt x="270193" y="223686"/>
                  </a:lnTo>
                  <a:lnTo>
                    <a:pt x="271149" y="212582"/>
                  </a:lnTo>
                  <a:lnTo>
                    <a:pt x="272422" y="201477"/>
                  </a:lnTo>
                  <a:lnTo>
                    <a:pt x="274651" y="190690"/>
                  </a:lnTo>
                  <a:lnTo>
                    <a:pt x="277199" y="179903"/>
                  </a:lnTo>
                  <a:lnTo>
                    <a:pt x="280064" y="169433"/>
                  </a:lnTo>
                  <a:lnTo>
                    <a:pt x="283567" y="158963"/>
                  </a:lnTo>
                  <a:lnTo>
                    <a:pt x="287388" y="149127"/>
                  </a:lnTo>
                  <a:lnTo>
                    <a:pt x="291846" y="139292"/>
                  </a:lnTo>
                  <a:lnTo>
                    <a:pt x="296622" y="130091"/>
                  </a:lnTo>
                  <a:lnTo>
                    <a:pt x="302035" y="120573"/>
                  </a:lnTo>
                  <a:lnTo>
                    <a:pt x="307766" y="111689"/>
                  </a:lnTo>
                  <a:lnTo>
                    <a:pt x="313816" y="103123"/>
                  </a:lnTo>
                  <a:lnTo>
                    <a:pt x="320821" y="94874"/>
                  </a:lnTo>
                  <a:lnTo>
                    <a:pt x="327508" y="86942"/>
                  </a:lnTo>
                  <a:lnTo>
                    <a:pt x="334831" y="79010"/>
                  </a:lnTo>
                  <a:lnTo>
                    <a:pt x="342792" y="71713"/>
                  </a:lnTo>
                  <a:lnTo>
                    <a:pt x="350752" y="65050"/>
                  </a:lnTo>
                  <a:lnTo>
                    <a:pt x="359031" y="58071"/>
                  </a:lnTo>
                  <a:lnTo>
                    <a:pt x="367628" y="52042"/>
                  </a:lnTo>
                  <a:lnTo>
                    <a:pt x="376543" y="46331"/>
                  </a:lnTo>
                  <a:lnTo>
                    <a:pt x="386096" y="41255"/>
                  </a:lnTo>
                  <a:lnTo>
                    <a:pt x="395330" y="36179"/>
                  </a:lnTo>
                  <a:lnTo>
                    <a:pt x="405201" y="31737"/>
                  </a:lnTo>
                  <a:lnTo>
                    <a:pt x="415072" y="27930"/>
                  </a:lnTo>
                  <a:lnTo>
                    <a:pt x="425579" y="24440"/>
                  </a:lnTo>
                  <a:lnTo>
                    <a:pt x="436087" y="21584"/>
                  </a:lnTo>
                  <a:lnTo>
                    <a:pt x="446913" y="19046"/>
                  </a:lnTo>
                  <a:lnTo>
                    <a:pt x="457739" y="16825"/>
                  </a:lnTo>
                  <a:lnTo>
                    <a:pt x="468883" y="15556"/>
                  </a:lnTo>
                  <a:lnTo>
                    <a:pt x="480028" y="14604"/>
                  </a:lnTo>
                  <a:lnTo>
                    <a:pt x="491172" y="14287"/>
                  </a:lnTo>
                  <a:lnTo>
                    <a:pt x="502635" y="14604"/>
                  </a:lnTo>
                  <a:lnTo>
                    <a:pt x="514098" y="15556"/>
                  </a:lnTo>
                  <a:lnTo>
                    <a:pt x="525243" y="16825"/>
                  </a:lnTo>
                  <a:lnTo>
                    <a:pt x="536069" y="19046"/>
                  </a:lnTo>
                  <a:lnTo>
                    <a:pt x="546895" y="21584"/>
                  </a:lnTo>
                  <a:lnTo>
                    <a:pt x="557402" y="24440"/>
                  </a:lnTo>
                  <a:lnTo>
                    <a:pt x="567273" y="27930"/>
                  </a:lnTo>
                  <a:lnTo>
                    <a:pt x="577462" y="31737"/>
                  </a:lnTo>
                  <a:lnTo>
                    <a:pt x="587333" y="36179"/>
                  </a:lnTo>
                  <a:lnTo>
                    <a:pt x="596886" y="41255"/>
                  </a:lnTo>
                  <a:lnTo>
                    <a:pt x="606438" y="46331"/>
                  </a:lnTo>
                  <a:lnTo>
                    <a:pt x="615354" y="52042"/>
                  </a:lnTo>
                  <a:lnTo>
                    <a:pt x="623951" y="58071"/>
                  </a:lnTo>
                  <a:lnTo>
                    <a:pt x="632229" y="65050"/>
                  </a:lnTo>
                  <a:lnTo>
                    <a:pt x="640190" y="71713"/>
                  </a:lnTo>
                  <a:lnTo>
                    <a:pt x="647832" y="79010"/>
                  </a:lnTo>
                  <a:lnTo>
                    <a:pt x="655474" y="86942"/>
                  </a:lnTo>
                  <a:lnTo>
                    <a:pt x="662160" y="94874"/>
                  </a:lnTo>
                  <a:lnTo>
                    <a:pt x="668529" y="103123"/>
                  </a:lnTo>
                  <a:lnTo>
                    <a:pt x="674897" y="111689"/>
                  </a:lnTo>
                  <a:lnTo>
                    <a:pt x="680628" y="120573"/>
                  </a:lnTo>
                  <a:lnTo>
                    <a:pt x="686041" y="130091"/>
                  </a:lnTo>
                  <a:lnTo>
                    <a:pt x="691136" y="139292"/>
                  </a:lnTo>
                  <a:lnTo>
                    <a:pt x="695275" y="149127"/>
                  </a:lnTo>
                  <a:lnTo>
                    <a:pt x="699415" y="158963"/>
                  </a:lnTo>
                  <a:lnTo>
                    <a:pt x="702917" y="169433"/>
                  </a:lnTo>
                  <a:lnTo>
                    <a:pt x="705783" y="179903"/>
                  </a:lnTo>
                  <a:lnTo>
                    <a:pt x="708330" y="190690"/>
                  </a:lnTo>
                  <a:lnTo>
                    <a:pt x="710241" y="201477"/>
                  </a:lnTo>
                  <a:lnTo>
                    <a:pt x="711514" y="212582"/>
                  </a:lnTo>
                  <a:lnTo>
                    <a:pt x="712151" y="223686"/>
                  </a:lnTo>
                  <a:lnTo>
                    <a:pt x="712788" y="234791"/>
                  </a:lnTo>
                  <a:lnTo>
                    <a:pt x="712151" y="246530"/>
                  </a:lnTo>
                  <a:lnTo>
                    <a:pt x="711514" y="257634"/>
                  </a:lnTo>
                  <a:lnTo>
                    <a:pt x="710241" y="268739"/>
                  </a:lnTo>
                  <a:lnTo>
                    <a:pt x="708330" y="279526"/>
                  </a:lnTo>
                  <a:lnTo>
                    <a:pt x="705783" y="290313"/>
                  </a:lnTo>
                  <a:lnTo>
                    <a:pt x="702917" y="300783"/>
                  </a:lnTo>
                  <a:lnTo>
                    <a:pt x="699415" y="310619"/>
                  </a:lnTo>
                  <a:lnTo>
                    <a:pt x="695275" y="320771"/>
                  </a:lnTo>
                  <a:lnTo>
                    <a:pt x="691136" y="330607"/>
                  </a:lnTo>
                  <a:lnTo>
                    <a:pt x="686041" y="340125"/>
                  </a:lnTo>
                  <a:lnTo>
                    <a:pt x="680628" y="349643"/>
                  </a:lnTo>
                  <a:lnTo>
                    <a:pt x="674897" y="358527"/>
                  </a:lnTo>
                  <a:lnTo>
                    <a:pt x="668529" y="367093"/>
                  </a:lnTo>
                  <a:lnTo>
                    <a:pt x="662160" y="375342"/>
                  </a:lnTo>
                  <a:lnTo>
                    <a:pt x="655474" y="383274"/>
                  </a:lnTo>
                  <a:lnTo>
                    <a:pt x="647832" y="390889"/>
                  </a:lnTo>
                  <a:lnTo>
                    <a:pt x="640190" y="398503"/>
                  </a:lnTo>
                  <a:lnTo>
                    <a:pt x="632229" y="405166"/>
                  </a:lnTo>
                  <a:lnTo>
                    <a:pt x="623951" y="411511"/>
                  </a:lnTo>
                  <a:lnTo>
                    <a:pt x="615354" y="417857"/>
                  </a:lnTo>
                  <a:lnTo>
                    <a:pt x="606438" y="423568"/>
                  </a:lnTo>
                  <a:lnTo>
                    <a:pt x="596886" y="428961"/>
                  </a:lnTo>
                  <a:lnTo>
                    <a:pt x="587333" y="434038"/>
                  </a:lnTo>
                  <a:lnTo>
                    <a:pt x="577462" y="438162"/>
                  </a:lnTo>
                  <a:lnTo>
                    <a:pt x="567273" y="442287"/>
                  </a:lnTo>
                  <a:lnTo>
                    <a:pt x="557402" y="445777"/>
                  </a:lnTo>
                  <a:lnTo>
                    <a:pt x="546895" y="448632"/>
                  </a:lnTo>
                  <a:lnTo>
                    <a:pt x="536069" y="451170"/>
                  </a:lnTo>
                  <a:lnTo>
                    <a:pt x="525243" y="453074"/>
                  </a:lnTo>
                  <a:lnTo>
                    <a:pt x="514098" y="454343"/>
                  </a:lnTo>
                  <a:lnTo>
                    <a:pt x="502635" y="455295"/>
                  </a:lnTo>
                  <a:lnTo>
                    <a:pt x="491172" y="455612"/>
                  </a:lnTo>
                  <a:lnTo>
                    <a:pt x="480028" y="455295"/>
                  </a:lnTo>
                  <a:lnTo>
                    <a:pt x="468883" y="454343"/>
                  </a:lnTo>
                  <a:lnTo>
                    <a:pt x="457739" y="453074"/>
                  </a:lnTo>
                  <a:lnTo>
                    <a:pt x="446913" y="451170"/>
                  </a:lnTo>
                  <a:lnTo>
                    <a:pt x="436087" y="448632"/>
                  </a:lnTo>
                  <a:lnTo>
                    <a:pt x="425579" y="445777"/>
                  </a:lnTo>
                  <a:lnTo>
                    <a:pt x="415072" y="442287"/>
                  </a:lnTo>
                  <a:lnTo>
                    <a:pt x="405201" y="438162"/>
                  </a:lnTo>
                  <a:lnTo>
                    <a:pt x="395330" y="434038"/>
                  </a:lnTo>
                  <a:lnTo>
                    <a:pt x="386096" y="428961"/>
                  </a:lnTo>
                  <a:lnTo>
                    <a:pt x="376543" y="423568"/>
                  </a:lnTo>
                  <a:lnTo>
                    <a:pt x="367628" y="417857"/>
                  </a:lnTo>
                  <a:lnTo>
                    <a:pt x="359031" y="411511"/>
                  </a:lnTo>
                  <a:lnTo>
                    <a:pt x="350752" y="405166"/>
                  </a:lnTo>
                  <a:lnTo>
                    <a:pt x="342792" y="398503"/>
                  </a:lnTo>
                  <a:lnTo>
                    <a:pt x="334831" y="390889"/>
                  </a:lnTo>
                  <a:lnTo>
                    <a:pt x="327508" y="383274"/>
                  </a:lnTo>
                  <a:lnTo>
                    <a:pt x="320821" y="375342"/>
                  </a:lnTo>
                  <a:lnTo>
                    <a:pt x="313816" y="367093"/>
                  </a:lnTo>
                  <a:lnTo>
                    <a:pt x="307766" y="358527"/>
                  </a:lnTo>
                  <a:lnTo>
                    <a:pt x="302035" y="349643"/>
                  </a:lnTo>
                  <a:lnTo>
                    <a:pt x="298339" y="343145"/>
                  </a:lnTo>
                  <a:lnTo>
                    <a:pt x="296905" y="344170"/>
                  </a:lnTo>
                  <a:lnTo>
                    <a:pt x="283251" y="353695"/>
                  </a:lnTo>
                  <a:lnTo>
                    <a:pt x="268644" y="364807"/>
                  </a:lnTo>
                  <a:lnTo>
                    <a:pt x="254672" y="376555"/>
                  </a:lnTo>
                  <a:lnTo>
                    <a:pt x="240382" y="389255"/>
                  </a:lnTo>
                  <a:lnTo>
                    <a:pt x="225775" y="402907"/>
                  </a:lnTo>
                  <a:lnTo>
                    <a:pt x="211485" y="417830"/>
                  </a:lnTo>
                  <a:lnTo>
                    <a:pt x="204499" y="425450"/>
                  </a:lnTo>
                  <a:lnTo>
                    <a:pt x="197196" y="433705"/>
                  </a:lnTo>
                  <a:lnTo>
                    <a:pt x="190527" y="441642"/>
                  </a:lnTo>
                  <a:lnTo>
                    <a:pt x="183541" y="450215"/>
                  </a:lnTo>
                  <a:lnTo>
                    <a:pt x="176873" y="458787"/>
                  </a:lnTo>
                  <a:lnTo>
                    <a:pt x="169887" y="467995"/>
                  </a:lnTo>
                  <a:lnTo>
                    <a:pt x="163536" y="477202"/>
                  </a:lnTo>
                  <a:lnTo>
                    <a:pt x="156868" y="486727"/>
                  </a:lnTo>
                  <a:lnTo>
                    <a:pt x="150834" y="496570"/>
                  </a:lnTo>
                  <a:lnTo>
                    <a:pt x="144801" y="507047"/>
                  </a:lnTo>
                  <a:lnTo>
                    <a:pt x="139085" y="517525"/>
                  </a:lnTo>
                  <a:lnTo>
                    <a:pt x="133369" y="527685"/>
                  </a:lnTo>
                  <a:lnTo>
                    <a:pt x="127971" y="539115"/>
                  </a:lnTo>
                  <a:lnTo>
                    <a:pt x="122573" y="550227"/>
                  </a:lnTo>
                  <a:lnTo>
                    <a:pt x="117492" y="561657"/>
                  </a:lnTo>
                  <a:lnTo>
                    <a:pt x="112729" y="573405"/>
                  </a:lnTo>
                  <a:lnTo>
                    <a:pt x="107966" y="585787"/>
                  </a:lnTo>
                  <a:lnTo>
                    <a:pt x="103837" y="597852"/>
                  </a:lnTo>
                  <a:lnTo>
                    <a:pt x="99709" y="610870"/>
                  </a:lnTo>
                  <a:lnTo>
                    <a:pt x="96216" y="623887"/>
                  </a:lnTo>
                  <a:lnTo>
                    <a:pt x="92723" y="637222"/>
                  </a:lnTo>
                  <a:lnTo>
                    <a:pt x="89230" y="650875"/>
                  </a:lnTo>
                  <a:lnTo>
                    <a:pt x="86690" y="664845"/>
                  </a:lnTo>
                  <a:lnTo>
                    <a:pt x="84467" y="679132"/>
                  </a:lnTo>
                  <a:lnTo>
                    <a:pt x="82244" y="693737"/>
                  </a:lnTo>
                  <a:lnTo>
                    <a:pt x="80657" y="708660"/>
                  </a:lnTo>
                  <a:lnTo>
                    <a:pt x="79386" y="723900"/>
                  </a:lnTo>
                  <a:lnTo>
                    <a:pt x="78434" y="739140"/>
                  </a:lnTo>
                  <a:lnTo>
                    <a:pt x="78116" y="751840"/>
                  </a:lnTo>
                  <a:lnTo>
                    <a:pt x="78434" y="764857"/>
                  </a:lnTo>
                  <a:lnTo>
                    <a:pt x="79386" y="777875"/>
                  </a:lnTo>
                  <a:lnTo>
                    <a:pt x="80339" y="790892"/>
                  </a:lnTo>
                  <a:lnTo>
                    <a:pt x="82244" y="804227"/>
                  </a:lnTo>
                  <a:lnTo>
                    <a:pt x="84467" y="817880"/>
                  </a:lnTo>
                  <a:lnTo>
                    <a:pt x="87325" y="832167"/>
                  </a:lnTo>
                  <a:lnTo>
                    <a:pt x="90501" y="846137"/>
                  </a:lnTo>
                  <a:lnTo>
                    <a:pt x="93994" y="860425"/>
                  </a:lnTo>
                  <a:lnTo>
                    <a:pt x="98122" y="874712"/>
                  </a:lnTo>
                  <a:lnTo>
                    <a:pt x="102567" y="889317"/>
                  </a:lnTo>
                  <a:lnTo>
                    <a:pt x="107648" y="903922"/>
                  </a:lnTo>
                  <a:lnTo>
                    <a:pt x="112729" y="918845"/>
                  </a:lnTo>
                  <a:lnTo>
                    <a:pt x="118445" y="933450"/>
                  </a:lnTo>
                  <a:lnTo>
                    <a:pt x="124478" y="948690"/>
                  </a:lnTo>
                  <a:lnTo>
                    <a:pt x="131146" y="963612"/>
                  </a:lnTo>
                  <a:lnTo>
                    <a:pt x="137815" y="979170"/>
                  </a:lnTo>
                  <a:lnTo>
                    <a:pt x="145118" y="994092"/>
                  </a:lnTo>
                  <a:lnTo>
                    <a:pt x="152739" y="1009650"/>
                  </a:lnTo>
                  <a:lnTo>
                    <a:pt x="160678" y="1025207"/>
                  </a:lnTo>
                  <a:lnTo>
                    <a:pt x="168934" y="1040447"/>
                  </a:lnTo>
                  <a:lnTo>
                    <a:pt x="177190" y="1056005"/>
                  </a:lnTo>
                  <a:lnTo>
                    <a:pt x="186082" y="1071562"/>
                  </a:lnTo>
                  <a:lnTo>
                    <a:pt x="194973" y="1087120"/>
                  </a:lnTo>
                  <a:lnTo>
                    <a:pt x="204499" y="1102677"/>
                  </a:lnTo>
                  <a:lnTo>
                    <a:pt x="213708" y="1118235"/>
                  </a:lnTo>
                  <a:lnTo>
                    <a:pt x="233396" y="1149032"/>
                  </a:lnTo>
                  <a:lnTo>
                    <a:pt x="254354" y="1180147"/>
                  </a:lnTo>
                  <a:lnTo>
                    <a:pt x="275947" y="1210945"/>
                  </a:lnTo>
                  <a:lnTo>
                    <a:pt x="279123" y="1209992"/>
                  </a:lnTo>
                  <a:lnTo>
                    <a:pt x="282616" y="1209357"/>
                  </a:lnTo>
                  <a:lnTo>
                    <a:pt x="286109" y="1208405"/>
                  </a:lnTo>
                  <a:lnTo>
                    <a:pt x="289602" y="1208405"/>
                  </a:lnTo>
                  <a:lnTo>
                    <a:pt x="1358778" y="1208405"/>
                  </a:lnTo>
                  <a:lnTo>
                    <a:pt x="1379418" y="1181100"/>
                  </a:lnTo>
                  <a:lnTo>
                    <a:pt x="1399106" y="1153477"/>
                  </a:lnTo>
                  <a:lnTo>
                    <a:pt x="1418159" y="1125855"/>
                  </a:lnTo>
                  <a:lnTo>
                    <a:pt x="1436259" y="1098232"/>
                  </a:lnTo>
                  <a:lnTo>
                    <a:pt x="1444833" y="1084580"/>
                  </a:lnTo>
                  <a:lnTo>
                    <a:pt x="1453089" y="1070292"/>
                  </a:lnTo>
                  <a:lnTo>
                    <a:pt x="1461345" y="1056640"/>
                  </a:lnTo>
                  <a:lnTo>
                    <a:pt x="1469284" y="1042670"/>
                  </a:lnTo>
                  <a:lnTo>
                    <a:pt x="1476905" y="1029017"/>
                  </a:lnTo>
                  <a:lnTo>
                    <a:pt x="1483891" y="1015365"/>
                  </a:lnTo>
                  <a:lnTo>
                    <a:pt x="1490877" y="1001395"/>
                  </a:lnTo>
                  <a:lnTo>
                    <a:pt x="1497228" y="987742"/>
                  </a:lnTo>
                  <a:lnTo>
                    <a:pt x="1503261" y="974407"/>
                  </a:lnTo>
                  <a:lnTo>
                    <a:pt x="1509612" y="960755"/>
                  </a:lnTo>
                  <a:lnTo>
                    <a:pt x="1515010" y="947102"/>
                  </a:lnTo>
                  <a:lnTo>
                    <a:pt x="1520091" y="933767"/>
                  </a:lnTo>
                  <a:lnTo>
                    <a:pt x="1524537" y="920432"/>
                  </a:lnTo>
                  <a:lnTo>
                    <a:pt x="1528982" y="907097"/>
                  </a:lnTo>
                  <a:lnTo>
                    <a:pt x="1533110" y="893762"/>
                  </a:lnTo>
                  <a:lnTo>
                    <a:pt x="1536604" y="881062"/>
                  </a:lnTo>
                  <a:lnTo>
                    <a:pt x="1539779" y="868045"/>
                  </a:lnTo>
                  <a:lnTo>
                    <a:pt x="1542637" y="855027"/>
                  </a:lnTo>
                  <a:lnTo>
                    <a:pt x="1544860" y="842327"/>
                  </a:lnTo>
                  <a:lnTo>
                    <a:pt x="1546447" y="829945"/>
                  </a:lnTo>
                  <a:lnTo>
                    <a:pt x="1548035" y="817245"/>
                  </a:lnTo>
                  <a:lnTo>
                    <a:pt x="1548670" y="805180"/>
                  </a:lnTo>
                  <a:lnTo>
                    <a:pt x="1549305" y="792797"/>
                  </a:lnTo>
                  <a:lnTo>
                    <a:pt x="1548988" y="781050"/>
                  </a:lnTo>
                  <a:lnTo>
                    <a:pt x="1548670" y="765175"/>
                  </a:lnTo>
                  <a:lnTo>
                    <a:pt x="1547718" y="749935"/>
                  </a:lnTo>
                  <a:lnTo>
                    <a:pt x="1546130" y="735012"/>
                  </a:lnTo>
                  <a:lnTo>
                    <a:pt x="1544542" y="719772"/>
                  </a:lnTo>
                  <a:lnTo>
                    <a:pt x="1542319" y="705485"/>
                  </a:lnTo>
                  <a:lnTo>
                    <a:pt x="1539779" y="691197"/>
                  </a:lnTo>
                  <a:lnTo>
                    <a:pt x="1537238" y="676592"/>
                  </a:lnTo>
                  <a:lnTo>
                    <a:pt x="1534063" y="662940"/>
                  </a:lnTo>
                  <a:lnTo>
                    <a:pt x="1530252" y="649287"/>
                  </a:lnTo>
                  <a:lnTo>
                    <a:pt x="1526760" y="635952"/>
                  </a:lnTo>
                  <a:lnTo>
                    <a:pt x="1522949" y="623252"/>
                  </a:lnTo>
                  <a:lnTo>
                    <a:pt x="1518503" y="610235"/>
                  </a:lnTo>
                  <a:lnTo>
                    <a:pt x="1513740" y="597535"/>
                  </a:lnTo>
                  <a:lnTo>
                    <a:pt x="1508660" y="585470"/>
                  </a:lnTo>
                  <a:lnTo>
                    <a:pt x="1503896" y="573087"/>
                  </a:lnTo>
                  <a:lnTo>
                    <a:pt x="1498498" y="561340"/>
                  </a:lnTo>
                  <a:lnTo>
                    <a:pt x="1492465" y="549910"/>
                  </a:lnTo>
                  <a:lnTo>
                    <a:pt x="1486749" y="538162"/>
                  </a:lnTo>
                  <a:lnTo>
                    <a:pt x="1480715" y="527050"/>
                  </a:lnTo>
                  <a:lnTo>
                    <a:pt x="1474682" y="516255"/>
                  </a:lnTo>
                  <a:lnTo>
                    <a:pt x="1468014" y="505460"/>
                  </a:lnTo>
                  <a:lnTo>
                    <a:pt x="1461663" y="494982"/>
                  </a:lnTo>
                  <a:lnTo>
                    <a:pt x="1454994" y="485140"/>
                  </a:lnTo>
                  <a:lnTo>
                    <a:pt x="1447691" y="475297"/>
                  </a:lnTo>
                  <a:lnTo>
                    <a:pt x="1440705" y="465772"/>
                  </a:lnTo>
                  <a:lnTo>
                    <a:pt x="1433401" y="455930"/>
                  </a:lnTo>
                  <a:lnTo>
                    <a:pt x="1426098" y="447040"/>
                  </a:lnTo>
                  <a:lnTo>
                    <a:pt x="1418476" y="437832"/>
                  </a:lnTo>
                  <a:lnTo>
                    <a:pt x="1410855" y="428942"/>
                  </a:lnTo>
                  <a:lnTo>
                    <a:pt x="1402917" y="420370"/>
                  </a:lnTo>
                  <a:lnTo>
                    <a:pt x="1395296" y="412115"/>
                  </a:lnTo>
                  <a:lnTo>
                    <a:pt x="1387357" y="404177"/>
                  </a:lnTo>
                  <a:lnTo>
                    <a:pt x="1371480" y="388302"/>
                  </a:lnTo>
                  <a:lnTo>
                    <a:pt x="1355285" y="374015"/>
                  </a:lnTo>
                  <a:lnTo>
                    <a:pt x="1338772" y="360045"/>
                  </a:lnTo>
                  <a:lnTo>
                    <a:pt x="1322260" y="347027"/>
                  </a:lnTo>
                  <a:lnTo>
                    <a:pt x="1306065" y="334962"/>
                  </a:lnTo>
                  <a:lnTo>
                    <a:pt x="1289870" y="323850"/>
                  </a:lnTo>
                  <a:lnTo>
                    <a:pt x="1273676" y="313372"/>
                  </a:lnTo>
                  <a:lnTo>
                    <a:pt x="1262693" y="306783"/>
                  </a:lnTo>
                  <a:lnTo>
                    <a:pt x="1262392" y="307587"/>
                  </a:lnTo>
                  <a:lnTo>
                    <a:pt x="1257633" y="317458"/>
                  </a:lnTo>
                  <a:lnTo>
                    <a:pt x="1252874" y="327011"/>
                  </a:lnTo>
                  <a:lnTo>
                    <a:pt x="1247481" y="336563"/>
                  </a:lnTo>
                  <a:lnTo>
                    <a:pt x="1241770" y="345160"/>
                  </a:lnTo>
                  <a:lnTo>
                    <a:pt x="1235742" y="353757"/>
                  </a:lnTo>
                  <a:lnTo>
                    <a:pt x="1229079" y="362354"/>
                  </a:lnTo>
                  <a:lnTo>
                    <a:pt x="1222416" y="370315"/>
                  </a:lnTo>
                  <a:lnTo>
                    <a:pt x="1214802" y="377957"/>
                  </a:lnTo>
                  <a:lnTo>
                    <a:pt x="1207187" y="385599"/>
                  </a:lnTo>
                  <a:lnTo>
                    <a:pt x="1199255" y="392285"/>
                  </a:lnTo>
                  <a:lnTo>
                    <a:pt x="1190689" y="398972"/>
                  </a:lnTo>
                  <a:lnTo>
                    <a:pt x="1182123" y="405022"/>
                  </a:lnTo>
                  <a:lnTo>
                    <a:pt x="1173239" y="410753"/>
                  </a:lnTo>
                  <a:lnTo>
                    <a:pt x="1164038" y="416166"/>
                  </a:lnTo>
                  <a:lnTo>
                    <a:pt x="1154520" y="421261"/>
                  </a:lnTo>
                  <a:lnTo>
                    <a:pt x="1144684" y="425719"/>
                  </a:lnTo>
                  <a:lnTo>
                    <a:pt x="1134849" y="429540"/>
                  </a:lnTo>
                  <a:lnTo>
                    <a:pt x="1124696" y="432724"/>
                  </a:lnTo>
                  <a:lnTo>
                    <a:pt x="1114226" y="435908"/>
                  </a:lnTo>
                  <a:lnTo>
                    <a:pt x="1103439" y="438455"/>
                  </a:lnTo>
                  <a:lnTo>
                    <a:pt x="1092652" y="440366"/>
                  </a:lnTo>
                  <a:lnTo>
                    <a:pt x="1081547" y="441639"/>
                  </a:lnTo>
                  <a:lnTo>
                    <a:pt x="1070443" y="442595"/>
                  </a:lnTo>
                  <a:lnTo>
                    <a:pt x="1059021" y="442913"/>
                  </a:lnTo>
                  <a:lnTo>
                    <a:pt x="1047917" y="442595"/>
                  </a:lnTo>
                  <a:lnTo>
                    <a:pt x="1036178" y="441639"/>
                  </a:lnTo>
                  <a:lnTo>
                    <a:pt x="1025390" y="440366"/>
                  </a:lnTo>
                  <a:lnTo>
                    <a:pt x="1014286" y="438455"/>
                  </a:lnTo>
                  <a:lnTo>
                    <a:pt x="1003816" y="435908"/>
                  </a:lnTo>
                  <a:lnTo>
                    <a:pt x="993663" y="432724"/>
                  </a:lnTo>
                  <a:lnTo>
                    <a:pt x="983193" y="429540"/>
                  </a:lnTo>
                  <a:lnTo>
                    <a:pt x="973040" y="425719"/>
                  </a:lnTo>
                  <a:lnTo>
                    <a:pt x="963205" y="421261"/>
                  </a:lnTo>
                  <a:lnTo>
                    <a:pt x="954004" y="416166"/>
                  </a:lnTo>
                  <a:lnTo>
                    <a:pt x="944486" y="410753"/>
                  </a:lnTo>
                  <a:lnTo>
                    <a:pt x="935602" y="405022"/>
                  </a:lnTo>
                  <a:lnTo>
                    <a:pt x="927036" y="398972"/>
                  </a:lnTo>
                  <a:lnTo>
                    <a:pt x="918787" y="392285"/>
                  </a:lnTo>
                  <a:lnTo>
                    <a:pt x="910538" y="385599"/>
                  </a:lnTo>
                  <a:lnTo>
                    <a:pt x="902923" y="377957"/>
                  </a:lnTo>
                  <a:lnTo>
                    <a:pt x="895626" y="370315"/>
                  </a:lnTo>
                  <a:lnTo>
                    <a:pt x="888646" y="362354"/>
                  </a:lnTo>
                  <a:lnTo>
                    <a:pt x="881984" y="353757"/>
                  </a:lnTo>
                  <a:lnTo>
                    <a:pt x="875955" y="345160"/>
                  </a:lnTo>
                  <a:lnTo>
                    <a:pt x="870244" y="336563"/>
                  </a:lnTo>
                  <a:lnTo>
                    <a:pt x="864851" y="327011"/>
                  </a:lnTo>
                  <a:lnTo>
                    <a:pt x="860092" y="317458"/>
                  </a:lnTo>
                  <a:lnTo>
                    <a:pt x="855650" y="307587"/>
                  </a:lnTo>
                  <a:lnTo>
                    <a:pt x="851843" y="297398"/>
                  </a:lnTo>
                  <a:lnTo>
                    <a:pt x="848353" y="287527"/>
                  </a:lnTo>
                  <a:lnTo>
                    <a:pt x="845497" y="277020"/>
                  </a:lnTo>
                  <a:lnTo>
                    <a:pt x="842959" y="266194"/>
                  </a:lnTo>
                  <a:lnTo>
                    <a:pt x="840738" y="255367"/>
                  </a:lnTo>
                  <a:lnTo>
                    <a:pt x="839469" y="244223"/>
                  </a:lnTo>
                  <a:lnTo>
                    <a:pt x="838517" y="233079"/>
                  </a:lnTo>
                  <a:lnTo>
                    <a:pt x="838200" y="221616"/>
                  </a:lnTo>
                  <a:lnTo>
                    <a:pt x="838517" y="210153"/>
                  </a:lnTo>
                  <a:lnTo>
                    <a:pt x="839469" y="198690"/>
                  </a:lnTo>
                  <a:lnTo>
                    <a:pt x="840738" y="187864"/>
                  </a:lnTo>
                  <a:lnTo>
                    <a:pt x="842959" y="176719"/>
                  </a:lnTo>
                  <a:lnTo>
                    <a:pt x="845497" y="166212"/>
                  </a:lnTo>
                  <a:lnTo>
                    <a:pt x="848353" y="155704"/>
                  </a:lnTo>
                  <a:lnTo>
                    <a:pt x="851843" y="145515"/>
                  </a:lnTo>
                  <a:lnTo>
                    <a:pt x="855650" y="135326"/>
                  </a:lnTo>
                  <a:lnTo>
                    <a:pt x="860092" y="125455"/>
                  </a:lnTo>
                  <a:lnTo>
                    <a:pt x="864851" y="116221"/>
                  </a:lnTo>
                  <a:lnTo>
                    <a:pt x="870244" y="106668"/>
                  </a:lnTo>
                  <a:lnTo>
                    <a:pt x="875955" y="97753"/>
                  </a:lnTo>
                  <a:lnTo>
                    <a:pt x="881984" y="89156"/>
                  </a:lnTo>
                  <a:lnTo>
                    <a:pt x="888646" y="80877"/>
                  </a:lnTo>
                  <a:lnTo>
                    <a:pt x="895626" y="72598"/>
                  </a:lnTo>
                  <a:lnTo>
                    <a:pt x="902923" y="64956"/>
                  </a:lnTo>
                  <a:lnTo>
                    <a:pt x="910538" y="57633"/>
                  </a:lnTo>
                  <a:lnTo>
                    <a:pt x="918787" y="50946"/>
                  </a:lnTo>
                  <a:lnTo>
                    <a:pt x="927036" y="43941"/>
                  </a:lnTo>
                  <a:lnTo>
                    <a:pt x="935602" y="37891"/>
                  </a:lnTo>
                  <a:lnTo>
                    <a:pt x="944486" y="32160"/>
                  </a:lnTo>
                  <a:lnTo>
                    <a:pt x="954004" y="26747"/>
                  </a:lnTo>
                  <a:lnTo>
                    <a:pt x="963205" y="21970"/>
                  </a:lnTo>
                  <a:lnTo>
                    <a:pt x="973040" y="17831"/>
                  </a:lnTo>
                  <a:lnTo>
                    <a:pt x="983193" y="13692"/>
                  </a:lnTo>
                  <a:lnTo>
                    <a:pt x="993663" y="10189"/>
                  </a:lnTo>
                  <a:lnTo>
                    <a:pt x="1003816" y="7323"/>
                  </a:lnTo>
                  <a:lnTo>
                    <a:pt x="1014286" y="4776"/>
                  </a:lnTo>
                  <a:lnTo>
                    <a:pt x="1025390" y="2547"/>
                  </a:lnTo>
                  <a:lnTo>
                    <a:pt x="1036178" y="1274"/>
                  </a:lnTo>
                  <a:lnTo>
                    <a:pt x="1047917" y="318"/>
                  </a:lnTo>
                  <a:lnTo>
                    <a:pt x="1059021"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35" name="组合 34"/>
          <p:cNvGrpSpPr/>
          <p:nvPr/>
        </p:nvGrpSpPr>
        <p:grpSpPr>
          <a:xfrm>
            <a:off x="5165301" y="1439874"/>
            <a:ext cx="397018" cy="397019"/>
            <a:chOff x="3211798" y="2284092"/>
            <a:chExt cx="1164617" cy="1164619"/>
          </a:xfrm>
          <a:effectLst>
            <a:reflection blurRad="88900" stA="83000" endPos="63000" dist="50800" dir="5400000" sy="-100000" algn="bl" rotWithShape="0"/>
          </a:effectLst>
        </p:grpSpPr>
        <p:sp>
          <p:nvSpPr>
            <p:cNvPr id="36" name="椭圆 35"/>
            <p:cNvSpPr/>
            <p:nvPr/>
          </p:nvSpPr>
          <p:spPr>
            <a:xfrm>
              <a:off x="3211798" y="2284092"/>
              <a:ext cx="1164617"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7" name="KSO_Shape"/>
            <p:cNvSpPr/>
            <p:nvPr/>
          </p:nvSpPr>
          <p:spPr bwMode="auto">
            <a:xfrm>
              <a:off x="3583891" y="2632626"/>
              <a:ext cx="395692" cy="499821"/>
            </a:xfrm>
            <a:custGeom>
              <a:gdLst>
                <a:gd name="T0" fmla="*/ 409258 w 1908175"/>
                <a:gd name="T1" fmla="*/ 1596961 h 2408238"/>
                <a:gd name="T2" fmla="*/ 401003 w 1908175"/>
                <a:gd name="T3" fmla="*/ 1624631 h 2408238"/>
                <a:gd name="T4" fmla="*/ 401003 w 1908175"/>
                <a:gd name="T5" fmla="*/ 1652937 h 2408238"/>
                <a:gd name="T6" fmla="*/ 409258 w 1908175"/>
                <a:gd name="T7" fmla="*/ 1679971 h 2408238"/>
                <a:gd name="T8" fmla="*/ 425133 w 1908175"/>
                <a:gd name="T9" fmla="*/ 1704142 h 2408238"/>
                <a:gd name="T10" fmla="*/ 554990 w 1908175"/>
                <a:gd name="T11" fmla="*/ 1802737 h 2408238"/>
                <a:gd name="T12" fmla="*/ 581660 w 1908175"/>
                <a:gd name="T13" fmla="*/ 1815459 h 2408238"/>
                <a:gd name="T14" fmla="*/ 609600 w 1908175"/>
                <a:gd name="T15" fmla="*/ 1819275 h 2408238"/>
                <a:gd name="T16" fmla="*/ 637540 w 1908175"/>
                <a:gd name="T17" fmla="*/ 1815459 h 2408238"/>
                <a:gd name="T18" fmla="*/ 663575 w 1908175"/>
                <a:gd name="T19" fmla="*/ 1803055 h 2408238"/>
                <a:gd name="T20" fmla="*/ 685483 w 1908175"/>
                <a:gd name="T21" fmla="*/ 1783336 h 2408238"/>
                <a:gd name="T22" fmla="*/ 915988 w 1908175"/>
                <a:gd name="T23" fmla="*/ 1192088 h 2408238"/>
                <a:gd name="T24" fmla="*/ 1603504 w 1908175"/>
                <a:gd name="T25" fmla="*/ 317 h 2408238"/>
                <a:gd name="T26" fmla="*/ 1642621 w 1908175"/>
                <a:gd name="T27" fmla="*/ 16177 h 2408238"/>
                <a:gd name="T28" fmla="*/ 1902769 w 1908175"/>
                <a:gd name="T29" fmla="*/ 238854 h 2408238"/>
                <a:gd name="T30" fmla="*/ 1907221 w 1908175"/>
                <a:gd name="T31" fmla="*/ 279456 h 2408238"/>
                <a:gd name="T32" fmla="*/ 1887503 w 1908175"/>
                <a:gd name="T33" fmla="*/ 316886 h 2408238"/>
                <a:gd name="T34" fmla="*/ 1850612 w 1908175"/>
                <a:gd name="T35" fmla="*/ 336552 h 2408238"/>
                <a:gd name="T36" fmla="*/ 1809586 w 1908175"/>
                <a:gd name="T37" fmla="*/ 332746 h 2408238"/>
                <a:gd name="T38" fmla="*/ 1514715 w 1908175"/>
                <a:gd name="T39" fmla="*/ 544883 h 2408238"/>
                <a:gd name="T40" fmla="*/ 1542348 w 1908175"/>
                <a:gd name="T41" fmla="*/ 572827 h 2408238"/>
                <a:gd name="T42" fmla="*/ 1559817 w 1908175"/>
                <a:gd name="T43" fmla="*/ 606169 h 2408238"/>
                <a:gd name="T44" fmla="*/ 1567122 w 1908175"/>
                <a:gd name="T45" fmla="*/ 642687 h 2408238"/>
                <a:gd name="T46" fmla="*/ 1563311 w 1908175"/>
                <a:gd name="T47" fmla="*/ 680157 h 2408238"/>
                <a:gd name="T48" fmla="*/ 1549018 w 1908175"/>
                <a:gd name="T49" fmla="*/ 715722 h 2408238"/>
                <a:gd name="T50" fmla="*/ 708286 w 1908175"/>
                <a:gd name="T51" fmla="*/ 1844913 h 2408238"/>
                <a:gd name="T52" fmla="*/ 677477 w 1908175"/>
                <a:gd name="T53" fmla="*/ 1867776 h 2408238"/>
                <a:gd name="T54" fmla="*/ 642222 w 1908175"/>
                <a:gd name="T55" fmla="*/ 1879843 h 2408238"/>
                <a:gd name="T56" fmla="*/ 605060 w 1908175"/>
                <a:gd name="T57" fmla="*/ 1882066 h 2408238"/>
                <a:gd name="T58" fmla="*/ 568217 w 1908175"/>
                <a:gd name="T59" fmla="*/ 1873174 h 2408238"/>
                <a:gd name="T60" fmla="*/ 481825 w 1908175"/>
                <a:gd name="T61" fmla="*/ 1814111 h 2408238"/>
                <a:gd name="T62" fmla="*/ 45102 w 1908175"/>
                <a:gd name="T63" fmla="*/ 2399982 h 2408238"/>
                <a:gd name="T64" fmla="*/ 32079 w 1908175"/>
                <a:gd name="T65" fmla="*/ 2407603 h 2408238"/>
                <a:gd name="T66" fmla="*/ 17469 w 1908175"/>
                <a:gd name="T67" fmla="*/ 2406650 h 2408238"/>
                <a:gd name="T68" fmla="*/ 4764 w 1908175"/>
                <a:gd name="T69" fmla="*/ 2397124 h 2408238"/>
                <a:gd name="T70" fmla="*/ 0 w 1908175"/>
                <a:gd name="T71" fmla="*/ 2379659 h 2408238"/>
                <a:gd name="T72" fmla="*/ 435770 w 1908175"/>
                <a:gd name="T73" fmla="*/ 1796328 h 2408238"/>
                <a:gd name="T74" fmla="*/ 388763 w 1908175"/>
                <a:gd name="T75" fmla="*/ 1744569 h 2408238"/>
                <a:gd name="T76" fmla="*/ 362719 w 1908175"/>
                <a:gd name="T77" fmla="*/ 1715989 h 2408238"/>
                <a:gd name="T78" fmla="*/ 346838 w 1908175"/>
                <a:gd name="T79" fmla="*/ 1681695 h 2408238"/>
                <a:gd name="T80" fmla="*/ 341438 w 1908175"/>
                <a:gd name="T81" fmla="*/ 1644542 h 2408238"/>
                <a:gd name="T82" fmla="*/ 346838 w 1908175"/>
                <a:gd name="T83" fmla="*/ 1607707 h 2408238"/>
                <a:gd name="T84" fmla="*/ 363036 w 1908175"/>
                <a:gd name="T85" fmla="*/ 1572459 h 2408238"/>
                <a:gd name="T86" fmla="*/ 1205039 w 1908175"/>
                <a:gd name="T87" fmla="*/ 444538 h 2408238"/>
                <a:gd name="T88" fmla="*/ 1236800 w 1908175"/>
                <a:gd name="T89" fmla="*/ 423263 h 2408238"/>
                <a:gd name="T90" fmla="*/ 1272374 w 1908175"/>
                <a:gd name="T91" fmla="*/ 412784 h 2408238"/>
                <a:gd name="T92" fmla="*/ 1309852 w 1908175"/>
                <a:gd name="T93" fmla="*/ 412466 h 2408238"/>
                <a:gd name="T94" fmla="*/ 1346378 w 1908175"/>
                <a:gd name="T95" fmla="*/ 423263 h 2408238"/>
                <a:gd name="T96" fmla="*/ 1396879 w 1908175"/>
                <a:gd name="T97" fmla="*/ 456287 h 2408238"/>
                <a:gd name="T98" fmla="*/ 1533856 w 1908175"/>
                <a:gd name="T99" fmla="*/ 105629 h 2408238"/>
                <a:gd name="T100" fmla="*/ 1525905 w 1908175"/>
                <a:gd name="T101" fmla="*/ 65344 h 2408238"/>
                <a:gd name="T102" fmla="*/ 1541806 w 1908175"/>
                <a:gd name="T103" fmla="*/ 26645 h 2408238"/>
                <a:gd name="T104" fmla="*/ 1576153 w 1908175"/>
                <a:gd name="T105" fmla="*/ 3172 h 240823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8175" h="2408238">
                  <a:moveTo>
                    <a:pt x="790575" y="1079500"/>
                  </a:moveTo>
                  <a:lnTo>
                    <a:pt x="419418" y="1579468"/>
                  </a:lnTo>
                  <a:lnTo>
                    <a:pt x="416560" y="1583921"/>
                  </a:lnTo>
                  <a:lnTo>
                    <a:pt x="414020" y="1587738"/>
                  </a:lnTo>
                  <a:lnTo>
                    <a:pt x="411480" y="1592190"/>
                  </a:lnTo>
                  <a:lnTo>
                    <a:pt x="409258" y="1596961"/>
                  </a:lnTo>
                  <a:lnTo>
                    <a:pt x="407035" y="1601096"/>
                  </a:lnTo>
                  <a:lnTo>
                    <a:pt x="405765" y="1605866"/>
                  </a:lnTo>
                  <a:lnTo>
                    <a:pt x="404178" y="1610637"/>
                  </a:lnTo>
                  <a:lnTo>
                    <a:pt x="402908" y="1615090"/>
                  </a:lnTo>
                  <a:lnTo>
                    <a:pt x="401638" y="1619860"/>
                  </a:lnTo>
                  <a:lnTo>
                    <a:pt x="401003" y="1624631"/>
                  </a:lnTo>
                  <a:lnTo>
                    <a:pt x="400685" y="1629084"/>
                  </a:lnTo>
                  <a:lnTo>
                    <a:pt x="400368" y="1633854"/>
                  </a:lnTo>
                  <a:lnTo>
                    <a:pt x="400050" y="1638625"/>
                  </a:lnTo>
                  <a:lnTo>
                    <a:pt x="400368" y="1643396"/>
                  </a:lnTo>
                  <a:lnTo>
                    <a:pt x="400685" y="1648166"/>
                  </a:lnTo>
                  <a:lnTo>
                    <a:pt x="401003" y="1652937"/>
                  </a:lnTo>
                  <a:lnTo>
                    <a:pt x="401955" y="1657708"/>
                  </a:lnTo>
                  <a:lnTo>
                    <a:pt x="402908" y="1662160"/>
                  </a:lnTo>
                  <a:lnTo>
                    <a:pt x="404178" y="1666613"/>
                  </a:lnTo>
                  <a:lnTo>
                    <a:pt x="405765" y="1671384"/>
                  </a:lnTo>
                  <a:lnTo>
                    <a:pt x="407353" y="1675836"/>
                  </a:lnTo>
                  <a:lnTo>
                    <a:pt x="409258" y="1679971"/>
                  </a:lnTo>
                  <a:lnTo>
                    <a:pt x="411480" y="1684424"/>
                  </a:lnTo>
                  <a:lnTo>
                    <a:pt x="413703" y="1688558"/>
                  </a:lnTo>
                  <a:lnTo>
                    <a:pt x="416243" y="1692693"/>
                  </a:lnTo>
                  <a:lnTo>
                    <a:pt x="419100" y="1696509"/>
                  </a:lnTo>
                  <a:lnTo>
                    <a:pt x="421958" y="1700644"/>
                  </a:lnTo>
                  <a:lnTo>
                    <a:pt x="425133" y="1704142"/>
                  </a:lnTo>
                  <a:lnTo>
                    <a:pt x="428625" y="1707641"/>
                  </a:lnTo>
                  <a:lnTo>
                    <a:pt x="432435" y="1711457"/>
                  </a:lnTo>
                  <a:lnTo>
                    <a:pt x="435928" y="1714638"/>
                  </a:lnTo>
                  <a:lnTo>
                    <a:pt x="439738" y="1717818"/>
                  </a:lnTo>
                  <a:lnTo>
                    <a:pt x="550545" y="1799874"/>
                  </a:lnTo>
                  <a:lnTo>
                    <a:pt x="554990" y="1802737"/>
                  </a:lnTo>
                  <a:lnTo>
                    <a:pt x="558800" y="1805599"/>
                  </a:lnTo>
                  <a:lnTo>
                    <a:pt x="563245" y="1807825"/>
                  </a:lnTo>
                  <a:lnTo>
                    <a:pt x="568008" y="1810370"/>
                  </a:lnTo>
                  <a:lnTo>
                    <a:pt x="572135" y="1812278"/>
                  </a:lnTo>
                  <a:lnTo>
                    <a:pt x="576898" y="1813868"/>
                  </a:lnTo>
                  <a:lnTo>
                    <a:pt x="581660" y="1815459"/>
                  </a:lnTo>
                  <a:lnTo>
                    <a:pt x="586105" y="1816413"/>
                  </a:lnTo>
                  <a:lnTo>
                    <a:pt x="590868" y="1817685"/>
                  </a:lnTo>
                  <a:lnTo>
                    <a:pt x="595630" y="1818321"/>
                  </a:lnTo>
                  <a:lnTo>
                    <a:pt x="600075" y="1818957"/>
                  </a:lnTo>
                  <a:lnTo>
                    <a:pt x="604838" y="1819275"/>
                  </a:lnTo>
                  <a:lnTo>
                    <a:pt x="609600" y="1819275"/>
                  </a:lnTo>
                  <a:lnTo>
                    <a:pt x="614363" y="1819275"/>
                  </a:lnTo>
                  <a:lnTo>
                    <a:pt x="619125" y="1818957"/>
                  </a:lnTo>
                  <a:lnTo>
                    <a:pt x="623888" y="1818321"/>
                  </a:lnTo>
                  <a:lnTo>
                    <a:pt x="628650" y="1817685"/>
                  </a:lnTo>
                  <a:lnTo>
                    <a:pt x="633095" y="1816413"/>
                  </a:lnTo>
                  <a:lnTo>
                    <a:pt x="637540" y="1815459"/>
                  </a:lnTo>
                  <a:lnTo>
                    <a:pt x="642303" y="1813550"/>
                  </a:lnTo>
                  <a:lnTo>
                    <a:pt x="646748" y="1812278"/>
                  </a:lnTo>
                  <a:lnTo>
                    <a:pt x="650875" y="1810052"/>
                  </a:lnTo>
                  <a:lnTo>
                    <a:pt x="655320" y="1808143"/>
                  </a:lnTo>
                  <a:lnTo>
                    <a:pt x="659448" y="1805599"/>
                  </a:lnTo>
                  <a:lnTo>
                    <a:pt x="663575" y="1803055"/>
                  </a:lnTo>
                  <a:lnTo>
                    <a:pt x="667385" y="1800192"/>
                  </a:lnTo>
                  <a:lnTo>
                    <a:pt x="671513" y="1797330"/>
                  </a:lnTo>
                  <a:lnTo>
                    <a:pt x="675005" y="1794149"/>
                  </a:lnTo>
                  <a:lnTo>
                    <a:pt x="678498" y="1790969"/>
                  </a:lnTo>
                  <a:lnTo>
                    <a:pt x="682308" y="1787470"/>
                  </a:lnTo>
                  <a:lnTo>
                    <a:pt x="685483" y="1783336"/>
                  </a:lnTo>
                  <a:lnTo>
                    <a:pt x="688658" y="1779519"/>
                  </a:lnTo>
                  <a:lnTo>
                    <a:pt x="1036638" y="1310401"/>
                  </a:lnTo>
                  <a:lnTo>
                    <a:pt x="1006793" y="1280505"/>
                  </a:lnTo>
                  <a:lnTo>
                    <a:pt x="976630" y="1250609"/>
                  </a:lnTo>
                  <a:lnTo>
                    <a:pt x="946468" y="1221031"/>
                  </a:lnTo>
                  <a:lnTo>
                    <a:pt x="915988" y="1192088"/>
                  </a:lnTo>
                  <a:lnTo>
                    <a:pt x="885508" y="1163146"/>
                  </a:lnTo>
                  <a:lnTo>
                    <a:pt x="854075" y="1135158"/>
                  </a:lnTo>
                  <a:lnTo>
                    <a:pt x="822325" y="1106852"/>
                  </a:lnTo>
                  <a:lnTo>
                    <a:pt x="790575" y="1079500"/>
                  </a:lnTo>
                  <a:close/>
                  <a:moveTo>
                    <a:pt x="1596825" y="0"/>
                  </a:moveTo>
                  <a:lnTo>
                    <a:pt x="1603504" y="317"/>
                  </a:lnTo>
                  <a:lnTo>
                    <a:pt x="1610501" y="1586"/>
                  </a:lnTo>
                  <a:lnTo>
                    <a:pt x="1617179" y="2855"/>
                  </a:lnTo>
                  <a:lnTo>
                    <a:pt x="1624176" y="5392"/>
                  </a:lnTo>
                  <a:lnTo>
                    <a:pt x="1630536" y="8247"/>
                  </a:lnTo>
                  <a:lnTo>
                    <a:pt x="1636897" y="11737"/>
                  </a:lnTo>
                  <a:lnTo>
                    <a:pt x="1642621" y="16177"/>
                  </a:lnTo>
                  <a:lnTo>
                    <a:pt x="1882097" y="210623"/>
                  </a:lnTo>
                  <a:lnTo>
                    <a:pt x="1887503" y="215698"/>
                  </a:lnTo>
                  <a:lnTo>
                    <a:pt x="1891956" y="221090"/>
                  </a:lnTo>
                  <a:lnTo>
                    <a:pt x="1896408" y="226800"/>
                  </a:lnTo>
                  <a:lnTo>
                    <a:pt x="1899906" y="232510"/>
                  </a:lnTo>
                  <a:lnTo>
                    <a:pt x="1902769" y="238854"/>
                  </a:lnTo>
                  <a:lnTo>
                    <a:pt x="1905313" y="245515"/>
                  </a:lnTo>
                  <a:lnTo>
                    <a:pt x="1906903" y="252176"/>
                  </a:lnTo>
                  <a:lnTo>
                    <a:pt x="1907857" y="259155"/>
                  </a:lnTo>
                  <a:lnTo>
                    <a:pt x="1908175" y="265816"/>
                  </a:lnTo>
                  <a:lnTo>
                    <a:pt x="1908175" y="272794"/>
                  </a:lnTo>
                  <a:lnTo>
                    <a:pt x="1907221" y="279456"/>
                  </a:lnTo>
                  <a:lnTo>
                    <a:pt x="1905313" y="286434"/>
                  </a:lnTo>
                  <a:lnTo>
                    <a:pt x="1903405" y="292778"/>
                  </a:lnTo>
                  <a:lnTo>
                    <a:pt x="1900542" y="299122"/>
                  </a:lnTo>
                  <a:lnTo>
                    <a:pt x="1896726" y="305783"/>
                  </a:lnTo>
                  <a:lnTo>
                    <a:pt x="1892592" y="311493"/>
                  </a:lnTo>
                  <a:lnTo>
                    <a:pt x="1887503" y="316886"/>
                  </a:lnTo>
                  <a:lnTo>
                    <a:pt x="1882097" y="321961"/>
                  </a:lnTo>
                  <a:lnTo>
                    <a:pt x="1876372" y="325767"/>
                  </a:lnTo>
                  <a:lnTo>
                    <a:pt x="1870012" y="329574"/>
                  </a:lnTo>
                  <a:lnTo>
                    <a:pt x="1863969" y="332746"/>
                  </a:lnTo>
                  <a:lnTo>
                    <a:pt x="1857608" y="334966"/>
                  </a:lnTo>
                  <a:lnTo>
                    <a:pt x="1850612" y="336552"/>
                  </a:lnTo>
                  <a:lnTo>
                    <a:pt x="1843933" y="337821"/>
                  </a:lnTo>
                  <a:lnTo>
                    <a:pt x="1836937" y="338138"/>
                  </a:lnTo>
                  <a:lnTo>
                    <a:pt x="1830258" y="337821"/>
                  </a:lnTo>
                  <a:lnTo>
                    <a:pt x="1823261" y="336552"/>
                  </a:lnTo>
                  <a:lnTo>
                    <a:pt x="1816583" y="335283"/>
                  </a:lnTo>
                  <a:lnTo>
                    <a:pt x="1809586" y="332746"/>
                  </a:lnTo>
                  <a:lnTo>
                    <a:pt x="1803226" y="329891"/>
                  </a:lnTo>
                  <a:lnTo>
                    <a:pt x="1797183" y="326084"/>
                  </a:lnTo>
                  <a:lnTo>
                    <a:pt x="1791141" y="321961"/>
                  </a:lnTo>
                  <a:lnTo>
                    <a:pt x="1723056" y="266679"/>
                  </a:lnTo>
                  <a:lnTo>
                    <a:pt x="1503281" y="536626"/>
                  </a:lnTo>
                  <a:lnTo>
                    <a:pt x="1514715" y="544883"/>
                  </a:lnTo>
                  <a:lnTo>
                    <a:pt x="1519797" y="549328"/>
                  </a:lnTo>
                  <a:lnTo>
                    <a:pt x="1524879" y="553456"/>
                  </a:lnTo>
                  <a:lnTo>
                    <a:pt x="1529643" y="558220"/>
                  </a:lnTo>
                  <a:lnTo>
                    <a:pt x="1534408" y="562983"/>
                  </a:lnTo>
                  <a:lnTo>
                    <a:pt x="1538219" y="567428"/>
                  </a:lnTo>
                  <a:lnTo>
                    <a:pt x="1542348" y="572827"/>
                  </a:lnTo>
                  <a:lnTo>
                    <a:pt x="1545842" y="577907"/>
                  </a:lnTo>
                  <a:lnTo>
                    <a:pt x="1549336" y="583306"/>
                  </a:lnTo>
                  <a:lnTo>
                    <a:pt x="1552194" y="588704"/>
                  </a:lnTo>
                  <a:lnTo>
                    <a:pt x="1555053" y="594420"/>
                  </a:lnTo>
                  <a:lnTo>
                    <a:pt x="1557594" y="600136"/>
                  </a:lnTo>
                  <a:lnTo>
                    <a:pt x="1559817" y="606169"/>
                  </a:lnTo>
                  <a:lnTo>
                    <a:pt x="1561723" y="612202"/>
                  </a:lnTo>
                  <a:lnTo>
                    <a:pt x="1563311" y="618236"/>
                  </a:lnTo>
                  <a:lnTo>
                    <a:pt x="1564899" y="624269"/>
                  </a:lnTo>
                  <a:lnTo>
                    <a:pt x="1565852" y="630620"/>
                  </a:lnTo>
                  <a:lnTo>
                    <a:pt x="1566804" y="636653"/>
                  </a:lnTo>
                  <a:lnTo>
                    <a:pt x="1567122" y="642687"/>
                  </a:lnTo>
                  <a:lnTo>
                    <a:pt x="1567440" y="648720"/>
                  </a:lnTo>
                  <a:lnTo>
                    <a:pt x="1567122" y="655388"/>
                  </a:lnTo>
                  <a:lnTo>
                    <a:pt x="1566804" y="661422"/>
                  </a:lnTo>
                  <a:lnTo>
                    <a:pt x="1565852" y="667455"/>
                  </a:lnTo>
                  <a:lnTo>
                    <a:pt x="1564899" y="674124"/>
                  </a:lnTo>
                  <a:lnTo>
                    <a:pt x="1563311" y="680157"/>
                  </a:lnTo>
                  <a:lnTo>
                    <a:pt x="1562040" y="686190"/>
                  </a:lnTo>
                  <a:lnTo>
                    <a:pt x="1559817" y="692224"/>
                  </a:lnTo>
                  <a:lnTo>
                    <a:pt x="1557594" y="698257"/>
                  </a:lnTo>
                  <a:lnTo>
                    <a:pt x="1555053" y="704290"/>
                  </a:lnTo>
                  <a:lnTo>
                    <a:pt x="1552194" y="710006"/>
                  </a:lnTo>
                  <a:lnTo>
                    <a:pt x="1549018" y="715722"/>
                  </a:lnTo>
                  <a:lnTo>
                    <a:pt x="1545524" y="721120"/>
                  </a:lnTo>
                  <a:lnTo>
                    <a:pt x="1541713" y="726836"/>
                  </a:lnTo>
                  <a:lnTo>
                    <a:pt x="721308" y="1829988"/>
                  </a:lnTo>
                  <a:lnTo>
                    <a:pt x="717497" y="1835386"/>
                  </a:lnTo>
                  <a:lnTo>
                    <a:pt x="713050" y="1840467"/>
                  </a:lnTo>
                  <a:lnTo>
                    <a:pt x="708286" y="1844913"/>
                  </a:lnTo>
                  <a:lnTo>
                    <a:pt x="703839" y="1849358"/>
                  </a:lnTo>
                  <a:lnTo>
                    <a:pt x="698757" y="1853487"/>
                  </a:lnTo>
                  <a:lnTo>
                    <a:pt x="693675" y="1857615"/>
                  </a:lnTo>
                  <a:lnTo>
                    <a:pt x="688594" y="1861108"/>
                  </a:lnTo>
                  <a:lnTo>
                    <a:pt x="683194" y="1864283"/>
                  </a:lnTo>
                  <a:lnTo>
                    <a:pt x="677477" y="1867776"/>
                  </a:lnTo>
                  <a:lnTo>
                    <a:pt x="672078" y="1870316"/>
                  </a:lnTo>
                  <a:lnTo>
                    <a:pt x="666360" y="1872539"/>
                  </a:lnTo>
                  <a:lnTo>
                    <a:pt x="660326" y="1875080"/>
                  </a:lnTo>
                  <a:lnTo>
                    <a:pt x="654291" y="1876985"/>
                  </a:lnTo>
                  <a:lnTo>
                    <a:pt x="648256" y="1878890"/>
                  </a:lnTo>
                  <a:lnTo>
                    <a:pt x="642222" y="1879843"/>
                  </a:lnTo>
                  <a:lnTo>
                    <a:pt x="636187" y="1881113"/>
                  </a:lnTo>
                  <a:lnTo>
                    <a:pt x="629834" y="1881748"/>
                  </a:lnTo>
                  <a:lnTo>
                    <a:pt x="623800" y="1882383"/>
                  </a:lnTo>
                  <a:lnTo>
                    <a:pt x="617447" y="1882383"/>
                  </a:lnTo>
                  <a:lnTo>
                    <a:pt x="611413" y="1882383"/>
                  </a:lnTo>
                  <a:lnTo>
                    <a:pt x="605060" y="1882066"/>
                  </a:lnTo>
                  <a:lnTo>
                    <a:pt x="598708" y="1881431"/>
                  </a:lnTo>
                  <a:lnTo>
                    <a:pt x="592673" y="1880160"/>
                  </a:lnTo>
                  <a:lnTo>
                    <a:pt x="586321" y="1878890"/>
                  </a:lnTo>
                  <a:lnTo>
                    <a:pt x="580286" y="1876985"/>
                  </a:lnTo>
                  <a:lnTo>
                    <a:pt x="574252" y="1875080"/>
                  </a:lnTo>
                  <a:lnTo>
                    <a:pt x="568217" y="1873174"/>
                  </a:lnTo>
                  <a:lnTo>
                    <a:pt x="562500" y="1870634"/>
                  </a:lnTo>
                  <a:lnTo>
                    <a:pt x="556465" y="1867141"/>
                  </a:lnTo>
                  <a:lnTo>
                    <a:pt x="550748" y="1864283"/>
                  </a:lnTo>
                  <a:lnTo>
                    <a:pt x="545031" y="1860790"/>
                  </a:lnTo>
                  <a:lnTo>
                    <a:pt x="539631" y="1856980"/>
                  </a:lnTo>
                  <a:lnTo>
                    <a:pt x="481825" y="1814111"/>
                  </a:lnTo>
                  <a:lnTo>
                    <a:pt x="481507" y="1817604"/>
                  </a:lnTo>
                  <a:lnTo>
                    <a:pt x="480554" y="1821414"/>
                  </a:lnTo>
                  <a:lnTo>
                    <a:pt x="479284" y="1824590"/>
                  </a:lnTo>
                  <a:lnTo>
                    <a:pt x="477061" y="1827765"/>
                  </a:lnTo>
                  <a:lnTo>
                    <a:pt x="47007" y="2397759"/>
                  </a:lnTo>
                  <a:lnTo>
                    <a:pt x="45102" y="2399982"/>
                  </a:lnTo>
                  <a:lnTo>
                    <a:pt x="43196" y="2401570"/>
                  </a:lnTo>
                  <a:lnTo>
                    <a:pt x="41290" y="2403475"/>
                  </a:lnTo>
                  <a:lnTo>
                    <a:pt x="39067" y="2404428"/>
                  </a:lnTo>
                  <a:lnTo>
                    <a:pt x="36844" y="2406015"/>
                  </a:lnTo>
                  <a:lnTo>
                    <a:pt x="34620" y="2406650"/>
                  </a:lnTo>
                  <a:lnTo>
                    <a:pt x="32079" y="2407603"/>
                  </a:lnTo>
                  <a:lnTo>
                    <a:pt x="29538" y="2407921"/>
                  </a:lnTo>
                  <a:lnTo>
                    <a:pt x="26997" y="2408238"/>
                  </a:lnTo>
                  <a:lnTo>
                    <a:pt x="24457" y="2408238"/>
                  </a:lnTo>
                  <a:lnTo>
                    <a:pt x="21916" y="2407921"/>
                  </a:lnTo>
                  <a:lnTo>
                    <a:pt x="20010" y="2407603"/>
                  </a:lnTo>
                  <a:lnTo>
                    <a:pt x="17469" y="2406650"/>
                  </a:lnTo>
                  <a:lnTo>
                    <a:pt x="14928" y="2405698"/>
                  </a:lnTo>
                  <a:lnTo>
                    <a:pt x="12705" y="2404428"/>
                  </a:lnTo>
                  <a:lnTo>
                    <a:pt x="10481" y="2402840"/>
                  </a:lnTo>
                  <a:lnTo>
                    <a:pt x="8258" y="2400935"/>
                  </a:lnTo>
                  <a:lnTo>
                    <a:pt x="6352" y="2399347"/>
                  </a:lnTo>
                  <a:lnTo>
                    <a:pt x="4764" y="2397124"/>
                  </a:lnTo>
                  <a:lnTo>
                    <a:pt x="3494" y="2394584"/>
                  </a:lnTo>
                  <a:lnTo>
                    <a:pt x="1906" y="2392043"/>
                  </a:lnTo>
                  <a:lnTo>
                    <a:pt x="1270" y="2389503"/>
                  </a:lnTo>
                  <a:lnTo>
                    <a:pt x="635" y="2386963"/>
                  </a:lnTo>
                  <a:lnTo>
                    <a:pt x="0" y="2384422"/>
                  </a:lnTo>
                  <a:lnTo>
                    <a:pt x="0" y="2379659"/>
                  </a:lnTo>
                  <a:lnTo>
                    <a:pt x="1270" y="2375213"/>
                  </a:lnTo>
                  <a:lnTo>
                    <a:pt x="1906" y="2372991"/>
                  </a:lnTo>
                  <a:lnTo>
                    <a:pt x="2541" y="2370768"/>
                  </a:lnTo>
                  <a:lnTo>
                    <a:pt x="4129" y="2368545"/>
                  </a:lnTo>
                  <a:lnTo>
                    <a:pt x="5399" y="2366322"/>
                  </a:lnTo>
                  <a:lnTo>
                    <a:pt x="435770" y="1796328"/>
                  </a:lnTo>
                  <a:lnTo>
                    <a:pt x="438311" y="1793788"/>
                  </a:lnTo>
                  <a:lnTo>
                    <a:pt x="441170" y="1791248"/>
                  </a:lnTo>
                  <a:lnTo>
                    <a:pt x="444029" y="1789660"/>
                  </a:lnTo>
                  <a:lnTo>
                    <a:pt x="447205" y="1788390"/>
                  </a:lnTo>
                  <a:lnTo>
                    <a:pt x="394163" y="1748697"/>
                  </a:lnTo>
                  <a:lnTo>
                    <a:pt x="388763" y="1744569"/>
                  </a:lnTo>
                  <a:lnTo>
                    <a:pt x="383681" y="1740440"/>
                  </a:lnTo>
                  <a:lnTo>
                    <a:pt x="378917" y="1735677"/>
                  </a:lnTo>
                  <a:lnTo>
                    <a:pt x="374470" y="1730914"/>
                  </a:lnTo>
                  <a:lnTo>
                    <a:pt x="370341" y="1726468"/>
                  </a:lnTo>
                  <a:lnTo>
                    <a:pt x="366212" y="1721070"/>
                  </a:lnTo>
                  <a:lnTo>
                    <a:pt x="362719" y="1715989"/>
                  </a:lnTo>
                  <a:lnTo>
                    <a:pt x="359542" y="1710591"/>
                  </a:lnTo>
                  <a:lnTo>
                    <a:pt x="356366" y="1705193"/>
                  </a:lnTo>
                  <a:lnTo>
                    <a:pt x="353825" y="1699477"/>
                  </a:lnTo>
                  <a:lnTo>
                    <a:pt x="351284" y="1693444"/>
                  </a:lnTo>
                  <a:lnTo>
                    <a:pt x="349061" y="1687728"/>
                  </a:lnTo>
                  <a:lnTo>
                    <a:pt x="346838" y="1681695"/>
                  </a:lnTo>
                  <a:lnTo>
                    <a:pt x="345567" y="1675661"/>
                  </a:lnTo>
                  <a:lnTo>
                    <a:pt x="343979" y="1669628"/>
                  </a:lnTo>
                  <a:lnTo>
                    <a:pt x="343026" y="1663277"/>
                  </a:lnTo>
                  <a:lnTo>
                    <a:pt x="342073" y="1657244"/>
                  </a:lnTo>
                  <a:lnTo>
                    <a:pt x="341438" y="1651210"/>
                  </a:lnTo>
                  <a:lnTo>
                    <a:pt x="341438" y="1644542"/>
                  </a:lnTo>
                  <a:lnTo>
                    <a:pt x="341438" y="1638508"/>
                  </a:lnTo>
                  <a:lnTo>
                    <a:pt x="342073" y="1632475"/>
                  </a:lnTo>
                  <a:lnTo>
                    <a:pt x="343026" y="1626124"/>
                  </a:lnTo>
                  <a:lnTo>
                    <a:pt x="343662" y="1619773"/>
                  </a:lnTo>
                  <a:lnTo>
                    <a:pt x="345250" y="1613740"/>
                  </a:lnTo>
                  <a:lnTo>
                    <a:pt x="346838" y="1607707"/>
                  </a:lnTo>
                  <a:lnTo>
                    <a:pt x="348743" y="1601673"/>
                  </a:lnTo>
                  <a:lnTo>
                    <a:pt x="350967" y="1595322"/>
                  </a:lnTo>
                  <a:lnTo>
                    <a:pt x="353825" y="1589606"/>
                  </a:lnTo>
                  <a:lnTo>
                    <a:pt x="356684" y="1583891"/>
                  </a:lnTo>
                  <a:lnTo>
                    <a:pt x="359860" y="1578175"/>
                  </a:lnTo>
                  <a:lnTo>
                    <a:pt x="363036" y="1572459"/>
                  </a:lnTo>
                  <a:lnTo>
                    <a:pt x="367165" y="1567061"/>
                  </a:lnTo>
                  <a:lnTo>
                    <a:pt x="1187252" y="463909"/>
                  </a:lnTo>
                  <a:lnTo>
                    <a:pt x="1191381" y="458510"/>
                  </a:lnTo>
                  <a:lnTo>
                    <a:pt x="1195828" y="453430"/>
                  </a:lnTo>
                  <a:lnTo>
                    <a:pt x="1200274" y="448984"/>
                  </a:lnTo>
                  <a:lnTo>
                    <a:pt x="1205039" y="444538"/>
                  </a:lnTo>
                  <a:lnTo>
                    <a:pt x="1209803" y="440410"/>
                  </a:lnTo>
                  <a:lnTo>
                    <a:pt x="1214885" y="436282"/>
                  </a:lnTo>
                  <a:lnTo>
                    <a:pt x="1220284" y="432789"/>
                  </a:lnTo>
                  <a:lnTo>
                    <a:pt x="1225684" y="429614"/>
                  </a:lnTo>
                  <a:lnTo>
                    <a:pt x="1231083" y="426121"/>
                  </a:lnTo>
                  <a:lnTo>
                    <a:pt x="1236800" y="423263"/>
                  </a:lnTo>
                  <a:lnTo>
                    <a:pt x="1242518" y="421040"/>
                  </a:lnTo>
                  <a:lnTo>
                    <a:pt x="1248235" y="418817"/>
                  </a:lnTo>
                  <a:lnTo>
                    <a:pt x="1254587" y="416912"/>
                  </a:lnTo>
                  <a:lnTo>
                    <a:pt x="1260304" y="415007"/>
                  </a:lnTo>
                  <a:lnTo>
                    <a:pt x="1266339" y="414054"/>
                  </a:lnTo>
                  <a:lnTo>
                    <a:pt x="1272374" y="412784"/>
                  </a:lnTo>
                  <a:lnTo>
                    <a:pt x="1279044" y="412149"/>
                  </a:lnTo>
                  <a:lnTo>
                    <a:pt x="1285078" y="411514"/>
                  </a:lnTo>
                  <a:lnTo>
                    <a:pt x="1291113" y="411514"/>
                  </a:lnTo>
                  <a:lnTo>
                    <a:pt x="1297465" y="411514"/>
                  </a:lnTo>
                  <a:lnTo>
                    <a:pt x="1303818" y="411831"/>
                  </a:lnTo>
                  <a:lnTo>
                    <a:pt x="1309852" y="412466"/>
                  </a:lnTo>
                  <a:lnTo>
                    <a:pt x="1315887" y="413736"/>
                  </a:lnTo>
                  <a:lnTo>
                    <a:pt x="1322557" y="415007"/>
                  </a:lnTo>
                  <a:lnTo>
                    <a:pt x="1328592" y="416594"/>
                  </a:lnTo>
                  <a:lnTo>
                    <a:pt x="1334626" y="418817"/>
                  </a:lnTo>
                  <a:lnTo>
                    <a:pt x="1340344" y="420722"/>
                  </a:lnTo>
                  <a:lnTo>
                    <a:pt x="1346378" y="423263"/>
                  </a:lnTo>
                  <a:lnTo>
                    <a:pt x="1352413" y="426121"/>
                  </a:lnTo>
                  <a:lnTo>
                    <a:pt x="1358130" y="429614"/>
                  </a:lnTo>
                  <a:lnTo>
                    <a:pt x="1363530" y="433107"/>
                  </a:lnTo>
                  <a:lnTo>
                    <a:pt x="1368929" y="436917"/>
                  </a:lnTo>
                  <a:lnTo>
                    <a:pt x="1414031" y="470577"/>
                  </a:lnTo>
                  <a:lnTo>
                    <a:pt x="1396879" y="456287"/>
                  </a:lnTo>
                  <a:lnTo>
                    <a:pt x="1619666" y="182730"/>
                  </a:lnTo>
                  <a:lnTo>
                    <a:pt x="1551665" y="127515"/>
                  </a:lnTo>
                  <a:lnTo>
                    <a:pt x="1546259" y="122440"/>
                  </a:lnTo>
                  <a:lnTo>
                    <a:pt x="1541806" y="117048"/>
                  </a:lnTo>
                  <a:lnTo>
                    <a:pt x="1537354" y="111338"/>
                  </a:lnTo>
                  <a:lnTo>
                    <a:pt x="1533856" y="105629"/>
                  </a:lnTo>
                  <a:lnTo>
                    <a:pt x="1530993" y="99284"/>
                  </a:lnTo>
                  <a:lnTo>
                    <a:pt x="1528449" y="92623"/>
                  </a:lnTo>
                  <a:lnTo>
                    <a:pt x="1526859" y="85962"/>
                  </a:lnTo>
                  <a:lnTo>
                    <a:pt x="1525905" y="78984"/>
                  </a:lnTo>
                  <a:lnTo>
                    <a:pt x="1525587" y="72322"/>
                  </a:lnTo>
                  <a:lnTo>
                    <a:pt x="1525905" y="65344"/>
                  </a:lnTo>
                  <a:lnTo>
                    <a:pt x="1526541" y="58683"/>
                  </a:lnTo>
                  <a:lnTo>
                    <a:pt x="1528449" y="51704"/>
                  </a:lnTo>
                  <a:lnTo>
                    <a:pt x="1530357" y="45360"/>
                  </a:lnTo>
                  <a:lnTo>
                    <a:pt x="1533220" y="38699"/>
                  </a:lnTo>
                  <a:lnTo>
                    <a:pt x="1537036" y="32355"/>
                  </a:lnTo>
                  <a:lnTo>
                    <a:pt x="1541806" y="26645"/>
                  </a:lnTo>
                  <a:lnTo>
                    <a:pt x="1546259" y="21253"/>
                  </a:lnTo>
                  <a:lnTo>
                    <a:pt x="1551665" y="16177"/>
                  </a:lnTo>
                  <a:lnTo>
                    <a:pt x="1557390" y="12371"/>
                  </a:lnTo>
                  <a:lnTo>
                    <a:pt x="1563750" y="8565"/>
                  </a:lnTo>
                  <a:lnTo>
                    <a:pt x="1569793" y="5392"/>
                  </a:lnTo>
                  <a:lnTo>
                    <a:pt x="1576153" y="3172"/>
                  </a:lnTo>
                  <a:lnTo>
                    <a:pt x="1583150" y="1586"/>
                  </a:lnTo>
                  <a:lnTo>
                    <a:pt x="1589829" y="317"/>
                  </a:lnTo>
                  <a:lnTo>
                    <a:pt x="1596825"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38" name="组合 37"/>
          <p:cNvGrpSpPr/>
          <p:nvPr/>
        </p:nvGrpSpPr>
        <p:grpSpPr>
          <a:xfrm>
            <a:off x="5763398" y="1434451"/>
            <a:ext cx="397019" cy="397019"/>
            <a:chOff x="4732991" y="2278669"/>
            <a:chExt cx="1164618" cy="1164619"/>
          </a:xfrm>
          <a:effectLst>
            <a:reflection blurRad="88900" stA="83000" endPos="63000" dist="50800" dir="5400000" sy="-100000" algn="bl" rotWithShape="0"/>
          </a:effectLst>
        </p:grpSpPr>
        <p:sp>
          <p:nvSpPr>
            <p:cNvPr id="39" name="椭圆 38"/>
            <p:cNvSpPr/>
            <p:nvPr/>
          </p:nvSpPr>
          <p:spPr>
            <a:xfrm>
              <a:off x="4732991" y="2278669"/>
              <a:ext cx="1164618"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40" name="KSO_Shape"/>
            <p:cNvSpPr/>
            <p:nvPr/>
          </p:nvSpPr>
          <p:spPr bwMode="auto">
            <a:xfrm>
              <a:off x="5076643" y="2662172"/>
              <a:ext cx="499821" cy="431512"/>
            </a:xfrm>
            <a:custGeom>
              <a:gdLst>
                <a:gd name="T0" fmla="*/ 432306676 w 6235"/>
                <a:gd name="T1" fmla="*/ 188202068 h 5380"/>
                <a:gd name="T2" fmla="*/ 425585249 w 6235"/>
                <a:gd name="T3" fmla="*/ 175686526 h 5380"/>
                <a:gd name="T4" fmla="*/ 419517664 w 6235"/>
                <a:gd name="T5" fmla="*/ 168307917 h 5380"/>
                <a:gd name="T6" fmla="*/ 411302791 w 6235"/>
                <a:gd name="T7" fmla="*/ 163077441 h 5380"/>
                <a:gd name="T8" fmla="*/ 405981623 w 6235"/>
                <a:gd name="T9" fmla="*/ 161396108 h 5380"/>
                <a:gd name="T10" fmla="*/ 398980328 w 6235"/>
                <a:gd name="T11" fmla="*/ 160368660 h 5380"/>
                <a:gd name="T12" fmla="*/ 391979033 w 6235"/>
                <a:gd name="T13" fmla="*/ 160648984 h 5380"/>
                <a:gd name="T14" fmla="*/ 385164419 w 6235"/>
                <a:gd name="T15" fmla="*/ 162423555 h 5380"/>
                <a:gd name="T16" fmla="*/ 378816659 w 6235"/>
                <a:gd name="T17" fmla="*/ 165412355 h 5380"/>
                <a:gd name="T18" fmla="*/ 373122435 w 6235"/>
                <a:gd name="T19" fmla="*/ 169522146 h 5380"/>
                <a:gd name="T20" fmla="*/ 368361310 w 6235"/>
                <a:gd name="T21" fmla="*/ 174752316 h 5380"/>
                <a:gd name="T22" fmla="*/ 364533895 w 6235"/>
                <a:gd name="T23" fmla="*/ 181103783 h 5380"/>
                <a:gd name="T24" fmla="*/ 268103009 w 6235"/>
                <a:gd name="T25" fmla="*/ 29888304 h 5380"/>
                <a:gd name="T26" fmla="*/ 266049214 w 6235"/>
                <a:gd name="T27" fmla="*/ 22789713 h 5380"/>
                <a:gd name="T28" fmla="*/ 262781841 w 6235"/>
                <a:gd name="T29" fmla="*/ 16438552 h 5380"/>
                <a:gd name="T30" fmla="*/ 258394383 w 6235"/>
                <a:gd name="T31" fmla="*/ 10927752 h 5380"/>
                <a:gd name="T32" fmla="*/ 252980028 w 6235"/>
                <a:gd name="T33" fmla="*/ 6444705 h 5380"/>
                <a:gd name="T34" fmla="*/ 246912443 w 6235"/>
                <a:gd name="T35" fmla="*/ 2988800 h 5380"/>
                <a:gd name="T36" fmla="*/ 240191016 w 6235"/>
                <a:gd name="T37" fmla="*/ 840667 h 5380"/>
                <a:gd name="T38" fmla="*/ 233189721 w 6235"/>
                <a:gd name="T39" fmla="*/ 0 h 5380"/>
                <a:gd name="T40" fmla="*/ 225815064 w 6235"/>
                <a:gd name="T41" fmla="*/ 560343 h 5380"/>
                <a:gd name="T42" fmla="*/ 218346914 w 6235"/>
                <a:gd name="T43" fmla="*/ 2802019 h 5380"/>
                <a:gd name="T44" fmla="*/ 209665492 w 6235"/>
                <a:gd name="T45" fmla="*/ 7845714 h 5380"/>
                <a:gd name="T46" fmla="*/ 202944065 w 6235"/>
                <a:gd name="T47" fmla="*/ 14943999 h 5380"/>
                <a:gd name="T48" fmla="*/ 198183245 w 6235"/>
                <a:gd name="T49" fmla="*/ 23630380 h 5380"/>
                <a:gd name="T50" fmla="*/ 0 w 6235"/>
                <a:gd name="T51" fmla="*/ 395364689 h 5380"/>
                <a:gd name="T52" fmla="*/ 99885245 w 6235"/>
                <a:gd name="T53" fmla="*/ 395644708 h 5380"/>
                <a:gd name="T54" fmla="*/ 106606366 w 6235"/>
                <a:gd name="T55" fmla="*/ 395177603 h 5380"/>
                <a:gd name="T56" fmla="*/ 113047619 w 6235"/>
                <a:gd name="T57" fmla="*/ 393589812 h 5380"/>
                <a:gd name="T58" fmla="*/ 119022018 w 6235"/>
                <a:gd name="T59" fmla="*/ 390974574 h 5380"/>
                <a:gd name="T60" fmla="*/ 122569258 w 6235"/>
                <a:gd name="T61" fmla="*/ 388639660 h 5380"/>
                <a:gd name="T62" fmla="*/ 126303486 w 6235"/>
                <a:gd name="T63" fmla="*/ 385557623 h 5380"/>
                <a:gd name="T64" fmla="*/ 133304781 w 6235"/>
                <a:gd name="T65" fmla="*/ 376590918 h 5380"/>
                <a:gd name="T66" fmla="*/ 218907262 w 6235"/>
                <a:gd name="T67" fmla="*/ 166439803 h 5380"/>
                <a:gd name="T68" fmla="*/ 275104304 w 6235"/>
                <a:gd name="T69" fmla="*/ 476249371 h 5380"/>
                <a:gd name="T70" fmla="*/ 277811329 w 6235"/>
                <a:gd name="T71" fmla="*/ 483067637 h 5380"/>
                <a:gd name="T72" fmla="*/ 281731932 w 6235"/>
                <a:gd name="T73" fmla="*/ 488951999 h 5380"/>
                <a:gd name="T74" fmla="*/ 286493057 w 6235"/>
                <a:gd name="T75" fmla="*/ 493995389 h 5380"/>
                <a:gd name="T76" fmla="*/ 292280774 w 6235"/>
                <a:gd name="T77" fmla="*/ 497918399 h 5380"/>
                <a:gd name="T78" fmla="*/ 298721721 w 6235"/>
                <a:gd name="T79" fmla="*/ 500813655 h 5380"/>
                <a:gd name="T80" fmla="*/ 305629828 w 6235"/>
                <a:gd name="T81" fmla="*/ 502308208 h 5380"/>
                <a:gd name="T82" fmla="*/ 312817804 w 6235"/>
                <a:gd name="T83" fmla="*/ 502401446 h 5380"/>
                <a:gd name="T84" fmla="*/ 318885695 w 6235"/>
                <a:gd name="T85" fmla="*/ 501467541 h 5380"/>
                <a:gd name="T86" fmla="*/ 327660611 w 6235"/>
                <a:gd name="T87" fmla="*/ 498011636 h 5380"/>
                <a:gd name="T88" fmla="*/ 335128455 w 6235"/>
                <a:gd name="T89" fmla="*/ 492501142 h 5380"/>
                <a:gd name="T90" fmla="*/ 340916478 w 6235"/>
                <a:gd name="T91" fmla="*/ 485496095 h 5380"/>
                <a:gd name="T92" fmla="*/ 343996864 w 6235"/>
                <a:gd name="T93" fmla="*/ 479331714 h 5380"/>
                <a:gd name="T94" fmla="*/ 345303936 w 6235"/>
                <a:gd name="T95" fmla="*/ 475221923 h 5380"/>
                <a:gd name="T96" fmla="*/ 437721031 w 6235"/>
                <a:gd name="T97" fmla="*/ 371267204 h 5380"/>
                <a:gd name="T98" fmla="*/ 443975298 w 6235"/>
                <a:gd name="T99" fmla="*/ 381261051 h 5380"/>
                <a:gd name="T100" fmla="*/ 453030387 w 6235"/>
                <a:gd name="T101" fmla="*/ 388546423 h 5380"/>
                <a:gd name="T102" fmla="*/ 463672417 w 6235"/>
                <a:gd name="T103" fmla="*/ 392562670 h 5380"/>
                <a:gd name="T104" fmla="*/ 472447333 w 6235"/>
                <a:gd name="T105" fmla="*/ 393403031 h 5380"/>
                <a:gd name="T106" fmla="*/ 493918073 w 6235"/>
                <a:gd name="T107" fmla="*/ 320550845 h 53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35" h="5380">
                  <a:moveTo>
                    <a:pt x="5291" y="3432"/>
                  </a:moveTo>
                  <a:lnTo>
                    <a:pt x="4652" y="2060"/>
                  </a:lnTo>
                  <a:lnTo>
                    <a:pt x="4631" y="2018"/>
                  </a:lnTo>
                  <a:lnTo>
                    <a:pt x="4610" y="1969"/>
                  </a:lnTo>
                  <a:lnTo>
                    <a:pt x="4586" y="1924"/>
                  </a:lnTo>
                  <a:lnTo>
                    <a:pt x="4573" y="1902"/>
                  </a:lnTo>
                  <a:lnTo>
                    <a:pt x="4559" y="1881"/>
                  </a:lnTo>
                  <a:lnTo>
                    <a:pt x="4544" y="1860"/>
                  </a:lnTo>
                  <a:lnTo>
                    <a:pt x="4529" y="1839"/>
                  </a:lnTo>
                  <a:lnTo>
                    <a:pt x="4512" y="1820"/>
                  </a:lnTo>
                  <a:lnTo>
                    <a:pt x="4494" y="1802"/>
                  </a:lnTo>
                  <a:lnTo>
                    <a:pt x="4475" y="1786"/>
                  </a:lnTo>
                  <a:lnTo>
                    <a:pt x="4454" y="1771"/>
                  </a:lnTo>
                  <a:lnTo>
                    <a:pt x="4431" y="1757"/>
                  </a:lnTo>
                  <a:lnTo>
                    <a:pt x="4406" y="1746"/>
                  </a:lnTo>
                  <a:lnTo>
                    <a:pt x="4387" y="1739"/>
                  </a:lnTo>
                  <a:lnTo>
                    <a:pt x="4369" y="1733"/>
                  </a:lnTo>
                  <a:lnTo>
                    <a:pt x="4349" y="1728"/>
                  </a:lnTo>
                  <a:lnTo>
                    <a:pt x="4331" y="1723"/>
                  </a:lnTo>
                  <a:lnTo>
                    <a:pt x="4312" y="1720"/>
                  </a:lnTo>
                  <a:lnTo>
                    <a:pt x="4292" y="1718"/>
                  </a:lnTo>
                  <a:lnTo>
                    <a:pt x="4274" y="1717"/>
                  </a:lnTo>
                  <a:lnTo>
                    <a:pt x="4254" y="1717"/>
                  </a:lnTo>
                  <a:lnTo>
                    <a:pt x="4236" y="1717"/>
                  </a:lnTo>
                  <a:lnTo>
                    <a:pt x="4217" y="1718"/>
                  </a:lnTo>
                  <a:lnTo>
                    <a:pt x="4199" y="1720"/>
                  </a:lnTo>
                  <a:lnTo>
                    <a:pt x="4180" y="1724"/>
                  </a:lnTo>
                  <a:lnTo>
                    <a:pt x="4162" y="1728"/>
                  </a:lnTo>
                  <a:lnTo>
                    <a:pt x="4143" y="1733"/>
                  </a:lnTo>
                  <a:lnTo>
                    <a:pt x="4126" y="1739"/>
                  </a:lnTo>
                  <a:lnTo>
                    <a:pt x="4109" y="1746"/>
                  </a:lnTo>
                  <a:lnTo>
                    <a:pt x="4091" y="1754"/>
                  </a:lnTo>
                  <a:lnTo>
                    <a:pt x="4074" y="1761"/>
                  </a:lnTo>
                  <a:lnTo>
                    <a:pt x="4058" y="1771"/>
                  </a:lnTo>
                  <a:lnTo>
                    <a:pt x="4042" y="1781"/>
                  </a:lnTo>
                  <a:lnTo>
                    <a:pt x="4027" y="1792"/>
                  </a:lnTo>
                  <a:lnTo>
                    <a:pt x="4012" y="1803"/>
                  </a:lnTo>
                  <a:lnTo>
                    <a:pt x="3997" y="1815"/>
                  </a:lnTo>
                  <a:lnTo>
                    <a:pt x="3984" y="1828"/>
                  </a:lnTo>
                  <a:lnTo>
                    <a:pt x="3970" y="1841"/>
                  </a:lnTo>
                  <a:lnTo>
                    <a:pt x="3958" y="1856"/>
                  </a:lnTo>
                  <a:lnTo>
                    <a:pt x="3946" y="1871"/>
                  </a:lnTo>
                  <a:lnTo>
                    <a:pt x="3935" y="1887"/>
                  </a:lnTo>
                  <a:lnTo>
                    <a:pt x="3923" y="1903"/>
                  </a:lnTo>
                  <a:lnTo>
                    <a:pt x="3915" y="1920"/>
                  </a:lnTo>
                  <a:lnTo>
                    <a:pt x="3905" y="1939"/>
                  </a:lnTo>
                  <a:lnTo>
                    <a:pt x="3898" y="1957"/>
                  </a:lnTo>
                  <a:lnTo>
                    <a:pt x="3430" y="3400"/>
                  </a:lnTo>
                  <a:lnTo>
                    <a:pt x="2872" y="320"/>
                  </a:lnTo>
                  <a:lnTo>
                    <a:pt x="2868" y="300"/>
                  </a:lnTo>
                  <a:lnTo>
                    <a:pt x="2863" y="281"/>
                  </a:lnTo>
                  <a:lnTo>
                    <a:pt x="2857" y="263"/>
                  </a:lnTo>
                  <a:lnTo>
                    <a:pt x="2850" y="244"/>
                  </a:lnTo>
                  <a:lnTo>
                    <a:pt x="2842" y="226"/>
                  </a:lnTo>
                  <a:lnTo>
                    <a:pt x="2834" y="209"/>
                  </a:lnTo>
                  <a:lnTo>
                    <a:pt x="2825" y="192"/>
                  </a:lnTo>
                  <a:lnTo>
                    <a:pt x="2815" y="176"/>
                  </a:lnTo>
                  <a:lnTo>
                    <a:pt x="2804" y="160"/>
                  </a:lnTo>
                  <a:lnTo>
                    <a:pt x="2793" y="146"/>
                  </a:lnTo>
                  <a:lnTo>
                    <a:pt x="2781" y="131"/>
                  </a:lnTo>
                  <a:lnTo>
                    <a:pt x="2768" y="117"/>
                  </a:lnTo>
                  <a:lnTo>
                    <a:pt x="2755" y="105"/>
                  </a:lnTo>
                  <a:lnTo>
                    <a:pt x="2740" y="93"/>
                  </a:lnTo>
                  <a:lnTo>
                    <a:pt x="2725" y="80"/>
                  </a:lnTo>
                  <a:lnTo>
                    <a:pt x="2710" y="69"/>
                  </a:lnTo>
                  <a:lnTo>
                    <a:pt x="2696" y="59"/>
                  </a:lnTo>
                  <a:lnTo>
                    <a:pt x="2678" y="49"/>
                  </a:lnTo>
                  <a:lnTo>
                    <a:pt x="2662" y="41"/>
                  </a:lnTo>
                  <a:lnTo>
                    <a:pt x="2645" y="32"/>
                  </a:lnTo>
                  <a:lnTo>
                    <a:pt x="2628" y="26"/>
                  </a:lnTo>
                  <a:lnTo>
                    <a:pt x="2610" y="20"/>
                  </a:lnTo>
                  <a:lnTo>
                    <a:pt x="2592" y="14"/>
                  </a:lnTo>
                  <a:lnTo>
                    <a:pt x="2573" y="9"/>
                  </a:lnTo>
                  <a:lnTo>
                    <a:pt x="2555" y="5"/>
                  </a:lnTo>
                  <a:lnTo>
                    <a:pt x="2536" y="2"/>
                  </a:lnTo>
                  <a:lnTo>
                    <a:pt x="2517" y="1"/>
                  </a:lnTo>
                  <a:lnTo>
                    <a:pt x="2498" y="0"/>
                  </a:lnTo>
                  <a:lnTo>
                    <a:pt x="2478" y="0"/>
                  </a:lnTo>
                  <a:lnTo>
                    <a:pt x="2459" y="1"/>
                  </a:lnTo>
                  <a:lnTo>
                    <a:pt x="2439" y="2"/>
                  </a:lnTo>
                  <a:lnTo>
                    <a:pt x="2419" y="6"/>
                  </a:lnTo>
                  <a:lnTo>
                    <a:pt x="2391" y="12"/>
                  </a:lnTo>
                  <a:lnTo>
                    <a:pt x="2365" y="20"/>
                  </a:lnTo>
                  <a:lnTo>
                    <a:pt x="2339" y="30"/>
                  </a:lnTo>
                  <a:lnTo>
                    <a:pt x="2314" y="41"/>
                  </a:lnTo>
                  <a:lnTo>
                    <a:pt x="2291" y="54"/>
                  </a:lnTo>
                  <a:lnTo>
                    <a:pt x="2267" y="68"/>
                  </a:lnTo>
                  <a:lnTo>
                    <a:pt x="2246" y="84"/>
                  </a:lnTo>
                  <a:lnTo>
                    <a:pt x="2227" y="101"/>
                  </a:lnTo>
                  <a:lnTo>
                    <a:pt x="2207" y="120"/>
                  </a:lnTo>
                  <a:lnTo>
                    <a:pt x="2190" y="139"/>
                  </a:lnTo>
                  <a:lnTo>
                    <a:pt x="2174" y="160"/>
                  </a:lnTo>
                  <a:lnTo>
                    <a:pt x="2159" y="183"/>
                  </a:lnTo>
                  <a:lnTo>
                    <a:pt x="2145" y="205"/>
                  </a:lnTo>
                  <a:lnTo>
                    <a:pt x="2134" y="228"/>
                  </a:lnTo>
                  <a:lnTo>
                    <a:pt x="2123" y="253"/>
                  </a:lnTo>
                  <a:lnTo>
                    <a:pt x="2116" y="279"/>
                  </a:lnTo>
                  <a:lnTo>
                    <a:pt x="823" y="3453"/>
                  </a:lnTo>
                  <a:lnTo>
                    <a:pt x="3" y="3453"/>
                  </a:lnTo>
                  <a:lnTo>
                    <a:pt x="0" y="4233"/>
                  </a:lnTo>
                  <a:lnTo>
                    <a:pt x="1033" y="4233"/>
                  </a:lnTo>
                  <a:lnTo>
                    <a:pt x="1052" y="4235"/>
                  </a:lnTo>
                  <a:lnTo>
                    <a:pt x="1070" y="4236"/>
                  </a:lnTo>
                  <a:lnTo>
                    <a:pt x="1088" y="4236"/>
                  </a:lnTo>
                  <a:lnTo>
                    <a:pt x="1106" y="4235"/>
                  </a:lnTo>
                  <a:lnTo>
                    <a:pt x="1123" y="4234"/>
                  </a:lnTo>
                  <a:lnTo>
                    <a:pt x="1142" y="4231"/>
                  </a:lnTo>
                  <a:lnTo>
                    <a:pt x="1159" y="4229"/>
                  </a:lnTo>
                  <a:lnTo>
                    <a:pt x="1176" y="4225"/>
                  </a:lnTo>
                  <a:lnTo>
                    <a:pt x="1194" y="4220"/>
                  </a:lnTo>
                  <a:lnTo>
                    <a:pt x="1211" y="4214"/>
                  </a:lnTo>
                  <a:lnTo>
                    <a:pt x="1227" y="4208"/>
                  </a:lnTo>
                  <a:lnTo>
                    <a:pt x="1243" y="4202"/>
                  </a:lnTo>
                  <a:lnTo>
                    <a:pt x="1259" y="4194"/>
                  </a:lnTo>
                  <a:lnTo>
                    <a:pt x="1275" y="4186"/>
                  </a:lnTo>
                  <a:lnTo>
                    <a:pt x="1291" y="4177"/>
                  </a:lnTo>
                  <a:lnTo>
                    <a:pt x="1306" y="4167"/>
                  </a:lnTo>
                  <a:lnTo>
                    <a:pt x="1313" y="4161"/>
                  </a:lnTo>
                  <a:lnTo>
                    <a:pt x="1331" y="4148"/>
                  </a:lnTo>
                  <a:lnTo>
                    <a:pt x="1353" y="4128"/>
                  </a:lnTo>
                  <a:lnTo>
                    <a:pt x="1375" y="4107"/>
                  </a:lnTo>
                  <a:lnTo>
                    <a:pt x="1395" y="4083"/>
                  </a:lnTo>
                  <a:lnTo>
                    <a:pt x="1412" y="4059"/>
                  </a:lnTo>
                  <a:lnTo>
                    <a:pt x="1428" y="4032"/>
                  </a:lnTo>
                  <a:lnTo>
                    <a:pt x="1442" y="4004"/>
                  </a:lnTo>
                  <a:lnTo>
                    <a:pt x="1454" y="3976"/>
                  </a:lnTo>
                  <a:lnTo>
                    <a:pt x="1463" y="3946"/>
                  </a:lnTo>
                  <a:lnTo>
                    <a:pt x="2345" y="1782"/>
                  </a:lnTo>
                  <a:lnTo>
                    <a:pt x="2939" y="5061"/>
                  </a:lnTo>
                  <a:lnTo>
                    <a:pt x="2942" y="5080"/>
                  </a:lnTo>
                  <a:lnTo>
                    <a:pt x="2947" y="5099"/>
                  </a:lnTo>
                  <a:lnTo>
                    <a:pt x="2953" y="5118"/>
                  </a:lnTo>
                  <a:lnTo>
                    <a:pt x="2960" y="5136"/>
                  </a:lnTo>
                  <a:lnTo>
                    <a:pt x="2968" y="5155"/>
                  </a:lnTo>
                  <a:lnTo>
                    <a:pt x="2976" y="5172"/>
                  </a:lnTo>
                  <a:lnTo>
                    <a:pt x="2986" y="5188"/>
                  </a:lnTo>
                  <a:lnTo>
                    <a:pt x="2995" y="5204"/>
                  </a:lnTo>
                  <a:lnTo>
                    <a:pt x="3007" y="5220"/>
                  </a:lnTo>
                  <a:lnTo>
                    <a:pt x="3018" y="5235"/>
                  </a:lnTo>
                  <a:lnTo>
                    <a:pt x="3030" y="5250"/>
                  </a:lnTo>
                  <a:lnTo>
                    <a:pt x="3042" y="5263"/>
                  </a:lnTo>
                  <a:lnTo>
                    <a:pt x="3056" y="5277"/>
                  </a:lnTo>
                  <a:lnTo>
                    <a:pt x="3069" y="5289"/>
                  </a:lnTo>
                  <a:lnTo>
                    <a:pt x="3084" y="5300"/>
                  </a:lnTo>
                  <a:lnTo>
                    <a:pt x="3099" y="5311"/>
                  </a:lnTo>
                  <a:lnTo>
                    <a:pt x="3115" y="5321"/>
                  </a:lnTo>
                  <a:lnTo>
                    <a:pt x="3131" y="5331"/>
                  </a:lnTo>
                  <a:lnTo>
                    <a:pt x="3148" y="5340"/>
                  </a:lnTo>
                  <a:lnTo>
                    <a:pt x="3164" y="5348"/>
                  </a:lnTo>
                  <a:lnTo>
                    <a:pt x="3182" y="5356"/>
                  </a:lnTo>
                  <a:lnTo>
                    <a:pt x="3200" y="5362"/>
                  </a:lnTo>
                  <a:lnTo>
                    <a:pt x="3218" y="5367"/>
                  </a:lnTo>
                  <a:lnTo>
                    <a:pt x="3236" y="5372"/>
                  </a:lnTo>
                  <a:lnTo>
                    <a:pt x="3255" y="5375"/>
                  </a:lnTo>
                  <a:lnTo>
                    <a:pt x="3274" y="5378"/>
                  </a:lnTo>
                  <a:lnTo>
                    <a:pt x="3293" y="5380"/>
                  </a:lnTo>
                  <a:lnTo>
                    <a:pt x="3313" y="5380"/>
                  </a:lnTo>
                  <a:lnTo>
                    <a:pt x="3332" y="5380"/>
                  </a:lnTo>
                  <a:lnTo>
                    <a:pt x="3351" y="5379"/>
                  </a:lnTo>
                  <a:lnTo>
                    <a:pt x="3371" y="5378"/>
                  </a:lnTo>
                  <a:lnTo>
                    <a:pt x="3390" y="5374"/>
                  </a:lnTo>
                  <a:lnTo>
                    <a:pt x="3416" y="5369"/>
                  </a:lnTo>
                  <a:lnTo>
                    <a:pt x="3441" y="5362"/>
                  </a:lnTo>
                  <a:lnTo>
                    <a:pt x="3466" y="5353"/>
                  </a:lnTo>
                  <a:lnTo>
                    <a:pt x="3488" y="5343"/>
                  </a:lnTo>
                  <a:lnTo>
                    <a:pt x="3510" y="5332"/>
                  </a:lnTo>
                  <a:lnTo>
                    <a:pt x="3532" y="5319"/>
                  </a:lnTo>
                  <a:lnTo>
                    <a:pt x="3552" y="5305"/>
                  </a:lnTo>
                  <a:lnTo>
                    <a:pt x="3572" y="5290"/>
                  </a:lnTo>
                  <a:lnTo>
                    <a:pt x="3590" y="5273"/>
                  </a:lnTo>
                  <a:lnTo>
                    <a:pt x="3608" y="5256"/>
                  </a:lnTo>
                  <a:lnTo>
                    <a:pt x="3624" y="5237"/>
                  </a:lnTo>
                  <a:lnTo>
                    <a:pt x="3638" y="5217"/>
                  </a:lnTo>
                  <a:lnTo>
                    <a:pt x="3652" y="5198"/>
                  </a:lnTo>
                  <a:lnTo>
                    <a:pt x="3664" y="5177"/>
                  </a:lnTo>
                  <a:lnTo>
                    <a:pt x="3675" y="5155"/>
                  </a:lnTo>
                  <a:lnTo>
                    <a:pt x="3685" y="5132"/>
                  </a:lnTo>
                  <a:lnTo>
                    <a:pt x="3691" y="5110"/>
                  </a:lnTo>
                  <a:lnTo>
                    <a:pt x="3699" y="5088"/>
                  </a:lnTo>
                  <a:lnTo>
                    <a:pt x="4317" y="3181"/>
                  </a:lnTo>
                  <a:lnTo>
                    <a:pt x="4676" y="3944"/>
                  </a:lnTo>
                  <a:lnTo>
                    <a:pt x="4689" y="3975"/>
                  </a:lnTo>
                  <a:lnTo>
                    <a:pt x="4702" y="4003"/>
                  </a:lnTo>
                  <a:lnTo>
                    <a:pt x="4718" y="4032"/>
                  </a:lnTo>
                  <a:lnTo>
                    <a:pt x="4737" y="4057"/>
                  </a:lnTo>
                  <a:lnTo>
                    <a:pt x="4756" y="4082"/>
                  </a:lnTo>
                  <a:lnTo>
                    <a:pt x="4779" y="4104"/>
                  </a:lnTo>
                  <a:lnTo>
                    <a:pt x="4802" y="4124"/>
                  </a:lnTo>
                  <a:lnTo>
                    <a:pt x="4827" y="4143"/>
                  </a:lnTo>
                  <a:lnTo>
                    <a:pt x="4853" y="4160"/>
                  </a:lnTo>
                  <a:lnTo>
                    <a:pt x="4880" y="4173"/>
                  </a:lnTo>
                  <a:lnTo>
                    <a:pt x="4908" y="4186"/>
                  </a:lnTo>
                  <a:lnTo>
                    <a:pt x="4938" y="4196"/>
                  </a:lnTo>
                  <a:lnTo>
                    <a:pt x="4967" y="4203"/>
                  </a:lnTo>
                  <a:lnTo>
                    <a:pt x="4998" y="4208"/>
                  </a:lnTo>
                  <a:lnTo>
                    <a:pt x="5029" y="4211"/>
                  </a:lnTo>
                  <a:lnTo>
                    <a:pt x="5061" y="4212"/>
                  </a:lnTo>
                  <a:lnTo>
                    <a:pt x="5074" y="4212"/>
                  </a:lnTo>
                  <a:lnTo>
                    <a:pt x="6235" y="4212"/>
                  </a:lnTo>
                  <a:lnTo>
                    <a:pt x="6235" y="3432"/>
                  </a:lnTo>
                  <a:lnTo>
                    <a:pt x="5291" y="3432"/>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Tree>
  </p:cSld>
  <p:clrMapOvr>
    <a:masterClrMapping/>
  </p:clrMapOvr>
  <mc:AlternateContent>
    <mc:Choice xmlns:p14="http://schemas.microsoft.com/office/powerpoint/2010/main" Requires="p14">
      <p:transition spd="slow" advTm="0" p14:dur="160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0-#ppt_w/2"/>
                                          </p:val>
                                        </p:tav>
                                        <p:tav tm="100000">
                                          <p:val>
                                            <p:strVal val="#ppt_x"/>
                                          </p:val>
                                        </p:tav>
                                      </p:tavLst>
                                    </p:anim>
                                    <p:anim calcmode="lin" valueType="num">
                                      <p:cBhvr additive="base">
                                        <p:cTn id="8" dur="800" fill="hold"/>
                                        <p:tgtEl>
                                          <p:spTgt spid="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
                            </p:stCondLst>
                            <p:childTnLst>
                              <p:par>
                                <p:cTn id="10" presetID="2" presetClass="entr" presetSubtype="2" accel="5330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1500" fill="hold"/>
                                        <p:tgtEl>
                                          <p:spTgt spid="32"/>
                                        </p:tgtEl>
                                        <p:attrNameLst>
                                          <p:attrName>ppt_x</p:attrName>
                                        </p:attrNameLst>
                                      </p:cBhvr>
                                      <p:tavLst>
                                        <p:tav tm="0">
                                          <p:val>
                                            <p:strVal val="1+#ppt_w/2"/>
                                          </p:val>
                                        </p:tav>
                                        <p:tav tm="100000">
                                          <p:val>
                                            <p:strVal val="#ppt_x"/>
                                          </p:val>
                                        </p:tav>
                                      </p:tavLst>
                                    </p:anim>
                                    <p:anim calcmode="lin" valueType="num">
                                      <p:cBhvr additive="base">
                                        <p:cTn id="13" dur="1500" fill="hold"/>
                                        <p:tgtEl>
                                          <p:spTgt spid="32"/>
                                        </p:tgtEl>
                                        <p:attrNameLst>
                                          <p:attrName>ppt_y</p:attrName>
                                        </p:attrNameLst>
                                      </p:cBhvr>
                                      <p:tavLst>
                                        <p:tav tm="0">
                                          <p:val>
                                            <p:strVal val="#ppt_y"/>
                                          </p:val>
                                        </p:tav>
                                        <p:tav tm="100000">
                                          <p:val>
                                            <p:strVal val="#ppt_y"/>
                                          </p:val>
                                        </p:tav>
                                      </p:tavLst>
                                    </p:anim>
                                  </p:childTnLst>
                                </p:cTn>
                              </p:par>
                              <p:par>
                                <p:cTn id="14" presetID="2" presetClass="entr" presetSubtype="2" accel="53300" fill="hold" nodeType="withEffect">
                                  <p:stCondLst>
                                    <p:cond delay="10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1500" fill="hold"/>
                                        <p:tgtEl>
                                          <p:spTgt spid="35"/>
                                        </p:tgtEl>
                                        <p:attrNameLst>
                                          <p:attrName>ppt_x</p:attrName>
                                        </p:attrNameLst>
                                      </p:cBhvr>
                                      <p:tavLst>
                                        <p:tav tm="0">
                                          <p:val>
                                            <p:strVal val="1+#ppt_w/2"/>
                                          </p:val>
                                        </p:tav>
                                        <p:tav tm="100000">
                                          <p:val>
                                            <p:strVal val="#ppt_x"/>
                                          </p:val>
                                        </p:tav>
                                      </p:tavLst>
                                    </p:anim>
                                    <p:anim calcmode="lin" valueType="num">
                                      <p:cBhvr additive="base">
                                        <p:cTn id="17" dur="1500" fill="hold"/>
                                        <p:tgtEl>
                                          <p:spTgt spid="35"/>
                                        </p:tgtEl>
                                        <p:attrNameLst>
                                          <p:attrName>ppt_y</p:attrName>
                                        </p:attrNameLst>
                                      </p:cBhvr>
                                      <p:tavLst>
                                        <p:tav tm="0">
                                          <p:val>
                                            <p:strVal val="#ppt_y"/>
                                          </p:val>
                                        </p:tav>
                                        <p:tav tm="100000">
                                          <p:val>
                                            <p:strVal val="#ppt_y"/>
                                          </p:val>
                                        </p:tav>
                                      </p:tavLst>
                                    </p:anim>
                                  </p:childTnLst>
                                </p:cTn>
                              </p:par>
                              <p:par>
                                <p:cTn id="18" presetID="2" presetClass="entr" presetSubtype="2" accel="53300" fill="hold" nodeType="withEffect">
                                  <p:stCondLst>
                                    <p:cond delay="20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1500" fill="hold"/>
                                        <p:tgtEl>
                                          <p:spTgt spid="38"/>
                                        </p:tgtEl>
                                        <p:attrNameLst>
                                          <p:attrName>ppt_x</p:attrName>
                                        </p:attrNameLst>
                                      </p:cBhvr>
                                      <p:tavLst>
                                        <p:tav tm="0">
                                          <p:val>
                                            <p:strVal val="1+#ppt_w/2"/>
                                          </p:val>
                                        </p:tav>
                                        <p:tav tm="100000">
                                          <p:val>
                                            <p:strVal val="#ppt_x"/>
                                          </p:val>
                                        </p:tav>
                                      </p:tavLst>
                                    </p:anim>
                                    <p:anim calcmode="lin" valueType="num">
                                      <p:cBhvr additive="base">
                                        <p:cTn id="21" dur="1500" fill="hold"/>
                                        <p:tgtEl>
                                          <p:spTgt spid="38"/>
                                        </p:tgtEl>
                                        <p:attrNameLst>
                                          <p:attrName>ppt_y</p:attrName>
                                        </p:attrNameLst>
                                      </p:cBhvr>
                                      <p:tavLst>
                                        <p:tav tm="0">
                                          <p:val>
                                            <p:strVal val="#ppt_y"/>
                                          </p:val>
                                        </p:tav>
                                        <p:tav tm="100000">
                                          <p:val>
                                            <p:strVal val="#ppt_y"/>
                                          </p:val>
                                        </p:tav>
                                      </p:tavLst>
                                    </p:anim>
                                  </p:childTnLst>
                                </p:cTn>
                              </p:par>
                              <p:par>
                                <p:cTn id="22" presetID="2" presetClass="entr" presetSubtype="2" accel="53300" fill="hold" nodeType="withEffect">
                                  <p:stCondLst>
                                    <p:cond delay="30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500" fill="hold"/>
                                        <p:tgtEl>
                                          <p:spTgt spid="27"/>
                                        </p:tgtEl>
                                        <p:attrNameLst>
                                          <p:attrName>ppt_x</p:attrName>
                                        </p:attrNameLst>
                                      </p:cBhvr>
                                      <p:tavLst>
                                        <p:tav tm="0">
                                          <p:val>
                                            <p:strVal val="1+#ppt_w/2"/>
                                          </p:val>
                                        </p:tav>
                                        <p:tav tm="100000">
                                          <p:val>
                                            <p:strVal val="#ppt_x"/>
                                          </p:val>
                                        </p:tav>
                                      </p:tavLst>
                                    </p:anim>
                                    <p:anim calcmode="lin" valueType="num">
                                      <p:cBhvr additive="base">
                                        <p:cTn id="25" dur="1500" fill="hold"/>
                                        <p:tgtEl>
                                          <p:spTgt spid="27"/>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2600"/>
                            </p:stCondLst>
                            <p:childTnLst>
                              <p:par>
                                <p:cTn id="27" presetID="22" presetClass="entr" presetSubtype="8" fill="hold" grpId="0" nodeType="afterEffect">
                                  <p:stCondLst>
                                    <p:cond delay="0"/>
                                  </p:stCondLst>
                                  <p:iterate type="lt">
                                    <p:tmPct val="30000"/>
                                  </p:iterate>
                                  <p:childTnLst>
                                    <p:set>
                                      <p:cBhvr>
                                        <p:cTn id="28" dur="1" fill="hold">
                                          <p:stCondLst>
                                            <p:cond delay="0"/>
                                          </p:stCondLst>
                                        </p:cTn>
                                        <p:tgtEl>
                                          <p:spTgt spid="10"/>
                                        </p:tgtEl>
                                        <p:attrNameLst>
                                          <p:attrName>style.visibility</p:attrName>
                                        </p:attrNameLst>
                                      </p:cBhvr>
                                      <p:to>
                                        <p:strVal val="visible"/>
                                      </p:to>
                                    </p:set>
                                    <p:animEffect transition="in" filter="wipe(left)">
                                      <p:cBhvr>
                                        <p:cTn id="29" dur="200"/>
                                        <p:tgtEl>
                                          <p:spTgt spid="10"/>
                                        </p:tgtEl>
                                      </p:cBhvr>
                                    </p:animEffect>
                                  </p:childTnLst>
                                </p:cTn>
                              </p:par>
                              <p:par>
                                <p:cTn id="30" presetID="36" presetClass="emph" presetSubtype="0" fill="hold" grpId="1" nodeType="withEffect">
                                  <p:stCondLst>
                                    <p:cond delay="0"/>
                                  </p:stCondLst>
                                  <p:iterate type="lt">
                                    <p:tmPct val="30000"/>
                                  </p:iterate>
                                  <p:childTnLst>
                                    <p:animScale>
                                      <p:cBhvr>
                                        <p:cTn id="31" dur="50" autoRev="1" fill="hold">
                                          <p:stCondLst>
                                            <p:cond delay="0"/>
                                          </p:stCondLst>
                                        </p:cTn>
                                        <p:tgtEl>
                                          <p:spTgt spid="10"/>
                                        </p:tgtEl>
                                      </p:cBhvr>
                                      <p:to x="80000" y="100000"/>
                                    </p:animScale>
                                    <p:anim by="(#ppt_w*0.10)" calcmode="lin" valueType="num">
                                      <p:cBhvr>
                                        <p:cTn id="32" dur="50" autoRev="1" fill="hold">
                                          <p:stCondLst>
                                            <p:cond delay="0"/>
                                          </p:stCondLst>
                                        </p:cTn>
                                        <p:tgtEl>
                                          <p:spTgt spid="10"/>
                                        </p:tgtEl>
                                        <p:attrNameLst>
                                          <p:attrName>ppt_x</p:attrName>
                                        </p:attrNameLst>
                                      </p:cBhvr>
                                    </p:anim>
                                    <p:anim by="(-#ppt_w*0.10)" calcmode="lin" valueType="num">
                                      <p:cBhvr>
                                        <p:cTn id="33" dur="50" autoRev="1" fill="hold">
                                          <p:stCondLst>
                                            <p:cond delay="0"/>
                                          </p:stCondLst>
                                        </p:cTn>
                                        <p:tgtEl>
                                          <p:spTgt spid="10"/>
                                        </p:tgtEl>
                                        <p:attrNameLst>
                                          <p:attrName>ppt_y</p:attrName>
                                        </p:attrNameLst>
                                      </p:cBhvr>
                                    </p:anim>
                                    <p:animRot by="-480000">
                                      <p:cBhvr>
                                        <p:cTn id="34" dur="50" autoRev="1" fill="hold">
                                          <p:stCondLst>
                                            <p:cond delay="0"/>
                                          </p:stCondLst>
                                        </p:cTn>
                                        <p:tgtEl>
                                          <p:spTgt spid="10"/>
                                        </p:tgtEl>
                                        <p:attrNameLst>
                                          <p:attrName>r</p:attrName>
                                        </p:attrNameLst>
                                      </p:cBhvr>
                                    </p:animRot>
                                  </p:childTnLst>
                                </p:cTn>
                              </p:par>
                            </p:childTnLst>
                          </p:cTn>
                        </p:par>
                        <p:par>
                          <p:cTn id="35" fill="hold" nodeType="afterGroup">
                            <p:stCondLst>
                              <p:cond delay="280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11"/>
                                        </p:tgtEl>
                                        <p:attrNameLst>
                                          <p:attrName>style.visibility</p:attrName>
                                        </p:attrNameLst>
                                      </p:cBhvr>
                                      <p:to>
                                        <p:strVal val="visible"/>
                                      </p:to>
                                    </p:set>
                                    <p:animEffect transition="in" filter="wipe(left)">
                                      <p:cBhvr>
                                        <p:cTn id="38" dur="200"/>
                                        <p:tgtEl>
                                          <p:spTgt spid="11"/>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11"/>
                                        </p:tgtEl>
                                      </p:cBhvr>
                                      <p:to x="80000" y="100000"/>
                                    </p:animScale>
                                    <p:anim by="(#ppt_w*0.10)" calcmode="lin" valueType="num">
                                      <p:cBhvr>
                                        <p:cTn id="41" dur="50" autoRev="1" fill="hold">
                                          <p:stCondLst>
                                            <p:cond delay="0"/>
                                          </p:stCondLst>
                                        </p:cTn>
                                        <p:tgtEl>
                                          <p:spTgt spid="11"/>
                                        </p:tgtEl>
                                        <p:attrNameLst>
                                          <p:attrName>ppt_x</p:attrName>
                                        </p:attrNameLst>
                                      </p:cBhvr>
                                    </p:anim>
                                    <p:anim by="(-#ppt_w*0.10)" calcmode="lin" valueType="num">
                                      <p:cBhvr>
                                        <p:cTn id="42" dur="50" autoRev="1" fill="hold">
                                          <p:stCondLst>
                                            <p:cond delay="0"/>
                                          </p:stCondLst>
                                        </p:cTn>
                                        <p:tgtEl>
                                          <p:spTgt spid="11"/>
                                        </p:tgtEl>
                                        <p:attrNameLst>
                                          <p:attrName>ppt_y</p:attrName>
                                        </p:attrNameLst>
                                      </p:cBhvr>
                                    </p:anim>
                                    <p:animRot by="-480000">
                                      <p:cBhvr>
                                        <p:cTn id="43" dur="50" autoRev="1"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p:cNvCxnSpPr/>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7"/>
          <p:cNvGrpSpPr/>
          <p:nvPr/>
        </p:nvGrpSpPr>
        <p:grpSpPr>
          <a:xfrm>
            <a:off x="323528" y="292895"/>
            <a:ext cx="390372" cy="205979"/>
            <a:chExt cx="1041399" cy="549275"/>
          </a:xfrm>
        </p:grpSpPr>
        <p:sp>
          <p:nvSpPr>
            <p:cNvPr id="6" name="Freeform 16"/>
            <p:cNvSpPr/>
            <p:nvPr/>
          </p:nvSpPr>
          <p:spPr bwMode="auto">
            <a:xfrm>
              <a:off x="0" y="0"/>
              <a:ext cx="361950" cy="549275"/>
            </a:xfrm>
            <a:custGeom>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7"/>
            <p:cNvSpPr/>
            <p:nvPr/>
          </p:nvSpPr>
          <p:spPr bwMode="auto">
            <a:xfrm>
              <a:off x="338137" y="0"/>
              <a:ext cx="360362" cy="549275"/>
            </a:xfrm>
            <a:custGeom>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8"/>
            <p:cNvSpPr/>
            <p:nvPr/>
          </p:nvSpPr>
          <p:spPr bwMode="auto">
            <a:xfrm>
              <a:off x="681037" y="0"/>
              <a:ext cx="360362" cy="549275"/>
            </a:xfrm>
            <a:custGeom>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4CA6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9"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点击输入标题内容</a:t>
            </a:r>
            <a:endParaRPr lang="en-GB"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Group 64"/>
          <p:cNvGrpSpPr/>
          <p:nvPr/>
        </p:nvGrpSpPr>
        <p:grpSpPr>
          <a:xfrm>
            <a:off x="4857752" y="1500180"/>
            <a:ext cx="4153526" cy="2507082"/>
            <a:chOff x="336947" y="1950447"/>
            <a:chExt cx="6745544" cy="4071635"/>
          </a:xfrm>
        </p:grpSpPr>
        <p:pic>
          <p:nvPicPr>
            <p:cNvPr id="11" name="Picture 6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47" y="1950447"/>
              <a:ext cx="6745544" cy="4071635"/>
            </a:xfrm>
            <a:prstGeom prst="rect">
              <a:avLst/>
            </a:prstGeom>
          </p:spPr>
        </p:pic>
        <p:sp>
          <p:nvSpPr>
            <p:cNvPr id="12" name="Rectangle 66"/>
            <p:cNvSpPr/>
            <p:nvPr/>
          </p:nvSpPr>
          <p:spPr>
            <a:xfrm>
              <a:off x="1129035" y="2160307"/>
              <a:ext cx="5184576" cy="3240361"/>
            </a:xfrm>
            <a:prstGeom prst="rect">
              <a:avLst/>
            </a:prstGeom>
            <a:blipFill>
              <a:blip r:embed="rId3"/>
              <a:stretch>
                <a:fillRect t="-10000" b="-10000"/>
              </a:stretch>
            </a:bli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grpSp>
      <p:grpSp>
        <p:nvGrpSpPr>
          <p:cNvPr id="13" name="Group 52"/>
          <p:cNvGrpSpPr/>
          <p:nvPr/>
        </p:nvGrpSpPr>
        <p:grpSpPr>
          <a:xfrm>
            <a:off x="4357686" y="1733813"/>
            <a:ext cx="4153526" cy="2507082"/>
            <a:chOff x="336947" y="1950447"/>
            <a:chExt cx="6745544" cy="4071635"/>
          </a:xfrm>
        </p:grpSpPr>
        <p:pic>
          <p:nvPicPr>
            <p:cNvPr id="1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47" y="1950447"/>
              <a:ext cx="6745544" cy="4071635"/>
            </a:xfrm>
            <a:prstGeom prst="rect">
              <a:avLst/>
            </a:prstGeom>
          </p:spPr>
        </p:pic>
        <p:sp>
          <p:nvSpPr>
            <p:cNvPr id="15" name="Rectangle 54"/>
            <p:cNvSpPr/>
            <p:nvPr/>
          </p:nvSpPr>
          <p:spPr>
            <a:xfrm>
              <a:off x="1129035" y="2160307"/>
              <a:ext cx="5184576" cy="3240361"/>
            </a:xfrm>
            <a:prstGeom prst="rect">
              <a:avLst/>
            </a:prstGeom>
            <a:blipFill>
              <a:blip r:embed="rId4"/>
              <a:stretch>
                <a:fillRect t="-3318" b="-3318"/>
              </a:stretch>
            </a:bli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grpSp>
      <p:sp>
        <p:nvSpPr>
          <p:cNvPr id="16" name="Rectangle 67"/>
          <p:cNvSpPr/>
          <p:nvPr/>
        </p:nvSpPr>
        <p:spPr>
          <a:xfrm>
            <a:off x="2428860" y="3857634"/>
            <a:ext cx="1571636" cy="461665"/>
          </a:xfrm>
          <a:prstGeom prst="rect">
            <a:avLst/>
          </a:prstGeom>
        </p:spPr>
        <p:txBody>
          <a:bodyPr wrap="square">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8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此处添加详细文本描述，建议与标题相关并符合整体语言风格，语言描述尽量简洁生动。</a:t>
            </a:r>
            <a:endParaRPr kumimoji="0" lang="id-ID" altLang="zh-CN" sz="8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17" name="Rectangle 68"/>
          <p:cNvSpPr/>
          <p:nvPr/>
        </p:nvSpPr>
        <p:spPr>
          <a:xfrm>
            <a:off x="428596" y="3857634"/>
            <a:ext cx="1571636" cy="461665"/>
          </a:xfrm>
          <a:prstGeom prst="rect">
            <a:avLst/>
          </a:prstGeom>
        </p:spPr>
        <p:txBody>
          <a:bodyPr wrap="square">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8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此处添加详细文本描述，建议与标题相关并符合整体语言风格，语言描述尽量简洁生动。</a:t>
            </a:r>
            <a:endParaRPr kumimoji="0" lang="id-ID" sz="8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cxnSp>
        <p:nvCxnSpPr>
          <p:cNvPr id="18" name="Straight Connector 69"/>
          <p:cNvCxnSpPr/>
          <p:nvPr/>
        </p:nvCxnSpPr>
        <p:spPr>
          <a:xfrm rot="5400000">
            <a:off x="1928397" y="4081241"/>
            <a:ext cx="572298" cy="1588"/>
          </a:xfrm>
          <a:prstGeom prst="line">
            <a:avLst/>
          </a:prstGeom>
          <a:noFill/>
          <a:ln w="12700" cap="flat" cmpd="sng" algn="ctr">
            <a:solidFill>
              <a:srgbClr val="4CA6C6"/>
            </a:solidFill>
            <a:prstDash val="sysDot"/>
          </a:ln>
          <a:effectLst/>
        </p:spPr>
      </p:cxnSp>
      <p:sp>
        <p:nvSpPr>
          <p:cNvPr id="19" name="Rectangle 71"/>
          <p:cNvSpPr/>
          <p:nvPr/>
        </p:nvSpPr>
        <p:spPr>
          <a:xfrm>
            <a:off x="428596" y="1214428"/>
            <a:ext cx="3714776" cy="553998"/>
          </a:xfrm>
          <a:prstGeom prst="rect">
            <a:avLst/>
          </a:prstGeom>
        </p:spPr>
        <p:txBody>
          <a:bodyPr wrap="square">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10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此处添加详细文本描述，建议与标题相关并符合整体语言风格，语言描述尽量简洁生动。尽量将每页幻灯片的字数控制在</a:t>
            </a:r>
            <a:r>
              <a:rPr kumimoji="0" lang="en-US" altLang="zh-CN" sz="10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200</a:t>
            </a:r>
            <a:r>
              <a:rPr kumimoji="0" lang="zh-CN" altLang="en-US" sz="10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字以内，据统计每页幻灯片的最好控制在</a:t>
            </a:r>
            <a:r>
              <a:rPr kumimoji="0" lang="en-US" altLang="zh-CN" sz="10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5</a:t>
            </a:r>
            <a:r>
              <a:rPr kumimoji="0" lang="zh-CN" altLang="en-US" sz="10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分钟之内。</a:t>
            </a:r>
            <a:endParaRPr kumimoji="0" lang="zh-CN" altLang="en-US" sz="10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grpSp>
        <p:nvGrpSpPr>
          <p:cNvPr id="20" name="Group 35"/>
          <p:cNvGrpSpPr/>
          <p:nvPr/>
        </p:nvGrpSpPr>
        <p:grpSpPr>
          <a:xfrm>
            <a:off x="357158" y="2071684"/>
            <a:ext cx="1071570" cy="1432149"/>
            <a:chOff x="357158" y="2071684"/>
            <a:chExt cx="1071570" cy="1432149"/>
          </a:xfrm>
        </p:grpSpPr>
        <p:sp>
          <p:nvSpPr>
            <p:cNvPr id="21" name="Oval 61"/>
            <p:cNvSpPr/>
            <p:nvPr/>
          </p:nvSpPr>
          <p:spPr>
            <a:xfrm>
              <a:off x="633817" y="2071684"/>
              <a:ext cx="449414" cy="449414"/>
            </a:xfrm>
            <a:prstGeom prst="ellipse">
              <a:avLst/>
            </a:prstGeom>
            <a:solidFill>
              <a:srgbClr val="4CA6C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22" name="Rectangle 72"/>
            <p:cNvSpPr/>
            <p:nvPr/>
          </p:nvSpPr>
          <p:spPr>
            <a:xfrm>
              <a:off x="357158" y="2857502"/>
              <a:ext cx="1071570"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9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此处添加详细文本描述，建议与标题相关并符合整体语言</a:t>
              </a:r>
              <a:r>
                <a:rPr kumimoji="0" lang="zh-CN" altLang="en-US" sz="9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风格</a:t>
              </a:r>
              <a:endParaRPr kumimoji="0" lang="zh-CN" altLang="en-US" sz="9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3" name="Rectangle 73"/>
            <p:cNvSpPr/>
            <p:nvPr/>
          </p:nvSpPr>
          <p:spPr>
            <a:xfrm>
              <a:off x="530283" y="2571750"/>
              <a:ext cx="731289" cy="246221"/>
            </a:xfrm>
            <a:prstGeom prst="rect">
              <a:avLst/>
            </a:prstGeom>
          </p:spPr>
          <p:txBody>
            <a:bodyPr wrap="none">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000" b="1" i="0" u="none" strike="noStrike" kern="0" cap="none" spc="0" normalizeH="0" baseline="0" noProof="0" smtClean="0">
                  <a:ln>
                    <a:noFill/>
                  </a:ln>
                  <a:solidFill>
                    <a:srgbClr val="4CA6C6"/>
                  </a:solidFill>
                  <a:effectLst/>
                  <a:uLnTx/>
                  <a:uFillTx/>
                  <a:latin typeface="微软雅黑" panose="020b0503020204020204" pitchFamily="34" charset="-122"/>
                  <a:ea typeface="微软雅黑" panose="020b0503020204020204" pitchFamily="34" charset="-122"/>
                  <a:cs typeface="Open Sans" pitchFamily="34" charset="0"/>
                </a:rPr>
                <a:t>项目名称 </a:t>
              </a:r>
              <a:endParaRPr kumimoji="0" lang="en-US" sz="1000" b="1" i="0" u="none" strike="noStrike" kern="0" cap="none" spc="0" normalizeH="0" baseline="0" noProof="0">
                <a:ln>
                  <a:noFill/>
                </a:ln>
                <a:solidFill>
                  <a:srgbClr val="4CA6C6"/>
                </a:solidFill>
                <a:effectLst/>
                <a:uLnTx/>
                <a:uFillTx/>
                <a:latin typeface="微软雅黑" panose="020b0503020204020204" pitchFamily="34" charset="-122"/>
                <a:ea typeface="微软雅黑" panose="020b0503020204020204" pitchFamily="34" charset="-122"/>
                <a:cs typeface="Open Sans" pitchFamily="34" charset="0"/>
              </a:endParaRPr>
            </a:p>
          </p:txBody>
        </p:sp>
        <p:sp>
          <p:nvSpPr>
            <p:cNvPr id="24" name="Freeform 26"/>
            <p:cNvSpPr/>
            <p:nvPr/>
          </p:nvSpPr>
          <p:spPr bwMode="auto">
            <a:xfrm>
              <a:off x="785786" y="2214560"/>
              <a:ext cx="166924" cy="173116"/>
            </a:xfrm>
            <a:custGeom>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25" name="Group 36"/>
          <p:cNvGrpSpPr/>
          <p:nvPr/>
        </p:nvGrpSpPr>
        <p:grpSpPr>
          <a:xfrm>
            <a:off x="1795011" y="2071684"/>
            <a:ext cx="1071570" cy="1432149"/>
            <a:chOff x="1795011" y="2071684"/>
            <a:chExt cx="1071570" cy="1432149"/>
          </a:xfrm>
        </p:grpSpPr>
        <p:sp>
          <p:nvSpPr>
            <p:cNvPr id="26" name="Oval 62"/>
            <p:cNvSpPr/>
            <p:nvPr/>
          </p:nvSpPr>
          <p:spPr>
            <a:xfrm>
              <a:off x="2071670" y="2071684"/>
              <a:ext cx="449414" cy="449414"/>
            </a:xfrm>
            <a:prstGeom prst="ellipse">
              <a:avLst/>
            </a:prstGeom>
            <a:solidFill>
              <a:srgbClr val="4CA6C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27" name="Rectangle 74"/>
            <p:cNvSpPr/>
            <p:nvPr/>
          </p:nvSpPr>
          <p:spPr>
            <a:xfrm>
              <a:off x="1795011" y="2857502"/>
              <a:ext cx="1071570"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9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此处添加详细文本描述，建议与标题相关并符合整体语言风格</a:t>
              </a:r>
              <a:endParaRPr kumimoji="0" lang="zh-CN" altLang="en-US" sz="9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8" name="Rectangle 27"/>
            <p:cNvSpPr/>
            <p:nvPr/>
          </p:nvSpPr>
          <p:spPr>
            <a:xfrm>
              <a:off x="1959043" y="2571750"/>
              <a:ext cx="731289" cy="246221"/>
            </a:xfrm>
            <a:prstGeom prst="rect">
              <a:avLst/>
            </a:prstGeom>
          </p:spPr>
          <p:txBody>
            <a:bodyPr wrap="none">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000" b="1" i="0" u="none" strike="noStrike" kern="0" cap="none" spc="0" normalizeH="0" baseline="0" noProof="0" smtClean="0">
                  <a:ln>
                    <a:noFill/>
                  </a:ln>
                  <a:solidFill>
                    <a:srgbClr val="4CA6C6"/>
                  </a:solidFill>
                  <a:effectLst/>
                  <a:uLnTx/>
                  <a:uFillTx/>
                  <a:latin typeface="微软雅黑" panose="020b0503020204020204" pitchFamily="34" charset="-122"/>
                  <a:ea typeface="微软雅黑" panose="020b0503020204020204" pitchFamily="34" charset="-122"/>
                  <a:cs typeface="Open Sans" pitchFamily="34" charset="0"/>
                </a:rPr>
                <a:t>项目名称 </a:t>
              </a:r>
              <a:endParaRPr kumimoji="0" lang="en-US" sz="1000" b="1" i="0" u="none" strike="noStrike" kern="0" cap="none" spc="0" normalizeH="0" baseline="0" noProof="0">
                <a:ln>
                  <a:noFill/>
                </a:ln>
                <a:solidFill>
                  <a:srgbClr val="4CA6C6"/>
                </a:solidFill>
                <a:effectLst/>
                <a:uLnTx/>
                <a:uFillTx/>
                <a:latin typeface="微软雅黑" panose="020b0503020204020204" pitchFamily="34" charset="-122"/>
                <a:ea typeface="微软雅黑" panose="020b0503020204020204" pitchFamily="34" charset="-122"/>
                <a:cs typeface="Open Sans" pitchFamily="34" charset="0"/>
              </a:endParaRPr>
            </a:p>
          </p:txBody>
        </p:sp>
        <p:sp>
          <p:nvSpPr>
            <p:cNvPr id="29" name="Freeform 26"/>
            <p:cNvSpPr/>
            <p:nvPr/>
          </p:nvSpPr>
          <p:spPr bwMode="auto">
            <a:xfrm>
              <a:off x="2214546" y="2214560"/>
              <a:ext cx="166924" cy="173116"/>
            </a:xfrm>
            <a:custGeom>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30" name="Group 37"/>
          <p:cNvGrpSpPr/>
          <p:nvPr/>
        </p:nvGrpSpPr>
        <p:grpSpPr>
          <a:xfrm>
            <a:off x="3223771" y="2071684"/>
            <a:ext cx="1071570" cy="1432149"/>
            <a:chOff x="3223771" y="2071684"/>
            <a:chExt cx="1071570" cy="1432149"/>
          </a:xfrm>
        </p:grpSpPr>
        <p:sp>
          <p:nvSpPr>
            <p:cNvPr id="31" name="Oval 63"/>
            <p:cNvSpPr/>
            <p:nvPr/>
          </p:nvSpPr>
          <p:spPr>
            <a:xfrm>
              <a:off x="3500430" y="2071684"/>
              <a:ext cx="449414" cy="449414"/>
            </a:xfrm>
            <a:prstGeom prst="ellipse">
              <a:avLst/>
            </a:prstGeom>
            <a:solidFill>
              <a:srgbClr val="4CA6C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32" name="Rectangle 76"/>
            <p:cNvSpPr/>
            <p:nvPr/>
          </p:nvSpPr>
          <p:spPr>
            <a:xfrm>
              <a:off x="3223771" y="2857502"/>
              <a:ext cx="1071570"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9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此处添加详细文本描述，建议与标题相关并符合整体语言风格</a:t>
              </a:r>
              <a:endParaRPr kumimoji="0" lang="zh-CN" altLang="en-US" sz="9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33" name="Rectangle 28"/>
            <p:cNvSpPr/>
            <p:nvPr/>
          </p:nvSpPr>
          <p:spPr>
            <a:xfrm>
              <a:off x="3387803" y="2571750"/>
              <a:ext cx="731289" cy="246221"/>
            </a:xfrm>
            <a:prstGeom prst="rect">
              <a:avLst/>
            </a:prstGeom>
          </p:spPr>
          <p:txBody>
            <a:bodyPr wrap="none">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000" b="1" i="0" u="none" strike="noStrike" kern="0" cap="none" spc="0" normalizeH="0" baseline="0" noProof="0" smtClean="0">
                  <a:ln>
                    <a:noFill/>
                  </a:ln>
                  <a:solidFill>
                    <a:srgbClr val="4CA6C6"/>
                  </a:solidFill>
                  <a:effectLst/>
                  <a:uLnTx/>
                  <a:uFillTx/>
                  <a:latin typeface="微软雅黑" panose="020b0503020204020204" pitchFamily="34" charset="-122"/>
                  <a:ea typeface="微软雅黑" panose="020b0503020204020204" pitchFamily="34" charset="-122"/>
                  <a:cs typeface="Open Sans" pitchFamily="34" charset="0"/>
                </a:rPr>
                <a:t>项目名称 </a:t>
              </a:r>
              <a:endParaRPr kumimoji="0" lang="en-US" sz="1000" b="1" i="0" u="none" strike="noStrike" kern="0" cap="none" spc="0" normalizeH="0" baseline="0" noProof="0">
                <a:ln>
                  <a:noFill/>
                </a:ln>
                <a:solidFill>
                  <a:srgbClr val="4CA6C6"/>
                </a:solidFill>
                <a:effectLst/>
                <a:uLnTx/>
                <a:uFillTx/>
                <a:latin typeface="微软雅黑" panose="020b0503020204020204" pitchFamily="34" charset="-122"/>
                <a:ea typeface="微软雅黑" panose="020b0503020204020204" pitchFamily="34" charset="-122"/>
                <a:cs typeface="Open Sans" pitchFamily="34" charset="0"/>
              </a:endParaRPr>
            </a:p>
          </p:txBody>
        </p:sp>
        <p:sp>
          <p:nvSpPr>
            <p:cNvPr id="34" name="Freeform 26"/>
            <p:cNvSpPr/>
            <p:nvPr/>
          </p:nvSpPr>
          <p:spPr bwMode="auto">
            <a:xfrm>
              <a:off x="3643306" y="2214560"/>
              <a:ext cx="166924" cy="173116"/>
            </a:xfrm>
            <a:custGeom>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spTree>
  </p:cSld>
  <p:clrMapOvr>
    <a:masterClrMapping/>
  </p:clrMapOvr>
  <mc:AlternateContent>
    <mc:Choice xmlns:p15="http://schemas.microsoft.com/office/powerpoint/2012/main" Requires="p15">
      <p:transition spd="slow" advTm="0" p14:dur="3250">
        <p15:prstTrans prst="origami"/>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nodeType="afterGroup">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 calcmode="lin" valueType="num">
                                      <p:cBhvr>
                                        <p:cTn id="1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
                                        </p:tgtEl>
                                      </p:cBhvr>
                                    </p:animEffect>
                                  </p:childTnLst>
                                </p:cTn>
                              </p:par>
                            </p:childTnLst>
                          </p:cTn>
                        </p:par>
                        <p:par>
                          <p:cTn id="22" fill="hold" nodeType="afterGroup">
                            <p:stCondLst>
                              <p:cond delay="1000"/>
                            </p:stCondLst>
                            <p:childTnLst>
                              <p:par>
                                <p:cTn id="23" presetID="12" presetClass="entr" presetSubtype="2"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slide(fromRight)">
                                      <p:cBhvr>
                                        <p:cTn id="25" dur="500"/>
                                        <p:tgtEl>
                                          <p:spTgt spid="10"/>
                                        </p:tgtEl>
                                      </p:cBhvr>
                                    </p:animEffect>
                                  </p:childTnLst>
                                </p:cTn>
                              </p:par>
                            </p:childTnLst>
                          </p:cTn>
                        </p:par>
                        <p:par>
                          <p:cTn id="26" fill="hold" nodeType="afterGroup">
                            <p:stCondLst>
                              <p:cond delay="1500"/>
                            </p:stCondLst>
                            <p:childTnLst>
                              <p:par>
                                <p:cTn id="27" presetID="12" presetClass="entr" presetSubtype="2"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slide(fromRight)">
                                      <p:cBhvr>
                                        <p:cTn id="29" dur="500"/>
                                        <p:tgtEl>
                                          <p:spTgt spid="13"/>
                                        </p:tgtEl>
                                      </p:cBhvr>
                                    </p:animEffect>
                                  </p:childTnLst>
                                </p:cTn>
                              </p:par>
                            </p:childTnLst>
                          </p:cTn>
                        </p:par>
                        <p:par>
                          <p:cTn id="30" fill="hold" nodeType="afterGroup">
                            <p:stCondLst>
                              <p:cond delay="2000"/>
                            </p:stCondLst>
                            <p:childTnLst>
                              <p:par>
                                <p:cTn id="31" presetID="12" presetClass="entr" presetSubtype="1"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slide(fromTop)">
                                      <p:cBhvr>
                                        <p:cTn id="33" dur="500"/>
                                        <p:tgtEl>
                                          <p:spTgt spid="19"/>
                                        </p:tgtEl>
                                      </p:cBhvr>
                                    </p:animEffect>
                                  </p:childTnLst>
                                </p:cTn>
                              </p:par>
                            </p:childTnLst>
                          </p:cTn>
                        </p:par>
                        <p:par>
                          <p:cTn id="34" fill="hold" nodeType="afterGroup">
                            <p:stCondLst>
                              <p:cond delay="2500"/>
                            </p:stCondLst>
                            <p:childTnLst>
                              <p:par>
                                <p:cTn id="35" presetID="12" presetClass="entr" presetSubtype="1"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slide(fromTop)">
                                      <p:cBhvr>
                                        <p:cTn id="37" dur="500"/>
                                        <p:tgtEl>
                                          <p:spTgt spid="20"/>
                                        </p:tgtEl>
                                      </p:cBhvr>
                                    </p:animEffect>
                                  </p:childTnLst>
                                </p:cTn>
                              </p:par>
                            </p:childTnLst>
                          </p:cTn>
                        </p:par>
                        <p:par>
                          <p:cTn id="38" fill="hold" nodeType="afterGroup">
                            <p:stCondLst>
                              <p:cond delay="3000"/>
                            </p:stCondLst>
                            <p:childTnLst>
                              <p:par>
                                <p:cTn id="39" presetID="12" presetClass="entr" presetSubtype="1"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slide(fromTop)">
                                      <p:cBhvr>
                                        <p:cTn id="41" dur="500"/>
                                        <p:tgtEl>
                                          <p:spTgt spid="25"/>
                                        </p:tgtEl>
                                      </p:cBhvr>
                                    </p:animEffect>
                                  </p:childTnLst>
                                </p:cTn>
                              </p:par>
                            </p:childTnLst>
                          </p:cTn>
                        </p:par>
                        <p:par>
                          <p:cTn id="42" fill="hold" nodeType="afterGroup">
                            <p:stCondLst>
                              <p:cond delay="3500"/>
                            </p:stCondLst>
                            <p:childTnLst>
                              <p:par>
                                <p:cTn id="43" presetID="12" presetClass="entr" presetSubtype="1"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slide(fromTop)">
                                      <p:cBhvr>
                                        <p:cTn id="45" dur="500"/>
                                        <p:tgtEl>
                                          <p:spTgt spid="30"/>
                                        </p:tgtEl>
                                      </p:cBhvr>
                                    </p:animEffect>
                                  </p:childTnLst>
                                </p:cTn>
                              </p:par>
                            </p:childTnLst>
                          </p:cTn>
                        </p:par>
                        <p:par>
                          <p:cTn id="46" fill="hold" nodeType="afterGroup">
                            <p:stCondLst>
                              <p:cond delay="4000"/>
                            </p:stCondLst>
                            <p:childTnLst>
                              <p:par>
                                <p:cTn id="47" presetID="12" presetClass="entr" presetSubtype="1"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slide(fromTop)">
                                      <p:cBhvr>
                                        <p:cTn id="49" dur="500"/>
                                        <p:tgtEl>
                                          <p:spTgt spid="17"/>
                                        </p:tgtEl>
                                      </p:cBhvr>
                                    </p:animEffect>
                                  </p:childTnLst>
                                </p:cTn>
                              </p:par>
                            </p:childTnLst>
                          </p:cTn>
                        </p:par>
                        <p:par>
                          <p:cTn id="50" fill="hold" nodeType="afterGroup">
                            <p:stCondLst>
                              <p:cond delay="4500"/>
                            </p:stCondLst>
                            <p:childTnLst>
                              <p:par>
                                <p:cTn id="51" presetID="12" presetClass="entr" presetSubtype="1"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slide(fromTop)">
                                      <p:cBhvr>
                                        <p:cTn id="53" dur="500"/>
                                        <p:tgtEl>
                                          <p:spTgt spid="18"/>
                                        </p:tgtEl>
                                      </p:cBhvr>
                                    </p:animEffect>
                                  </p:childTnLst>
                                </p:cTn>
                              </p:par>
                            </p:childTnLst>
                          </p:cTn>
                        </p:par>
                        <p:par>
                          <p:cTn id="54" fill="hold" nodeType="afterGroup">
                            <p:stCondLst>
                              <p:cond delay="5000"/>
                            </p:stCondLst>
                            <p:childTnLst>
                              <p:par>
                                <p:cTn id="55" presetID="12" presetClass="entr" presetSubtype="1"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slide(fromTop)">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P spid="19"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p:cNvCxnSpPr/>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7"/>
          <p:cNvGrpSpPr/>
          <p:nvPr/>
        </p:nvGrpSpPr>
        <p:grpSpPr>
          <a:xfrm>
            <a:off x="323528" y="292895"/>
            <a:ext cx="390372" cy="205979"/>
            <a:chExt cx="1041399" cy="549275"/>
          </a:xfrm>
        </p:grpSpPr>
        <p:sp>
          <p:nvSpPr>
            <p:cNvPr id="6" name="Freeform 16"/>
            <p:cNvSpPr/>
            <p:nvPr/>
          </p:nvSpPr>
          <p:spPr bwMode="auto">
            <a:xfrm>
              <a:off x="0" y="0"/>
              <a:ext cx="361950" cy="549275"/>
            </a:xfrm>
            <a:custGeom>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7"/>
            <p:cNvSpPr/>
            <p:nvPr/>
          </p:nvSpPr>
          <p:spPr bwMode="auto">
            <a:xfrm>
              <a:off x="338137" y="0"/>
              <a:ext cx="360362" cy="549275"/>
            </a:xfrm>
            <a:custGeom>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8"/>
            <p:cNvSpPr/>
            <p:nvPr/>
          </p:nvSpPr>
          <p:spPr bwMode="auto">
            <a:xfrm>
              <a:off x="681037" y="0"/>
              <a:ext cx="360362" cy="549275"/>
            </a:xfrm>
            <a:custGeom>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4CA6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9"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点击输入标题内容</a:t>
            </a:r>
            <a:endParaRPr lang="en-GB"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椭圆 9"/>
          <p:cNvSpPr/>
          <p:nvPr/>
        </p:nvSpPr>
        <p:spPr>
          <a:xfrm>
            <a:off x="6399790" y="2456455"/>
            <a:ext cx="775292" cy="723240"/>
          </a:xfrm>
          <a:prstGeom prst="ellipse">
            <a:avLst/>
          </a:prstGeom>
          <a:solidFill>
            <a:srgbClr val="4CA6C6"/>
          </a:solidFill>
          <a:ln w="25400" cap="flat" cmpd="sng" algn="ctr">
            <a:noFill/>
            <a:prstDash val="solid"/>
          </a:ln>
          <a:effectLst/>
        </p:spPr>
        <p:txBody>
          <a:bodyPr lIns="68580" tIns="34290" rIns="68580" bIns="34290" anchor="ctr"/>
          <a:lstStyle/>
          <a:p>
            <a:pPr algn="ctr" eaLnBrk="1" fontAlgn="auto" hangingPunct="1">
              <a:spcBef>
                <a:spcPct val="0"/>
              </a:spcBef>
              <a:spcAft>
                <a:spcPct val="0"/>
              </a:spcAft>
              <a:defRPr/>
            </a:pPr>
            <a:r>
              <a:rPr lang="en-US" altLang="zh-CN" sz="2400" b="1" kern="0">
                <a:solidFill>
                  <a:schemeClr val="bg1"/>
                </a:solidFill>
                <a:latin typeface="Arial"/>
                <a:ea typeface="微软雅黑" panose="020b0503020204020204" pitchFamily="34" charset="-122"/>
              </a:rPr>
              <a:t>05</a:t>
            </a:r>
            <a:endParaRPr lang="zh-CN" altLang="en-US" sz="2400" b="1" kern="0">
              <a:solidFill>
                <a:schemeClr val="bg1"/>
              </a:solidFill>
              <a:latin typeface="Arial"/>
              <a:ea typeface="微软雅黑" panose="020b0503020204020204" pitchFamily="34" charset="-122"/>
            </a:endParaRPr>
          </a:p>
        </p:txBody>
      </p:sp>
      <p:sp>
        <p:nvSpPr>
          <p:cNvPr id="11" name="椭圆 10"/>
          <p:cNvSpPr/>
          <p:nvPr/>
        </p:nvSpPr>
        <p:spPr>
          <a:xfrm>
            <a:off x="5296997" y="2528518"/>
            <a:ext cx="775292" cy="723240"/>
          </a:xfrm>
          <a:prstGeom prst="ellipse">
            <a:avLst/>
          </a:prstGeom>
          <a:solidFill>
            <a:srgbClr val="4CA6C6"/>
          </a:solidFill>
          <a:ln w="25400" cap="flat" cmpd="sng" algn="ctr">
            <a:noFill/>
            <a:prstDash val="solid"/>
          </a:ln>
          <a:effectLst/>
        </p:spPr>
        <p:txBody>
          <a:bodyPr lIns="68580" tIns="34290" rIns="68580" bIns="34290" anchor="ctr"/>
          <a:lstStyle/>
          <a:p>
            <a:pPr algn="ctr" eaLnBrk="1" fontAlgn="auto" hangingPunct="1">
              <a:spcBef>
                <a:spcPct val="0"/>
              </a:spcBef>
              <a:spcAft>
                <a:spcPct val="0"/>
              </a:spcAft>
              <a:defRPr/>
            </a:pPr>
            <a:r>
              <a:rPr lang="en-US" altLang="zh-CN" sz="2400" b="1" kern="0">
                <a:solidFill>
                  <a:schemeClr val="bg1"/>
                </a:solidFill>
                <a:latin typeface="Arial"/>
                <a:ea typeface="微软雅黑" panose="020b0503020204020204" pitchFamily="34" charset="-122"/>
              </a:rPr>
              <a:t>04</a:t>
            </a:r>
            <a:endParaRPr lang="zh-CN" altLang="en-US" sz="2400" b="1" kern="0">
              <a:solidFill>
                <a:schemeClr val="bg1"/>
              </a:solidFill>
              <a:latin typeface="Arial"/>
              <a:ea typeface="微软雅黑" panose="020b0503020204020204" pitchFamily="34" charset="-122"/>
            </a:endParaRPr>
          </a:p>
        </p:txBody>
      </p:sp>
      <p:sp>
        <p:nvSpPr>
          <p:cNvPr id="12" name="椭圆 11"/>
          <p:cNvSpPr/>
          <p:nvPr/>
        </p:nvSpPr>
        <p:spPr>
          <a:xfrm>
            <a:off x="4194524" y="2456455"/>
            <a:ext cx="775292" cy="723240"/>
          </a:xfrm>
          <a:prstGeom prst="ellipse">
            <a:avLst/>
          </a:prstGeom>
          <a:solidFill>
            <a:srgbClr val="4CA6C6"/>
          </a:solidFill>
          <a:ln w="25400" cap="flat" cmpd="sng" algn="ctr">
            <a:noFill/>
            <a:prstDash val="solid"/>
          </a:ln>
          <a:effectLst/>
        </p:spPr>
        <p:txBody>
          <a:bodyPr lIns="68580" tIns="34290" rIns="68580" bIns="34290" anchor="ctr"/>
          <a:lstStyle/>
          <a:p>
            <a:pPr algn="ctr" eaLnBrk="1" fontAlgn="auto" hangingPunct="1">
              <a:spcBef>
                <a:spcPct val="0"/>
              </a:spcBef>
              <a:spcAft>
                <a:spcPct val="0"/>
              </a:spcAft>
              <a:defRPr/>
            </a:pPr>
            <a:r>
              <a:rPr lang="en-US" altLang="zh-CN" sz="2400" b="1" kern="0">
                <a:solidFill>
                  <a:schemeClr val="bg1"/>
                </a:solidFill>
                <a:latin typeface="Arial"/>
                <a:ea typeface="微软雅黑" panose="020b0503020204020204" pitchFamily="34" charset="-122"/>
              </a:rPr>
              <a:t>03</a:t>
            </a:r>
            <a:endParaRPr lang="zh-CN" altLang="en-US" sz="2400" b="1" kern="0">
              <a:solidFill>
                <a:schemeClr val="bg1"/>
              </a:solidFill>
              <a:latin typeface="Arial"/>
              <a:ea typeface="微软雅黑" panose="020b0503020204020204" pitchFamily="34" charset="-122"/>
            </a:endParaRPr>
          </a:p>
        </p:txBody>
      </p:sp>
      <p:sp>
        <p:nvSpPr>
          <p:cNvPr id="13" name="椭圆 12"/>
          <p:cNvSpPr/>
          <p:nvPr/>
        </p:nvSpPr>
        <p:spPr>
          <a:xfrm>
            <a:off x="3077111" y="2528518"/>
            <a:ext cx="775292" cy="723240"/>
          </a:xfrm>
          <a:prstGeom prst="ellipse">
            <a:avLst/>
          </a:prstGeom>
          <a:solidFill>
            <a:srgbClr val="4CA6C6"/>
          </a:solidFill>
          <a:ln w="25400" cap="flat" cmpd="sng" algn="ctr">
            <a:noFill/>
            <a:prstDash val="solid"/>
          </a:ln>
          <a:effectLst/>
        </p:spPr>
        <p:txBody>
          <a:bodyPr lIns="68580" tIns="34290" rIns="68580" bIns="34290" anchor="ctr"/>
          <a:lstStyle/>
          <a:p>
            <a:pPr algn="ctr" eaLnBrk="1" fontAlgn="auto" hangingPunct="1">
              <a:spcBef>
                <a:spcPct val="0"/>
              </a:spcBef>
              <a:spcAft>
                <a:spcPct val="0"/>
              </a:spcAft>
              <a:defRPr/>
            </a:pPr>
            <a:r>
              <a:rPr lang="en-US" altLang="zh-CN" sz="2400" b="1" kern="0">
                <a:solidFill>
                  <a:schemeClr val="bg1"/>
                </a:solidFill>
                <a:latin typeface="Arial"/>
                <a:ea typeface="微软雅黑" panose="020b0503020204020204" pitchFamily="34" charset="-122"/>
              </a:rPr>
              <a:t>02</a:t>
            </a:r>
            <a:endParaRPr lang="zh-CN" altLang="en-US" sz="2400" b="1" kern="0">
              <a:solidFill>
                <a:schemeClr val="bg1"/>
              </a:solidFill>
              <a:latin typeface="Arial"/>
              <a:ea typeface="微软雅黑" panose="020b0503020204020204" pitchFamily="34" charset="-122"/>
            </a:endParaRPr>
          </a:p>
        </p:txBody>
      </p:sp>
      <p:sp>
        <p:nvSpPr>
          <p:cNvPr id="14" name="椭圆 13"/>
          <p:cNvSpPr/>
          <p:nvPr/>
        </p:nvSpPr>
        <p:spPr>
          <a:xfrm>
            <a:off x="1965288" y="2456455"/>
            <a:ext cx="775292" cy="723240"/>
          </a:xfrm>
          <a:prstGeom prst="ellipse">
            <a:avLst/>
          </a:prstGeom>
          <a:solidFill>
            <a:srgbClr val="4CA6C6"/>
          </a:solidFill>
          <a:ln w="25400" cap="flat" cmpd="sng" algn="ctr">
            <a:noFill/>
            <a:prstDash val="solid"/>
          </a:ln>
          <a:effectLst/>
        </p:spPr>
        <p:txBody>
          <a:bodyPr lIns="68580" tIns="34290" rIns="68580" bIns="34290" anchor="ctr"/>
          <a:lstStyle/>
          <a:p>
            <a:pPr algn="ctr" eaLnBrk="1" fontAlgn="auto" hangingPunct="1">
              <a:spcBef>
                <a:spcPct val="0"/>
              </a:spcBef>
              <a:spcAft>
                <a:spcPct val="0"/>
              </a:spcAft>
              <a:defRPr/>
            </a:pPr>
            <a:r>
              <a:rPr lang="en-US" altLang="zh-CN" sz="2400" b="1" kern="0">
                <a:solidFill>
                  <a:schemeClr val="bg1"/>
                </a:solidFill>
                <a:latin typeface="Arial"/>
                <a:ea typeface="微软雅黑" panose="020b0503020204020204" pitchFamily="34" charset="-122"/>
              </a:rPr>
              <a:t>01</a:t>
            </a:r>
            <a:endParaRPr lang="zh-CN" altLang="en-US" sz="2700" b="1" kern="0">
              <a:solidFill>
                <a:schemeClr val="bg1"/>
              </a:solidFill>
              <a:latin typeface="Arial"/>
              <a:ea typeface="微软雅黑" panose="020b0503020204020204" pitchFamily="34" charset="-122"/>
            </a:endParaRPr>
          </a:p>
        </p:txBody>
      </p:sp>
      <p:grpSp>
        <p:nvGrpSpPr>
          <p:cNvPr id="15" name="组合 14"/>
          <p:cNvGrpSpPr/>
          <p:nvPr/>
        </p:nvGrpSpPr>
        <p:grpSpPr>
          <a:xfrm>
            <a:off x="810488" y="2267460"/>
            <a:ext cx="7499533" cy="1169274"/>
            <a:chOff x="816883" y="2006375"/>
            <a:chExt cx="7499533" cy="1169274"/>
          </a:xfrm>
          <a:solidFill>
            <a:srgbClr val="C4C7CB"/>
          </a:solidFill>
        </p:grpSpPr>
        <p:sp>
          <p:nvSpPr>
            <p:cNvPr id="16" name="燕尾形 15"/>
            <p:cNvSpPr/>
            <p:nvPr/>
          </p:nvSpPr>
          <p:spPr>
            <a:xfrm>
              <a:off x="1170998" y="2011281"/>
              <a:ext cx="171799" cy="160264"/>
            </a:xfrm>
            <a:prstGeom prst="chevron">
              <a:avLst/>
            </a:prstGeom>
            <a:grpFill/>
            <a:ln w="25400" cap="flat" cmpd="sng" algn="ctr">
              <a:noFill/>
              <a:prstDash val="solid"/>
            </a:ln>
            <a:effectLst/>
          </p:spPr>
          <p:txBody>
            <a:bodyPr lIns="68580" tIns="34290" rIns="68580" bIns="34290" anchor="ctr"/>
            <a:lstStyle/>
            <a:p>
              <a:pPr algn="ctr" eaLnBrk="1" fontAlgn="auto" hangingPunct="1">
                <a:spcBef>
                  <a:spcPct val="0"/>
                </a:spcBef>
                <a:spcAft>
                  <a:spcPct val="0"/>
                </a:spcAft>
                <a:defRPr/>
              </a:pPr>
              <a:endParaRPr lang="zh-CN" altLang="en-US" sz="1350" kern="0">
                <a:solidFill>
                  <a:sysClr val="windowText" lastClr="000000"/>
                </a:solidFill>
                <a:latin typeface="Calibri"/>
                <a:ea typeface="微软雅黑" panose="020b0503020204020204" pitchFamily="34" charset="-122"/>
              </a:endParaRPr>
            </a:p>
          </p:txBody>
        </p:sp>
        <p:sp>
          <p:nvSpPr>
            <p:cNvPr id="17" name="燕尾形 16"/>
            <p:cNvSpPr/>
            <p:nvPr/>
          </p:nvSpPr>
          <p:spPr>
            <a:xfrm>
              <a:off x="999200" y="2011281"/>
              <a:ext cx="171799" cy="160264"/>
            </a:xfrm>
            <a:prstGeom prst="chevron">
              <a:avLst/>
            </a:prstGeom>
            <a:grpFill/>
            <a:ln w="25400" cap="flat" cmpd="sng" algn="ctr">
              <a:noFill/>
              <a:prstDash val="solid"/>
            </a:ln>
            <a:effectLst/>
          </p:spPr>
          <p:txBody>
            <a:bodyPr lIns="68580" tIns="34290" rIns="68580" bIns="34290" anchor="ctr"/>
            <a:lstStyle/>
            <a:p>
              <a:pPr algn="ctr" eaLnBrk="1" fontAlgn="auto" hangingPunct="1">
                <a:spcBef>
                  <a:spcPct val="0"/>
                </a:spcBef>
                <a:spcAft>
                  <a:spcPct val="0"/>
                </a:spcAft>
                <a:defRPr/>
              </a:pPr>
              <a:endParaRPr lang="zh-CN" altLang="en-US" sz="1350" kern="0">
                <a:solidFill>
                  <a:sysClr val="windowText" lastClr="000000"/>
                </a:solidFill>
                <a:latin typeface="Calibri"/>
                <a:ea typeface="微软雅黑" panose="020b0503020204020204" pitchFamily="34" charset="-122"/>
              </a:endParaRPr>
            </a:p>
          </p:txBody>
        </p:sp>
        <p:sp>
          <p:nvSpPr>
            <p:cNvPr id="18" name="燕尾形 17"/>
            <p:cNvSpPr/>
            <p:nvPr/>
          </p:nvSpPr>
          <p:spPr>
            <a:xfrm>
              <a:off x="816883" y="2011281"/>
              <a:ext cx="171799" cy="160264"/>
            </a:xfrm>
            <a:prstGeom prst="chevron">
              <a:avLst/>
            </a:prstGeom>
            <a:grpFill/>
            <a:ln w="25400" cap="flat" cmpd="sng" algn="ctr">
              <a:noFill/>
              <a:prstDash val="solid"/>
            </a:ln>
            <a:effectLst/>
          </p:spPr>
          <p:txBody>
            <a:bodyPr lIns="68580" tIns="34290" rIns="68580" bIns="34290" anchor="ctr"/>
            <a:lstStyle/>
            <a:p>
              <a:pPr algn="ctr" eaLnBrk="1" fontAlgn="auto" hangingPunct="1">
                <a:spcBef>
                  <a:spcPct val="0"/>
                </a:spcBef>
                <a:spcAft>
                  <a:spcPct val="0"/>
                </a:spcAft>
                <a:defRPr/>
              </a:pPr>
              <a:endParaRPr lang="zh-CN" altLang="en-US" sz="1350" kern="0">
                <a:solidFill>
                  <a:sysClr val="windowText" lastClr="000000"/>
                </a:solidFill>
                <a:latin typeface="Calibri"/>
                <a:ea typeface="微软雅黑" panose="020b0503020204020204" pitchFamily="34" charset="-122"/>
              </a:endParaRPr>
            </a:p>
          </p:txBody>
        </p:sp>
        <p:sp>
          <p:nvSpPr>
            <p:cNvPr id="19" name="椭圆 1"/>
            <p:cNvSpPr/>
            <p:nvPr/>
          </p:nvSpPr>
          <p:spPr>
            <a:xfrm flipV="1">
              <a:off x="1341043" y="2008011"/>
              <a:ext cx="6489778" cy="1167638"/>
            </a:xfrm>
            <a:custGeom>
              <a:rect l="l" t="t" r="r" b="b"/>
              <a:pathLst>
                <a:path w="7835363" h="1509993">
                  <a:moveTo>
                    <a:pt x="0" y="1509993"/>
                  </a:moveTo>
                  <a:cubicBezTo>
                    <a:pt x="374580" y="1465544"/>
                    <a:pt x="665607" y="1149153"/>
                    <a:pt x="669884" y="763727"/>
                  </a:cubicBezTo>
                  <a:lnTo>
                    <a:pt x="671649" y="763727"/>
                  </a:lnTo>
                  <a:cubicBezTo>
                    <a:pt x="674225" y="450458"/>
                    <a:pt x="929142" y="197478"/>
                    <a:pt x="1243147" y="197478"/>
                  </a:cubicBezTo>
                  <a:cubicBezTo>
                    <a:pt x="1557152" y="197478"/>
                    <a:pt x="1812070" y="450458"/>
                    <a:pt x="1814645" y="763727"/>
                  </a:cubicBezTo>
                  <a:lnTo>
                    <a:pt x="1819709" y="763727"/>
                  </a:lnTo>
                  <a:cubicBezTo>
                    <a:pt x="1830248" y="1175133"/>
                    <a:pt x="2167291" y="1505145"/>
                    <a:pt x="2581412" y="1505145"/>
                  </a:cubicBezTo>
                  <a:cubicBezTo>
                    <a:pt x="2995850" y="1505145"/>
                    <a:pt x="3333092" y="1174627"/>
                    <a:pt x="3343163" y="762782"/>
                  </a:cubicBezTo>
                  <a:lnTo>
                    <a:pt x="3346747" y="762782"/>
                  </a:lnTo>
                  <a:cubicBezTo>
                    <a:pt x="3349323" y="449513"/>
                    <a:pt x="3604240" y="196533"/>
                    <a:pt x="3918245" y="196533"/>
                  </a:cubicBezTo>
                  <a:cubicBezTo>
                    <a:pt x="4232250" y="196533"/>
                    <a:pt x="4487168" y="449513"/>
                    <a:pt x="4489743" y="762782"/>
                  </a:cubicBezTo>
                  <a:lnTo>
                    <a:pt x="4492190" y="762782"/>
                  </a:lnTo>
                  <a:cubicBezTo>
                    <a:pt x="4502730" y="1174188"/>
                    <a:pt x="4839772" y="1504200"/>
                    <a:pt x="5253893" y="1504200"/>
                  </a:cubicBezTo>
                  <a:cubicBezTo>
                    <a:pt x="5668014" y="1504200"/>
                    <a:pt x="6005057" y="1174188"/>
                    <a:pt x="6015596" y="762782"/>
                  </a:cubicBezTo>
                  <a:lnTo>
                    <a:pt x="6018043" y="762782"/>
                  </a:lnTo>
                  <a:cubicBezTo>
                    <a:pt x="6020619" y="449513"/>
                    <a:pt x="6275536" y="196533"/>
                    <a:pt x="6589541" y="196533"/>
                  </a:cubicBezTo>
                  <a:cubicBezTo>
                    <a:pt x="6903546" y="196533"/>
                    <a:pt x="7158464" y="449513"/>
                    <a:pt x="7161039" y="762782"/>
                  </a:cubicBezTo>
                  <a:lnTo>
                    <a:pt x="7166200" y="762782"/>
                  </a:lnTo>
                  <a:cubicBezTo>
                    <a:pt x="7173663" y="1144717"/>
                    <a:pt x="7463295" y="1457174"/>
                    <a:pt x="7835363" y="1501325"/>
                  </a:cubicBezTo>
                  <a:cubicBezTo>
                    <a:pt x="7825227" y="1499858"/>
                    <a:pt x="7737557" y="1376550"/>
                    <a:pt x="7738498" y="1380622"/>
                  </a:cubicBezTo>
                  <a:cubicBezTo>
                    <a:pt x="7737557" y="1370912"/>
                    <a:pt x="7830766" y="1294742"/>
                    <a:pt x="7835363" y="1301647"/>
                  </a:cubicBezTo>
                  <a:cubicBezTo>
                    <a:pt x="7564830" y="1259668"/>
                    <a:pt x="7358105" y="1026556"/>
                    <a:pt x="7355787" y="744607"/>
                  </a:cubicBezTo>
                  <a:lnTo>
                    <a:pt x="7351406" y="744607"/>
                  </a:lnTo>
                  <a:cubicBezTo>
                    <a:pt x="7342448" y="331721"/>
                    <a:pt x="7004734" y="0"/>
                    <a:pt x="6589541" y="0"/>
                  </a:cubicBezTo>
                  <a:cubicBezTo>
                    <a:pt x="6175420" y="0"/>
                    <a:pt x="5838378" y="330012"/>
                    <a:pt x="5827838" y="741418"/>
                  </a:cubicBezTo>
                  <a:lnTo>
                    <a:pt x="5825391" y="741418"/>
                  </a:lnTo>
                  <a:cubicBezTo>
                    <a:pt x="5822816" y="1054687"/>
                    <a:pt x="5567898" y="1307667"/>
                    <a:pt x="5253893" y="1307667"/>
                  </a:cubicBezTo>
                  <a:cubicBezTo>
                    <a:pt x="4939888" y="1307667"/>
                    <a:pt x="4684971" y="1054687"/>
                    <a:pt x="4682395" y="741418"/>
                  </a:cubicBezTo>
                  <a:lnTo>
                    <a:pt x="4679948" y="741418"/>
                  </a:lnTo>
                  <a:cubicBezTo>
                    <a:pt x="4669409" y="330012"/>
                    <a:pt x="4332366" y="0"/>
                    <a:pt x="3918245" y="0"/>
                  </a:cubicBezTo>
                  <a:cubicBezTo>
                    <a:pt x="3503807" y="0"/>
                    <a:pt x="3166565" y="330518"/>
                    <a:pt x="3156494" y="742363"/>
                  </a:cubicBezTo>
                  <a:lnTo>
                    <a:pt x="3152910" y="742363"/>
                  </a:lnTo>
                  <a:cubicBezTo>
                    <a:pt x="3150335" y="1055632"/>
                    <a:pt x="2895417" y="1308612"/>
                    <a:pt x="2581412" y="1308612"/>
                  </a:cubicBezTo>
                  <a:cubicBezTo>
                    <a:pt x="2267407" y="1308612"/>
                    <a:pt x="2012490" y="1055632"/>
                    <a:pt x="2009914" y="742363"/>
                  </a:cubicBezTo>
                  <a:lnTo>
                    <a:pt x="2004850" y="742363"/>
                  </a:lnTo>
                  <a:cubicBezTo>
                    <a:pt x="1994310" y="330957"/>
                    <a:pt x="1657268" y="945"/>
                    <a:pt x="1243147" y="945"/>
                  </a:cubicBezTo>
                  <a:cubicBezTo>
                    <a:pt x="825366" y="945"/>
                    <a:pt x="486031" y="336817"/>
                    <a:pt x="480893" y="753275"/>
                  </a:cubicBezTo>
                  <a:lnTo>
                    <a:pt x="479576" y="753275"/>
                  </a:lnTo>
                  <a:cubicBezTo>
                    <a:pt x="477258" y="1035224"/>
                    <a:pt x="270533" y="1268336"/>
                    <a:pt x="0" y="1310315"/>
                  </a:cubicBezTo>
                  <a:cubicBezTo>
                    <a:pt x="4598" y="1303410"/>
                    <a:pt x="97806" y="1379580"/>
                    <a:pt x="96865" y="1389290"/>
                  </a:cubicBezTo>
                  <a:lnTo>
                    <a:pt x="93389" y="1393247"/>
                  </a:lnTo>
                  <a:cubicBezTo>
                    <a:pt x="77100" y="1414141"/>
                    <a:pt x="8869" y="1508710"/>
                    <a:pt x="0" y="1509993"/>
                  </a:cubicBezTo>
                  <a:close/>
                </a:path>
              </a:pathLst>
            </a:custGeom>
            <a:grpFill/>
            <a:ln w="25400" cap="flat" cmpd="sng" algn="ctr">
              <a:noFill/>
              <a:prstDash val="solid"/>
            </a:ln>
            <a:effectLst/>
          </p:spPr>
          <p:txBody>
            <a:bodyPr lIns="68580" tIns="34290" rIns="68580" bIns="34290" anchor="ctr"/>
            <a:lstStyle/>
            <a:p>
              <a:pPr algn="ctr" eaLnBrk="1" fontAlgn="auto" hangingPunct="1">
                <a:spcBef>
                  <a:spcPct val="0"/>
                </a:spcBef>
                <a:spcAft>
                  <a:spcPct val="0"/>
                </a:spcAft>
                <a:defRPr/>
              </a:pPr>
              <a:endParaRPr lang="zh-CN" altLang="en-US" sz="1350" kern="0">
                <a:solidFill>
                  <a:sysClr val="window" lastClr="FFFFFF"/>
                </a:solidFill>
                <a:latin typeface="Calibri"/>
                <a:ea typeface="微软雅黑" panose="020b0503020204020204" pitchFamily="34" charset="-122"/>
              </a:endParaRPr>
            </a:p>
          </p:txBody>
        </p:sp>
        <p:sp>
          <p:nvSpPr>
            <p:cNvPr id="20" name="燕尾形 19"/>
            <p:cNvSpPr/>
            <p:nvPr/>
          </p:nvSpPr>
          <p:spPr>
            <a:xfrm flipH="1">
              <a:off x="7822056" y="2006375"/>
              <a:ext cx="173551" cy="160264"/>
            </a:xfrm>
            <a:prstGeom prst="chevron">
              <a:avLst/>
            </a:prstGeom>
            <a:grpFill/>
            <a:ln w="25400" cap="flat" cmpd="sng" algn="ctr">
              <a:noFill/>
              <a:prstDash val="solid"/>
            </a:ln>
            <a:effectLst/>
          </p:spPr>
          <p:txBody>
            <a:bodyPr lIns="68580" tIns="34290" rIns="68580" bIns="34290" anchor="ctr"/>
            <a:lstStyle/>
            <a:p>
              <a:pPr algn="ctr" eaLnBrk="1" fontAlgn="auto" hangingPunct="1">
                <a:spcBef>
                  <a:spcPct val="0"/>
                </a:spcBef>
                <a:spcAft>
                  <a:spcPct val="0"/>
                </a:spcAft>
                <a:defRPr/>
              </a:pPr>
              <a:endParaRPr lang="zh-CN" altLang="en-US" sz="1350" kern="0">
                <a:solidFill>
                  <a:sysClr val="windowText" lastClr="000000"/>
                </a:solidFill>
                <a:latin typeface="Calibri"/>
                <a:ea typeface="微软雅黑" panose="020b0503020204020204" pitchFamily="34" charset="-122"/>
              </a:endParaRPr>
            </a:p>
          </p:txBody>
        </p:sp>
        <p:sp>
          <p:nvSpPr>
            <p:cNvPr id="21" name="燕尾形 20"/>
            <p:cNvSpPr/>
            <p:nvPr/>
          </p:nvSpPr>
          <p:spPr>
            <a:xfrm flipH="1">
              <a:off x="7979830" y="2006375"/>
              <a:ext cx="173551" cy="160264"/>
            </a:xfrm>
            <a:prstGeom prst="chevron">
              <a:avLst/>
            </a:prstGeom>
            <a:grpFill/>
            <a:ln w="25400" cap="flat" cmpd="sng" algn="ctr">
              <a:noFill/>
              <a:prstDash val="solid"/>
            </a:ln>
            <a:effectLst/>
          </p:spPr>
          <p:txBody>
            <a:bodyPr lIns="68580" tIns="34290" rIns="68580" bIns="34290" anchor="ctr"/>
            <a:lstStyle/>
            <a:p>
              <a:pPr algn="ctr" eaLnBrk="1" fontAlgn="auto" hangingPunct="1">
                <a:spcBef>
                  <a:spcPct val="0"/>
                </a:spcBef>
                <a:spcAft>
                  <a:spcPct val="0"/>
                </a:spcAft>
                <a:defRPr/>
              </a:pPr>
              <a:endParaRPr lang="zh-CN" altLang="en-US" sz="1350" kern="0">
                <a:solidFill>
                  <a:sysClr val="windowText" lastClr="000000"/>
                </a:solidFill>
                <a:latin typeface="Calibri"/>
                <a:ea typeface="微软雅黑" panose="020b0503020204020204" pitchFamily="34" charset="-122"/>
              </a:endParaRPr>
            </a:p>
          </p:txBody>
        </p:sp>
        <p:sp>
          <p:nvSpPr>
            <p:cNvPr id="22" name="燕尾形 21"/>
            <p:cNvSpPr/>
            <p:nvPr/>
          </p:nvSpPr>
          <p:spPr>
            <a:xfrm flipH="1">
              <a:off x="8144617" y="2006375"/>
              <a:ext cx="171799" cy="160264"/>
            </a:xfrm>
            <a:prstGeom prst="chevron">
              <a:avLst/>
            </a:prstGeom>
            <a:grpFill/>
            <a:ln w="25400" cap="flat" cmpd="sng" algn="ctr">
              <a:noFill/>
              <a:prstDash val="solid"/>
            </a:ln>
            <a:effectLst/>
          </p:spPr>
          <p:txBody>
            <a:bodyPr lIns="68580" tIns="34290" rIns="68580" bIns="34290" anchor="ctr"/>
            <a:lstStyle/>
            <a:p>
              <a:pPr algn="ctr" eaLnBrk="1" fontAlgn="auto" hangingPunct="1">
                <a:spcBef>
                  <a:spcPct val="0"/>
                </a:spcBef>
                <a:spcAft>
                  <a:spcPct val="0"/>
                </a:spcAft>
                <a:defRPr/>
              </a:pPr>
              <a:endParaRPr lang="zh-CN" altLang="en-US" sz="1350" kern="0">
                <a:solidFill>
                  <a:sysClr val="windowText" lastClr="000000"/>
                </a:solidFill>
                <a:latin typeface="Calibri"/>
                <a:ea typeface="微软雅黑" panose="020b0503020204020204" pitchFamily="34" charset="-122"/>
              </a:endParaRPr>
            </a:p>
          </p:txBody>
        </p:sp>
      </p:grpSp>
      <p:sp>
        <p:nvSpPr>
          <p:cNvPr id="23" name="文本框 1"/>
          <p:cNvSpPr txBox="1"/>
          <p:nvPr/>
        </p:nvSpPr>
        <p:spPr>
          <a:xfrm>
            <a:off x="1795140" y="3708268"/>
            <a:ext cx="1087437" cy="625171"/>
          </a:xfrm>
          <a:prstGeom prst="rect">
            <a:avLst/>
          </a:prstGeom>
          <a:noFill/>
        </p:spPr>
        <p:txBody>
          <a:bodyPr wrap="square" anchor="ctr">
            <a:spAutoFit/>
          </a:bodyPr>
          <a:lstStyle/>
          <a:p>
            <a:pPr eaLnBrk="1" fontAlgn="auto" hangingPunct="1">
              <a:lnSpc>
                <a:spcPct val="130000"/>
              </a:lnSpc>
              <a:spcBef>
                <a:spcPct val="0"/>
              </a:spcBef>
              <a:spcAft>
                <a:spcPct val="0"/>
              </a:spcAft>
              <a:defRPr/>
            </a:pPr>
            <a:r>
              <a:rPr lang="zh-CN" altLang="en-US" sz="1400">
                <a:latin typeface="微软雅黑" panose="020b0503020204020204" pitchFamily="34" charset="-122"/>
                <a:ea typeface="微软雅黑" panose="020b0503020204020204" pitchFamily="34" charset="-122"/>
              </a:rPr>
              <a:t>请在此处输入您的文本</a:t>
            </a:r>
            <a:endParaRPr lang="zh-CN" altLang="en-US" sz="1400">
              <a:latin typeface="微软雅黑" panose="020b0503020204020204" pitchFamily="34" charset="-122"/>
              <a:ea typeface="微软雅黑" panose="020b0503020204020204" pitchFamily="34" charset="-122"/>
            </a:endParaRPr>
          </a:p>
        </p:txBody>
      </p:sp>
      <p:sp>
        <p:nvSpPr>
          <p:cNvPr id="24" name="文本框 33"/>
          <p:cNvSpPr txBox="1"/>
          <p:nvPr/>
        </p:nvSpPr>
        <p:spPr>
          <a:xfrm>
            <a:off x="3025947" y="1372391"/>
            <a:ext cx="1087437" cy="625171"/>
          </a:xfrm>
          <a:prstGeom prst="rect">
            <a:avLst/>
          </a:prstGeom>
          <a:noFill/>
        </p:spPr>
        <p:txBody>
          <a:bodyPr wrap="square" anchor="ctr">
            <a:spAutoFit/>
          </a:bodyPr>
          <a:lstStyle/>
          <a:p>
            <a:pPr eaLnBrk="1" fontAlgn="auto" hangingPunct="1">
              <a:lnSpc>
                <a:spcPct val="130000"/>
              </a:lnSpc>
              <a:spcBef>
                <a:spcPct val="0"/>
              </a:spcBef>
              <a:spcAft>
                <a:spcPct val="0"/>
              </a:spcAft>
              <a:defRPr/>
            </a:pPr>
            <a:r>
              <a:rPr lang="zh-CN" altLang="en-US" sz="1400">
                <a:latin typeface="微软雅黑" panose="020b0503020204020204" pitchFamily="34" charset="-122"/>
                <a:ea typeface="微软雅黑" panose="020b0503020204020204" pitchFamily="34" charset="-122"/>
              </a:rPr>
              <a:t>请在此处输入您的文本</a:t>
            </a:r>
            <a:endParaRPr lang="zh-CN" altLang="en-US" sz="1400">
              <a:latin typeface="微软雅黑" panose="020b0503020204020204" pitchFamily="34" charset="-122"/>
              <a:ea typeface="微软雅黑" panose="020b0503020204020204" pitchFamily="34" charset="-122"/>
            </a:endParaRPr>
          </a:p>
        </p:txBody>
      </p:sp>
      <p:sp>
        <p:nvSpPr>
          <p:cNvPr id="25" name="文本框 34"/>
          <p:cNvSpPr txBox="1"/>
          <p:nvPr/>
        </p:nvSpPr>
        <p:spPr>
          <a:xfrm>
            <a:off x="4046722" y="3922198"/>
            <a:ext cx="1090636" cy="625171"/>
          </a:xfrm>
          <a:prstGeom prst="rect">
            <a:avLst/>
          </a:prstGeom>
          <a:noFill/>
        </p:spPr>
        <p:txBody>
          <a:bodyPr wrap="square" anchor="ctr">
            <a:spAutoFit/>
          </a:bodyPr>
          <a:lstStyle/>
          <a:p>
            <a:pPr eaLnBrk="1" fontAlgn="auto" hangingPunct="1">
              <a:lnSpc>
                <a:spcPct val="130000"/>
              </a:lnSpc>
              <a:spcBef>
                <a:spcPct val="0"/>
              </a:spcBef>
              <a:spcAft>
                <a:spcPct val="0"/>
              </a:spcAft>
              <a:defRPr/>
            </a:pPr>
            <a:r>
              <a:rPr lang="zh-CN" altLang="en-US" sz="1400">
                <a:latin typeface="微软雅黑" panose="020b0503020204020204" pitchFamily="34" charset="-122"/>
                <a:ea typeface="微软雅黑" panose="020b0503020204020204" pitchFamily="34" charset="-122"/>
              </a:rPr>
              <a:t>请在此处输入您的文本</a:t>
            </a:r>
            <a:endParaRPr lang="zh-CN" altLang="en-US" sz="1400">
              <a:latin typeface="微软雅黑" panose="020b0503020204020204" pitchFamily="34" charset="-122"/>
              <a:ea typeface="微软雅黑" panose="020b0503020204020204" pitchFamily="34" charset="-122"/>
            </a:endParaRPr>
          </a:p>
        </p:txBody>
      </p:sp>
      <p:sp>
        <p:nvSpPr>
          <p:cNvPr id="26" name="文本框 35"/>
          <p:cNvSpPr txBox="1"/>
          <p:nvPr/>
        </p:nvSpPr>
        <p:spPr>
          <a:xfrm>
            <a:off x="5385981" y="1386886"/>
            <a:ext cx="1087437" cy="625171"/>
          </a:xfrm>
          <a:prstGeom prst="rect">
            <a:avLst/>
          </a:prstGeom>
          <a:noFill/>
        </p:spPr>
        <p:txBody>
          <a:bodyPr wrap="square" anchor="ctr">
            <a:spAutoFit/>
          </a:bodyPr>
          <a:lstStyle/>
          <a:p>
            <a:pPr eaLnBrk="1" fontAlgn="auto" hangingPunct="1">
              <a:lnSpc>
                <a:spcPct val="130000"/>
              </a:lnSpc>
              <a:spcBef>
                <a:spcPct val="0"/>
              </a:spcBef>
              <a:spcAft>
                <a:spcPct val="0"/>
              </a:spcAft>
              <a:defRPr/>
            </a:pPr>
            <a:r>
              <a:rPr lang="zh-CN" altLang="en-US" sz="1400">
                <a:latin typeface="微软雅黑" panose="020b0503020204020204" pitchFamily="34" charset="-122"/>
                <a:ea typeface="微软雅黑" panose="020b0503020204020204" pitchFamily="34" charset="-122"/>
              </a:rPr>
              <a:t>请在此处输入您的文本</a:t>
            </a:r>
            <a:endParaRPr lang="zh-CN" altLang="en-US" sz="1400">
              <a:latin typeface="微软雅黑" panose="020b0503020204020204" pitchFamily="34" charset="-122"/>
              <a:ea typeface="微软雅黑" panose="020b0503020204020204" pitchFamily="34" charset="-122"/>
            </a:endParaRPr>
          </a:p>
        </p:txBody>
      </p:sp>
      <p:sp>
        <p:nvSpPr>
          <p:cNvPr id="27" name="文本框 36"/>
          <p:cNvSpPr txBox="1"/>
          <p:nvPr/>
        </p:nvSpPr>
        <p:spPr>
          <a:xfrm>
            <a:off x="6252055" y="3922198"/>
            <a:ext cx="1090636" cy="625171"/>
          </a:xfrm>
          <a:prstGeom prst="rect">
            <a:avLst/>
          </a:prstGeom>
          <a:noFill/>
        </p:spPr>
        <p:txBody>
          <a:bodyPr wrap="square" anchor="ctr">
            <a:spAutoFit/>
          </a:bodyPr>
          <a:lstStyle/>
          <a:p>
            <a:pPr eaLnBrk="1" fontAlgn="auto" hangingPunct="1">
              <a:lnSpc>
                <a:spcPct val="130000"/>
              </a:lnSpc>
              <a:spcBef>
                <a:spcPct val="0"/>
              </a:spcBef>
              <a:spcAft>
                <a:spcPct val="0"/>
              </a:spcAft>
              <a:defRPr/>
            </a:pPr>
            <a:r>
              <a:rPr lang="zh-CN" altLang="en-US" sz="1400">
                <a:latin typeface="微软雅黑" panose="020b0503020204020204" pitchFamily="34" charset="-122"/>
                <a:ea typeface="微软雅黑" panose="020b0503020204020204" pitchFamily="34" charset="-122"/>
              </a:rPr>
              <a:t>请在此处输入您的文本</a:t>
            </a:r>
            <a:endParaRPr lang="zh-CN" altLang="en-US" sz="1400">
              <a:latin typeface="微软雅黑" panose="020b0503020204020204" pitchFamily="34" charset="-122"/>
              <a:ea typeface="微软雅黑" panose="020b0503020204020204" pitchFamily="34" charset="-122"/>
            </a:endParaRPr>
          </a:p>
        </p:txBody>
      </p:sp>
    </p:spTree>
  </p:cSld>
  <p:clrMapOvr>
    <a:masterClrMapping/>
  </p:clrMapOvr>
  <mc:AlternateContent>
    <mc:Choice xmlns:p15="http://schemas.microsoft.com/office/powerpoint/2012/main" Requires="p15">
      <p:transition spd="slow" advTm="0" p14:dur="3250">
        <p15:prstTrans prst="origami"/>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nodeType="afterGroup">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 calcmode="lin" valueType="num">
                                      <p:cBhvr>
                                        <p:cTn id="1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
                                        </p:tgtEl>
                                      </p:cBhvr>
                                    </p:animEffect>
                                  </p:childTnLst>
                                </p:cTn>
                              </p:par>
                            </p:childTnLst>
                          </p:cTn>
                        </p:par>
                        <p:par>
                          <p:cTn id="22" fill="hold" nodeType="afterGroup">
                            <p:stCondLst>
                              <p:cond delay="10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1250"/>
                                        <p:tgtEl>
                                          <p:spTgt spid="15"/>
                                        </p:tgtEl>
                                      </p:cBhvr>
                                    </p:animEffect>
                                  </p:childTnLst>
                                </p:cTn>
                              </p:par>
                            </p:childTnLst>
                          </p:cTn>
                        </p:par>
                        <p:par>
                          <p:cTn id="26" fill="hold" nodeType="afterGroup">
                            <p:stCondLst>
                              <p:cond delay="225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nodeType="afterGroup">
                            <p:stCondLst>
                              <p:cond delay="2750"/>
                            </p:stCondLst>
                            <p:childTnLst>
                              <p:par>
                                <p:cTn id="33" presetID="53" presetClass="entr" presetSubtype="16"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par>
                          <p:cTn id="38" fill="hold" nodeType="afterGroup">
                            <p:stCondLst>
                              <p:cond delay="3250"/>
                            </p:stCondLst>
                            <p:childTnLst>
                              <p:par>
                                <p:cTn id="39" presetID="53" presetClass="entr" presetSubtype="16"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par>
                          <p:cTn id="44" fill="hold" nodeType="afterGroup">
                            <p:stCondLst>
                              <p:cond delay="3750"/>
                            </p:stCondLst>
                            <p:childTnLst>
                              <p:par>
                                <p:cTn id="45" presetID="53" presetClass="entr" presetSubtype="16"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par>
                          <p:cTn id="50" fill="hold" nodeType="afterGroup">
                            <p:stCondLst>
                              <p:cond delay="4250"/>
                            </p:stCondLst>
                            <p:childTnLst>
                              <p:par>
                                <p:cTn id="51" presetID="53" presetClass="entr" presetSubtype="16"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par>
                          <p:cTn id="56" fill="hold" nodeType="afterGroup">
                            <p:stCondLst>
                              <p:cond delay="4750"/>
                            </p:stCondLst>
                            <p:childTnLst>
                              <p:par>
                                <p:cTn id="57" presetID="53" presetClass="entr" presetSubtype="16"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500" fill="hold"/>
                                        <p:tgtEl>
                                          <p:spTgt spid="25"/>
                                        </p:tgtEl>
                                        <p:attrNameLst>
                                          <p:attrName>ppt_w</p:attrName>
                                        </p:attrNameLst>
                                      </p:cBhvr>
                                      <p:tavLst>
                                        <p:tav tm="0">
                                          <p:val>
                                            <p:fltVal val="0"/>
                                          </p:val>
                                        </p:tav>
                                        <p:tav tm="100000">
                                          <p:val>
                                            <p:strVal val="#ppt_w"/>
                                          </p:val>
                                        </p:tav>
                                      </p:tavLst>
                                    </p:anim>
                                    <p:anim calcmode="lin" valueType="num">
                                      <p:cBhvr>
                                        <p:cTn id="60" dur="500" fill="hold"/>
                                        <p:tgtEl>
                                          <p:spTgt spid="25"/>
                                        </p:tgtEl>
                                        <p:attrNameLst>
                                          <p:attrName>ppt_h</p:attrName>
                                        </p:attrNameLst>
                                      </p:cBhvr>
                                      <p:tavLst>
                                        <p:tav tm="0">
                                          <p:val>
                                            <p:fltVal val="0"/>
                                          </p:val>
                                        </p:tav>
                                        <p:tav tm="100000">
                                          <p:val>
                                            <p:strVal val="#ppt_h"/>
                                          </p:val>
                                        </p:tav>
                                      </p:tavLst>
                                    </p:anim>
                                    <p:animEffect transition="in" filter="fade">
                                      <p:cBhvr>
                                        <p:cTn id="61" dur="500"/>
                                        <p:tgtEl>
                                          <p:spTgt spid="25"/>
                                        </p:tgtEl>
                                      </p:cBhvr>
                                    </p:animEffect>
                                  </p:childTnLst>
                                </p:cTn>
                              </p:par>
                            </p:childTnLst>
                          </p:cTn>
                        </p:par>
                        <p:par>
                          <p:cTn id="62" fill="hold" nodeType="afterGroup">
                            <p:stCondLst>
                              <p:cond delay="5250"/>
                            </p:stCondLst>
                            <p:childTnLst>
                              <p:par>
                                <p:cTn id="63" presetID="53" presetClass="entr" presetSubtype="16" fill="hold" grpId="0" nodeType="after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500" fill="hold"/>
                                        <p:tgtEl>
                                          <p:spTgt spid="11"/>
                                        </p:tgtEl>
                                        <p:attrNameLst>
                                          <p:attrName>ppt_w</p:attrName>
                                        </p:attrNameLst>
                                      </p:cBhvr>
                                      <p:tavLst>
                                        <p:tav tm="0">
                                          <p:val>
                                            <p:fltVal val="0"/>
                                          </p:val>
                                        </p:tav>
                                        <p:tav tm="100000">
                                          <p:val>
                                            <p:strVal val="#ppt_w"/>
                                          </p:val>
                                        </p:tav>
                                      </p:tavLst>
                                    </p:anim>
                                    <p:anim calcmode="lin" valueType="num">
                                      <p:cBhvr>
                                        <p:cTn id="66" dur="500" fill="hold"/>
                                        <p:tgtEl>
                                          <p:spTgt spid="11"/>
                                        </p:tgtEl>
                                        <p:attrNameLst>
                                          <p:attrName>ppt_h</p:attrName>
                                        </p:attrNameLst>
                                      </p:cBhvr>
                                      <p:tavLst>
                                        <p:tav tm="0">
                                          <p:val>
                                            <p:fltVal val="0"/>
                                          </p:val>
                                        </p:tav>
                                        <p:tav tm="100000">
                                          <p:val>
                                            <p:strVal val="#ppt_h"/>
                                          </p:val>
                                        </p:tav>
                                      </p:tavLst>
                                    </p:anim>
                                    <p:animEffect transition="in" filter="fade">
                                      <p:cBhvr>
                                        <p:cTn id="67" dur="500"/>
                                        <p:tgtEl>
                                          <p:spTgt spid="11"/>
                                        </p:tgtEl>
                                      </p:cBhvr>
                                    </p:animEffect>
                                  </p:childTnLst>
                                </p:cTn>
                              </p:par>
                            </p:childTnLst>
                          </p:cTn>
                        </p:par>
                        <p:par>
                          <p:cTn id="68" fill="hold" nodeType="afterGroup">
                            <p:stCondLst>
                              <p:cond delay="5750"/>
                            </p:stCondLst>
                            <p:childTnLst>
                              <p:par>
                                <p:cTn id="69" presetID="53" presetClass="entr" presetSubtype="16" fill="hold" grpId="0" nodeType="after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p:cTn id="71" dur="500" fill="hold"/>
                                        <p:tgtEl>
                                          <p:spTgt spid="26"/>
                                        </p:tgtEl>
                                        <p:attrNameLst>
                                          <p:attrName>ppt_w</p:attrName>
                                        </p:attrNameLst>
                                      </p:cBhvr>
                                      <p:tavLst>
                                        <p:tav tm="0">
                                          <p:val>
                                            <p:fltVal val="0"/>
                                          </p:val>
                                        </p:tav>
                                        <p:tav tm="100000">
                                          <p:val>
                                            <p:strVal val="#ppt_w"/>
                                          </p:val>
                                        </p:tav>
                                      </p:tavLst>
                                    </p:anim>
                                    <p:anim calcmode="lin" valueType="num">
                                      <p:cBhvr>
                                        <p:cTn id="72" dur="500" fill="hold"/>
                                        <p:tgtEl>
                                          <p:spTgt spid="26"/>
                                        </p:tgtEl>
                                        <p:attrNameLst>
                                          <p:attrName>ppt_h</p:attrName>
                                        </p:attrNameLst>
                                      </p:cBhvr>
                                      <p:tavLst>
                                        <p:tav tm="0">
                                          <p:val>
                                            <p:fltVal val="0"/>
                                          </p:val>
                                        </p:tav>
                                        <p:tav tm="100000">
                                          <p:val>
                                            <p:strVal val="#ppt_h"/>
                                          </p:val>
                                        </p:tav>
                                      </p:tavLst>
                                    </p:anim>
                                    <p:animEffect transition="in" filter="fade">
                                      <p:cBhvr>
                                        <p:cTn id="73" dur="500"/>
                                        <p:tgtEl>
                                          <p:spTgt spid="26"/>
                                        </p:tgtEl>
                                      </p:cBhvr>
                                    </p:animEffect>
                                  </p:childTnLst>
                                </p:cTn>
                              </p:par>
                            </p:childTnLst>
                          </p:cTn>
                        </p:par>
                        <p:par>
                          <p:cTn id="74" fill="hold" nodeType="afterGroup">
                            <p:stCondLst>
                              <p:cond delay="6250"/>
                            </p:stCondLst>
                            <p:childTnLst>
                              <p:par>
                                <p:cTn id="75" presetID="53" presetClass="entr" presetSubtype="16"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500" fill="hold"/>
                                        <p:tgtEl>
                                          <p:spTgt spid="10"/>
                                        </p:tgtEl>
                                        <p:attrNameLst>
                                          <p:attrName>ppt_w</p:attrName>
                                        </p:attrNameLst>
                                      </p:cBhvr>
                                      <p:tavLst>
                                        <p:tav tm="0">
                                          <p:val>
                                            <p:fltVal val="0"/>
                                          </p:val>
                                        </p:tav>
                                        <p:tav tm="100000">
                                          <p:val>
                                            <p:strVal val="#ppt_w"/>
                                          </p:val>
                                        </p:tav>
                                      </p:tavLst>
                                    </p:anim>
                                    <p:anim calcmode="lin" valueType="num">
                                      <p:cBhvr>
                                        <p:cTn id="78" dur="500" fill="hold"/>
                                        <p:tgtEl>
                                          <p:spTgt spid="10"/>
                                        </p:tgtEl>
                                        <p:attrNameLst>
                                          <p:attrName>ppt_h</p:attrName>
                                        </p:attrNameLst>
                                      </p:cBhvr>
                                      <p:tavLst>
                                        <p:tav tm="0">
                                          <p:val>
                                            <p:fltVal val="0"/>
                                          </p:val>
                                        </p:tav>
                                        <p:tav tm="100000">
                                          <p:val>
                                            <p:strVal val="#ppt_h"/>
                                          </p:val>
                                        </p:tav>
                                      </p:tavLst>
                                    </p:anim>
                                    <p:animEffect transition="in" filter="fade">
                                      <p:cBhvr>
                                        <p:cTn id="79" dur="500"/>
                                        <p:tgtEl>
                                          <p:spTgt spid="10"/>
                                        </p:tgtEl>
                                      </p:cBhvr>
                                    </p:animEffect>
                                  </p:childTnLst>
                                </p:cTn>
                              </p:par>
                            </p:childTnLst>
                          </p:cTn>
                        </p:par>
                        <p:par>
                          <p:cTn id="80" fill="hold" nodeType="afterGroup">
                            <p:stCondLst>
                              <p:cond delay="6750"/>
                            </p:stCondLst>
                            <p:childTnLst>
                              <p:par>
                                <p:cTn id="81" presetID="53" presetClass="entr" presetSubtype="16" fill="hold" grpId="0" nodeType="after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p:cTn id="83" dur="500" fill="hold"/>
                                        <p:tgtEl>
                                          <p:spTgt spid="27"/>
                                        </p:tgtEl>
                                        <p:attrNameLst>
                                          <p:attrName>ppt_w</p:attrName>
                                        </p:attrNameLst>
                                      </p:cBhvr>
                                      <p:tavLst>
                                        <p:tav tm="0">
                                          <p:val>
                                            <p:fltVal val="0"/>
                                          </p:val>
                                        </p:tav>
                                        <p:tav tm="100000">
                                          <p:val>
                                            <p:strVal val="#ppt_w"/>
                                          </p:val>
                                        </p:tav>
                                      </p:tavLst>
                                    </p:anim>
                                    <p:anim calcmode="lin" valueType="num">
                                      <p:cBhvr>
                                        <p:cTn id="84" dur="500" fill="hold"/>
                                        <p:tgtEl>
                                          <p:spTgt spid="27"/>
                                        </p:tgtEl>
                                        <p:attrNameLst>
                                          <p:attrName>ppt_h</p:attrName>
                                        </p:attrNameLst>
                                      </p:cBhvr>
                                      <p:tavLst>
                                        <p:tav tm="0">
                                          <p:val>
                                            <p:fltVal val="0"/>
                                          </p:val>
                                        </p:tav>
                                        <p:tav tm="100000">
                                          <p:val>
                                            <p:strVal val="#ppt_h"/>
                                          </p:val>
                                        </p:tav>
                                      </p:tavLst>
                                    </p:anim>
                                    <p:animEffect transition="in" filter="fade">
                                      <p:cBhvr>
                                        <p:cTn id="8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animBg="1"/>
      <p:bldP spid="23" grpId="0"/>
      <p:bldP spid="24" grpId="0"/>
      <p:bldP spid="25" grpId="0"/>
      <p:bldP spid="26" grpId="0"/>
      <p:bldP spid="27"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Text Placeholder 4"/>
          <p:cNvSpPr txBox="1"/>
          <p:nvPr/>
        </p:nvSpPr>
        <p:spPr>
          <a:xfrm>
            <a:off x="611560" y="429469"/>
            <a:ext cx="2256285" cy="496784"/>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b="1">
                <a:solidFill>
                  <a:srgbClr val="4CA6C6"/>
                </a:solidFill>
                <a:latin typeface="微软雅黑" panose="020b0503020204020204" pitchFamily="34" charset="-122"/>
                <a:ea typeface="微软雅黑" panose="020b0503020204020204" pitchFamily="34" charset="-122"/>
              </a:rPr>
              <a:t>目录</a:t>
            </a:r>
            <a:r>
              <a:rPr lang="en-US" altLang="zh-CN" b="1">
                <a:solidFill>
                  <a:srgbClr val="4CA6C6"/>
                </a:solidFill>
                <a:latin typeface="微软雅黑" panose="020b0503020204020204" pitchFamily="34" charset="-122"/>
                <a:ea typeface="微软雅黑" panose="020b0503020204020204" pitchFamily="34" charset="-122"/>
              </a:rPr>
              <a:t>/</a:t>
            </a:r>
            <a:r>
              <a:rPr lang="en-US" altLang="zh-CN" sz="1800" b="1">
                <a:solidFill>
                  <a:srgbClr val="4CA6C6"/>
                </a:solidFill>
                <a:latin typeface="微软雅黑" panose="020b0503020204020204" pitchFamily="34" charset="-122"/>
                <a:ea typeface="微软雅黑" panose="020b0503020204020204" pitchFamily="34" charset="-122"/>
              </a:rPr>
              <a:t>Contents</a:t>
            </a:r>
            <a:endParaRPr lang="en-GB" sz="1800" b="1">
              <a:solidFill>
                <a:srgbClr val="4CA6C6"/>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738572" y="1059582"/>
            <a:ext cx="7649852" cy="0"/>
          </a:xfrm>
          <a:prstGeom prst="line">
            <a:avLst/>
          </a:prstGeom>
          <a:ln>
            <a:solidFill>
              <a:srgbClr val="4CA6C6"/>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2339753" y="1419622"/>
            <a:ext cx="894259" cy="489631"/>
            <a:chOff x="2215144" y="927951"/>
            <a:chExt cx="1244730" cy="897673"/>
          </a:xfrm>
        </p:grpSpPr>
        <p:sp>
          <p:nvSpPr>
            <p:cNvPr id="7" name="平行四边形 6"/>
            <p:cNvSpPr/>
            <p:nvPr/>
          </p:nvSpPr>
          <p:spPr>
            <a:xfrm>
              <a:off x="2215144" y="982844"/>
              <a:ext cx="1120898" cy="842780"/>
            </a:xfrm>
            <a:prstGeom prst="parallelogram">
              <a:avLst>
                <a:gd name="adj" fmla="val 48207"/>
              </a:avLst>
            </a:prstGeom>
            <a:solidFill>
              <a:srgbClr val="4C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8" name="文本框 9"/>
            <p:cNvSpPr txBox="1"/>
            <p:nvPr/>
          </p:nvSpPr>
          <p:spPr>
            <a:xfrm>
              <a:off x="2393075" y="927951"/>
              <a:ext cx="1066799" cy="816504"/>
            </a:xfrm>
            <a:prstGeom prst="rect">
              <a:avLst/>
            </a:prstGeom>
            <a:noFill/>
          </p:spPr>
          <p:txBody>
            <a:bodyPr wrap="square" rtlCol="0">
              <a:spAutoFit/>
            </a:bodyPr>
            <a:lstStyle/>
            <a:p>
              <a:r>
                <a:rPr lang="en-US" altLang="zh-CN" sz="2800">
                  <a:solidFill>
                    <a:schemeClr val="bg1"/>
                  </a:solidFill>
                  <a:latin typeface="Impact" panose="020b0806030902050204" pitchFamily="34" charset="0"/>
                </a:rPr>
                <a:t>01</a:t>
              </a:r>
              <a:endParaRPr lang="zh-CN" altLang="en-US" sz="2800">
                <a:solidFill>
                  <a:schemeClr val="bg1"/>
                </a:solidFill>
                <a:latin typeface="Impact" panose="020b0806030902050204" pitchFamily="34" charset="0"/>
              </a:endParaRPr>
            </a:p>
          </p:txBody>
        </p:sp>
      </p:grpSp>
      <p:grpSp>
        <p:nvGrpSpPr>
          <p:cNvPr id="9" name="组合 8"/>
          <p:cNvGrpSpPr/>
          <p:nvPr/>
        </p:nvGrpSpPr>
        <p:grpSpPr>
          <a:xfrm>
            <a:off x="2339753" y="2099236"/>
            <a:ext cx="894259" cy="504163"/>
            <a:chOff x="2215144" y="1952311"/>
            <a:chExt cx="1244730" cy="924318"/>
          </a:xfrm>
        </p:grpSpPr>
        <p:sp>
          <p:nvSpPr>
            <p:cNvPr id="10" name="平行四边形 9"/>
            <p:cNvSpPr/>
            <p:nvPr/>
          </p:nvSpPr>
          <p:spPr>
            <a:xfrm>
              <a:off x="2215144" y="2033848"/>
              <a:ext cx="1120898" cy="842781"/>
            </a:xfrm>
            <a:prstGeom prst="parallelogram">
              <a:avLst>
                <a:gd name="adj" fmla="val 48207"/>
              </a:avLst>
            </a:prstGeom>
            <a:solidFill>
              <a:srgbClr val="4C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11" name="文本框 10"/>
            <p:cNvSpPr txBox="1"/>
            <p:nvPr/>
          </p:nvSpPr>
          <p:spPr>
            <a:xfrm>
              <a:off x="2393075" y="1952311"/>
              <a:ext cx="1066799" cy="816508"/>
            </a:xfrm>
            <a:prstGeom prst="rect">
              <a:avLst/>
            </a:prstGeom>
            <a:noFill/>
          </p:spPr>
          <p:txBody>
            <a:bodyPr wrap="square" rtlCol="0">
              <a:spAutoFit/>
            </a:bodyPr>
            <a:lstStyle/>
            <a:p>
              <a:r>
                <a:rPr lang="en-US" altLang="zh-CN" sz="2800">
                  <a:solidFill>
                    <a:schemeClr val="bg1"/>
                  </a:solidFill>
                  <a:latin typeface="Impact" panose="020b0806030902050204" pitchFamily="34" charset="0"/>
                </a:rPr>
                <a:t>02</a:t>
              </a:r>
              <a:endParaRPr lang="zh-CN" altLang="en-US" sz="2800">
                <a:solidFill>
                  <a:schemeClr val="bg1"/>
                </a:solidFill>
                <a:latin typeface="Impact" panose="020b0806030902050204" pitchFamily="34" charset="0"/>
              </a:endParaRPr>
            </a:p>
          </p:txBody>
        </p:sp>
      </p:grpSp>
      <p:grpSp>
        <p:nvGrpSpPr>
          <p:cNvPr id="12" name="组合 11"/>
          <p:cNvGrpSpPr/>
          <p:nvPr/>
        </p:nvGrpSpPr>
        <p:grpSpPr>
          <a:xfrm>
            <a:off x="2339753" y="2801084"/>
            <a:ext cx="894259" cy="496081"/>
            <a:chOff x="2215144" y="3018134"/>
            <a:chExt cx="1244730" cy="909499"/>
          </a:xfrm>
        </p:grpSpPr>
        <p:sp>
          <p:nvSpPr>
            <p:cNvPr id="13" name="平行四边形 12"/>
            <p:cNvSpPr/>
            <p:nvPr/>
          </p:nvSpPr>
          <p:spPr>
            <a:xfrm>
              <a:off x="2215144" y="3084852"/>
              <a:ext cx="1120898" cy="842781"/>
            </a:xfrm>
            <a:prstGeom prst="parallelogram">
              <a:avLst>
                <a:gd name="adj" fmla="val 48207"/>
              </a:avLst>
            </a:prstGeom>
            <a:solidFill>
              <a:srgbClr val="4C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14" name="文本框 13"/>
            <p:cNvSpPr txBox="1"/>
            <p:nvPr/>
          </p:nvSpPr>
          <p:spPr>
            <a:xfrm>
              <a:off x="2393075" y="3018134"/>
              <a:ext cx="1066799" cy="816505"/>
            </a:xfrm>
            <a:prstGeom prst="rect">
              <a:avLst/>
            </a:prstGeom>
            <a:noFill/>
          </p:spPr>
          <p:txBody>
            <a:bodyPr wrap="square" rtlCol="0">
              <a:spAutoFit/>
            </a:bodyPr>
            <a:lstStyle/>
            <a:p>
              <a:r>
                <a:rPr lang="en-US" altLang="zh-CN" sz="2800">
                  <a:solidFill>
                    <a:schemeClr val="bg1"/>
                  </a:solidFill>
                  <a:latin typeface="Impact" panose="020b0806030902050204" pitchFamily="34" charset="0"/>
                </a:rPr>
                <a:t>03</a:t>
              </a:r>
              <a:endParaRPr lang="zh-CN" altLang="en-US" sz="2800">
                <a:solidFill>
                  <a:schemeClr val="bg1"/>
                </a:solidFill>
                <a:latin typeface="Impact" panose="020b0806030902050204" pitchFamily="34" charset="0"/>
              </a:endParaRPr>
            </a:p>
          </p:txBody>
        </p:sp>
      </p:grpSp>
      <p:grpSp>
        <p:nvGrpSpPr>
          <p:cNvPr id="15" name="组合 14"/>
          <p:cNvGrpSpPr/>
          <p:nvPr/>
        </p:nvGrpSpPr>
        <p:grpSpPr>
          <a:xfrm>
            <a:off x="2339753" y="3483574"/>
            <a:ext cx="894259" cy="508134"/>
            <a:chOff x="2215144" y="4047039"/>
            <a:chExt cx="1244730" cy="931598"/>
          </a:xfrm>
        </p:grpSpPr>
        <p:sp>
          <p:nvSpPr>
            <p:cNvPr id="16" name="平行四边形 15"/>
            <p:cNvSpPr/>
            <p:nvPr/>
          </p:nvSpPr>
          <p:spPr>
            <a:xfrm>
              <a:off x="2215144" y="4135856"/>
              <a:ext cx="1120898" cy="842781"/>
            </a:xfrm>
            <a:prstGeom prst="parallelogram">
              <a:avLst>
                <a:gd name="adj" fmla="val 48207"/>
              </a:avLst>
            </a:prstGeom>
            <a:solidFill>
              <a:srgbClr val="4C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17" name="文本框 12"/>
            <p:cNvSpPr txBox="1"/>
            <p:nvPr/>
          </p:nvSpPr>
          <p:spPr>
            <a:xfrm>
              <a:off x="2393075" y="4047039"/>
              <a:ext cx="1066799" cy="816506"/>
            </a:xfrm>
            <a:prstGeom prst="rect">
              <a:avLst/>
            </a:prstGeom>
            <a:noFill/>
          </p:spPr>
          <p:txBody>
            <a:bodyPr wrap="square" rtlCol="0">
              <a:spAutoFit/>
            </a:bodyPr>
            <a:lstStyle/>
            <a:p>
              <a:r>
                <a:rPr lang="en-US" altLang="zh-CN" sz="2800">
                  <a:solidFill>
                    <a:schemeClr val="bg1"/>
                  </a:solidFill>
                  <a:latin typeface="Impact" panose="020b0806030902050204" pitchFamily="34" charset="0"/>
                </a:rPr>
                <a:t>04</a:t>
              </a:r>
              <a:endParaRPr lang="zh-CN" altLang="en-US" sz="2800">
                <a:solidFill>
                  <a:schemeClr val="bg1"/>
                </a:solidFill>
                <a:latin typeface="Impact" panose="020b0806030902050204" pitchFamily="34" charset="0"/>
              </a:endParaRPr>
            </a:p>
          </p:txBody>
        </p:sp>
      </p:grpSp>
      <p:grpSp>
        <p:nvGrpSpPr>
          <p:cNvPr id="18" name="组合 17"/>
          <p:cNvGrpSpPr/>
          <p:nvPr/>
        </p:nvGrpSpPr>
        <p:grpSpPr>
          <a:xfrm>
            <a:off x="2339752" y="4183115"/>
            <a:ext cx="884486" cy="502735"/>
            <a:chOff x="2215144" y="5107938"/>
            <a:chExt cx="1231128" cy="921702"/>
          </a:xfrm>
        </p:grpSpPr>
        <p:sp>
          <p:nvSpPr>
            <p:cNvPr id="19" name="平行四边形 18"/>
            <p:cNvSpPr/>
            <p:nvPr/>
          </p:nvSpPr>
          <p:spPr>
            <a:xfrm>
              <a:off x="2215144" y="5186859"/>
              <a:ext cx="1120898" cy="842781"/>
            </a:xfrm>
            <a:prstGeom prst="parallelogram">
              <a:avLst>
                <a:gd name="adj" fmla="val 48207"/>
              </a:avLst>
            </a:prstGeom>
            <a:solidFill>
              <a:srgbClr val="4C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20" name="文本框 13"/>
            <p:cNvSpPr txBox="1"/>
            <p:nvPr/>
          </p:nvSpPr>
          <p:spPr>
            <a:xfrm>
              <a:off x="2379473" y="5107938"/>
              <a:ext cx="1066799" cy="816510"/>
            </a:xfrm>
            <a:prstGeom prst="rect">
              <a:avLst/>
            </a:prstGeom>
            <a:noFill/>
          </p:spPr>
          <p:txBody>
            <a:bodyPr wrap="square" rtlCol="0">
              <a:spAutoFit/>
            </a:bodyPr>
            <a:lstStyle/>
            <a:p>
              <a:r>
                <a:rPr lang="en-US" altLang="zh-CN" sz="2800">
                  <a:solidFill>
                    <a:schemeClr val="bg1"/>
                  </a:solidFill>
                  <a:latin typeface="Impact" panose="020b0806030902050204" pitchFamily="34" charset="0"/>
                </a:rPr>
                <a:t>05</a:t>
              </a:r>
              <a:endParaRPr lang="zh-CN" altLang="en-US" sz="2800">
                <a:solidFill>
                  <a:schemeClr val="bg1"/>
                </a:solidFill>
                <a:latin typeface="Impact" panose="020b0806030902050204" pitchFamily="34" charset="0"/>
              </a:endParaRPr>
            </a:p>
          </p:txBody>
        </p:sp>
      </p:grpSp>
      <p:grpSp>
        <p:nvGrpSpPr>
          <p:cNvPr id="21" name="组合 20"/>
          <p:cNvGrpSpPr/>
          <p:nvPr/>
        </p:nvGrpSpPr>
        <p:grpSpPr>
          <a:xfrm>
            <a:off x="3019006" y="1432933"/>
            <a:ext cx="3857250" cy="459690"/>
            <a:chOff x="4315150" y="953426"/>
            <a:chExt cx="3857250" cy="540057"/>
          </a:xfrm>
        </p:grpSpPr>
        <p:sp>
          <p:nvSpPr>
            <p:cNvPr id="22" name="矩形 21"/>
            <p:cNvSpPr/>
            <p:nvPr/>
          </p:nvSpPr>
          <p:spPr>
            <a:xfrm>
              <a:off x="4841196" y="1036090"/>
              <a:ext cx="2827147" cy="325426"/>
            </a:xfrm>
            <a:prstGeom prst="rect">
              <a:avLst/>
            </a:prstGeom>
            <a:ln w="15875">
              <a:noFill/>
            </a:ln>
          </p:spPr>
          <p:txBody>
            <a:bodyPr wrap="square" lIns="68580" tIns="34290" rIns="68580" bIns="34290">
              <a:spAutoFit/>
            </a:bodyPr>
            <a:lstStyle/>
            <a:p>
              <a:r>
                <a:rPr lang="zh-CN" altLang="en-US" b="1" smtClean="0">
                  <a:solidFill>
                    <a:schemeClr val="tx1">
                      <a:lumMod val="75000"/>
                      <a:lumOff val="25000"/>
                    </a:schemeClr>
                  </a:solidFill>
                  <a:latin typeface="微软雅黑" panose="020b0503020204020204" pitchFamily="34" charset="-122"/>
                  <a:ea typeface="微软雅黑" panose="020b0503020204020204" pitchFamily="34" charset="-122"/>
                </a:rPr>
                <a:t>单击此处添加标题</a:t>
              </a:r>
              <a:endParaRPr lang="en-GB" altLang="zh-CN"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平行四边形 22"/>
            <p:cNvSpPr/>
            <p:nvPr/>
          </p:nvSpPr>
          <p:spPr>
            <a:xfrm>
              <a:off x="4315150" y="953426"/>
              <a:ext cx="3857250" cy="540057"/>
            </a:xfrm>
            <a:prstGeom prst="parallelogram">
              <a:avLst>
                <a:gd name="adj" fmla="val 48207"/>
              </a:avLst>
            </a:prstGeom>
            <a:noFill/>
            <a:ln w="15875">
              <a:solidFill>
                <a:srgbClr val="4CA6C6"/>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24" name="组合 23"/>
          <p:cNvGrpSpPr/>
          <p:nvPr/>
        </p:nvGrpSpPr>
        <p:grpSpPr>
          <a:xfrm>
            <a:off x="3019006" y="2127086"/>
            <a:ext cx="3857250" cy="459690"/>
            <a:chOff x="4315150" y="1647579"/>
            <a:chExt cx="3857250" cy="540057"/>
          </a:xfrm>
        </p:grpSpPr>
        <p:sp>
          <p:nvSpPr>
            <p:cNvPr id="25" name="矩形 24"/>
            <p:cNvSpPr/>
            <p:nvPr/>
          </p:nvSpPr>
          <p:spPr>
            <a:xfrm>
              <a:off x="4841196" y="1730243"/>
              <a:ext cx="2827147" cy="325426"/>
            </a:xfrm>
            <a:prstGeom prst="rect">
              <a:avLst/>
            </a:prstGeom>
            <a:ln w="15875">
              <a:noFill/>
            </a:ln>
          </p:spPr>
          <p:txBody>
            <a:bodyPr wrap="square" lIns="68580" tIns="34290" rIns="68580" bIns="34290">
              <a:spAutoFit/>
            </a:bodyPr>
            <a:lstStyle/>
            <a:p>
              <a:r>
                <a:rPr lang="zh-CN" altLang="en-US" b="1" smtClean="0">
                  <a:solidFill>
                    <a:schemeClr val="tx1">
                      <a:lumMod val="75000"/>
                      <a:lumOff val="25000"/>
                    </a:schemeClr>
                  </a:solidFill>
                  <a:latin typeface="微软雅黑" panose="020b0503020204020204" pitchFamily="34" charset="-122"/>
                  <a:ea typeface="微软雅黑" panose="020b0503020204020204" pitchFamily="34" charset="-122"/>
                </a:rPr>
                <a:t>单击此处添加标题</a:t>
              </a:r>
              <a:endParaRPr lang="en-GB" altLang="zh-CN"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平行四边形 25"/>
            <p:cNvSpPr/>
            <p:nvPr/>
          </p:nvSpPr>
          <p:spPr>
            <a:xfrm>
              <a:off x="4315150" y="1647579"/>
              <a:ext cx="3857250" cy="540057"/>
            </a:xfrm>
            <a:prstGeom prst="parallelogram">
              <a:avLst>
                <a:gd name="adj" fmla="val 48207"/>
              </a:avLst>
            </a:prstGeom>
            <a:noFill/>
            <a:ln w="15875">
              <a:solidFill>
                <a:srgbClr val="4CA6C6"/>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27" name="组合 26"/>
          <p:cNvGrpSpPr/>
          <p:nvPr/>
        </p:nvGrpSpPr>
        <p:grpSpPr>
          <a:xfrm>
            <a:off x="3019006" y="2821238"/>
            <a:ext cx="3857250" cy="459690"/>
            <a:chOff x="4315150" y="2341731"/>
            <a:chExt cx="3857250" cy="540057"/>
          </a:xfrm>
        </p:grpSpPr>
        <p:sp>
          <p:nvSpPr>
            <p:cNvPr id="28" name="矩形 27"/>
            <p:cNvSpPr/>
            <p:nvPr/>
          </p:nvSpPr>
          <p:spPr>
            <a:xfrm>
              <a:off x="4841197" y="2424395"/>
              <a:ext cx="2827146" cy="325426"/>
            </a:xfrm>
            <a:prstGeom prst="rect">
              <a:avLst/>
            </a:prstGeom>
            <a:ln w="15875">
              <a:noFill/>
            </a:ln>
          </p:spPr>
          <p:txBody>
            <a:bodyPr wrap="square" lIns="68580" tIns="34290" rIns="68580" bIns="34290">
              <a:spAutoFit/>
            </a:bodyPr>
            <a:lstStyle/>
            <a:p>
              <a:r>
                <a:rPr lang="zh-CN" altLang="en-US" b="1" smtClean="0">
                  <a:solidFill>
                    <a:schemeClr val="tx1">
                      <a:lumMod val="75000"/>
                      <a:lumOff val="25000"/>
                    </a:schemeClr>
                  </a:solidFill>
                  <a:latin typeface="微软雅黑" panose="020b0503020204020204" pitchFamily="34" charset="-122"/>
                  <a:ea typeface="微软雅黑" panose="020b0503020204020204" pitchFamily="34" charset="-122"/>
                </a:rPr>
                <a:t>单击此处添加标题</a:t>
              </a:r>
              <a:endParaRPr lang="en-GB" altLang="zh-CN"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平行四边形 28"/>
            <p:cNvSpPr/>
            <p:nvPr/>
          </p:nvSpPr>
          <p:spPr>
            <a:xfrm>
              <a:off x="4315150" y="2341731"/>
              <a:ext cx="3857250" cy="540057"/>
            </a:xfrm>
            <a:prstGeom prst="parallelogram">
              <a:avLst>
                <a:gd name="adj" fmla="val 48207"/>
              </a:avLst>
            </a:prstGeom>
            <a:noFill/>
            <a:ln w="15875">
              <a:solidFill>
                <a:srgbClr val="4CA6C6"/>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30" name="组合 29"/>
          <p:cNvGrpSpPr/>
          <p:nvPr/>
        </p:nvGrpSpPr>
        <p:grpSpPr>
          <a:xfrm>
            <a:off x="3019006" y="3515391"/>
            <a:ext cx="3857250" cy="459690"/>
            <a:chOff x="4315150" y="3035884"/>
            <a:chExt cx="3857250" cy="540057"/>
          </a:xfrm>
        </p:grpSpPr>
        <p:sp>
          <p:nvSpPr>
            <p:cNvPr id="31" name="矩形 30"/>
            <p:cNvSpPr/>
            <p:nvPr/>
          </p:nvSpPr>
          <p:spPr>
            <a:xfrm>
              <a:off x="4841196" y="3118548"/>
              <a:ext cx="2827147" cy="325426"/>
            </a:xfrm>
            <a:prstGeom prst="rect">
              <a:avLst/>
            </a:prstGeom>
            <a:ln w="15875">
              <a:noFill/>
            </a:ln>
          </p:spPr>
          <p:txBody>
            <a:bodyPr wrap="square" lIns="68580" tIns="34290" rIns="68580" bIns="34290">
              <a:spAutoFit/>
            </a:bodyPr>
            <a:lstStyle/>
            <a:p>
              <a:r>
                <a:rPr lang="zh-CN" altLang="en-US" b="1" smtClean="0">
                  <a:solidFill>
                    <a:schemeClr val="tx1">
                      <a:lumMod val="75000"/>
                      <a:lumOff val="25000"/>
                    </a:schemeClr>
                  </a:solidFill>
                  <a:latin typeface="微软雅黑" panose="020b0503020204020204" pitchFamily="34" charset="-122"/>
                  <a:ea typeface="微软雅黑" panose="020b0503020204020204" pitchFamily="34" charset="-122"/>
                </a:rPr>
                <a:t>单击此处添加标题</a:t>
              </a:r>
              <a:endParaRPr lang="en-GB" altLang="zh-CN"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平行四边形 31"/>
            <p:cNvSpPr/>
            <p:nvPr/>
          </p:nvSpPr>
          <p:spPr>
            <a:xfrm>
              <a:off x="4315150" y="3035884"/>
              <a:ext cx="3857250" cy="540057"/>
            </a:xfrm>
            <a:prstGeom prst="parallelogram">
              <a:avLst>
                <a:gd name="adj" fmla="val 48207"/>
              </a:avLst>
            </a:prstGeom>
            <a:noFill/>
            <a:ln w="15875">
              <a:solidFill>
                <a:srgbClr val="4CA6C6"/>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33" name="组合 32"/>
          <p:cNvGrpSpPr/>
          <p:nvPr/>
        </p:nvGrpSpPr>
        <p:grpSpPr>
          <a:xfrm>
            <a:off x="3019006" y="4209545"/>
            <a:ext cx="3857250" cy="459690"/>
            <a:chOff x="4315150" y="3730038"/>
            <a:chExt cx="3857250" cy="540057"/>
          </a:xfrm>
        </p:grpSpPr>
        <p:sp>
          <p:nvSpPr>
            <p:cNvPr id="34" name="矩形 33"/>
            <p:cNvSpPr/>
            <p:nvPr/>
          </p:nvSpPr>
          <p:spPr>
            <a:xfrm>
              <a:off x="4841197" y="3812702"/>
              <a:ext cx="2827146" cy="325426"/>
            </a:xfrm>
            <a:prstGeom prst="rect">
              <a:avLst/>
            </a:prstGeom>
            <a:ln w="15875">
              <a:noFill/>
            </a:ln>
          </p:spPr>
          <p:txBody>
            <a:bodyPr wrap="square" lIns="68580" tIns="34290" rIns="68580" bIns="34290">
              <a:spAutoFit/>
            </a:bodyPr>
            <a:lstStyle/>
            <a:p>
              <a:r>
                <a:rPr lang="zh-CN" altLang="en-US" b="1" smtClean="0">
                  <a:solidFill>
                    <a:schemeClr val="tx1">
                      <a:lumMod val="75000"/>
                      <a:lumOff val="25000"/>
                    </a:schemeClr>
                  </a:solidFill>
                  <a:latin typeface="微软雅黑" panose="020b0503020204020204" pitchFamily="34" charset="-122"/>
                  <a:ea typeface="微软雅黑" panose="020b0503020204020204" pitchFamily="34" charset="-122"/>
                </a:rPr>
                <a:t>单击此处添加标题</a:t>
              </a:r>
              <a:endParaRPr lang="en-GB" altLang="zh-CN"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平行四边形 34"/>
            <p:cNvSpPr/>
            <p:nvPr/>
          </p:nvSpPr>
          <p:spPr>
            <a:xfrm>
              <a:off x="4315150" y="3730038"/>
              <a:ext cx="3857250" cy="540057"/>
            </a:xfrm>
            <a:prstGeom prst="parallelogram">
              <a:avLst>
                <a:gd name="adj" fmla="val 48207"/>
              </a:avLst>
            </a:prstGeom>
            <a:noFill/>
            <a:ln w="15875">
              <a:solidFill>
                <a:srgbClr val="4CA6C6"/>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65" name="组合 64"/>
          <p:cNvGrpSpPr/>
          <p:nvPr/>
        </p:nvGrpSpPr>
        <p:grpSpPr>
          <a:xfrm>
            <a:off x="7824839" y="598610"/>
            <a:ext cx="397019" cy="397019"/>
            <a:chOff x="8179277" y="3748642"/>
            <a:chExt cx="1500028" cy="1500029"/>
          </a:xfrm>
          <a:effectLst>
            <a:reflection blurRad="88900" stA="83000" endPos="63000" dist="50800" dir="5400000" sy="-100000" algn="bl" rotWithShape="0"/>
          </a:effectLst>
        </p:grpSpPr>
        <p:sp>
          <p:nvSpPr>
            <p:cNvPr id="66" name="椭圆 65"/>
            <p:cNvSpPr/>
            <p:nvPr/>
          </p:nvSpPr>
          <p:spPr>
            <a:xfrm>
              <a:off x="8179277" y="3748642"/>
              <a:ext cx="1500028" cy="150002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grpSp>
          <p:nvGrpSpPr>
            <p:cNvPr id="67" name="组合 66"/>
            <p:cNvGrpSpPr/>
            <p:nvPr/>
          </p:nvGrpSpPr>
          <p:grpSpPr>
            <a:xfrm>
              <a:off x="8605283" y="4234099"/>
              <a:ext cx="630396" cy="548323"/>
              <a:chOff x="11250613" y="919163"/>
              <a:chExt cx="573087" cy="498475"/>
            </a:xfrm>
          </p:grpSpPr>
          <p:sp>
            <p:nvSpPr>
              <p:cNvPr id="68" name="Freeform 193"/>
              <p:cNvSpPr/>
              <p:nvPr/>
            </p:nvSpPr>
            <p:spPr bwMode="auto">
              <a:xfrm>
                <a:off x="11250613" y="919163"/>
                <a:ext cx="573087" cy="498475"/>
              </a:xfrm>
              <a:custGeom>
                <a:gdLst>
                  <a:gd name="T0" fmla="*/ 0 w 248"/>
                  <a:gd name="T1" fmla="*/ 2147483646 h 216"/>
                  <a:gd name="T2" fmla="*/ 2147483646 w 248"/>
                  <a:gd name="T3" fmla="*/ 2147483646 h 216"/>
                  <a:gd name="T4" fmla="*/ 2147483646 w 248"/>
                  <a:gd name="T5" fmla="*/ 2147483646 h 216"/>
                  <a:gd name="T6" fmla="*/ 2147483646 w 248"/>
                  <a:gd name="T7" fmla="*/ 0 h 216"/>
                  <a:gd name="T8" fmla="*/ 2147483646 w 248"/>
                  <a:gd name="T9" fmla="*/ 2147483646 h 216"/>
                  <a:gd name="T10" fmla="*/ 2147483646 w 248"/>
                  <a:gd name="T11" fmla="*/ 0 h 216"/>
                  <a:gd name="T12" fmla="*/ 0 w 248"/>
                  <a:gd name="T13" fmla="*/ 2147483646 h 216"/>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248" h="216">
                    <a:moveTo>
                      <a:pt x="0" y="64"/>
                    </a:moveTo>
                    <a:cubicBezTo>
                      <a:pt x="0" y="144"/>
                      <a:pt x="124" y="216"/>
                      <a:pt x="124" y="216"/>
                    </a:cubicBezTo>
                    <a:cubicBezTo>
                      <a:pt x="124" y="216"/>
                      <a:pt x="248" y="144"/>
                      <a:pt x="248" y="64"/>
                    </a:cubicBezTo>
                    <a:cubicBezTo>
                      <a:pt x="248" y="31"/>
                      <a:pt x="224" y="0"/>
                      <a:pt x="188" y="0"/>
                    </a:cubicBezTo>
                    <a:cubicBezTo>
                      <a:pt x="155" y="0"/>
                      <a:pt x="124" y="23"/>
                      <a:pt x="124" y="56"/>
                    </a:cubicBezTo>
                    <a:cubicBezTo>
                      <a:pt x="124" y="23"/>
                      <a:pt x="93" y="0"/>
                      <a:pt x="60" y="0"/>
                    </a:cubicBezTo>
                    <a:cubicBezTo>
                      <a:pt x="24" y="0"/>
                      <a:pt x="0" y="31"/>
                      <a:pt x="0" y="64"/>
                    </a:cubicBezTo>
                    <a:close/>
                  </a:path>
                </a:pathLst>
              </a:custGeom>
              <a:noFill/>
              <a:ln w="17463" cap="rnd">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9" name="Freeform 194"/>
              <p:cNvSpPr/>
              <p:nvPr/>
            </p:nvSpPr>
            <p:spPr bwMode="auto">
              <a:xfrm>
                <a:off x="11676063" y="984250"/>
                <a:ext cx="87312" cy="92075"/>
              </a:xfrm>
              <a:custGeom>
                <a:gdLst>
                  <a:gd name="T0" fmla="*/ 2147483646 w 38"/>
                  <a:gd name="T1" fmla="*/ 2147483646 h 40"/>
                  <a:gd name="T2" fmla="*/ 0 w 38"/>
                  <a:gd name="T3" fmla="*/ 0 h 40"/>
                  <a:gd name="T4" fmla="*/ 0 60000 65536"/>
                  <a:gd name="T5" fmla="*/ 0 60000 65536"/>
                </a:gdLst>
                <a:cxnLst>
                  <a:cxn ang="T4">
                    <a:pos x="T0" y="T1"/>
                  </a:cxn>
                  <a:cxn ang="T5">
                    <a:pos x="T2" y="T3"/>
                  </a:cxn>
                </a:cxnLst>
                <a:rect l="0" t="0" r="r" b="b"/>
                <a:pathLst>
                  <a:path w="38" h="40">
                    <a:moveTo>
                      <a:pt x="38" y="40"/>
                    </a:moveTo>
                    <a:cubicBezTo>
                      <a:pt x="38" y="19"/>
                      <a:pt x="23" y="0"/>
                      <a:pt x="0" y="0"/>
                    </a:cubicBezTo>
                  </a:path>
                </a:pathLst>
              </a:custGeom>
              <a:noFill/>
              <a:ln w="17463" cap="rnd">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grpSp>
        <p:nvGrpSpPr>
          <p:cNvPr id="70" name="组合 69"/>
          <p:cNvGrpSpPr/>
          <p:nvPr/>
        </p:nvGrpSpPr>
        <p:grpSpPr>
          <a:xfrm>
            <a:off x="6040700" y="593187"/>
            <a:ext cx="397019" cy="397019"/>
            <a:chOff x="1682477" y="2278669"/>
            <a:chExt cx="1164618" cy="1164619"/>
          </a:xfrm>
          <a:effectLst>
            <a:reflection blurRad="88900" stA="83000" endPos="63000" dist="50800" dir="5400000" sy="-100000" algn="bl" rotWithShape="0"/>
          </a:effectLst>
        </p:grpSpPr>
        <p:sp>
          <p:nvSpPr>
            <p:cNvPr id="71" name="椭圆 70"/>
            <p:cNvSpPr/>
            <p:nvPr/>
          </p:nvSpPr>
          <p:spPr>
            <a:xfrm>
              <a:off x="1682477" y="2278669"/>
              <a:ext cx="1164618"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4800">
                <a:solidFill>
                  <a:schemeClr val="tx1"/>
                </a:solidFill>
                <a:latin typeface="Chelsea" panose="02000500000000000000" pitchFamily="2" charset="0"/>
              </a:endParaRPr>
            </a:p>
          </p:txBody>
        </p:sp>
        <p:sp>
          <p:nvSpPr>
            <p:cNvPr id="72" name="KSO_Shape"/>
            <p:cNvSpPr/>
            <p:nvPr/>
          </p:nvSpPr>
          <p:spPr bwMode="auto">
            <a:xfrm>
              <a:off x="1991148" y="2643393"/>
              <a:ext cx="499821" cy="465667"/>
            </a:xfrm>
            <a:custGeom>
              <a:gdLst>
                <a:gd name="T0" fmla="*/ 685899 w 2767013"/>
                <a:gd name="T1" fmla="*/ 1628140 h 2578100"/>
                <a:gd name="T2" fmla="*/ 814822 w 2767013"/>
                <a:gd name="T3" fmla="*/ 1673225 h 2578100"/>
                <a:gd name="T4" fmla="*/ 1062190 w 2767013"/>
                <a:gd name="T5" fmla="*/ 1516380 h 2578100"/>
                <a:gd name="T6" fmla="*/ 1081547 w 2767013"/>
                <a:gd name="T7" fmla="*/ 1274 h 2578100"/>
                <a:gd name="T8" fmla="*/ 1235742 w 2767013"/>
                <a:gd name="T9" fmla="*/ 89156 h 2578100"/>
                <a:gd name="T10" fmla="*/ 1326071 w 2767013"/>
                <a:gd name="T11" fmla="*/ 253047 h 2578100"/>
                <a:gd name="T12" fmla="*/ 1519456 w 2767013"/>
                <a:gd name="T13" fmla="*/ 439420 h 2578100"/>
                <a:gd name="T14" fmla="*/ 1614085 w 2767013"/>
                <a:gd name="T15" fmla="*/ 664210 h 2578100"/>
                <a:gd name="T16" fmla="*/ 1591856 w 2767013"/>
                <a:gd name="T17" fmla="*/ 958850 h 2578100"/>
                <a:gd name="T18" fmla="*/ 1395296 w 2767013"/>
                <a:gd name="T19" fmla="*/ 1286192 h 2578100"/>
                <a:gd name="T20" fmla="*/ 1116808 w 2767013"/>
                <a:gd name="T21" fmla="*/ 1571625 h 2578100"/>
                <a:gd name="T22" fmla="*/ 863407 w 2767013"/>
                <a:gd name="T23" fmla="*/ 1737678 h 2578100"/>
                <a:gd name="T24" fmla="*/ 940570 w 2767013"/>
                <a:gd name="T25" fmla="*/ 2122805 h 2578100"/>
                <a:gd name="T26" fmla="*/ 1091404 w 2767013"/>
                <a:gd name="T27" fmla="*/ 2375218 h 2578100"/>
                <a:gd name="T28" fmla="*/ 1303842 w 2767013"/>
                <a:gd name="T29" fmla="*/ 2498090 h 2578100"/>
                <a:gd name="T30" fmla="*/ 1476587 w 2767013"/>
                <a:gd name="T31" fmla="*/ 2471103 h 2578100"/>
                <a:gd name="T32" fmla="*/ 1605828 w 2767013"/>
                <a:gd name="T33" fmla="*/ 2357120 h 2578100"/>
                <a:gd name="T34" fmla="*/ 1764601 w 2767013"/>
                <a:gd name="T35" fmla="*/ 1958340 h 2578100"/>
                <a:gd name="T36" fmla="*/ 1892890 w 2767013"/>
                <a:gd name="T37" fmla="*/ 1682433 h 2578100"/>
                <a:gd name="T38" fmla="*/ 2061506 w 2767013"/>
                <a:gd name="T39" fmla="*/ 1567497 h 2578100"/>
                <a:gd name="T40" fmla="*/ 2208566 w 2767013"/>
                <a:gd name="T41" fmla="*/ 1484745 h 2578100"/>
                <a:gd name="T42" fmla="*/ 2435693 w 2767013"/>
                <a:gd name="T43" fmla="*/ 1370330 h 2578100"/>
                <a:gd name="T44" fmla="*/ 2674574 w 2767013"/>
                <a:gd name="T45" fmla="*/ 1462498 h 2578100"/>
                <a:gd name="T46" fmla="*/ 2766695 w 2767013"/>
                <a:gd name="T47" fmla="*/ 1701499 h 2578100"/>
                <a:gd name="T48" fmla="*/ 2652338 w 2767013"/>
                <a:gd name="T49" fmla="*/ 1928423 h 2578100"/>
                <a:gd name="T50" fmla="*/ 2403927 w 2767013"/>
                <a:gd name="T51" fmla="*/ 1996754 h 2578100"/>
                <a:gd name="T52" fmla="*/ 2190777 w 2767013"/>
                <a:gd name="T53" fmla="*/ 1861363 h 2578100"/>
                <a:gd name="T54" fmla="*/ 2137718 w 2767013"/>
                <a:gd name="T55" fmla="*/ 1635442 h 2578100"/>
                <a:gd name="T56" fmla="*/ 1985931 w 2767013"/>
                <a:gd name="T57" fmla="*/ 1698308 h 2578100"/>
                <a:gd name="T58" fmla="*/ 1849704 w 2767013"/>
                <a:gd name="T59" fmla="*/ 1946593 h 2578100"/>
                <a:gd name="T60" fmla="*/ 1683627 w 2767013"/>
                <a:gd name="T61" fmla="*/ 2382203 h 2578100"/>
                <a:gd name="T62" fmla="*/ 1542319 w 2767013"/>
                <a:gd name="T63" fmla="*/ 2526030 h 2578100"/>
                <a:gd name="T64" fmla="*/ 1334327 w 2767013"/>
                <a:gd name="T65" fmla="*/ 2578100 h 2578100"/>
                <a:gd name="T66" fmla="*/ 1178094 w 2767013"/>
                <a:gd name="T67" fmla="*/ 2540318 h 2578100"/>
                <a:gd name="T68" fmla="*/ 964386 w 2767013"/>
                <a:gd name="T69" fmla="*/ 2336483 h 2578100"/>
                <a:gd name="T70" fmla="*/ 805296 w 2767013"/>
                <a:gd name="T71" fmla="*/ 1978660 h 2578100"/>
                <a:gd name="T72" fmla="*/ 664306 w 2767013"/>
                <a:gd name="T73" fmla="*/ 1706245 h 2578100"/>
                <a:gd name="T74" fmla="*/ 335963 w 2767013"/>
                <a:gd name="T75" fmla="*/ 1411922 h 2578100"/>
                <a:gd name="T76" fmla="*/ 52713 w 2767013"/>
                <a:gd name="T77" fmla="*/ 977265 h 2578100"/>
                <a:gd name="T78" fmla="*/ 0 w 2767013"/>
                <a:gd name="T79" fmla="*/ 758190 h 2578100"/>
                <a:gd name="T80" fmla="*/ 59063 w 2767013"/>
                <a:gd name="T81" fmla="*/ 503237 h 2578100"/>
                <a:gd name="T82" fmla="*/ 192115 w 2767013"/>
                <a:gd name="T83" fmla="*/ 330200 h 2578100"/>
                <a:gd name="T84" fmla="*/ 291846 w 2767013"/>
                <a:gd name="T85" fmla="*/ 139292 h 2578100"/>
                <a:gd name="T86" fmla="*/ 425579 w 2767013"/>
                <a:gd name="T87" fmla="*/ 24440 h 2578100"/>
                <a:gd name="T88" fmla="*/ 606438 w 2767013"/>
                <a:gd name="T89" fmla="*/ 46331 h 2578100"/>
                <a:gd name="T90" fmla="*/ 708330 w 2767013"/>
                <a:gd name="T91" fmla="*/ 190690 h 2578100"/>
                <a:gd name="T92" fmla="*/ 668529 w 2767013"/>
                <a:gd name="T93" fmla="*/ 367093 h 2578100"/>
                <a:gd name="T94" fmla="*/ 514098 w 2767013"/>
                <a:gd name="T95" fmla="*/ 454343 h 2578100"/>
                <a:gd name="T96" fmla="*/ 342792 w 2767013"/>
                <a:gd name="T97" fmla="*/ 398503 h 2578100"/>
                <a:gd name="T98" fmla="*/ 190527 w 2767013"/>
                <a:gd name="T99" fmla="*/ 441642 h 2578100"/>
                <a:gd name="T100" fmla="*/ 96216 w 2767013"/>
                <a:gd name="T101" fmla="*/ 623887 h 2578100"/>
                <a:gd name="T102" fmla="*/ 93994 w 2767013"/>
                <a:gd name="T103" fmla="*/ 860425 h 2578100"/>
                <a:gd name="T104" fmla="*/ 213708 w 2767013"/>
                <a:gd name="T105" fmla="*/ 1118235 h 2578100"/>
                <a:gd name="T106" fmla="*/ 1476905 w 2767013"/>
                <a:gd name="T107" fmla="*/ 1029017 h 2578100"/>
                <a:gd name="T108" fmla="*/ 1548670 w 2767013"/>
                <a:gd name="T109" fmla="*/ 805180 h 2578100"/>
                <a:gd name="T110" fmla="*/ 1503896 w 2767013"/>
                <a:gd name="T111" fmla="*/ 573087 h 2578100"/>
                <a:gd name="T112" fmla="*/ 1387357 w 2767013"/>
                <a:gd name="T113" fmla="*/ 404177 h 2578100"/>
                <a:gd name="T114" fmla="*/ 1214802 w 2767013"/>
                <a:gd name="T115" fmla="*/ 377957 h 2578100"/>
                <a:gd name="T116" fmla="*/ 1047917 w 2767013"/>
                <a:gd name="T117" fmla="*/ 442595 h 2578100"/>
                <a:gd name="T118" fmla="*/ 888646 w 2767013"/>
                <a:gd name="T119" fmla="*/ 362354 h 2578100"/>
                <a:gd name="T120" fmla="*/ 840738 w 2767013"/>
                <a:gd name="T121" fmla="*/ 187864 h 2578100"/>
                <a:gd name="T122" fmla="*/ 935602 w 2767013"/>
                <a:gd name="T123" fmla="*/ 37891 h 25781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67013" h="2578100">
                  <a:moveTo>
                    <a:pt x="332788" y="1286192"/>
                  </a:moveTo>
                  <a:lnTo>
                    <a:pt x="352476" y="1310640"/>
                  </a:lnTo>
                  <a:lnTo>
                    <a:pt x="372799" y="1335087"/>
                  </a:lnTo>
                  <a:lnTo>
                    <a:pt x="392804" y="1358582"/>
                  </a:lnTo>
                  <a:lnTo>
                    <a:pt x="413444" y="1381760"/>
                  </a:lnTo>
                  <a:lnTo>
                    <a:pt x="433767" y="1404620"/>
                  </a:lnTo>
                  <a:lnTo>
                    <a:pt x="454408" y="1426527"/>
                  </a:lnTo>
                  <a:lnTo>
                    <a:pt x="475366" y="1448117"/>
                  </a:lnTo>
                  <a:lnTo>
                    <a:pt x="495689" y="1468437"/>
                  </a:lnTo>
                  <a:lnTo>
                    <a:pt x="522998" y="1495107"/>
                  </a:lnTo>
                  <a:lnTo>
                    <a:pt x="549354" y="1519555"/>
                  </a:lnTo>
                  <a:lnTo>
                    <a:pt x="574758" y="1542097"/>
                  </a:lnTo>
                  <a:lnTo>
                    <a:pt x="599209" y="1563052"/>
                  </a:lnTo>
                  <a:lnTo>
                    <a:pt x="622707" y="1581785"/>
                  </a:lnTo>
                  <a:lnTo>
                    <a:pt x="644935" y="1598930"/>
                  </a:lnTo>
                  <a:lnTo>
                    <a:pt x="666211" y="1614487"/>
                  </a:lnTo>
                  <a:lnTo>
                    <a:pt x="685899" y="1628140"/>
                  </a:lnTo>
                  <a:lnTo>
                    <a:pt x="704634" y="1639887"/>
                  </a:lnTo>
                  <a:lnTo>
                    <a:pt x="722416" y="1650047"/>
                  </a:lnTo>
                  <a:lnTo>
                    <a:pt x="730673" y="1654492"/>
                  </a:lnTo>
                  <a:lnTo>
                    <a:pt x="738611" y="1658620"/>
                  </a:lnTo>
                  <a:lnTo>
                    <a:pt x="745915" y="1662430"/>
                  </a:lnTo>
                  <a:lnTo>
                    <a:pt x="753218" y="1665287"/>
                  </a:lnTo>
                  <a:lnTo>
                    <a:pt x="760204" y="1668145"/>
                  </a:lnTo>
                  <a:lnTo>
                    <a:pt x="766555" y="1670685"/>
                  </a:lnTo>
                  <a:lnTo>
                    <a:pt x="772271" y="1672272"/>
                  </a:lnTo>
                  <a:lnTo>
                    <a:pt x="777987" y="1673860"/>
                  </a:lnTo>
                  <a:lnTo>
                    <a:pt x="783385" y="1674812"/>
                  </a:lnTo>
                  <a:lnTo>
                    <a:pt x="788466" y="1675765"/>
                  </a:lnTo>
                  <a:lnTo>
                    <a:pt x="792912" y="1676082"/>
                  </a:lnTo>
                  <a:lnTo>
                    <a:pt x="797040" y="1676082"/>
                  </a:lnTo>
                  <a:lnTo>
                    <a:pt x="801168" y="1675765"/>
                  </a:lnTo>
                  <a:lnTo>
                    <a:pt x="805296" y="1674812"/>
                  </a:lnTo>
                  <a:lnTo>
                    <a:pt x="814822" y="1673225"/>
                  </a:lnTo>
                  <a:lnTo>
                    <a:pt x="824666" y="1670367"/>
                  </a:lnTo>
                  <a:lnTo>
                    <a:pt x="835463" y="1666240"/>
                  </a:lnTo>
                  <a:lnTo>
                    <a:pt x="847212" y="1661477"/>
                  </a:lnTo>
                  <a:lnTo>
                    <a:pt x="859279" y="1656080"/>
                  </a:lnTo>
                  <a:lnTo>
                    <a:pt x="872298" y="1649730"/>
                  </a:lnTo>
                  <a:lnTo>
                    <a:pt x="885635" y="1642427"/>
                  </a:lnTo>
                  <a:lnTo>
                    <a:pt x="899607" y="1634490"/>
                  </a:lnTo>
                  <a:lnTo>
                    <a:pt x="913896" y="1625917"/>
                  </a:lnTo>
                  <a:lnTo>
                    <a:pt x="929139" y="1616392"/>
                  </a:lnTo>
                  <a:lnTo>
                    <a:pt x="944381" y="1606232"/>
                  </a:lnTo>
                  <a:lnTo>
                    <a:pt x="960258" y="1595437"/>
                  </a:lnTo>
                  <a:lnTo>
                    <a:pt x="976453" y="1583690"/>
                  </a:lnTo>
                  <a:lnTo>
                    <a:pt x="992965" y="1571307"/>
                  </a:lnTo>
                  <a:lnTo>
                    <a:pt x="1010113" y="1558290"/>
                  </a:lnTo>
                  <a:lnTo>
                    <a:pt x="1026943" y="1544955"/>
                  </a:lnTo>
                  <a:lnTo>
                    <a:pt x="1044408" y="1530985"/>
                  </a:lnTo>
                  <a:lnTo>
                    <a:pt x="1062190" y="1516380"/>
                  </a:lnTo>
                  <a:lnTo>
                    <a:pt x="1079655" y="1501140"/>
                  </a:lnTo>
                  <a:lnTo>
                    <a:pt x="1097755" y="1485265"/>
                  </a:lnTo>
                  <a:lnTo>
                    <a:pt x="1116173" y="1469072"/>
                  </a:lnTo>
                  <a:lnTo>
                    <a:pt x="1133956" y="1452562"/>
                  </a:lnTo>
                  <a:lnTo>
                    <a:pt x="1152056" y="1435735"/>
                  </a:lnTo>
                  <a:lnTo>
                    <a:pt x="1170473" y="1418272"/>
                  </a:lnTo>
                  <a:lnTo>
                    <a:pt x="1188573" y="1400492"/>
                  </a:lnTo>
                  <a:lnTo>
                    <a:pt x="1206674" y="1382077"/>
                  </a:lnTo>
                  <a:lnTo>
                    <a:pt x="1224774" y="1363345"/>
                  </a:lnTo>
                  <a:lnTo>
                    <a:pt x="1242556" y="1344930"/>
                  </a:lnTo>
                  <a:lnTo>
                    <a:pt x="1260339" y="1325245"/>
                  </a:lnTo>
                  <a:lnTo>
                    <a:pt x="1277486" y="1305877"/>
                  </a:lnTo>
                  <a:lnTo>
                    <a:pt x="1294951" y="1286192"/>
                  </a:lnTo>
                  <a:lnTo>
                    <a:pt x="332788" y="1286192"/>
                  </a:lnTo>
                  <a:close/>
                  <a:moveTo>
                    <a:pt x="1059021" y="0"/>
                  </a:moveTo>
                  <a:lnTo>
                    <a:pt x="1070443" y="318"/>
                  </a:lnTo>
                  <a:lnTo>
                    <a:pt x="1081547" y="1274"/>
                  </a:lnTo>
                  <a:lnTo>
                    <a:pt x="1092652" y="2547"/>
                  </a:lnTo>
                  <a:lnTo>
                    <a:pt x="1103439" y="4776"/>
                  </a:lnTo>
                  <a:lnTo>
                    <a:pt x="1114226" y="7323"/>
                  </a:lnTo>
                  <a:lnTo>
                    <a:pt x="1124696" y="10189"/>
                  </a:lnTo>
                  <a:lnTo>
                    <a:pt x="1134849" y="13692"/>
                  </a:lnTo>
                  <a:lnTo>
                    <a:pt x="1144684" y="17831"/>
                  </a:lnTo>
                  <a:lnTo>
                    <a:pt x="1154520" y="21970"/>
                  </a:lnTo>
                  <a:lnTo>
                    <a:pt x="1164038" y="26747"/>
                  </a:lnTo>
                  <a:lnTo>
                    <a:pt x="1173239" y="32160"/>
                  </a:lnTo>
                  <a:lnTo>
                    <a:pt x="1182123" y="37891"/>
                  </a:lnTo>
                  <a:lnTo>
                    <a:pt x="1190689" y="43941"/>
                  </a:lnTo>
                  <a:lnTo>
                    <a:pt x="1199255" y="50946"/>
                  </a:lnTo>
                  <a:lnTo>
                    <a:pt x="1207187" y="57633"/>
                  </a:lnTo>
                  <a:lnTo>
                    <a:pt x="1214802" y="64956"/>
                  </a:lnTo>
                  <a:lnTo>
                    <a:pt x="1222416" y="72598"/>
                  </a:lnTo>
                  <a:lnTo>
                    <a:pt x="1229079" y="80877"/>
                  </a:lnTo>
                  <a:lnTo>
                    <a:pt x="1235742" y="89156"/>
                  </a:lnTo>
                  <a:lnTo>
                    <a:pt x="1241770" y="97753"/>
                  </a:lnTo>
                  <a:lnTo>
                    <a:pt x="1247481" y="106668"/>
                  </a:lnTo>
                  <a:lnTo>
                    <a:pt x="1252874" y="116221"/>
                  </a:lnTo>
                  <a:lnTo>
                    <a:pt x="1257633" y="125455"/>
                  </a:lnTo>
                  <a:lnTo>
                    <a:pt x="1262392" y="135326"/>
                  </a:lnTo>
                  <a:lnTo>
                    <a:pt x="1266200" y="145515"/>
                  </a:lnTo>
                  <a:lnTo>
                    <a:pt x="1269372" y="155704"/>
                  </a:lnTo>
                  <a:lnTo>
                    <a:pt x="1272545" y="166212"/>
                  </a:lnTo>
                  <a:lnTo>
                    <a:pt x="1275083" y="176719"/>
                  </a:lnTo>
                  <a:lnTo>
                    <a:pt x="1276987" y="187864"/>
                  </a:lnTo>
                  <a:lnTo>
                    <a:pt x="1278573" y="198690"/>
                  </a:lnTo>
                  <a:lnTo>
                    <a:pt x="1279208" y="210153"/>
                  </a:lnTo>
                  <a:lnTo>
                    <a:pt x="1279525" y="221616"/>
                  </a:lnTo>
                  <a:lnTo>
                    <a:pt x="1279423" y="225313"/>
                  </a:lnTo>
                  <a:lnTo>
                    <a:pt x="1289553" y="230822"/>
                  </a:lnTo>
                  <a:lnTo>
                    <a:pt x="1307653" y="241617"/>
                  </a:lnTo>
                  <a:lnTo>
                    <a:pt x="1326071" y="253047"/>
                  </a:lnTo>
                  <a:lnTo>
                    <a:pt x="1344488" y="265430"/>
                  </a:lnTo>
                  <a:lnTo>
                    <a:pt x="1363224" y="278765"/>
                  </a:lnTo>
                  <a:lnTo>
                    <a:pt x="1381641" y="292735"/>
                  </a:lnTo>
                  <a:lnTo>
                    <a:pt x="1400059" y="307657"/>
                  </a:lnTo>
                  <a:lnTo>
                    <a:pt x="1418159" y="323532"/>
                  </a:lnTo>
                  <a:lnTo>
                    <a:pt x="1427050" y="331787"/>
                  </a:lnTo>
                  <a:lnTo>
                    <a:pt x="1436259" y="340360"/>
                  </a:lnTo>
                  <a:lnTo>
                    <a:pt x="1445150" y="349567"/>
                  </a:lnTo>
                  <a:lnTo>
                    <a:pt x="1453724" y="358457"/>
                  </a:lnTo>
                  <a:lnTo>
                    <a:pt x="1462298" y="367665"/>
                  </a:lnTo>
                  <a:lnTo>
                    <a:pt x="1471189" y="377190"/>
                  </a:lnTo>
                  <a:lnTo>
                    <a:pt x="1479763" y="386715"/>
                  </a:lnTo>
                  <a:lnTo>
                    <a:pt x="1488019" y="396875"/>
                  </a:lnTo>
                  <a:lnTo>
                    <a:pt x="1495958" y="407035"/>
                  </a:lnTo>
                  <a:lnTo>
                    <a:pt x="1504214" y="417512"/>
                  </a:lnTo>
                  <a:lnTo>
                    <a:pt x="1511517" y="428307"/>
                  </a:lnTo>
                  <a:lnTo>
                    <a:pt x="1519456" y="439420"/>
                  </a:lnTo>
                  <a:lnTo>
                    <a:pt x="1527077" y="450532"/>
                  </a:lnTo>
                  <a:lnTo>
                    <a:pt x="1534381" y="461962"/>
                  </a:lnTo>
                  <a:lnTo>
                    <a:pt x="1541367" y="473392"/>
                  </a:lnTo>
                  <a:lnTo>
                    <a:pt x="1548353" y="485775"/>
                  </a:lnTo>
                  <a:lnTo>
                    <a:pt x="1554704" y="497840"/>
                  </a:lnTo>
                  <a:lnTo>
                    <a:pt x="1561372" y="510222"/>
                  </a:lnTo>
                  <a:lnTo>
                    <a:pt x="1567405" y="523240"/>
                  </a:lnTo>
                  <a:lnTo>
                    <a:pt x="1573439" y="535940"/>
                  </a:lnTo>
                  <a:lnTo>
                    <a:pt x="1579155" y="548957"/>
                  </a:lnTo>
                  <a:lnTo>
                    <a:pt x="1584553" y="562610"/>
                  </a:lnTo>
                  <a:lnTo>
                    <a:pt x="1589634" y="576262"/>
                  </a:lnTo>
                  <a:lnTo>
                    <a:pt x="1594714" y="590232"/>
                  </a:lnTo>
                  <a:lnTo>
                    <a:pt x="1599160" y="604837"/>
                  </a:lnTo>
                  <a:lnTo>
                    <a:pt x="1603288" y="619125"/>
                  </a:lnTo>
                  <a:lnTo>
                    <a:pt x="1607416" y="634047"/>
                  </a:lnTo>
                  <a:lnTo>
                    <a:pt x="1610909" y="648970"/>
                  </a:lnTo>
                  <a:lnTo>
                    <a:pt x="1614085" y="664210"/>
                  </a:lnTo>
                  <a:lnTo>
                    <a:pt x="1617260" y="680085"/>
                  </a:lnTo>
                  <a:lnTo>
                    <a:pt x="1619800" y="695642"/>
                  </a:lnTo>
                  <a:lnTo>
                    <a:pt x="1622023" y="711835"/>
                  </a:lnTo>
                  <a:lnTo>
                    <a:pt x="1623928" y="728027"/>
                  </a:lnTo>
                  <a:lnTo>
                    <a:pt x="1625199" y="744537"/>
                  </a:lnTo>
                  <a:lnTo>
                    <a:pt x="1626469" y="761682"/>
                  </a:lnTo>
                  <a:lnTo>
                    <a:pt x="1627104" y="778827"/>
                  </a:lnTo>
                  <a:lnTo>
                    <a:pt x="1627104" y="795655"/>
                  </a:lnTo>
                  <a:lnTo>
                    <a:pt x="1626469" y="813117"/>
                  </a:lnTo>
                  <a:lnTo>
                    <a:pt x="1624564" y="830580"/>
                  </a:lnTo>
                  <a:lnTo>
                    <a:pt x="1622023" y="848360"/>
                  </a:lnTo>
                  <a:lnTo>
                    <a:pt x="1618848" y="866140"/>
                  </a:lnTo>
                  <a:lnTo>
                    <a:pt x="1615037" y="884555"/>
                  </a:lnTo>
                  <a:lnTo>
                    <a:pt x="1610274" y="902970"/>
                  </a:lnTo>
                  <a:lnTo>
                    <a:pt x="1604876" y="921702"/>
                  </a:lnTo>
                  <a:lnTo>
                    <a:pt x="1598842" y="940117"/>
                  </a:lnTo>
                  <a:lnTo>
                    <a:pt x="1591856" y="958850"/>
                  </a:lnTo>
                  <a:lnTo>
                    <a:pt x="1584553" y="977900"/>
                  </a:lnTo>
                  <a:lnTo>
                    <a:pt x="1576297" y="996950"/>
                  </a:lnTo>
                  <a:lnTo>
                    <a:pt x="1567723" y="1016635"/>
                  </a:lnTo>
                  <a:lnTo>
                    <a:pt x="1558832" y="1035685"/>
                  </a:lnTo>
                  <a:lnTo>
                    <a:pt x="1548670" y="1055052"/>
                  </a:lnTo>
                  <a:lnTo>
                    <a:pt x="1538509" y="1074420"/>
                  </a:lnTo>
                  <a:lnTo>
                    <a:pt x="1527395" y="1093787"/>
                  </a:lnTo>
                  <a:lnTo>
                    <a:pt x="1516280" y="1113155"/>
                  </a:lnTo>
                  <a:lnTo>
                    <a:pt x="1504531" y="1132522"/>
                  </a:lnTo>
                  <a:lnTo>
                    <a:pt x="1492147" y="1152207"/>
                  </a:lnTo>
                  <a:lnTo>
                    <a:pt x="1479445" y="1171575"/>
                  </a:lnTo>
                  <a:lnTo>
                    <a:pt x="1466426" y="1190625"/>
                  </a:lnTo>
                  <a:lnTo>
                    <a:pt x="1452771" y="1209992"/>
                  </a:lnTo>
                  <a:lnTo>
                    <a:pt x="1438799" y="1229042"/>
                  </a:lnTo>
                  <a:lnTo>
                    <a:pt x="1424510" y="1248410"/>
                  </a:lnTo>
                  <a:lnTo>
                    <a:pt x="1409903" y="1267142"/>
                  </a:lnTo>
                  <a:lnTo>
                    <a:pt x="1395296" y="1286192"/>
                  </a:lnTo>
                  <a:lnTo>
                    <a:pt x="1380054" y="1304925"/>
                  </a:lnTo>
                  <a:lnTo>
                    <a:pt x="1364494" y="1323340"/>
                  </a:lnTo>
                  <a:lnTo>
                    <a:pt x="1348616" y="1342072"/>
                  </a:lnTo>
                  <a:lnTo>
                    <a:pt x="1333057" y="1359852"/>
                  </a:lnTo>
                  <a:lnTo>
                    <a:pt x="1317179" y="1377950"/>
                  </a:lnTo>
                  <a:lnTo>
                    <a:pt x="1300667" y="1395730"/>
                  </a:lnTo>
                  <a:lnTo>
                    <a:pt x="1284472" y="1413192"/>
                  </a:lnTo>
                  <a:lnTo>
                    <a:pt x="1267960" y="1430337"/>
                  </a:lnTo>
                  <a:lnTo>
                    <a:pt x="1251448" y="1447482"/>
                  </a:lnTo>
                  <a:lnTo>
                    <a:pt x="1234300" y="1464310"/>
                  </a:lnTo>
                  <a:lnTo>
                    <a:pt x="1217788" y="1480820"/>
                  </a:lnTo>
                  <a:lnTo>
                    <a:pt x="1200958" y="1496695"/>
                  </a:lnTo>
                  <a:lnTo>
                    <a:pt x="1184128" y="1512252"/>
                  </a:lnTo>
                  <a:lnTo>
                    <a:pt x="1167298" y="1527810"/>
                  </a:lnTo>
                  <a:lnTo>
                    <a:pt x="1150150" y="1543050"/>
                  </a:lnTo>
                  <a:lnTo>
                    <a:pt x="1133638" y="1557655"/>
                  </a:lnTo>
                  <a:lnTo>
                    <a:pt x="1116808" y="1571625"/>
                  </a:lnTo>
                  <a:lnTo>
                    <a:pt x="1100296" y="1585595"/>
                  </a:lnTo>
                  <a:lnTo>
                    <a:pt x="1083783" y="1598930"/>
                  </a:lnTo>
                  <a:lnTo>
                    <a:pt x="1067271" y="1611947"/>
                  </a:lnTo>
                  <a:lnTo>
                    <a:pt x="1051076" y="1624647"/>
                  </a:lnTo>
                  <a:lnTo>
                    <a:pt x="1034881" y="1636395"/>
                  </a:lnTo>
                  <a:lnTo>
                    <a:pt x="1019004" y="1648142"/>
                  </a:lnTo>
                  <a:lnTo>
                    <a:pt x="1003444" y="1658937"/>
                  </a:lnTo>
                  <a:lnTo>
                    <a:pt x="988202" y="1669415"/>
                  </a:lnTo>
                  <a:lnTo>
                    <a:pt x="972960" y="1679575"/>
                  </a:lnTo>
                  <a:lnTo>
                    <a:pt x="957718" y="1688783"/>
                  </a:lnTo>
                  <a:lnTo>
                    <a:pt x="943428" y="1697990"/>
                  </a:lnTo>
                  <a:lnTo>
                    <a:pt x="929139" y="1706245"/>
                  </a:lnTo>
                  <a:lnTo>
                    <a:pt x="915167" y="1713865"/>
                  </a:lnTo>
                  <a:lnTo>
                    <a:pt x="901512" y="1720850"/>
                  </a:lnTo>
                  <a:lnTo>
                    <a:pt x="888493" y="1726883"/>
                  </a:lnTo>
                  <a:lnTo>
                    <a:pt x="875473" y="1732915"/>
                  </a:lnTo>
                  <a:lnTo>
                    <a:pt x="863407" y="1737678"/>
                  </a:lnTo>
                  <a:lnTo>
                    <a:pt x="851340" y="1742440"/>
                  </a:lnTo>
                  <a:lnTo>
                    <a:pt x="839908" y="1746250"/>
                  </a:lnTo>
                  <a:lnTo>
                    <a:pt x="829112" y="1749108"/>
                  </a:lnTo>
                  <a:lnTo>
                    <a:pt x="835145" y="1778953"/>
                  </a:lnTo>
                  <a:lnTo>
                    <a:pt x="839273" y="1797368"/>
                  </a:lnTo>
                  <a:lnTo>
                    <a:pt x="843719" y="1818323"/>
                  </a:lnTo>
                  <a:lnTo>
                    <a:pt x="849117" y="1841500"/>
                  </a:lnTo>
                  <a:lnTo>
                    <a:pt x="855468" y="1866265"/>
                  </a:lnTo>
                  <a:lnTo>
                    <a:pt x="862136" y="1892300"/>
                  </a:lnTo>
                  <a:lnTo>
                    <a:pt x="870075" y="1920558"/>
                  </a:lnTo>
                  <a:lnTo>
                    <a:pt x="878649" y="1949768"/>
                  </a:lnTo>
                  <a:lnTo>
                    <a:pt x="887858" y="1979930"/>
                  </a:lnTo>
                  <a:lnTo>
                    <a:pt x="898019" y="2010728"/>
                  </a:lnTo>
                  <a:lnTo>
                    <a:pt x="908816" y="2042478"/>
                  </a:lnTo>
                  <a:lnTo>
                    <a:pt x="920882" y="2074545"/>
                  </a:lnTo>
                  <a:lnTo>
                    <a:pt x="933902" y="2106613"/>
                  </a:lnTo>
                  <a:lnTo>
                    <a:pt x="940570" y="2122805"/>
                  </a:lnTo>
                  <a:lnTo>
                    <a:pt x="947556" y="2138998"/>
                  </a:lnTo>
                  <a:lnTo>
                    <a:pt x="954542" y="2155190"/>
                  </a:lnTo>
                  <a:lnTo>
                    <a:pt x="961846" y="2171383"/>
                  </a:lnTo>
                  <a:lnTo>
                    <a:pt x="969784" y="2187258"/>
                  </a:lnTo>
                  <a:lnTo>
                    <a:pt x="977723" y="2203133"/>
                  </a:lnTo>
                  <a:lnTo>
                    <a:pt x="985662" y="2219008"/>
                  </a:lnTo>
                  <a:lnTo>
                    <a:pt x="993918" y="2234565"/>
                  </a:lnTo>
                  <a:lnTo>
                    <a:pt x="1002492" y="2249805"/>
                  </a:lnTo>
                  <a:lnTo>
                    <a:pt x="1011383" y="2265045"/>
                  </a:lnTo>
                  <a:lnTo>
                    <a:pt x="1020274" y="2279650"/>
                  </a:lnTo>
                  <a:lnTo>
                    <a:pt x="1029801" y="2294573"/>
                  </a:lnTo>
                  <a:lnTo>
                    <a:pt x="1039327" y="2308860"/>
                  </a:lnTo>
                  <a:lnTo>
                    <a:pt x="1049488" y="2322830"/>
                  </a:lnTo>
                  <a:lnTo>
                    <a:pt x="1059650" y="2336483"/>
                  </a:lnTo>
                  <a:lnTo>
                    <a:pt x="1070129" y="2349818"/>
                  </a:lnTo>
                  <a:lnTo>
                    <a:pt x="1080608" y="2362835"/>
                  </a:lnTo>
                  <a:lnTo>
                    <a:pt x="1091404" y="2375218"/>
                  </a:lnTo>
                  <a:lnTo>
                    <a:pt x="1102518" y="2387283"/>
                  </a:lnTo>
                  <a:lnTo>
                    <a:pt x="1113950" y="2399030"/>
                  </a:lnTo>
                  <a:lnTo>
                    <a:pt x="1125699" y="2410143"/>
                  </a:lnTo>
                  <a:lnTo>
                    <a:pt x="1137766" y="2420620"/>
                  </a:lnTo>
                  <a:lnTo>
                    <a:pt x="1149833" y="2430780"/>
                  </a:lnTo>
                  <a:lnTo>
                    <a:pt x="1162535" y="2439988"/>
                  </a:lnTo>
                  <a:lnTo>
                    <a:pt x="1175554" y="2449195"/>
                  </a:lnTo>
                  <a:lnTo>
                    <a:pt x="1188256" y="2457450"/>
                  </a:lnTo>
                  <a:lnTo>
                    <a:pt x="1201893" y="2464753"/>
                  </a:lnTo>
                  <a:lnTo>
                    <a:pt x="1215565" y="2471738"/>
                  </a:lnTo>
                  <a:lnTo>
                    <a:pt x="1229219" y="2478088"/>
                  </a:lnTo>
                  <a:lnTo>
                    <a:pt x="1243826" y="2483485"/>
                  </a:lnTo>
                  <a:lnTo>
                    <a:pt x="1258116" y="2488565"/>
                  </a:lnTo>
                  <a:lnTo>
                    <a:pt x="1273358" y="2492693"/>
                  </a:lnTo>
                  <a:lnTo>
                    <a:pt x="1288283" y="2495868"/>
                  </a:lnTo>
                  <a:lnTo>
                    <a:pt x="1295904" y="2496820"/>
                  </a:lnTo>
                  <a:lnTo>
                    <a:pt x="1303842" y="2498090"/>
                  </a:lnTo>
                  <a:lnTo>
                    <a:pt x="1311781" y="2499043"/>
                  </a:lnTo>
                  <a:lnTo>
                    <a:pt x="1319720" y="2499678"/>
                  </a:lnTo>
                  <a:lnTo>
                    <a:pt x="1327658" y="2499995"/>
                  </a:lnTo>
                  <a:lnTo>
                    <a:pt x="1335597" y="2500630"/>
                  </a:lnTo>
                  <a:lnTo>
                    <a:pt x="1347981" y="2500630"/>
                  </a:lnTo>
                  <a:lnTo>
                    <a:pt x="1360048" y="2499678"/>
                  </a:lnTo>
                  <a:lnTo>
                    <a:pt x="1371797" y="2499043"/>
                  </a:lnTo>
                  <a:lnTo>
                    <a:pt x="1383229" y="2498090"/>
                  </a:lnTo>
                  <a:lnTo>
                    <a:pt x="1394660" y="2496185"/>
                  </a:lnTo>
                  <a:lnTo>
                    <a:pt x="1405457" y="2494280"/>
                  </a:lnTo>
                  <a:lnTo>
                    <a:pt x="1416254" y="2491740"/>
                  </a:lnTo>
                  <a:lnTo>
                    <a:pt x="1427050" y="2489200"/>
                  </a:lnTo>
                  <a:lnTo>
                    <a:pt x="1437529" y="2486343"/>
                  </a:lnTo>
                  <a:lnTo>
                    <a:pt x="1447691" y="2483168"/>
                  </a:lnTo>
                  <a:lnTo>
                    <a:pt x="1457217" y="2479358"/>
                  </a:lnTo>
                  <a:lnTo>
                    <a:pt x="1467061" y="2475230"/>
                  </a:lnTo>
                  <a:lnTo>
                    <a:pt x="1476587" y="2471103"/>
                  </a:lnTo>
                  <a:lnTo>
                    <a:pt x="1485479" y="2466658"/>
                  </a:lnTo>
                  <a:lnTo>
                    <a:pt x="1494370" y="2461578"/>
                  </a:lnTo>
                  <a:lnTo>
                    <a:pt x="1503261" y="2456498"/>
                  </a:lnTo>
                  <a:lnTo>
                    <a:pt x="1511517" y="2450783"/>
                  </a:lnTo>
                  <a:lnTo>
                    <a:pt x="1520409" y="2445068"/>
                  </a:lnTo>
                  <a:lnTo>
                    <a:pt x="1528347" y="2439353"/>
                  </a:lnTo>
                  <a:lnTo>
                    <a:pt x="1536286" y="2433003"/>
                  </a:lnTo>
                  <a:lnTo>
                    <a:pt x="1543907" y="2426335"/>
                  </a:lnTo>
                  <a:lnTo>
                    <a:pt x="1551528" y="2419668"/>
                  </a:lnTo>
                  <a:lnTo>
                    <a:pt x="1558832" y="2412365"/>
                  </a:lnTo>
                  <a:lnTo>
                    <a:pt x="1566135" y="2405063"/>
                  </a:lnTo>
                  <a:lnTo>
                    <a:pt x="1573121" y="2397760"/>
                  </a:lnTo>
                  <a:lnTo>
                    <a:pt x="1580107" y="2390140"/>
                  </a:lnTo>
                  <a:lnTo>
                    <a:pt x="1586776" y="2381885"/>
                  </a:lnTo>
                  <a:lnTo>
                    <a:pt x="1593444" y="2373948"/>
                  </a:lnTo>
                  <a:lnTo>
                    <a:pt x="1599478" y="2365375"/>
                  </a:lnTo>
                  <a:lnTo>
                    <a:pt x="1605828" y="2357120"/>
                  </a:lnTo>
                  <a:lnTo>
                    <a:pt x="1611544" y="2347913"/>
                  </a:lnTo>
                  <a:lnTo>
                    <a:pt x="1617895" y="2339023"/>
                  </a:lnTo>
                  <a:lnTo>
                    <a:pt x="1629327" y="2320608"/>
                  </a:lnTo>
                  <a:lnTo>
                    <a:pt x="1640123" y="2301558"/>
                  </a:lnTo>
                  <a:lnTo>
                    <a:pt x="1650285" y="2281873"/>
                  </a:lnTo>
                  <a:lnTo>
                    <a:pt x="1660129" y="2261870"/>
                  </a:lnTo>
                  <a:lnTo>
                    <a:pt x="1669655" y="2241233"/>
                  </a:lnTo>
                  <a:lnTo>
                    <a:pt x="1678546" y="2219960"/>
                  </a:lnTo>
                  <a:lnTo>
                    <a:pt x="1687120" y="2198370"/>
                  </a:lnTo>
                  <a:lnTo>
                    <a:pt x="1695376" y="2176463"/>
                  </a:lnTo>
                  <a:lnTo>
                    <a:pt x="1703315" y="2154555"/>
                  </a:lnTo>
                  <a:lnTo>
                    <a:pt x="1710936" y="2132330"/>
                  </a:lnTo>
                  <a:lnTo>
                    <a:pt x="1718557" y="2110105"/>
                  </a:lnTo>
                  <a:lnTo>
                    <a:pt x="1725543" y="2087245"/>
                  </a:lnTo>
                  <a:lnTo>
                    <a:pt x="1739833" y="2042478"/>
                  </a:lnTo>
                  <a:lnTo>
                    <a:pt x="1752852" y="1997393"/>
                  </a:lnTo>
                  <a:lnTo>
                    <a:pt x="1764601" y="1958340"/>
                  </a:lnTo>
                  <a:lnTo>
                    <a:pt x="1776350" y="1920240"/>
                  </a:lnTo>
                  <a:lnTo>
                    <a:pt x="1788100" y="1883093"/>
                  </a:lnTo>
                  <a:lnTo>
                    <a:pt x="1794450" y="1864995"/>
                  </a:lnTo>
                  <a:lnTo>
                    <a:pt x="1800802" y="1847850"/>
                  </a:lnTo>
                  <a:lnTo>
                    <a:pt x="1806835" y="1830705"/>
                  </a:lnTo>
                  <a:lnTo>
                    <a:pt x="1813821" y="1814195"/>
                  </a:lnTo>
                  <a:lnTo>
                    <a:pt x="1820182" y="1798320"/>
                  </a:lnTo>
                  <a:lnTo>
                    <a:pt x="1827475" y="1783080"/>
                  </a:lnTo>
                  <a:lnTo>
                    <a:pt x="1834461" y="1768475"/>
                  </a:lnTo>
                  <a:lnTo>
                    <a:pt x="1842082" y="1754505"/>
                  </a:lnTo>
                  <a:lnTo>
                    <a:pt x="1849704" y="1741170"/>
                  </a:lnTo>
                  <a:lnTo>
                    <a:pt x="1857960" y="1728470"/>
                  </a:lnTo>
                  <a:lnTo>
                    <a:pt x="1864946" y="1718628"/>
                  </a:lnTo>
                  <a:lnTo>
                    <a:pt x="1871614" y="1709103"/>
                  </a:lnTo>
                  <a:lnTo>
                    <a:pt x="1878918" y="1699578"/>
                  </a:lnTo>
                  <a:lnTo>
                    <a:pt x="1885586" y="1691005"/>
                  </a:lnTo>
                  <a:lnTo>
                    <a:pt x="1892890" y="1682433"/>
                  </a:lnTo>
                  <a:lnTo>
                    <a:pt x="1899558" y="1674495"/>
                  </a:lnTo>
                  <a:lnTo>
                    <a:pt x="1906862" y="1666557"/>
                  </a:lnTo>
                  <a:lnTo>
                    <a:pt x="1914165" y="1659572"/>
                  </a:lnTo>
                  <a:lnTo>
                    <a:pt x="1920834" y="1652270"/>
                  </a:lnTo>
                  <a:lnTo>
                    <a:pt x="1928137" y="1645285"/>
                  </a:lnTo>
                  <a:lnTo>
                    <a:pt x="1935441" y="1638935"/>
                  </a:lnTo>
                  <a:lnTo>
                    <a:pt x="1942109" y="1632902"/>
                  </a:lnTo>
                  <a:lnTo>
                    <a:pt x="1949413" y="1627187"/>
                  </a:lnTo>
                  <a:lnTo>
                    <a:pt x="1956081" y="1621790"/>
                  </a:lnTo>
                  <a:lnTo>
                    <a:pt x="1970053" y="1611312"/>
                  </a:lnTo>
                  <a:lnTo>
                    <a:pt x="1983708" y="1602105"/>
                  </a:lnTo>
                  <a:lnTo>
                    <a:pt x="1997680" y="1594485"/>
                  </a:lnTo>
                  <a:lnTo>
                    <a:pt x="2010699" y="1587182"/>
                  </a:lnTo>
                  <a:lnTo>
                    <a:pt x="2024036" y="1581150"/>
                  </a:lnTo>
                  <a:lnTo>
                    <a:pt x="2036738" y="1575752"/>
                  </a:lnTo>
                  <a:lnTo>
                    <a:pt x="2049440" y="1571307"/>
                  </a:lnTo>
                  <a:lnTo>
                    <a:pt x="2061506" y="1567497"/>
                  </a:lnTo>
                  <a:lnTo>
                    <a:pt x="2073256" y="1564640"/>
                  </a:lnTo>
                  <a:lnTo>
                    <a:pt x="2085005" y="1562100"/>
                  </a:lnTo>
                  <a:lnTo>
                    <a:pt x="2096119" y="1560195"/>
                  </a:lnTo>
                  <a:lnTo>
                    <a:pt x="2106598" y="1559242"/>
                  </a:lnTo>
                  <a:lnTo>
                    <a:pt x="2116442" y="1557972"/>
                  </a:lnTo>
                  <a:lnTo>
                    <a:pt x="2125968" y="1557655"/>
                  </a:lnTo>
                  <a:lnTo>
                    <a:pt x="2134860" y="1557655"/>
                  </a:lnTo>
                  <a:lnTo>
                    <a:pt x="2143116" y="1557972"/>
                  </a:lnTo>
                  <a:lnTo>
                    <a:pt x="2150737" y="1558290"/>
                  </a:lnTo>
                  <a:lnTo>
                    <a:pt x="2157723" y="1559242"/>
                  </a:lnTo>
                  <a:lnTo>
                    <a:pt x="2162839" y="1559781"/>
                  </a:lnTo>
                  <a:lnTo>
                    <a:pt x="2167906" y="1548627"/>
                  </a:lnTo>
                  <a:lnTo>
                    <a:pt x="2174894" y="1534961"/>
                  </a:lnTo>
                  <a:lnTo>
                    <a:pt x="2182518" y="1521930"/>
                  </a:lnTo>
                  <a:lnTo>
                    <a:pt x="2190777" y="1508900"/>
                  </a:lnTo>
                  <a:lnTo>
                    <a:pt x="2199354" y="1496822"/>
                  </a:lnTo>
                  <a:lnTo>
                    <a:pt x="2208566" y="1484745"/>
                  </a:lnTo>
                  <a:lnTo>
                    <a:pt x="2218731" y="1473304"/>
                  </a:lnTo>
                  <a:lnTo>
                    <a:pt x="2229214" y="1462498"/>
                  </a:lnTo>
                  <a:lnTo>
                    <a:pt x="2240015" y="1452010"/>
                  </a:lnTo>
                  <a:lnTo>
                    <a:pt x="2251450" y="1442157"/>
                  </a:lnTo>
                  <a:lnTo>
                    <a:pt x="2263204" y="1432623"/>
                  </a:lnTo>
                  <a:lnTo>
                    <a:pt x="2275593" y="1424042"/>
                  </a:lnTo>
                  <a:lnTo>
                    <a:pt x="2288617" y="1415778"/>
                  </a:lnTo>
                  <a:lnTo>
                    <a:pt x="2301958" y="1408151"/>
                  </a:lnTo>
                  <a:lnTo>
                    <a:pt x="2315300" y="1401158"/>
                  </a:lnTo>
                  <a:lnTo>
                    <a:pt x="2329277" y="1394802"/>
                  </a:lnTo>
                  <a:lnTo>
                    <a:pt x="2343572" y="1389081"/>
                  </a:lnTo>
                  <a:lnTo>
                    <a:pt x="2358184" y="1383996"/>
                  </a:lnTo>
                  <a:lnTo>
                    <a:pt x="2373114" y="1380182"/>
                  </a:lnTo>
                  <a:lnTo>
                    <a:pt x="2388680" y="1376686"/>
                  </a:lnTo>
                  <a:lnTo>
                    <a:pt x="2403927" y="1373508"/>
                  </a:lnTo>
                  <a:lnTo>
                    <a:pt x="2419493" y="1371919"/>
                  </a:lnTo>
                  <a:lnTo>
                    <a:pt x="2435693" y="1370330"/>
                  </a:lnTo>
                  <a:lnTo>
                    <a:pt x="2451894" y="1370012"/>
                  </a:lnTo>
                  <a:lnTo>
                    <a:pt x="2468095" y="1370330"/>
                  </a:lnTo>
                  <a:lnTo>
                    <a:pt x="2484295" y="1371919"/>
                  </a:lnTo>
                  <a:lnTo>
                    <a:pt x="2499861" y="1373508"/>
                  </a:lnTo>
                  <a:lnTo>
                    <a:pt x="2515426" y="1376686"/>
                  </a:lnTo>
                  <a:lnTo>
                    <a:pt x="2530674" y="1380182"/>
                  </a:lnTo>
                  <a:lnTo>
                    <a:pt x="2545286" y="1383996"/>
                  </a:lnTo>
                  <a:lnTo>
                    <a:pt x="2560216" y="1389081"/>
                  </a:lnTo>
                  <a:lnTo>
                    <a:pt x="2574511" y="1394802"/>
                  </a:lnTo>
                  <a:lnTo>
                    <a:pt x="2588488" y="1401158"/>
                  </a:lnTo>
                  <a:lnTo>
                    <a:pt x="2601830" y="1408151"/>
                  </a:lnTo>
                  <a:lnTo>
                    <a:pt x="2615171" y="1415778"/>
                  </a:lnTo>
                  <a:lnTo>
                    <a:pt x="2628195" y="1424042"/>
                  </a:lnTo>
                  <a:lnTo>
                    <a:pt x="2640267" y="1432623"/>
                  </a:lnTo>
                  <a:lnTo>
                    <a:pt x="2652338" y="1442157"/>
                  </a:lnTo>
                  <a:lnTo>
                    <a:pt x="2663773" y="1452010"/>
                  </a:lnTo>
                  <a:lnTo>
                    <a:pt x="2674574" y="1462498"/>
                  </a:lnTo>
                  <a:lnTo>
                    <a:pt x="2685057" y="1473304"/>
                  </a:lnTo>
                  <a:lnTo>
                    <a:pt x="2694904" y="1484745"/>
                  </a:lnTo>
                  <a:lnTo>
                    <a:pt x="2704434" y="1496822"/>
                  </a:lnTo>
                  <a:lnTo>
                    <a:pt x="2713011" y="1508900"/>
                  </a:lnTo>
                  <a:lnTo>
                    <a:pt x="2721270" y="1521930"/>
                  </a:lnTo>
                  <a:lnTo>
                    <a:pt x="2728894" y="1534961"/>
                  </a:lnTo>
                  <a:lnTo>
                    <a:pt x="2735565" y="1548627"/>
                  </a:lnTo>
                  <a:lnTo>
                    <a:pt x="2742236" y="1562611"/>
                  </a:lnTo>
                  <a:lnTo>
                    <a:pt x="2747953" y="1576913"/>
                  </a:lnTo>
                  <a:lnTo>
                    <a:pt x="2752718" y="1591533"/>
                  </a:lnTo>
                  <a:lnTo>
                    <a:pt x="2756848" y="1606471"/>
                  </a:lnTo>
                  <a:lnTo>
                    <a:pt x="2760660" y="1621726"/>
                  </a:lnTo>
                  <a:lnTo>
                    <a:pt x="2763519" y="1636981"/>
                  </a:lnTo>
                  <a:lnTo>
                    <a:pt x="2765107" y="1652872"/>
                  </a:lnTo>
                  <a:lnTo>
                    <a:pt x="2766695" y="1669081"/>
                  </a:lnTo>
                  <a:lnTo>
                    <a:pt x="2767013" y="1685290"/>
                  </a:lnTo>
                  <a:lnTo>
                    <a:pt x="2766695" y="1701499"/>
                  </a:lnTo>
                  <a:lnTo>
                    <a:pt x="2765107" y="1717390"/>
                  </a:lnTo>
                  <a:lnTo>
                    <a:pt x="2763519" y="1733281"/>
                  </a:lnTo>
                  <a:lnTo>
                    <a:pt x="2760660" y="1748854"/>
                  </a:lnTo>
                  <a:lnTo>
                    <a:pt x="2756848" y="1764110"/>
                  </a:lnTo>
                  <a:lnTo>
                    <a:pt x="2752718" y="1779047"/>
                  </a:lnTo>
                  <a:lnTo>
                    <a:pt x="2747953" y="1793667"/>
                  </a:lnTo>
                  <a:lnTo>
                    <a:pt x="2742236" y="1807969"/>
                  </a:lnTo>
                  <a:lnTo>
                    <a:pt x="2735565" y="1821635"/>
                  </a:lnTo>
                  <a:lnTo>
                    <a:pt x="2728894" y="1835619"/>
                  </a:lnTo>
                  <a:lnTo>
                    <a:pt x="2721270" y="1848650"/>
                  </a:lnTo>
                  <a:lnTo>
                    <a:pt x="2713011" y="1861363"/>
                  </a:lnTo>
                  <a:lnTo>
                    <a:pt x="2704434" y="1874075"/>
                  </a:lnTo>
                  <a:lnTo>
                    <a:pt x="2694904" y="1885835"/>
                  </a:lnTo>
                  <a:lnTo>
                    <a:pt x="2685057" y="1896959"/>
                  </a:lnTo>
                  <a:lnTo>
                    <a:pt x="2674574" y="1908082"/>
                  </a:lnTo>
                  <a:lnTo>
                    <a:pt x="2663773" y="1918570"/>
                  </a:lnTo>
                  <a:lnTo>
                    <a:pt x="2652338" y="1928423"/>
                  </a:lnTo>
                  <a:lnTo>
                    <a:pt x="2640267" y="1937640"/>
                  </a:lnTo>
                  <a:lnTo>
                    <a:pt x="2628195" y="1946538"/>
                  </a:lnTo>
                  <a:lnTo>
                    <a:pt x="2615171" y="1955120"/>
                  </a:lnTo>
                  <a:lnTo>
                    <a:pt x="2601830" y="1962430"/>
                  </a:lnTo>
                  <a:lnTo>
                    <a:pt x="2588488" y="1969422"/>
                  </a:lnTo>
                  <a:lnTo>
                    <a:pt x="2574511" y="1975778"/>
                  </a:lnTo>
                  <a:lnTo>
                    <a:pt x="2560216" y="1981181"/>
                  </a:lnTo>
                  <a:lnTo>
                    <a:pt x="2545286" y="1986266"/>
                  </a:lnTo>
                  <a:lnTo>
                    <a:pt x="2530674" y="1990716"/>
                  </a:lnTo>
                  <a:lnTo>
                    <a:pt x="2515426" y="1994212"/>
                  </a:lnTo>
                  <a:lnTo>
                    <a:pt x="2499861" y="1996754"/>
                  </a:lnTo>
                  <a:lnTo>
                    <a:pt x="2484295" y="1998979"/>
                  </a:lnTo>
                  <a:lnTo>
                    <a:pt x="2468095" y="1999932"/>
                  </a:lnTo>
                  <a:lnTo>
                    <a:pt x="2451894" y="2000250"/>
                  </a:lnTo>
                  <a:lnTo>
                    <a:pt x="2435693" y="1999932"/>
                  </a:lnTo>
                  <a:lnTo>
                    <a:pt x="2419493" y="1998979"/>
                  </a:lnTo>
                  <a:lnTo>
                    <a:pt x="2403927" y="1996754"/>
                  </a:lnTo>
                  <a:lnTo>
                    <a:pt x="2388680" y="1994212"/>
                  </a:lnTo>
                  <a:lnTo>
                    <a:pt x="2373114" y="1990716"/>
                  </a:lnTo>
                  <a:lnTo>
                    <a:pt x="2358184" y="1986266"/>
                  </a:lnTo>
                  <a:lnTo>
                    <a:pt x="2343572" y="1981181"/>
                  </a:lnTo>
                  <a:lnTo>
                    <a:pt x="2329277" y="1975778"/>
                  </a:lnTo>
                  <a:lnTo>
                    <a:pt x="2315300" y="1969422"/>
                  </a:lnTo>
                  <a:lnTo>
                    <a:pt x="2301958" y="1962430"/>
                  </a:lnTo>
                  <a:lnTo>
                    <a:pt x="2288617" y="1955120"/>
                  </a:lnTo>
                  <a:lnTo>
                    <a:pt x="2275593" y="1946538"/>
                  </a:lnTo>
                  <a:lnTo>
                    <a:pt x="2263204" y="1937640"/>
                  </a:lnTo>
                  <a:lnTo>
                    <a:pt x="2251450" y="1928423"/>
                  </a:lnTo>
                  <a:lnTo>
                    <a:pt x="2240015" y="1918570"/>
                  </a:lnTo>
                  <a:lnTo>
                    <a:pt x="2229214" y="1908082"/>
                  </a:lnTo>
                  <a:lnTo>
                    <a:pt x="2218731" y="1896959"/>
                  </a:lnTo>
                  <a:lnTo>
                    <a:pt x="2208566" y="1885835"/>
                  </a:lnTo>
                  <a:lnTo>
                    <a:pt x="2199354" y="1874075"/>
                  </a:lnTo>
                  <a:lnTo>
                    <a:pt x="2190777" y="1861363"/>
                  </a:lnTo>
                  <a:lnTo>
                    <a:pt x="2182518" y="1848650"/>
                  </a:lnTo>
                  <a:lnTo>
                    <a:pt x="2174894" y="1835619"/>
                  </a:lnTo>
                  <a:lnTo>
                    <a:pt x="2167906" y="1821635"/>
                  </a:lnTo>
                  <a:lnTo>
                    <a:pt x="2161553" y="1807969"/>
                  </a:lnTo>
                  <a:lnTo>
                    <a:pt x="2155835" y="1793667"/>
                  </a:lnTo>
                  <a:lnTo>
                    <a:pt x="2151070" y="1779047"/>
                  </a:lnTo>
                  <a:lnTo>
                    <a:pt x="2146940" y="1764110"/>
                  </a:lnTo>
                  <a:lnTo>
                    <a:pt x="2143128" y="1748854"/>
                  </a:lnTo>
                  <a:lnTo>
                    <a:pt x="2140269" y="1733281"/>
                  </a:lnTo>
                  <a:lnTo>
                    <a:pt x="2138363" y="1717390"/>
                  </a:lnTo>
                  <a:lnTo>
                    <a:pt x="2137093" y="1701499"/>
                  </a:lnTo>
                  <a:lnTo>
                    <a:pt x="2136775" y="1685290"/>
                  </a:lnTo>
                  <a:lnTo>
                    <a:pt x="2137093" y="1669081"/>
                  </a:lnTo>
                  <a:lnTo>
                    <a:pt x="2138363" y="1652872"/>
                  </a:lnTo>
                  <a:lnTo>
                    <a:pt x="2140269" y="1636981"/>
                  </a:lnTo>
                  <a:lnTo>
                    <a:pt x="2140522" y="1635629"/>
                  </a:lnTo>
                  <a:lnTo>
                    <a:pt x="2137718" y="1635442"/>
                  </a:lnTo>
                  <a:lnTo>
                    <a:pt x="2126603" y="1635442"/>
                  </a:lnTo>
                  <a:lnTo>
                    <a:pt x="2120252" y="1635760"/>
                  </a:lnTo>
                  <a:lnTo>
                    <a:pt x="2113584" y="1636395"/>
                  </a:lnTo>
                  <a:lnTo>
                    <a:pt x="2106598" y="1637030"/>
                  </a:lnTo>
                  <a:lnTo>
                    <a:pt x="2098977" y="1638617"/>
                  </a:lnTo>
                  <a:lnTo>
                    <a:pt x="2091038" y="1640522"/>
                  </a:lnTo>
                  <a:lnTo>
                    <a:pt x="2082782" y="1642427"/>
                  </a:lnTo>
                  <a:lnTo>
                    <a:pt x="2074208" y="1644967"/>
                  </a:lnTo>
                  <a:lnTo>
                    <a:pt x="2065000" y="1648142"/>
                  </a:lnTo>
                  <a:lnTo>
                    <a:pt x="2056108" y="1652270"/>
                  </a:lnTo>
                  <a:lnTo>
                    <a:pt x="2046899" y="1656715"/>
                  </a:lnTo>
                  <a:lnTo>
                    <a:pt x="2037055" y="1661477"/>
                  </a:lnTo>
                  <a:lnTo>
                    <a:pt x="2026894" y="1667192"/>
                  </a:lnTo>
                  <a:lnTo>
                    <a:pt x="2018050" y="1673860"/>
                  </a:lnTo>
                  <a:lnTo>
                    <a:pt x="2006889" y="1681163"/>
                  </a:lnTo>
                  <a:lnTo>
                    <a:pt x="1996410" y="1689418"/>
                  </a:lnTo>
                  <a:lnTo>
                    <a:pt x="1985931" y="1698308"/>
                  </a:lnTo>
                  <a:lnTo>
                    <a:pt x="1975452" y="1707833"/>
                  </a:lnTo>
                  <a:lnTo>
                    <a:pt x="1965290" y="1718628"/>
                  </a:lnTo>
                  <a:lnTo>
                    <a:pt x="1954494" y="1730693"/>
                  </a:lnTo>
                  <a:lnTo>
                    <a:pt x="1943697" y="1743710"/>
                  </a:lnTo>
                  <a:lnTo>
                    <a:pt x="1932900" y="1757680"/>
                  </a:lnTo>
                  <a:lnTo>
                    <a:pt x="1922422" y="1772285"/>
                  </a:lnTo>
                  <a:lnTo>
                    <a:pt x="1915436" y="1783080"/>
                  </a:lnTo>
                  <a:lnTo>
                    <a:pt x="1908767" y="1794510"/>
                  </a:lnTo>
                  <a:lnTo>
                    <a:pt x="1902098" y="1806893"/>
                  </a:lnTo>
                  <a:lnTo>
                    <a:pt x="1895748" y="1820228"/>
                  </a:lnTo>
                  <a:lnTo>
                    <a:pt x="1889714" y="1833880"/>
                  </a:lnTo>
                  <a:lnTo>
                    <a:pt x="1883998" y="1848485"/>
                  </a:lnTo>
                  <a:lnTo>
                    <a:pt x="1877648" y="1863725"/>
                  </a:lnTo>
                  <a:lnTo>
                    <a:pt x="1871932" y="1879600"/>
                  </a:lnTo>
                  <a:lnTo>
                    <a:pt x="1866216" y="1895793"/>
                  </a:lnTo>
                  <a:lnTo>
                    <a:pt x="1860818" y="1912303"/>
                  </a:lnTo>
                  <a:lnTo>
                    <a:pt x="1849704" y="1946593"/>
                  </a:lnTo>
                  <a:lnTo>
                    <a:pt x="1838589" y="1982788"/>
                  </a:lnTo>
                  <a:lnTo>
                    <a:pt x="1827793" y="2019618"/>
                  </a:lnTo>
                  <a:lnTo>
                    <a:pt x="1813503" y="2066925"/>
                  </a:lnTo>
                  <a:lnTo>
                    <a:pt x="1798579" y="2115185"/>
                  </a:lnTo>
                  <a:lnTo>
                    <a:pt x="1790640" y="2139633"/>
                  </a:lnTo>
                  <a:lnTo>
                    <a:pt x="1782701" y="2163445"/>
                  </a:lnTo>
                  <a:lnTo>
                    <a:pt x="1774128" y="2187893"/>
                  </a:lnTo>
                  <a:lnTo>
                    <a:pt x="1765554" y="2212023"/>
                  </a:lnTo>
                  <a:lnTo>
                    <a:pt x="1756345" y="2235835"/>
                  </a:lnTo>
                  <a:lnTo>
                    <a:pt x="1746501" y="2259648"/>
                  </a:lnTo>
                  <a:lnTo>
                    <a:pt x="1736340" y="2282825"/>
                  </a:lnTo>
                  <a:lnTo>
                    <a:pt x="1725543" y="2306003"/>
                  </a:lnTo>
                  <a:lnTo>
                    <a:pt x="1714429" y="2328228"/>
                  </a:lnTo>
                  <a:lnTo>
                    <a:pt x="1702680" y="2350135"/>
                  </a:lnTo>
                  <a:lnTo>
                    <a:pt x="1696011" y="2360930"/>
                  </a:lnTo>
                  <a:lnTo>
                    <a:pt x="1689978" y="2371725"/>
                  </a:lnTo>
                  <a:lnTo>
                    <a:pt x="1683627" y="2382203"/>
                  </a:lnTo>
                  <a:lnTo>
                    <a:pt x="1676641" y="2392363"/>
                  </a:lnTo>
                  <a:lnTo>
                    <a:pt x="1669973" y="2402205"/>
                  </a:lnTo>
                  <a:lnTo>
                    <a:pt x="1662669" y="2412365"/>
                  </a:lnTo>
                  <a:lnTo>
                    <a:pt x="1655366" y="2422208"/>
                  </a:lnTo>
                  <a:lnTo>
                    <a:pt x="1648380" y="2431415"/>
                  </a:lnTo>
                  <a:lnTo>
                    <a:pt x="1640441" y="2440940"/>
                  </a:lnTo>
                  <a:lnTo>
                    <a:pt x="1632820" y="2449830"/>
                  </a:lnTo>
                  <a:lnTo>
                    <a:pt x="1624564" y="2458720"/>
                  </a:lnTo>
                  <a:lnTo>
                    <a:pt x="1616307" y="2467293"/>
                  </a:lnTo>
                  <a:lnTo>
                    <a:pt x="1608051" y="2475548"/>
                  </a:lnTo>
                  <a:lnTo>
                    <a:pt x="1599478" y="2483485"/>
                  </a:lnTo>
                  <a:lnTo>
                    <a:pt x="1590586" y="2491423"/>
                  </a:lnTo>
                  <a:lnTo>
                    <a:pt x="1581060" y="2499043"/>
                  </a:lnTo>
                  <a:lnTo>
                    <a:pt x="1571851" y="2506345"/>
                  </a:lnTo>
                  <a:lnTo>
                    <a:pt x="1562007" y="2513013"/>
                  </a:lnTo>
                  <a:lnTo>
                    <a:pt x="1552163" y="2519998"/>
                  </a:lnTo>
                  <a:lnTo>
                    <a:pt x="1542319" y="2526030"/>
                  </a:lnTo>
                  <a:lnTo>
                    <a:pt x="1531840" y="2532063"/>
                  </a:lnTo>
                  <a:lnTo>
                    <a:pt x="1521044" y="2537778"/>
                  </a:lnTo>
                  <a:lnTo>
                    <a:pt x="1510247" y="2543175"/>
                  </a:lnTo>
                  <a:lnTo>
                    <a:pt x="1499133" y="2547938"/>
                  </a:lnTo>
                  <a:lnTo>
                    <a:pt x="1487701" y="2552700"/>
                  </a:lnTo>
                  <a:lnTo>
                    <a:pt x="1475635" y="2556828"/>
                  </a:lnTo>
                  <a:lnTo>
                    <a:pt x="1463886" y="2560955"/>
                  </a:lnTo>
                  <a:lnTo>
                    <a:pt x="1451501" y="2564448"/>
                  </a:lnTo>
                  <a:lnTo>
                    <a:pt x="1439117" y="2567623"/>
                  </a:lnTo>
                  <a:lnTo>
                    <a:pt x="1426098" y="2570480"/>
                  </a:lnTo>
                  <a:lnTo>
                    <a:pt x="1412761" y="2572703"/>
                  </a:lnTo>
                  <a:lnTo>
                    <a:pt x="1399106" y="2574925"/>
                  </a:lnTo>
                  <a:lnTo>
                    <a:pt x="1385452" y="2576513"/>
                  </a:lnTo>
                  <a:lnTo>
                    <a:pt x="1371480" y="2577465"/>
                  </a:lnTo>
                  <a:lnTo>
                    <a:pt x="1356555" y="2578100"/>
                  </a:lnTo>
                  <a:lnTo>
                    <a:pt x="1341948" y="2578100"/>
                  </a:lnTo>
                  <a:lnTo>
                    <a:pt x="1334327" y="2578100"/>
                  </a:lnTo>
                  <a:lnTo>
                    <a:pt x="1324165" y="2578100"/>
                  </a:lnTo>
                  <a:lnTo>
                    <a:pt x="1314322" y="2577465"/>
                  </a:lnTo>
                  <a:lnTo>
                    <a:pt x="1304478" y="2576830"/>
                  </a:lnTo>
                  <a:lnTo>
                    <a:pt x="1294951" y="2575560"/>
                  </a:lnTo>
                  <a:lnTo>
                    <a:pt x="1285107" y="2574290"/>
                  </a:lnTo>
                  <a:lnTo>
                    <a:pt x="1275898" y="2572703"/>
                  </a:lnTo>
                  <a:lnTo>
                    <a:pt x="1266372" y="2571115"/>
                  </a:lnTo>
                  <a:lnTo>
                    <a:pt x="1257163" y="2568893"/>
                  </a:lnTo>
                  <a:lnTo>
                    <a:pt x="1247637" y="2566670"/>
                  </a:lnTo>
                  <a:lnTo>
                    <a:pt x="1238746" y="2564130"/>
                  </a:lnTo>
                  <a:lnTo>
                    <a:pt x="1229854" y="2561273"/>
                  </a:lnTo>
                  <a:lnTo>
                    <a:pt x="1220646" y="2558415"/>
                  </a:lnTo>
                  <a:lnTo>
                    <a:pt x="1212072" y="2555240"/>
                  </a:lnTo>
                  <a:lnTo>
                    <a:pt x="1203498" y="2552065"/>
                  </a:lnTo>
                  <a:lnTo>
                    <a:pt x="1194924" y="2548255"/>
                  </a:lnTo>
                  <a:lnTo>
                    <a:pt x="1186351" y="2544445"/>
                  </a:lnTo>
                  <a:lnTo>
                    <a:pt x="1178094" y="2540318"/>
                  </a:lnTo>
                  <a:lnTo>
                    <a:pt x="1169521" y="2536190"/>
                  </a:lnTo>
                  <a:lnTo>
                    <a:pt x="1161264" y="2531745"/>
                  </a:lnTo>
                  <a:lnTo>
                    <a:pt x="1153008" y="2526983"/>
                  </a:lnTo>
                  <a:lnTo>
                    <a:pt x="1137449" y="2517458"/>
                  </a:lnTo>
                  <a:lnTo>
                    <a:pt x="1121889" y="2506980"/>
                  </a:lnTo>
                  <a:lnTo>
                    <a:pt x="1106647" y="2495868"/>
                  </a:lnTo>
                  <a:lnTo>
                    <a:pt x="1092040" y="2484120"/>
                  </a:lnTo>
                  <a:lnTo>
                    <a:pt x="1077750" y="2471420"/>
                  </a:lnTo>
                  <a:lnTo>
                    <a:pt x="1063460" y="2458403"/>
                  </a:lnTo>
                  <a:lnTo>
                    <a:pt x="1049806" y="2444750"/>
                  </a:lnTo>
                  <a:lnTo>
                    <a:pt x="1036469" y="2430780"/>
                  </a:lnTo>
                  <a:lnTo>
                    <a:pt x="1023767" y="2415858"/>
                  </a:lnTo>
                  <a:lnTo>
                    <a:pt x="1011065" y="2400935"/>
                  </a:lnTo>
                  <a:lnTo>
                    <a:pt x="998999" y="2385378"/>
                  </a:lnTo>
                  <a:lnTo>
                    <a:pt x="986932" y="2369503"/>
                  </a:lnTo>
                  <a:lnTo>
                    <a:pt x="975500" y="2352993"/>
                  </a:lnTo>
                  <a:lnTo>
                    <a:pt x="964386" y="2336483"/>
                  </a:lnTo>
                  <a:lnTo>
                    <a:pt x="953272" y="2319655"/>
                  </a:lnTo>
                  <a:lnTo>
                    <a:pt x="942793" y="2302510"/>
                  </a:lnTo>
                  <a:lnTo>
                    <a:pt x="932632" y="2284730"/>
                  </a:lnTo>
                  <a:lnTo>
                    <a:pt x="922470" y="2266633"/>
                  </a:lnTo>
                  <a:lnTo>
                    <a:pt x="913261" y="2249170"/>
                  </a:lnTo>
                  <a:lnTo>
                    <a:pt x="904052" y="2230755"/>
                  </a:lnTo>
                  <a:lnTo>
                    <a:pt x="894844" y="2212975"/>
                  </a:lnTo>
                  <a:lnTo>
                    <a:pt x="886270" y="2194560"/>
                  </a:lnTo>
                  <a:lnTo>
                    <a:pt x="878014" y="2176145"/>
                  </a:lnTo>
                  <a:lnTo>
                    <a:pt x="870075" y="2157413"/>
                  </a:lnTo>
                  <a:lnTo>
                    <a:pt x="862136" y="2138998"/>
                  </a:lnTo>
                  <a:lnTo>
                    <a:pt x="854515" y="2120900"/>
                  </a:lnTo>
                  <a:lnTo>
                    <a:pt x="847529" y="2102485"/>
                  </a:lnTo>
                  <a:lnTo>
                    <a:pt x="840543" y="2084388"/>
                  </a:lnTo>
                  <a:lnTo>
                    <a:pt x="827524" y="2048193"/>
                  </a:lnTo>
                  <a:lnTo>
                    <a:pt x="816092" y="2012950"/>
                  </a:lnTo>
                  <a:lnTo>
                    <a:pt x="805296" y="1978660"/>
                  </a:lnTo>
                  <a:lnTo>
                    <a:pt x="795769" y="1945640"/>
                  </a:lnTo>
                  <a:lnTo>
                    <a:pt x="786561" y="1914525"/>
                  </a:lnTo>
                  <a:lnTo>
                    <a:pt x="779257" y="1884680"/>
                  </a:lnTo>
                  <a:lnTo>
                    <a:pt x="772271" y="1856423"/>
                  </a:lnTo>
                  <a:lnTo>
                    <a:pt x="766238" y="1831023"/>
                  </a:lnTo>
                  <a:lnTo>
                    <a:pt x="761157" y="1807845"/>
                  </a:lnTo>
                  <a:lnTo>
                    <a:pt x="757029" y="1787843"/>
                  </a:lnTo>
                  <a:lnTo>
                    <a:pt x="753536" y="1770698"/>
                  </a:lnTo>
                  <a:lnTo>
                    <a:pt x="749408" y="1746250"/>
                  </a:lnTo>
                  <a:lnTo>
                    <a:pt x="739246" y="1742758"/>
                  </a:lnTo>
                  <a:lnTo>
                    <a:pt x="728767" y="1738948"/>
                  </a:lnTo>
                  <a:lnTo>
                    <a:pt x="718288" y="1734503"/>
                  </a:lnTo>
                  <a:lnTo>
                    <a:pt x="707492" y="1729423"/>
                  </a:lnTo>
                  <a:lnTo>
                    <a:pt x="697013" y="1724025"/>
                  </a:lnTo>
                  <a:lnTo>
                    <a:pt x="686216" y="1718628"/>
                  </a:lnTo>
                  <a:lnTo>
                    <a:pt x="675102" y="1712595"/>
                  </a:lnTo>
                  <a:lnTo>
                    <a:pt x="664306" y="1706245"/>
                  </a:lnTo>
                  <a:lnTo>
                    <a:pt x="653509" y="1699260"/>
                  </a:lnTo>
                  <a:lnTo>
                    <a:pt x="642395" y="1692275"/>
                  </a:lnTo>
                  <a:lnTo>
                    <a:pt x="620802" y="1677352"/>
                  </a:lnTo>
                  <a:lnTo>
                    <a:pt x="599209" y="1661477"/>
                  </a:lnTo>
                  <a:lnTo>
                    <a:pt x="577933" y="1645285"/>
                  </a:lnTo>
                  <a:lnTo>
                    <a:pt x="557293" y="1628775"/>
                  </a:lnTo>
                  <a:lnTo>
                    <a:pt x="536970" y="1612265"/>
                  </a:lnTo>
                  <a:lnTo>
                    <a:pt x="517917" y="1595755"/>
                  </a:lnTo>
                  <a:lnTo>
                    <a:pt x="500134" y="1579562"/>
                  </a:lnTo>
                  <a:lnTo>
                    <a:pt x="482987" y="1564005"/>
                  </a:lnTo>
                  <a:lnTo>
                    <a:pt x="467745" y="1549717"/>
                  </a:lnTo>
                  <a:lnTo>
                    <a:pt x="441071" y="1524317"/>
                  </a:lnTo>
                  <a:lnTo>
                    <a:pt x="419795" y="1502727"/>
                  </a:lnTo>
                  <a:lnTo>
                    <a:pt x="398520" y="1480820"/>
                  </a:lnTo>
                  <a:lnTo>
                    <a:pt x="377562" y="1458277"/>
                  </a:lnTo>
                  <a:lnTo>
                    <a:pt x="356604" y="1435417"/>
                  </a:lnTo>
                  <a:lnTo>
                    <a:pt x="335963" y="1411922"/>
                  </a:lnTo>
                  <a:lnTo>
                    <a:pt x="315323" y="1388427"/>
                  </a:lnTo>
                  <a:lnTo>
                    <a:pt x="295000" y="1363980"/>
                  </a:lnTo>
                  <a:lnTo>
                    <a:pt x="275312" y="1339532"/>
                  </a:lnTo>
                  <a:lnTo>
                    <a:pt x="255624" y="1314132"/>
                  </a:lnTo>
                  <a:lnTo>
                    <a:pt x="236572" y="1289050"/>
                  </a:lnTo>
                  <a:lnTo>
                    <a:pt x="217836" y="1263650"/>
                  </a:lnTo>
                  <a:lnTo>
                    <a:pt x="199419" y="1237932"/>
                  </a:lnTo>
                  <a:lnTo>
                    <a:pt x="181636" y="1212215"/>
                  </a:lnTo>
                  <a:lnTo>
                    <a:pt x="164489" y="1185862"/>
                  </a:lnTo>
                  <a:lnTo>
                    <a:pt x="147976" y="1159827"/>
                  </a:lnTo>
                  <a:lnTo>
                    <a:pt x="131781" y="1133792"/>
                  </a:lnTo>
                  <a:lnTo>
                    <a:pt x="116539" y="1107440"/>
                  </a:lnTo>
                  <a:lnTo>
                    <a:pt x="102250" y="1081087"/>
                  </a:lnTo>
                  <a:lnTo>
                    <a:pt x="88595" y="1055052"/>
                  </a:lnTo>
                  <a:lnTo>
                    <a:pt x="75576" y="1029017"/>
                  </a:lnTo>
                  <a:lnTo>
                    <a:pt x="63509" y="1003300"/>
                  </a:lnTo>
                  <a:lnTo>
                    <a:pt x="52713" y="977265"/>
                  </a:lnTo>
                  <a:lnTo>
                    <a:pt x="42234" y="951547"/>
                  </a:lnTo>
                  <a:lnTo>
                    <a:pt x="37470" y="938847"/>
                  </a:lnTo>
                  <a:lnTo>
                    <a:pt x="33342" y="926147"/>
                  </a:lnTo>
                  <a:lnTo>
                    <a:pt x="28897" y="913765"/>
                  </a:lnTo>
                  <a:lnTo>
                    <a:pt x="25086" y="901065"/>
                  </a:lnTo>
                  <a:lnTo>
                    <a:pt x="21276" y="888365"/>
                  </a:lnTo>
                  <a:lnTo>
                    <a:pt x="18100" y="876300"/>
                  </a:lnTo>
                  <a:lnTo>
                    <a:pt x="14925" y="863917"/>
                  </a:lnTo>
                  <a:lnTo>
                    <a:pt x="12067" y="851852"/>
                  </a:lnTo>
                  <a:lnTo>
                    <a:pt x="9526" y="839470"/>
                  </a:lnTo>
                  <a:lnTo>
                    <a:pt x="7304" y="827722"/>
                  </a:lnTo>
                  <a:lnTo>
                    <a:pt x="5081" y="815975"/>
                  </a:lnTo>
                  <a:lnTo>
                    <a:pt x="3811" y="803910"/>
                  </a:lnTo>
                  <a:lnTo>
                    <a:pt x="2223" y="792480"/>
                  </a:lnTo>
                  <a:lnTo>
                    <a:pt x="1270" y="781050"/>
                  </a:lnTo>
                  <a:lnTo>
                    <a:pt x="635" y="769620"/>
                  </a:lnTo>
                  <a:lnTo>
                    <a:pt x="0" y="758190"/>
                  </a:lnTo>
                  <a:lnTo>
                    <a:pt x="0" y="746760"/>
                  </a:lnTo>
                  <a:lnTo>
                    <a:pt x="635" y="735965"/>
                  </a:lnTo>
                  <a:lnTo>
                    <a:pt x="1588" y="718185"/>
                  </a:lnTo>
                  <a:lnTo>
                    <a:pt x="3175" y="700405"/>
                  </a:lnTo>
                  <a:lnTo>
                    <a:pt x="5081" y="683260"/>
                  </a:lnTo>
                  <a:lnTo>
                    <a:pt x="7621" y="666115"/>
                  </a:lnTo>
                  <a:lnTo>
                    <a:pt x="10479" y="649605"/>
                  </a:lnTo>
                  <a:lnTo>
                    <a:pt x="13972" y="633412"/>
                  </a:lnTo>
                  <a:lnTo>
                    <a:pt x="17465" y="617855"/>
                  </a:lnTo>
                  <a:lnTo>
                    <a:pt x="21276" y="602297"/>
                  </a:lnTo>
                  <a:lnTo>
                    <a:pt x="25721" y="586740"/>
                  </a:lnTo>
                  <a:lnTo>
                    <a:pt x="30802" y="572135"/>
                  </a:lnTo>
                  <a:lnTo>
                    <a:pt x="35883" y="557530"/>
                  </a:lnTo>
                  <a:lnTo>
                    <a:pt x="41281" y="543560"/>
                  </a:lnTo>
                  <a:lnTo>
                    <a:pt x="46997" y="529907"/>
                  </a:lnTo>
                  <a:lnTo>
                    <a:pt x="52713" y="516572"/>
                  </a:lnTo>
                  <a:lnTo>
                    <a:pt x="59063" y="503237"/>
                  </a:lnTo>
                  <a:lnTo>
                    <a:pt x="65732" y="490855"/>
                  </a:lnTo>
                  <a:lnTo>
                    <a:pt x="72400" y="478155"/>
                  </a:lnTo>
                  <a:lnTo>
                    <a:pt x="79386" y="466407"/>
                  </a:lnTo>
                  <a:lnTo>
                    <a:pt x="86372" y="454342"/>
                  </a:lnTo>
                  <a:lnTo>
                    <a:pt x="93994" y="442912"/>
                  </a:lnTo>
                  <a:lnTo>
                    <a:pt x="101615" y="431800"/>
                  </a:lnTo>
                  <a:lnTo>
                    <a:pt x="109553" y="421005"/>
                  </a:lnTo>
                  <a:lnTo>
                    <a:pt x="117174" y="410527"/>
                  </a:lnTo>
                  <a:lnTo>
                    <a:pt x="125431" y="400685"/>
                  </a:lnTo>
                  <a:lnTo>
                    <a:pt x="133369" y="390842"/>
                  </a:lnTo>
                  <a:lnTo>
                    <a:pt x="141625" y="381000"/>
                  </a:lnTo>
                  <a:lnTo>
                    <a:pt x="149882" y="371792"/>
                  </a:lnTo>
                  <a:lnTo>
                    <a:pt x="158455" y="362902"/>
                  </a:lnTo>
                  <a:lnTo>
                    <a:pt x="166711" y="354012"/>
                  </a:lnTo>
                  <a:lnTo>
                    <a:pt x="175285" y="345757"/>
                  </a:lnTo>
                  <a:lnTo>
                    <a:pt x="183541" y="337502"/>
                  </a:lnTo>
                  <a:lnTo>
                    <a:pt x="192115" y="330200"/>
                  </a:lnTo>
                  <a:lnTo>
                    <a:pt x="208945" y="314959"/>
                  </a:lnTo>
                  <a:lnTo>
                    <a:pt x="226093" y="301625"/>
                  </a:lnTo>
                  <a:lnTo>
                    <a:pt x="242605" y="288925"/>
                  </a:lnTo>
                  <a:lnTo>
                    <a:pt x="258800" y="277495"/>
                  </a:lnTo>
                  <a:lnTo>
                    <a:pt x="272357" y="268175"/>
                  </a:lnTo>
                  <a:lnTo>
                    <a:pt x="271149" y="257634"/>
                  </a:lnTo>
                  <a:lnTo>
                    <a:pt x="270193" y="246530"/>
                  </a:lnTo>
                  <a:lnTo>
                    <a:pt x="269875" y="234791"/>
                  </a:lnTo>
                  <a:lnTo>
                    <a:pt x="270193" y="223686"/>
                  </a:lnTo>
                  <a:lnTo>
                    <a:pt x="271149" y="212582"/>
                  </a:lnTo>
                  <a:lnTo>
                    <a:pt x="272422" y="201477"/>
                  </a:lnTo>
                  <a:lnTo>
                    <a:pt x="274651" y="190690"/>
                  </a:lnTo>
                  <a:lnTo>
                    <a:pt x="277199" y="179903"/>
                  </a:lnTo>
                  <a:lnTo>
                    <a:pt x="280064" y="169433"/>
                  </a:lnTo>
                  <a:lnTo>
                    <a:pt x="283567" y="158963"/>
                  </a:lnTo>
                  <a:lnTo>
                    <a:pt x="287388" y="149127"/>
                  </a:lnTo>
                  <a:lnTo>
                    <a:pt x="291846" y="139292"/>
                  </a:lnTo>
                  <a:lnTo>
                    <a:pt x="296622" y="130091"/>
                  </a:lnTo>
                  <a:lnTo>
                    <a:pt x="302035" y="120573"/>
                  </a:lnTo>
                  <a:lnTo>
                    <a:pt x="307766" y="111689"/>
                  </a:lnTo>
                  <a:lnTo>
                    <a:pt x="313816" y="103123"/>
                  </a:lnTo>
                  <a:lnTo>
                    <a:pt x="320821" y="94874"/>
                  </a:lnTo>
                  <a:lnTo>
                    <a:pt x="327508" y="86942"/>
                  </a:lnTo>
                  <a:lnTo>
                    <a:pt x="334831" y="79010"/>
                  </a:lnTo>
                  <a:lnTo>
                    <a:pt x="342792" y="71713"/>
                  </a:lnTo>
                  <a:lnTo>
                    <a:pt x="350752" y="65050"/>
                  </a:lnTo>
                  <a:lnTo>
                    <a:pt x="359031" y="58071"/>
                  </a:lnTo>
                  <a:lnTo>
                    <a:pt x="367628" y="52042"/>
                  </a:lnTo>
                  <a:lnTo>
                    <a:pt x="376543" y="46331"/>
                  </a:lnTo>
                  <a:lnTo>
                    <a:pt x="386096" y="41255"/>
                  </a:lnTo>
                  <a:lnTo>
                    <a:pt x="395330" y="36179"/>
                  </a:lnTo>
                  <a:lnTo>
                    <a:pt x="405201" y="31737"/>
                  </a:lnTo>
                  <a:lnTo>
                    <a:pt x="415072" y="27930"/>
                  </a:lnTo>
                  <a:lnTo>
                    <a:pt x="425579" y="24440"/>
                  </a:lnTo>
                  <a:lnTo>
                    <a:pt x="436087" y="21584"/>
                  </a:lnTo>
                  <a:lnTo>
                    <a:pt x="446913" y="19046"/>
                  </a:lnTo>
                  <a:lnTo>
                    <a:pt x="457739" y="16825"/>
                  </a:lnTo>
                  <a:lnTo>
                    <a:pt x="468883" y="15556"/>
                  </a:lnTo>
                  <a:lnTo>
                    <a:pt x="480028" y="14604"/>
                  </a:lnTo>
                  <a:lnTo>
                    <a:pt x="491172" y="14287"/>
                  </a:lnTo>
                  <a:lnTo>
                    <a:pt x="502635" y="14604"/>
                  </a:lnTo>
                  <a:lnTo>
                    <a:pt x="514098" y="15556"/>
                  </a:lnTo>
                  <a:lnTo>
                    <a:pt x="525243" y="16825"/>
                  </a:lnTo>
                  <a:lnTo>
                    <a:pt x="536069" y="19046"/>
                  </a:lnTo>
                  <a:lnTo>
                    <a:pt x="546895" y="21584"/>
                  </a:lnTo>
                  <a:lnTo>
                    <a:pt x="557402" y="24440"/>
                  </a:lnTo>
                  <a:lnTo>
                    <a:pt x="567273" y="27930"/>
                  </a:lnTo>
                  <a:lnTo>
                    <a:pt x="577462" y="31737"/>
                  </a:lnTo>
                  <a:lnTo>
                    <a:pt x="587333" y="36179"/>
                  </a:lnTo>
                  <a:lnTo>
                    <a:pt x="596886" y="41255"/>
                  </a:lnTo>
                  <a:lnTo>
                    <a:pt x="606438" y="46331"/>
                  </a:lnTo>
                  <a:lnTo>
                    <a:pt x="615354" y="52042"/>
                  </a:lnTo>
                  <a:lnTo>
                    <a:pt x="623951" y="58071"/>
                  </a:lnTo>
                  <a:lnTo>
                    <a:pt x="632229" y="65050"/>
                  </a:lnTo>
                  <a:lnTo>
                    <a:pt x="640190" y="71713"/>
                  </a:lnTo>
                  <a:lnTo>
                    <a:pt x="647832" y="79010"/>
                  </a:lnTo>
                  <a:lnTo>
                    <a:pt x="655474" y="86942"/>
                  </a:lnTo>
                  <a:lnTo>
                    <a:pt x="662160" y="94874"/>
                  </a:lnTo>
                  <a:lnTo>
                    <a:pt x="668529" y="103123"/>
                  </a:lnTo>
                  <a:lnTo>
                    <a:pt x="674897" y="111689"/>
                  </a:lnTo>
                  <a:lnTo>
                    <a:pt x="680628" y="120573"/>
                  </a:lnTo>
                  <a:lnTo>
                    <a:pt x="686041" y="130091"/>
                  </a:lnTo>
                  <a:lnTo>
                    <a:pt x="691136" y="139292"/>
                  </a:lnTo>
                  <a:lnTo>
                    <a:pt x="695275" y="149127"/>
                  </a:lnTo>
                  <a:lnTo>
                    <a:pt x="699415" y="158963"/>
                  </a:lnTo>
                  <a:lnTo>
                    <a:pt x="702917" y="169433"/>
                  </a:lnTo>
                  <a:lnTo>
                    <a:pt x="705783" y="179903"/>
                  </a:lnTo>
                  <a:lnTo>
                    <a:pt x="708330" y="190690"/>
                  </a:lnTo>
                  <a:lnTo>
                    <a:pt x="710241" y="201477"/>
                  </a:lnTo>
                  <a:lnTo>
                    <a:pt x="711514" y="212582"/>
                  </a:lnTo>
                  <a:lnTo>
                    <a:pt x="712151" y="223686"/>
                  </a:lnTo>
                  <a:lnTo>
                    <a:pt x="712788" y="234791"/>
                  </a:lnTo>
                  <a:lnTo>
                    <a:pt x="712151" y="246530"/>
                  </a:lnTo>
                  <a:lnTo>
                    <a:pt x="711514" y="257634"/>
                  </a:lnTo>
                  <a:lnTo>
                    <a:pt x="710241" y="268739"/>
                  </a:lnTo>
                  <a:lnTo>
                    <a:pt x="708330" y="279526"/>
                  </a:lnTo>
                  <a:lnTo>
                    <a:pt x="705783" y="290313"/>
                  </a:lnTo>
                  <a:lnTo>
                    <a:pt x="702917" y="300783"/>
                  </a:lnTo>
                  <a:lnTo>
                    <a:pt x="699415" y="310619"/>
                  </a:lnTo>
                  <a:lnTo>
                    <a:pt x="695275" y="320771"/>
                  </a:lnTo>
                  <a:lnTo>
                    <a:pt x="691136" y="330607"/>
                  </a:lnTo>
                  <a:lnTo>
                    <a:pt x="686041" y="340125"/>
                  </a:lnTo>
                  <a:lnTo>
                    <a:pt x="680628" y="349643"/>
                  </a:lnTo>
                  <a:lnTo>
                    <a:pt x="674897" y="358527"/>
                  </a:lnTo>
                  <a:lnTo>
                    <a:pt x="668529" y="367093"/>
                  </a:lnTo>
                  <a:lnTo>
                    <a:pt x="662160" y="375342"/>
                  </a:lnTo>
                  <a:lnTo>
                    <a:pt x="655474" y="383274"/>
                  </a:lnTo>
                  <a:lnTo>
                    <a:pt x="647832" y="390889"/>
                  </a:lnTo>
                  <a:lnTo>
                    <a:pt x="640190" y="398503"/>
                  </a:lnTo>
                  <a:lnTo>
                    <a:pt x="632229" y="405166"/>
                  </a:lnTo>
                  <a:lnTo>
                    <a:pt x="623951" y="411511"/>
                  </a:lnTo>
                  <a:lnTo>
                    <a:pt x="615354" y="417857"/>
                  </a:lnTo>
                  <a:lnTo>
                    <a:pt x="606438" y="423568"/>
                  </a:lnTo>
                  <a:lnTo>
                    <a:pt x="596886" y="428961"/>
                  </a:lnTo>
                  <a:lnTo>
                    <a:pt x="587333" y="434038"/>
                  </a:lnTo>
                  <a:lnTo>
                    <a:pt x="577462" y="438162"/>
                  </a:lnTo>
                  <a:lnTo>
                    <a:pt x="567273" y="442287"/>
                  </a:lnTo>
                  <a:lnTo>
                    <a:pt x="557402" y="445777"/>
                  </a:lnTo>
                  <a:lnTo>
                    <a:pt x="546895" y="448632"/>
                  </a:lnTo>
                  <a:lnTo>
                    <a:pt x="536069" y="451170"/>
                  </a:lnTo>
                  <a:lnTo>
                    <a:pt x="525243" y="453074"/>
                  </a:lnTo>
                  <a:lnTo>
                    <a:pt x="514098" y="454343"/>
                  </a:lnTo>
                  <a:lnTo>
                    <a:pt x="502635" y="455295"/>
                  </a:lnTo>
                  <a:lnTo>
                    <a:pt x="491172" y="455612"/>
                  </a:lnTo>
                  <a:lnTo>
                    <a:pt x="480028" y="455295"/>
                  </a:lnTo>
                  <a:lnTo>
                    <a:pt x="468883" y="454343"/>
                  </a:lnTo>
                  <a:lnTo>
                    <a:pt x="457739" y="453074"/>
                  </a:lnTo>
                  <a:lnTo>
                    <a:pt x="446913" y="451170"/>
                  </a:lnTo>
                  <a:lnTo>
                    <a:pt x="436087" y="448632"/>
                  </a:lnTo>
                  <a:lnTo>
                    <a:pt x="425579" y="445777"/>
                  </a:lnTo>
                  <a:lnTo>
                    <a:pt x="415072" y="442287"/>
                  </a:lnTo>
                  <a:lnTo>
                    <a:pt x="405201" y="438162"/>
                  </a:lnTo>
                  <a:lnTo>
                    <a:pt x="395330" y="434038"/>
                  </a:lnTo>
                  <a:lnTo>
                    <a:pt x="386096" y="428961"/>
                  </a:lnTo>
                  <a:lnTo>
                    <a:pt x="376543" y="423568"/>
                  </a:lnTo>
                  <a:lnTo>
                    <a:pt x="367628" y="417857"/>
                  </a:lnTo>
                  <a:lnTo>
                    <a:pt x="359031" y="411511"/>
                  </a:lnTo>
                  <a:lnTo>
                    <a:pt x="350752" y="405166"/>
                  </a:lnTo>
                  <a:lnTo>
                    <a:pt x="342792" y="398503"/>
                  </a:lnTo>
                  <a:lnTo>
                    <a:pt x="334831" y="390889"/>
                  </a:lnTo>
                  <a:lnTo>
                    <a:pt x="327508" y="383274"/>
                  </a:lnTo>
                  <a:lnTo>
                    <a:pt x="320821" y="375342"/>
                  </a:lnTo>
                  <a:lnTo>
                    <a:pt x="313816" y="367093"/>
                  </a:lnTo>
                  <a:lnTo>
                    <a:pt x="307766" y="358527"/>
                  </a:lnTo>
                  <a:lnTo>
                    <a:pt x="302035" y="349643"/>
                  </a:lnTo>
                  <a:lnTo>
                    <a:pt x="298339" y="343145"/>
                  </a:lnTo>
                  <a:lnTo>
                    <a:pt x="296905" y="344170"/>
                  </a:lnTo>
                  <a:lnTo>
                    <a:pt x="283251" y="353695"/>
                  </a:lnTo>
                  <a:lnTo>
                    <a:pt x="268644" y="364807"/>
                  </a:lnTo>
                  <a:lnTo>
                    <a:pt x="254672" y="376555"/>
                  </a:lnTo>
                  <a:lnTo>
                    <a:pt x="240382" y="389255"/>
                  </a:lnTo>
                  <a:lnTo>
                    <a:pt x="225775" y="402907"/>
                  </a:lnTo>
                  <a:lnTo>
                    <a:pt x="211485" y="417830"/>
                  </a:lnTo>
                  <a:lnTo>
                    <a:pt x="204499" y="425450"/>
                  </a:lnTo>
                  <a:lnTo>
                    <a:pt x="197196" y="433705"/>
                  </a:lnTo>
                  <a:lnTo>
                    <a:pt x="190527" y="441642"/>
                  </a:lnTo>
                  <a:lnTo>
                    <a:pt x="183541" y="450215"/>
                  </a:lnTo>
                  <a:lnTo>
                    <a:pt x="176873" y="458787"/>
                  </a:lnTo>
                  <a:lnTo>
                    <a:pt x="169887" y="467995"/>
                  </a:lnTo>
                  <a:lnTo>
                    <a:pt x="163536" y="477202"/>
                  </a:lnTo>
                  <a:lnTo>
                    <a:pt x="156868" y="486727"/>
                  </a:lnTo>
                  <a:lnTo>
                    <a:pt x="150834" y="496570"/>
                  </a:lnTo>
                  <a:lnTo>
                    <a:pt x="144801" y="507047"/>
                  </a:lnTo>
                  <a:lnTo>
                    <a:pt x="139085" y="517525"/>
                  </a:lnTo>
                  <a:lnTo>
                    <a:pt x="133369" y="527685"/>
                  </a:lnTo>
                  <a:lnTo>
                    <a:pt x="127971" y="539115"/>
                  </a:lnTo>
                  <a:lnTo>
                    <a:pt x="122573" y="550227"/>
                  </a:lnTo>
                  <a:lnTo>
                    <a:pt x="117492" y="561657"/>
                  </a:lnTo>
                  <a:lnTo>
                    <a:pt x="112729" y="573405"/>
                  </a:lnTo>
                  <a:lnTo>
                    <a:pt x="107966" y="585787"/>
                  </a:lnTo>
                  <a:lnTo>
                    <a:pt x="103837" y="597852"/>
                  </a:lnTo>
                  <a:lnTo>
                    <a:pt x="99709" y="610870"/>
                  </a:lnTo>
                  <a:lnTo>
                    <a:pt x="96216" y="623887"/>
                  </a:lnTo>
                  <a:lnTo>
                    <a:pt x="92723" y="637222"/>
                  </a:lnTo>
                  <a:lnTo>
                    <a:pt x="89230" y="650875"/>
                  </a:lnTo>
                  <a:lnTo>
                    <a:pt x="86690" y="664845"/>
                  </a:lnTo>
                  <a:lnTo>
                    <a:pt x="84467" y="679132"/>
                  </a:lnTo>
                  <a:lnTo>
                    <a:pt x="82244" y="693737"/>
                  </a:lnTo>
                  <a:lnTo>
                    <a:pt x="80657" y="708660"/>
                  </a:lnTo>
                  <a:lnTo>
                    <a:pt x="79386" y="723900"/>
                  </a:lnTo>
                  <a:lnTo>
                    <a:pt x="78434" y="739140"/>
                  </a:lnTo>
                  <a:lnTo>
                    <a:pt x="78116" y="751840"/>
                  </a:lnTo>
                  <a:lnTo>
                    <a:pt x="78434" y="764857"/>
                  </a:lnTo>
                  <a:lnTo>
                    <a:pt x="79386" y="777875"/>
                  </a:lnTo>
                  <a:lnTo>
                    <a:pt x="80339" y="790892"/>
                  </a:lnTo>
                  <a:lnTo>
                    <a:pt x="82244" y="804227"/>
                  </a:lnTo>
                  <a:lnTo>
                    <a:pt x="84467" y="817880"/>
                  </a:lnTo>
                  <a:lnTo>
                    <a:pt x="87325" y="832167"/>
                  </a:lnTo>
                  <a:lnTo>
                    <a:pt x="90501" y="846137"/>
                  </a:lnTo>
                  <a:lnTo>
                    <a:pt x="93994" y="860425"/>
                  </a:lnTo>
                  <a:lnTo>
                    <a:pt x="98122" y="874712"/>
                  </a:lnTo>
                  <a:lnTo>
                    <a:pt x="102567" y="889317"/>
                  </a:lnTo>
                  <a:lnTo>
                    <a:pt x="107648" y="903922"/>
                  </a:lnTo>
                  <a:lnTo>
                    <a:pt x="112729" y="918845"/>
                  </a:lnTo>
                  <a:lnTo>
                    <a:pt x="118445" y="933450"/>
                  </a:lnTo>
                  <a:lnTo>
                    <a:pt x="124478" y="948690"/>
                  </a:lnTo>
                  <a:lnTo>
                    <a:pt x="131146" y="963612"/>
                  </a:lnTo>
                  <a:lnTo>
                    <a:pt x="137815" y="979170"/>
                  </a:lnTo>
                  <a:lnTo>
                    <a:pt x="145118" y="994092"/>
                  </a:lnTo>
                  <a:lnTo>
                    <a:pt x="152739" y="1009650"/>
                  </a:lnTo>
                  <a:lnTo>
                    <a:pt x="160678" y="1025207"/>
                  </a:lnTo>
                  <a:lnTo>
                    <a:pt x="168934" y="1040447"/>
                  </a:lnTo>
                  <a:lnTo>
                    <a:pt x="177190" y="1056005"/>
                  </a:lnTo>
                  <a:lnTo>
                    <a:pt x="186082" y="1071562"/>
                  </a:lnTo>
                  <a:lnTo>
                    <a:pt x="194973" y="1087120"/>
                  </a:lnTo>
                  <a:lnTo>
                    <a:pt x="204499" y="1102677"/>
                  </a:lnTo>
                  <a:lnTo>
                    <a:pt x="213708" y="1118235"/>
                  </a:lnTo>
                  <a:lnTo>
                    <a:pt x="233396" y="1149032"/>
                  </a:lnTo>
                  <a:lnTo>
                    <a:pt x="254354" y="1180147"/>
                  </a:lnTo>
                  <a:lnTo>
                    <a:pt x="275947" y="1210945"/>
                  </a:lnTo>
                  <a:lnTo>
                    <a:pt x="279123" y="1209992"/>
                  </a:lnTo>
                  <a:lnTo>
                    <a:pt x="282616" y="1209357"/>
                  </a:lnTo>
                  <a:lnTo>
                    <a:pt x="286109" y="1208405"/>
                  </a:lnTo>
                  <a:lnTo>
                    <a:pt x="289602" y="1208405"/>
                  </a:lnTo>
                  <a:lnTo>
                    <a:pt x="1358778" y="1208405"/>
                  </a:lnTo>
                  <a:lnTo>
                    <a:pt x="1379418" y="1181100"/>
                  </a:lnTo>
                  <a:lnTo>
                    <a:pt x="1399106" y="1153477"/>
                  </a:lnTo>
                  <a:lnTo>
                    <a:pt x="1418159" y="1125855"/>
                  </a:lnTo>
                  <a:lnTo>
                    <a:pt x="1436259" y="1098232"/>
                  </a:lnTo>
                  <a:lnTo>
                    <a:pt x="1444833" y="1084580"/>
                  </a:lnTo>
                  <a:lnTo>
                    <a:pt x="1453089" y="1070292"/>
                  </a:lnTo>
                  <a:lnTo>
                    <a:pt x="1461345" y="1056640"/>
                  </a:lnTo>
                  <a:lnTo>
                    <a:pt x="1469284" y="1042670"/>
                  </a:lnTo>
                  <a:lnTo>
                    <a:pt x="1476905" y="1029017"/>
                  </a:lnTo>
                  <a:lnTo>
                    <a:pt x="1483891" y="1015365"/>
                  </a:lnTo>
                  <a:lnTo>
                    <a:pt x="1490877" y="1001395"/>
                  </a:lnTo>
                  <a:lnTo>
                    <a:pt x="1497228" y="987742"/>
                  </a:lnTo>
                  <a:lnTo>
                    <a:pt x="1503261" y="974407"/>
                  </a:lnTo>
                  <a:lnTo>
                    <a:pt x="1509612" y="960755"/>
                  </a:lnTo>
                  <a:lnTo>
                    <a:pt x="1515010" y="947102"/>
                  </a:lnTo>
                  <a:lnTo>
                    <a:pt x="1520091" y="933767"/>
                  </a:lnTo>
                  <a:lnTo>
                    <a:pt x="1524537" y="920432"/>
                  </a:lnTo>
                  <a:lnTo>
                    <a:pt x="1528982" y="907097"/>
                  </a:lnTo>
                  <a:lnTo>
                    <a:pt x="1533110" y="893762"/>
                  </a:lnTo>
                  <a:lnTo>
                    <a:pt x="1536604" y="881062"/>
                  </a:lnTo>
                  <a:lnTo>
                    <a:pt x="1539779" y="868045"/>
                  </a:lnTo>
                  <a:lnTo>
                    <a:pt x="1542637" y="855027"/>
                  </a:lnTo>
                  <a:lnTo>
                    <a:pt x="1544860" y="842327"/>
                  </a:lnTo>
                  <a:lnTo>
                    <a:pt x="1546447" y="829945"/>
                  </a:lnTo>
                  <a:lnTo>
                    <a:pt x="1548035" y="817245"/>
                  </a:lnTo>
                  <a:lnTo>
                    <a:pt x="1548670" y="805180"/>
                  </a:lnTo>
                  <a:lnTo>
                    <a:pt x="1549305" y="792797"/>
                  </a:lnTo>
                  <a:lnTo>
                    <a:pt x="1548988" y="781050"/>
                  </a:lnTo>
                  <a:lnTo>
                    <a:pt x="1548670" y="765175"/>
                  </a:lnTo>
                  <a:lnTo>
                    <a:pt x="1547718" y="749935"/>
                  </a:lnTo>
                  <a:lnTo>
                    <a:pt x="1546130" y="735012"/>
                  </a:lnTo>
                  <a:lnTo>
                    <a:pt x="1544542" y="719772"/>
                  </a:lnTo>
                  <a:lnTo>
                    <a:pt x="1542319" y="705485"/>
                  </a:lnTo>
                  <a:lnTo>
                    <a:pt x="1539779" y="691197"/>
                  </a:lnTo>
                  <a:lnTo>
                    <a:pt x="1537238" y="676592"/>
                  </a:lnTo>
                  <a:lnTo>
                    <a:pt x="1534063" y="662940"/>
                  </a:lnTo>
                  <a:lnTo>
                    <a:pt x="1530252" y="649287"/>
                  </a:lnTo>
                  <a:lnTo>
                    <a:pt x="1526760" y="635952"/>
                  </a:lnTo>
                  <a:lnTo>
                    <a:pt x="1522949" y="623252"/>
                  </a:lnTo>
                  <a:lnTo>
                    <a:pt x="1518503" y="610235"/>
                  </a:lnTo>
                  <a:lnTo>
                    <a:pt x="1513740" y="597535"/>
                  </a:lnTo>
                  <a:lnTo>
                    <a:pt x="1508660" y="585470"/>
                  </a:lnTo>
                  <a:lnTo>
                    <a:pt x="1503896" y="573087"/>
                  </a:lnTo>
                  <a:lnTo>
                    <a:pt x="1498498" y="561340"/>
                  </a:lnTo>
                  <a:lnTo>
                    <a:pt x="1492465" y="549910"/>
                  </a:lnTo>
                  <a:lnTo>
                    <a:pt x="1486749" y="538162"/>
                  </a:lnTo>
                  <a:lnTo>
                    <a:pt x="1480715" y="527050"/>
                  </a:lnTo>
                  <a:lnTo>
                    <a:pt x="1474682" y="516255"/>
                  </a:lnTo>
                  <a:lnTo>
                    <a:pt x="1468014" y="505460"/>
                  </a:lnTo>
                  <a:lnTo>
                    <a:pt x="1461663" y="494982"/>
                  </a:lnTo>
                  <a:lnTo>
                    <a:pt x="1454994" y="485140"/>
                  </a:lnTo>
                  <a:lnTo>
                    <a:pt x="1447691" y="475297"/>
                  </a:lnTo>
                  <a:lnTo>
                    <a:pt x="1440705" y="465772"/>
                  </a:lnTo>
                  <a:lnTo>
                    <a:pt x="1433401" y="455930"/>
                  </a:lnTo>
                  <a:lnTo>
                    <a:pt x="1426098" y="447040"/>
                  </a:lnTo>
                  <a:lnTo>
                    <a:pt x="1418476" y="437832"/>
                  </a:lnTo>
                  <a:lnTo>
                    <a:pt x="1410855" y="428942"/>
                  </a:lnTo>
                  <a:lnTo>
                    <a:pt x="1402917" y="420370"/>
                  </a:lnTo>
                  <a:lnTo>
                    <a:pt x="1395296" y="412115"/>
                  </a:lnTo>
                  <a:lnTo>
                    <a:pt x="1387357" y="404177"/>
                  </a:lnTo>
                  <a:lnTo>
                    <a:pt x="1371480" y="388302"/>
                  </a:lnTo>
                  <a:lnTo>
                    <a:pt x="1355285" y="374015"/>
                  </a:lnTo>
                  <a:lnTo>
                    <a:pt x="1338772" y="360045"/>
                  </a:lnTo>
                  <a:lnTo>
                    <a:pt x="1322260" y="347027"/>
                  </a:lnTo>
                  <a:lnTo>
                    <a:pt x="1306065" y="334962"/>
                  </a:lnTo>
                  <a:lnTo>
                    <a:pt x="1289870" y="323850"/>
                  </a:lnTo>
                  <a:lnTo>
                    <a:pt x="1273676" y="313372"/>
                  </a:lnTo>
                  <a:lnTo>
                    <a:pt x="1262693" y="306783"/>
                  </a:lnTo>
                  <a:lnTo>
                    <a:pt x="1262392" y="307587"/>
                  </a:lnTo>
                  <a:lnTo>
                    <a:pt x="1257633" y="317458"/>
                  </a:lnTo>
                  <a:lnTo>
                    <a:pt x="1252874" y="327011"/>
                  </a:lnTo>
                  <a:lnTo>
                    <a:pt x="1247481" y="336563"/>
                  </a:lnTo>
                  <a:lnTo>
                    <a:pt x="1241770" y="345160"/>
                  </a:lnTo>
                  <a:lnTo>
                    <a:pt x="1235742" y="353757"/>
                  </a:lnTo>
                  <a:lnTo>
                    <a:pt x="1229079" y="362354"/>
                  </a:lnTo>
                  <a:lnTo>
                    <a:pt x="1222416" y="370315"/>
                  </a:lnTo>
                  <a:lnTo>
                    <a:pt x="1214802" y="377957"/>
                  </a:lnTo>
                  <a:lnTo>
                    <a:pt x="1207187" y="385599"/>
                  </a:lnTo>
                  <a:lnTo>
                    <a:pt x="1199255" y="392285"/>
                  </a:lnTo>
                  <a:lnTo>
                    <a:pt x="1190689" y="398972"/>
                  </a:lnTo>
                  <a:lnTo>
                    <a:pt x="1182123" y="405022"/>
                  </a:lnTo>
                  <a:lnTo>
                    <a:pt x="1173239" y="410753"/>
                  </a:lnTo>
                  <a:lnTo>
                    <a:pt x="1164038" y="416166"/>
                  </a:lnTo>
                  <a:lnTo>
                    <a:pt x="1154520" y="421261"/>
                  </a:lnTo>
                  <a:lnTo>
                    <a:pt x="1144684" y="425719"/>
                  </a:lnTo>
                  <a:lnTo>
                    <a:pt x="1134849" y="429540"/>
                  </a:lnTo>
                  <a:lnTo>
                    <a:pt x="1124696" y="432724"/>
                  </a:lnTo>
                  <a:lnTo>
                    <a:pt x="1114226" y="435908"/>
                  </a:lnTo>
                  <a:lnTo>
                    <a:pt x="1103439" y="438455"/>
                  </a:lnTo>
                  <a:lnTo>
                    <a:pt x="1092652" y="440366"/>
                  </a:lnTo>
                  <a:lnTo>
                    <a:pt x="1081547" y="441639"/>
                  </a:lnTo>
                  <a:lnTo>
                    <a:pt x="1070443" y="442595"/>
                  </a:lnTo>
                  <a:lnTo>
                    <a:pt x="1059021" y="442913"/>
                  </a:lnTo>
                  <a:lnTo>
                    <a:pt x="1047917" y="442595"/>
                  </a:lnTo>
                  <a:lnTo>
                    <a:pt x="1036178" y="441639"/>
                  </a:lnTo>
                  <a:lnTo>
                    <a:pt x="1025390" y="440366"/>
                  </a:lnTo>
                  <a:lnTo>
                    <a:pt x="1014286" y="438455"/>
                  </a:lnTo>
                  <a:lnTo>
                    <a:pt x="1003816" y="435908"/>
                  </a:lnTo>
                  <a:lnTo>
                    <a:pt x="993663" y="432724"/>
                  </a:lnTo>
                  <a:lnTo>
                    <a:pt x="983193" y="429540"/>
                  </a:lnTo>
                  <a:lnTo>
                    <a:pt x="973040" y="425719"/>
                  </a:lnTo>
                  <a:lnTo>
                    <a:pt x="963205" y="421261"/>
                  </a:lnTo>
                  <a:lnTo>
                    <a:pt x="954004" y="416166"/>
                  </a:lnTo>
                  <a:lnTo>
                    <a:pt x="944486" y="410753"/>
                  </a:lnTo>
                  <a:lnTo>
                    <a:pt x="935602" y="405022"/>
                  </a:lnTo>
                  <a:lnTo>
                    <a:pt x="927036" y="398972"/>
                  </a:lnTo>
                  <a:lnTo>
                    <a:pt x="918787" y="392285"/>
                  </a:lnTo>
                  <a:lnTo>
                    <a:pt x="910538" y="385599"/>
                  </a:lnTo>
                  <a:lnTo>
                    <a:pt x="902923" y="377957"/>
                  </a:lnTo>
                  <a:lnTo>
                    <a:pt x="895626" y="370315"/>
                  </a:lnTo>
                  <a:lnTo>
                    <a:pt x="888646" y="362354"/>
                  </a:lnTo>
                  <a:lnTo>
                    <a:pt x="881984" y="353757"/>
                  </a:lnTo>
                  <a:lnTo>
                    <a:pt x="875955" y="345160"/>
                  </a:lnTo>
                  <a:lnTo>
                    <a:pt x="870244" y="336563"/>
                  </a:lnTo>
                  <a:lnTo>
                    <a:pt x="864851" y="327011"/>
                  </a:lnTo>
                  <a:lnTo>
                    <a:pt x="860092" y="317458"/>
                  </a:lnTo>
                  <a:lnTo>
                    <a:pt x="855650" y="307587"/>
                  </a:lnTo>
                  <a:lnTo>
                    <a:pt x="851843" y="297398"/>
                  </a:lnTo>
                  <a:lnTo>
                    <a:pt x="848353" y="287527"/>
                  </a:lnTo>
                  <a:lnTo>
                    <a:pt x="845497" y="277020"/>
                  </a:lnTo>
                  <a:lnTo>
                    <a:pt x="842959" y="266194"/>
                  </a:lnTo>
                  <a:lnTo>
                    <a:pt x="840738" y="255367"/>
                  </a:lnTo>
                  <a:lnTo>
                    <a:pt x="839469" y="244223"/>
                  </a:lnTo>
                  <a:lnTo>
                    <a:pt x="838517" y="233079"/>
                  </a:lnTo>
                  <a:lnTo>
                    <a:pt x="838200" y="221616"/>
                  </a:lnTo>
                  <a:lnTo>
                    <a:pt x="838517" y="210153"/>
                  </a:lnTo>
                  <a:lnTo>
                    <a:pt x="839469" y="198690"/>
                  </a:lnTo>
                  <a:lnTo>
                    <a:pt x="840738" y="187864"/>
                  </a:lnTo>
                  <a:lnTo>
                    <a:pt x="842959" y="176719"/>
                  </a:lnTo>
                  <a:lnTo>
                    <a:pt x="845497" y="166212"/>
                  </a:lnTo>
                  <a:lnTo>
                    <a:pt x="848353" y="155704"/>
                  </a:lnTo>
                  <a:lnTo>
                    <a:pt x="851843" y="145515"/>
                  </a:lnTo>
                  <a:lnTo>
                    <a:pt x="855650" y="135326"/>
                  </a:lnTo>
                  <a:lnTo>
                    <a:pt x="860092" y="125455"/>
                  </a:lnTo>
                  <a:lnTo>
                    <a:pt x="864851" y="116221"/>
                  </a:lnTo>
                  <a:lnTo>
                    <a:pt x="870244" y="106668"/>
                  </a:lnTo>
                  <a:lnTo>
                    <a:pt x="875955" y="97753"/>
                  </a:lnTo>
                  <a:lnTo>
                    <a:pt x="881984" y="89156"/>
                  </a:lnTo>
                  <a:lnTo>
                    <a:pt x="888646" y="80877"/>
                  </a:lnTo>
                  <a:lnTo>
                    <a:pt x="895626" y="72598"/>
                  </a:lnTo>
                  <a:lnTo>
                    <a:pt x="902923" y="64956"/>
                  </a:lnTo>
                  <a:lnTo>
                    <a:pt x="910538" y="57633"/>
                  </a:lnTo>
                  <a:lnTo>
                    <a:pt x="918787" y="50946"/>
                  </a:lnTo>
                  <a:lnTo>
                    <a:pt x="927036" y="43941"/>
                  </a:lnTo>
                  <a:lnTo>
                    <a:pt x="935602" y="37891"/>
                  </a:lnTo>
                  <a:lnTo>
                    <a:pt x="944486" y="32160"/>
                  </a:lnTo>
                  <a:lnTo>
                    <a:pt x="954004" y="26747"/>
                  </a:lnTo>
                  <a:lnTo>
                    <a:pt x="963205" y="21970"/>
                  </a:lnTo>
                  <a:lnTo>
                    <a:pt x="973040" y="17831"/>
                  </a:lnTo>
                  <a:lnTo>
                    <a:pt x="983193" y="13692"/>
                  </a:lnTo>
                  <a:lnTo>
                    <a:pt x="993663" y="10189"/>
                  </a:lnTo>
                  <a:lnTo>
                    <a:pt x="1003816" y="7323"/>
                  </a:lnTo>
                  <a:lnTo>
                    <a:pt x="1014286" y="4776"/>
                  </a:lnTo>
                  <a:lnTo>
                    <a:pt x="1025390" y="2547"/>
                  </a:lnTo>
                  <a:lnTo>
                    <a:pt x="1036178" y="1274"/>
                  </a:lnTo>
                  <a:lnTo>
                    <a:pt x="1047917" y="318"/>
                  </a:lnTo>
                  <a:lnTo>
                    <a:pt x="1059021"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73" name="组合 72"/>
          <p:cNvGrpSpPr/>
          <p:nvPr/>
        </p:nvGrpSpPr>
        <p:grpSpPr>
          <a:xfrm>
            <a:off x="6634735" y="598610"/>
            <a:ext cx="397018" cy="397019"/>
            <a:chOff x="3211798" y="2284092"/>
            <a:chExt cx="1164617" cy="1164619"/>
          </a:xfrm>
          <a:effectLst>
            <a:reflection blurRad="88900" stA="83000" endPos="63000" dist="50800" dir="5400000" sy="-100000" algn="bl" rotWithShape="0"/>
          </a:effectLst>
        </p:grpSpPr>
        <p:sp>
          <p:nvSpPr>
            <p:cNvPr id="74" name="椭圆 73"/>
            <p:cNvSpPr/>
            <p:nvPr/>
          </p:nvSpPr>
          <p:spPr>
            <a:xfrm>
              <a:off x="3211798" y="2284092"/>
              <a:ext cx="1164617"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75" name="KSO_Shape"/>
            <p:cNvSpPr/>
            <p:nvPr/>
          </p:nvSpPr>
          <p:spPr bwMode="auto">
            <a:xfrm>
              <a:off x="3583891" y="2632626"/>
              <a:ext cx="395692" cy="499821"/>
            </a:xfrm>
            <a:custGeom>
              <a:gdLst>
                <a:gd name="T0" fmla="*/ 409258 w 1908175"/>
                <a:gd name="T1" fmla="*/ 1596961 h 2408238"/>
                <a:gd name="T2" fmla="*/ 401003 w 1908175"/>
                <a:gd name="T3" fmla="*/ 1624631 h 2408238"/>
                <a:gd name="T4" fmla="*/ 401003 w 1908175"/>
                <a:gd name="T5" fmla="*/ 1652937 h 2408238"/>
                <a:gd name="T6" fmla="*/ 409258 w 1908175"/>
                <a:gd name="T7" fmla="*/ 1679971 h 2408238"/>
                <a:gd name="T8" fmla="*/ 425133 w 1908175"/>
                <a:gd name="T9" fmla="*/ 1704142 h 2408238"/>
                <a:gd name="T10" fmla="*/ 554990 w 1908175"/>
                <a:gd name="T11" fmla="*/ 1802737 h 2408238"/>
                <a:gd name="T12" fmla="*/ 581660 w 1908175"/>
                <a:gd name="T13" fmla="*/ 1815459 h 2408238"/>
                <a:gd name="T14" fmla="*/ 609600 w 1908175"/>
                <a:gd name="T15" fmla="*/ 1819275 h 2408238"/>
                <a:gd name="T16" fmla="*/ 637540 w 1908175"/>
                <a:gd name="T17" fmla="*/ 1815459 h 2408238"/>
                <a:gd name="T18" fmla="*/ 663575 w 1908175"/>
                <a:gd name="T19" fmla="*/ 1803055 h 2408238"/>
                <a:gd name="T20" fmla="*/ 685483 w 1908175"/>
                <a:gd name="T21" fmla="*/ 1783336 h 2408238"/>
                <a:gd name="T22" fmla="*/ 915988 w 1908175"/>
                <a:gd name="T23" fmla="*/ 1192088 h 2408238"/>
                <a:gd name="T24" fmla="*/ 1603504 w 1908175"/>
                <a:gd name="T25" fmla="*/ 317 h 2408238"/>
                <a:gd name="T26" fmla="*/ 1642621 w 1908175"/>
                <a:gd name="T27" fmla="*/ 16177 h 2408238"/>
                <a:gd name="T28" fmla="*/ 1902769 w 1908175"/>
                <a:gd name="T29" fmla="*/ 238854 h 2408238"/>
                <a:gd name="T30" fmla="*/ 1907221 w 1908175"/>
                <a:gd name="T31" fmla="*/ 279456 h 2408238"/>
                <a:gd name="T32" fmla="*/ 1887503 w 1908175"/>
                <a:gd name="T33" fmla="*/ 316886 h 2408238"/>
                <a:gd name="T34" fmla="*/ 1850612 w 1908175"/>
                <a:gd name="T35" fmla="*/ 336552 h 2408238"/>
                <a:gd name="T36" fmla="*/ 1809586 w 1908175"/>
                <a:gd name="T37" fmla="*/ 332746 h 2408238"/>
                <a:gd name="T38" fmla="*/ 1514715 w 1908175"/>
                <a:gd name="T39" fmla="*/ 544883 h 2408238"/>
                <a:gd name="T40" fmla="*/ 1542348 w 1908175"/>
                <a:gd name="T41" fmla="*/ 572827 h 2408238"/>
                <a:gd name="T42" fmla="*/ 1559817 w 1908175"/>
                <a:gd name="T43" fmla="*/ 606169 h 2408238"/>
                <a:gd name="T44" fmla="*/ 1567122 w 1908175"/>
                <a:gd name="T45" fmla="*/ 642687 h 2408238"/>
                <a:gd name="T46" fmla="*/ 1563311 w 1908175"/>
                <a:gd name="T47" fmla="*/ 680157 h 2408238"/>
                <a:gd name="T48" fmla="*/ 1549018 w 1908175"/>
                <a:gd name="T49" fmla="*/ 715722 h 2408238"/>
                <a:gd name="T50" fmla="*/ 708286 w 1908175"/>
                <a:gd name="T51" fmla="*/ 1844913 h 2408238"/>
                <a:gd name="T52" fmla="*/ 677477 w 1908175"/>
                <a:gd name="T53" fmla="*/ 1867776 h 2408238"/>
                <a:gd name="T54" fmla="*/ 642222 w 1908175"/>
                <a:gd name="T55" fmla="*/ 1879843 h 2408238"/>
                <a:gd name="T56" fmla="*/ 605060 w 1908175"/>
                <a:gd name="T57" fmla="*/ 1882066 h 2408238"/>
                <a:gd name="T58" fmla="*/ 568217 w 1908175"/>
                <a:gd name="T59" fmla="*/ 1873174 h 2408238"/>
                <a:gd name="T60" fmla="*/ 481825 w 1908175"/>
                <a:gd name="T61" fmla="*/ 1814111 h 2408238"/>
                <a:gd name="T62" fmla="*/ 45102 w 1908175"/>
                <a:gd name="T63" fmla="*/ 2399982 h 2408238"/>
                <a:gd name="T64" fmla="*/ 32079 w 1908175"/>
                <a:gd name="T65" fmla="*/ 2407603 h 2408238"/>
                <a:gd name="T66" fmla="*/ 17469 w 1908175"/>
                <a:gd name="T67" fmla="*/ 2406650 h 2408238"/>
                <a:gd name="T68" fmla="*/ 4764 w 1908175"/>
                <a:gd name="T69" fmla="*/ 2397124 h 2408238"/>
                <a:gd name="T70" fmla="*/ 0 w 1908175"/>
                <a:gd name="T71" fmla="*/ 2379659 h 2408238"/>
                <a:gd name="T72" fmla="*/ 435770 w 1908175"/>
                <a:gd name="T73" fmla="*/ 1796328 h 2408238"/>
                <a:gd name="T74" fmla="*/ 388763 w 1908175"/>
                <a:gd name="T75" fmla="*/ 1744569 h 2408238"/>
                <a:gd name="T76" fmla="*/ 362719 w 1908175"/>
                <a:gd name="T77" fmla="*/ 1715989 h 2408238"/>
                <a:gd name="T78" fmla="*/ 346838 w 1908175"/>
                <a:gd name="T79" fmla="*/ 1681695 h 2408238"/>
                <a:gd name="T80" fmla="*/ 341438 w 1908175"/>
                <a:gd name="T81" fmla="*/ 1644542 h 2408238"/>
                <a:gd name="T82" fmla="*/ 346838 w 1908175"/>
                <a:gd name="T83" fmla="*/ 1607707 h 2408238"/>
                <a:gd name="T84" fmla="*/ 363036 w 1908175"/>
                <a:gd name="T85" fmla="*/ 1572459 h 2408238"/>
                <a:gd name="T86" fmla="*/ 1205039 w 1908175"/>
                <a:gd name="T87" fmla="*/ 444538 h 2408238"/>
                <a:gd name="T88" fmla="*/ 1236800 w 1908175"/>
                <a:gd name="T89" fmla="*/ 423263 h 2408238"/>
                <a:gd name="T90" fmla="*/ 1272374 w 1908175"/>
                <a:gd name="T91" fmla="*/ 412784 h 2408238"/>
                <a:gd name="T92" fmla="*/ 1309852 w 1908175"/>
                <a:gd name="T93" fmla="*/ 412466 h 2408238"/>
                <a:gd name="T94" fmla="*/ 1346378 w 1908175"/>
                <a:gd name="T95" fmla="*/ 423263 h 2408238"/>
                <a:gd name="T96" fmla="*/ 1396879 w 1908175"/>
                <a:gd name="T97" fmla="*/ 456287 h 2408238"/>
                <a:gd name="T98" fmla="*/ 1533856 w 1908175"/>
                <a:gd name="T99" fmla="*/ 105629 h 2408238"/>
                <a:gd name="T100" fmla="*/ 1525905 w 1908175"/>
                <a:gd name="T101" fmla="*/ 65344 h 2408238"/>
                <a:gd name="T102" fmla="*/ 1541806 w 1908175"/>
                <a:gd name="T103" fmla="*/ 26645 h 2408238"/>
                <a:gd name="T104" fmla="*/ 1576153 w 1908175"/>
                <a:gd name="T105" fmla="*/ 3172 h 240823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8175" h="2408238">
                  <a:moveTo>
                    <a:pt x="790575" y="1079500"/>
                  </a:moveTo>
                  <a:lnTo>
                    <a:pt x="419418" y="1579468"/>
                  </a:lnTo>
                  <a:lnTo>
                    <a:pt x="416560" y="1583921"/>
                  </a:lnTo>
                  <a:lnTo>
                    <a:pt x="414020" y="1587738"/>
                  </a:lnTo>
                  <a:lnTo>
                    <a:pt x="411480" y="1592190"/>
                  </a:lnTo>
                  <a:lnTo>
                    <a:pt x="409258" y="1596961"/>
                  </a:lnTo>
                  <a:lnTo>
                    <a:pt x="407035" y="1601096"/>
                  </a:lnTo>
                  <a:lnTo>
                    <a:pt x="405765" y="1605866"/>
                  </a:lnTo>
                  <a:lnTo>
                    <a:pt x="404178" y="1610637"/>
                  </a:lnTo>
                  <a:lnTo>
                    <a:pt x="402908" y="1615090"/>
                  </a:lnTo>
                  <a:lnTo>
                    <a:pt x="401638" y="1619860"/>
                  </a:lnTo>
                  <a:lnTo>
                    <a:pt x="401003" y="1624631"/>
                  </a:lnTo>
                  <a:lnTo>
                    <a:pt x="400685" y="1629084"/>
                  </a:lnTo>
                  <a:lnTo>
                    <a:pt x="400368" y="1633854"/>
                  </a:lnTo>
                  <a:lnTo>
                    <a:pt x="400050" y="1638625"/>
                  </a:lnTo>
                  <a:lnTo>
                    <a:pt x="400368" y="1643396"/>
                  </a:lnTo>
                  <a:lnTo>
                    <a:pt x="400685" y="1648166"/>
                  </a:lnTo>
                  <a:lnTo>
                    <a:pt x="401003" y="1652937"/>
                  </a:lnTo>
                  <a:lnTo>
                    <a:pt x="401955" y="1657708"/>
                  </a:lnTo>
                  <a:lnTo>
                    <a:pt x="402908" y="1662160"/>
                  </a:lnTo>
                  <a:lnTo>
                    <a:pt x="404178" y="1666613"/>
                  </a:lnTo>
                  <a:lnTo>
                    <a:pt x="405765" y="1671384"/>
                  </a:lnTo>
                  <a:lnTo>
                    <a:pt x="407353" y="1675836"/>
                  </a:lnTo>
                  <a:lnTo>
                    <a:pt x="409258" y="1679971"/>
                  </a:lnTo>
                  <a:lnTo>
                    <a:pt x="411480" y="1684424"/>
                  </a:lnTo>
                  <a:lnTo>
                    <a:pt x="413703" y="1688558"/>
                  </a:lnTo>
                  <a:lnTo>
                    <a:pt x="416243" y="1692693"/>
                  </a:lnTo>
                  <a:lnTo>
                    <a:pt x="419100" y="1696509"/>
                  </a:lnTo>
                  <a:lnTo>
                    <a:pt x="421958" y="1700644"/>
                  </a:lnTo>
                  <a:lnTo>
                    <a:pt x="425133" y="1704142"/>
                  </a:lnTo>
                  <a:lnTo>
                    <a:pt x="428625" y="1707641"/>
                  </a:lnTo>
                  <a:lnTo>
                    <a:pt x="432435" y="1711457"/>
                  </a:lnTo>
                  <a:lnTo>
                    <a:pt x="435928" y="1714638"/>
                  </a:lnTo>
                  <a:lnTo>
                    <a:pt x="439738" y="1717818"/>
                  </a:lnTo>
                  <a:lnTo>
                    <a:pt x="550545" y="1799874"/>
                  </a:lnTo>
                  <a:lnTo>
                    <a:pt x="554990" y="1802737"/>
                  </a:lnTo>
                  <a:lnTo>
                    <a:pt x="558800" y="1805599"/>
                  </a:lnTo>
                  <a:lnTo>
                    <a:pt x="563245" y="1807825"/>
                  </a:lnTo>
                  <a:lnTo>
                    <a:pt x="568008" y="1810370"/>
                  </a:lnTo>
                  <a:lnTo>
                    <a:pt x="572135" y="1812278"/>
                  </a:lnTo>
                  <a:lnTo>
                    <a:pt x="576898" y="1813868"/>
                  </a:lnTo>
                  <a:lnTo>
                    <a:pt x="581660" y="1815459"/>
                  </a:lnTo>
                  <a:lnTo>
                    <a:pt x="586105" y="1816413"/>
                  </a:lnTo>
                  <a:lnTo>
                    <a:pt x="590868" y="1817685"/>
                  </a:lnTo>
                  <a:lnTo>
                    <a:pt x="595630" y="1818321"/>
                  </a:lnTo>
                  <a:lnTo>
                    <a:pt x="600075" y="1818957"/>
                  </a:lnTo>
                  <a:lnTo>
                    <a:pt x="604838" y="1819275"/>
                  </a:lnTo>
                  <a:lnTo>
                    <a:pt x="609600" y="1819275"/>
                  </a:lnTo>
                  <a:lnTo>
                    <a:pt x="614363" y="1819275"/>
                  </a:lnTo>
                  <a:lnTo>
                    <a:pt x="619125" y="1818957"/>
                  </a:lnTo>
                  <a:lnTo>
                    <a:pt x="623888" y="1818321"/>
                  </a:lnTo>
                  <a:lnTo>
                    <a:pt x="628650" y="1817685"/>
                  </a:lnTo>
                  <a:lnTo>
                    <a:pt x="633095" y="1816413"/>
                  </a:lnTo>
                  <a:lnTo>
                    <a:pt x="637540" y="1815459"/>
                  </a:lnTo>
                  <a:lnTo>
                    <a:pt x="642303" y="1813550"/>
                  </a:lnTo>
                  <a:lnTo>
                    <a:pt x="646748" y="1812278"/>
                  </a:lnTo>
                  <a:lnTo>
                    <a:pt x="650875" y="1810052"/>
                  </a:lnTo>
                  <a:lnTo>
                    <a:pt x="655320" y="1808143"/>
                  </a:lnTo>
                  <a:lnTo>
                    <a:pt x="659448" y="1805599"/>
                  </a:lnTo>
                  <a:lnTo>
                    <a:pt x="663575" y="1803055"/>
                  </a:lnTo>
                  <a:lnTo>
                    <a:pt x="667385" y="1800192"/>
                  </a:lnTo>
                  <a:lnTo>
                    <a:pt x="671513" y="1797330"/>
                  </a:lnTo>
                  <a:lnTo>
                    <a:pt x="675005" y="1794149"/>
                  </a:lnTo>
                  <a:lnTo>
                    <a:pt x="678498" y="1790969"/>
                  </a:lnTo>
                  <a:lnTo>
                    <a:pt x="682308" y="1787470"/>
                  </a:lnTo>
                  <a:lnTo>
                    <a:pt x="685483" y="1783336"/>
                  </a:lnTo>
                  <a:lnTo>
                    <a:pt x="688658" y="1779519"/>
                  </a:lnTo>
                  <a:lnTo>
                    <a:pt x="1036638" y="1310401"/>
                  </a:lnTo>
                  <a:lnTo>
                    <a:pt x="1006793" y="1280505"/>
                  </a:lnTo>
                  <a:lnTo>
                    <a:pt x="976630" y="1250609"/>
                  </a:lnTo>
                  <a:lnTo>
                    <a:pt x="946468" y="1221031"/>
                  </a:lnTo>
                  <a:lnTo>
                    <a:pt x="915988" y="1192088"/>
                  </a:lnTo>
                  <a:lnTo>
                    <a:pt x="885508" y="1163146"/>
                  </a:lnTo>
                  <a:lnTo>
                    <a:pt x="854075" y="1135158"/>
                  </a:lnTo>
                  <a:lnTo>
                    <a:pt x="822325" y="1106852"/>
                  </a:lnTo>
                  <a:lnTo>
                    <a:pt x="790575" y="1079500"/>
                  </a:lnTo>
                  <a:close/>
                  <a:moveTo>
                    <a:pt x="1596825" y="0"/>
                  </a:moveTo>
                  <a:lnTo>
                    <a:pt x="1603504" y="317"/>
                  </a:lnTo>
                  <a:lnTo>
                    <a:pt x="1610501" y="1586"/>
                  </a:lnTo>
                  <a:lnTo>
                    <a:pt x="1617179" y="2855"/>
                  </a:lnTo>
                  <a:lnTo>
                    <a:pt x="1624176" y="5392"/>
                  </a:lnTo>
                  <a:lnTo>
                    <a:pt x="1630536" y="8247"/>
                  </a:lnTo>
                  <a:lnTo>
                    <a:pt x="1636897" y="11737"/>
                  </a:lnTo>
                  <a:lnTo>
                    <a:pt x="1642621" y="16177"/>
                  </a:lnTo>
                  <a:lnTo>
                    <a:pt x="1882097" y="210623"/>
                  </a:lnTo>
                  <a:lnTo>
                    <a:pt x="1887503" y="215698"/>
                  </a:lnTo>
                  <a:lnTo>
                    <a:pt x="1891956" y="221090"/>
                  </a:lnTo>
                  <a:lnTo>
                    <a:pt x="1896408" y="226800"/>
                  </a:lnTo>
                  <a:lnTo>
                    <a:pt x="1899906" y="232510"/>
                  </a:lnTo>
                  <a:lnTo>
                    <a:pt x="1902769" y="238854"/>
                  </a:lnTo>
                  <a:lnTo>
                    <a:pt x="1905313" y="245515"/>
                  </a:lnTo>
                  <a:lnTo>
                    <a:pt x="1906903" y="252176"/>
                  </a:lnTo>
                  <a:lnTo>
                    <a:pt x="1907857" y="259155"/>
                  </a:lnTo>
                  <a:lnTo>
                    <a:pt x="1908175" y="265816"/>
                  </a:lnTo>
                  <a:lnTo>
                    <a:pt x="1908175" y="272794"/>
                  </a:lnTo>
                  <a:lnTo>
                    <a:pt x="1907221" y="279456"/>
                  </a:lnTo>
                  <a:lnTo>
                    <a:pt x="1905313" y="286434"/>
                  </a:lnTo>
                  <a:lnTo>
                    <a:pt x="1903405" y="292778"/>
                  </a:lnTo>
                  <a:lnTo>
                    <a:pt x="1900542" y="299122"/>
                  </a:lnTo>
                  <a:lnTo>
                    <a:pt x="1896726" y="305783"/>
                  </a:lnTo>
                  <a:lnTo>
                    <a:pt x="1892592" y="311493"/>
                  </a:lnTo>
                  <a:lnTo>
                    <a:pt x="1887503" y="316886"/>
                  </a:lnTo>
                  <a:lnTo>
                    <a:pt x="1882097" y="321961"/>
                  </a:lnTo>
                  <a:lnTo>
                    <a:pt x="1876372" y="325767"/>
                  </a:lnTo>
                  <a:lnTo>
                    <a:pt x="1870012" y="329574"/>
                  </a:lnTo>
                  <a:lnTo>
                    <a:pt x="1863969" y="332746"/>
                  </a:lnTo>
                  <a:lnTo>
                    <a:pt x="1857608" y="334966"/>
                  </a:lnTo>
                  <a:lnTo>
                    <a:pt x="1850612" y="336552"/>
                  </a:lnTo>
                  <a:lnTo>
                    <a:pt x="1843933" y="337821"/>
                  </a:lnTo>
                  <a:lnTo>
                    <a:pt x="1836937" y="338138"/>
                  </a:lnTo>
                  <a:lnTo>
                    <a:pt x="1830258" y="337821"/>
                  </a:lnTo>
                  <a:lnTo>
                    <a:pt x="1823261" y="336552"/>
                  </a:lnTo>
                  <a:lnTo>
                    <a:pt x="1816583" y="335283"/>
                  </a:lnTo>
                  <a:lnTo>
                    <a:pt x="1809586" y="332746"/>
                  </a:lnTo>
                  <a:lnTo>
                    <a:pt x="1803226" y="329891"/>
                  </a:lnTo>
                  <a:lnTo>
                    <a:pt x="1797183" y="326084"/>
                  </a:lnTo>
                  <a:lnTo>
                    <a:pt x="1791141" y="321961"/>
                  </a:lnTo>
                  <a:lnTo>
                    <a:pt x="1723056" y="266679"/>
                  </a:lnTo>
                  <a:lnTo>
                    <a:pt x="1503281" y="536626"/>
                  </a:lnTo>
                  <a:lnTo>
                    <a:pt x="1514715" y="544883"/>
                  </a:lnTo>
                  <a:lnTo>
                    <a:pt x="1519797" y="549328"/>
                  </a:lnTo>
                  <a:lnTo>
                    <a:pt x="1524879" y="553456"/>
                  </a:lnTo>
                  <a:lnTo>
                    <a:pt x="1529643" y="558220"/>
                  </a:lnTo>
                  <a:lnTo>
                    <a:pt x="1534408" y="562983"/>
                  </a:lnTo>
                  <a:lnTo>
                    <a:pt x="1538219" y="567428"/>
                  </a:lnTo>
                  <a:lnTo>
                    <a:pt x="1542348" y="572827"/>
                  </a:lnTo>
                  <a:lnTo>
                    <a:pt x="1545842" y="577907"/>
                  </a:lnTo>
                  <a:lnTo>
                    <a:pt x="1549336" y="583306"/>
                  </a:lnTo>
                  <a:lnTo>
                    <a:pt x="1552194" y="588704"/>
                  </a:lnTo>
                  <a:lnTo>
                    <a:pt x="1555053" y="594420"/>
                  </a:lnTo>
                  <a:lnTo>
                    <a:pt x="1557594" y="600136"/>
                  </a:lnTo>
                  <a:lnTo>
                    <a:pt x="1559817" y="606169"/>
                  </a:lnTo>
                  <a:lnTo>
                    <a:pt x="1561723" y="612202"/>
                  </a:lnTo>
                  <a:lnTo>
                    <a:pt x="1563311" y="618236"/>
                  </a:lnTo>
                  <a:lnTo>
                    <a:pt x="1564899" y="624269"/>
                  </a:lnTo>
                  <a:lnTo>
                    <a:pt x="1565852" y="630620"/>
                  </a:lnTo>
                  <a:lnTo>
                    <a:pt x="1566804" y="636653"/>
                  </a:lnTo>
                  <a:lnTo>
                    <a:pt x="1567122" y="642687"/>
                  </a:lnTo>
                  <a:lnTo>
                    <a:pt x="1567440" y="648720"/>
                  </a:lnTo>
                  <a:lnTo>
                    <a:pt x="1567122" y="655388"/>
                  </a:lnTo>
                  <a:lnTo>
                    <a:pt x="1566804" y="661422"/>
                  </a:lnTo>
                  <a:lnTo>
                    <a:pt x="1565852" y="667455"/>
                  </a:lnTo>
                  <a:lnTo>
                    <a:pt x="1564899" y="674124"/>
                  </a:lnTo>
                  <a:lnTo>
                    <a:pt x="1563311" y="680157"/>
                  </a:lnTo>
                  <a:lnTo>
                    <a:pt x="1562040" y="686190"/>
                  </a:lnTo>
                  <a:lnTo>
                    <a:pt x="1559817" y="692224"/>
                  </a:lnTo>
                  <a:lnTo>
                    <a:pt x="1557594" y="698257"/>
                  </a:lnTo>
                  <a:lnTo>
                    <a:pt x="1555053" y="704290"/>
                  </a:lnTo>
                  <a:lnTo>
                    <a:pt x="1552194" y="710006"/>
                  </a:lnTo>
                  <a:lnTo>
                    <a:pt x="1549018" y="715722"/>
                  </a:lnTo>
                  <a:lnTo>
                    <a:pt x="1545524" y="721120"/>
                  </a:lnTo>
                  <a:lnTo>
                    <a:pt x="1541713" y="726836"/>
                  </a:lnTo>
                  <a:lnTo>
                    <a:pt x="721308" y="1829988"/>
                  </a:lnTo>
                  <a:lnTo>
                    <a:pt x="717497" y="1835386"/>
                  </a:lnTo>
                  <a:lnTo>
                    <a:pt x="713050" y="1840467"/>
                  </a:lnTo>
                  <a:lnTo>
                    <a:pt x="708286" y="1844913"/>
                  </a:lnTo>
                  <a:lnTo>
                    <a:pt x="703839" y="1849358"/>
                  </a:lnTo>
                  <a:lnTo>
                    <a:pt x="698757" y="1853487"/>
                  </a:lnTo>
                  <a:lnTo>
                    <a:pt x="693675" y="1857615"/>
                  </a:lnTo>
                  <a:lnTo>
                    <a:pt x="688594" y="1861108"/>
                  </a:lnTo>
                  <a:lnTo>
                    <a:pt x="683194" y="1864283"/>
                  </a:lnTo>
                  <a:lnTo>
                    <a:pt x="677477" y="1867776"/>
                  </a:lnTo>
                  <a:lnTo>
                    <a:pt x="672078" y="1870316"/>
                  </a:lnTo>
                  <a:lnTo>
                    <a:pt x="666360" y="1872539"/>
                  </a:lnTo>
                  <a:lnTo>
                    <a:pt x="660326" y="1875080"/>
                  </a:lnTo>
                  <a:lnTo>
                    <a:pt x="654291" y="1876985"/>
                  </a:lnTo>
                  <a:lnTo>
                    <a:pt x="648256" y="1878890"/>
                  </a:lnTo>
                  <a:lnTo>
                    <a:pt x="642222" y="1879843"/>
                  </a:lnTo>
                  <a:lnTo>
                    <a:pt x="636187" y="1881113"/>
                  </a:lnTo>
                  <a:lnTo>
                    <a:pt x="629834" y="1881748"/>
                  </a:lnTo>
                  <a:lnTo>
                    <a:pt x="623800" y="1882383"/>
                  </a:lnTo>
                  <a:lnTo>
                    <a:pt x="617447" y="1882383"/>
                  </a:lnTo>
                  <a:lnTo>
                    <a:pt x="611413" y="1882383"/>
                  </a:lnTo>
                  <a:lnTo>
                    <a:pt x="605060" y="1882066"/>
                  </a:lnTo>
                  <a:lnTo>
                    <a:pt x="598708" y="1881431"/>
                  </a:lnTo>
                  <a:lnTo>
                    <a:pt x="592673" y="1880160"/>
                  </a:lnTo>
                  <a:lnTo>
                    <a:pt x="586321" y="1878890"/>
                  </a:lnTo>
                  <a:lnTo>
                    <a:pt x="580286" y="1876985"/>
                  </a:lnTo>
                  <a:lnTo>
                    <a:pt x="574252" y="1875080"/>
                  </a:lnTo>
                  <a:lnTo>
                    <a:pt x="568217" y="1873174"/>
                  </a:lnTo>
                  <a:lnTo>
                    <a:pt x="562500" y="1870634"/>
                  </a:lnTo>
                  <a:lnTo>
                    <a:pt x="556465" y="1867141"/>
                  </a:lnTo>
                  <a:lnTo>
                    <a:pt x="550748" y="1864283"/>
                  </a:lnTo>
                  <a:lnTo>
                    <a:pt x="545031" y="1860790"/>
                  </a:lnTo>
                  <a:lnTo>
                    <a:pt x="539631" y="1856980"/>
                  </a:lnTo>
                  <a:lnTo>
                    <a:pt x="481825" y="1814111"/>
                  </a:lnTo>
                  <a:lnTo>
                    <a:pt x="481507" y="1817604"/>
                  </a:lnTo>
                  <a:lnTo>
                    <a:pt x="480554" y="1821414"/>
                  </a:lnTo>
                  <a:lnTo>
                    <a:pt x="479284" y="1824590"/>
                  </a:lnTo>
                  <a:lnTo>
                    <a:pt x="477061" y="1827765"/>
                  </a:lnTo>
                  <a:lnTo>
                    <a:pt x="47007" y="2397759"/>
                  </a:lnTo>
                  <a:lnTo>
                    <a:pt x="45102" y="2399982"/>
                  </a:lnTo>
                  <a:lnTo>
                    <a:pt x="43196" y="2401570"/>
                  </a:lnTo>
                  <a:lnTo>
                    <a:pt x="41290" y="2403475"/>
                  </a:lnTo>
                  <a:lnTo>
                    <a:pt x="39067" y="2404428"/>
                  </a:lnTo>
                  <a:lnTo>
                    <a:pt x="36844" y="2406015"/>
                  </a:lnTo>
                  <a:lnTo>
                    <a:pt x="34620" y="2406650"/>
                  </a:lnTo>
                  <a:lnTo>
                    <a:pt x="32079" y="2407603"/>
                  </a:lnTo>
                  <a:lnTo>
                    <a:pt x="29538" y="2407921"/>
                  </a:lnTo>
                  <a:lnTo>
                    <a:pt x="26997" y="2408238"/>
                  </a:lnTo>
                  <a:lnTo>
                    <a:pt x="24457" y="2408238"/>
                  </a:lnTo>
                  <a:lnTo>
                    <a:pt x="21916" y="2407921"/>
                  </a:lnTo>
                  <a:lnTo>
                    <a:pt x="20010" y="2407603"/>
                  </a:lnTo>
                  <a:lnTo>
                    <a:pt x="17469" y="2406650"/>
                  </a:lnTo>
                  <a:lnTo>
                    <a:pt x="14928" y="2405698"/>
                  </a:lnTo>
                  <a:lnTo>
                    <a:pt x="12705" y="2404428"/>
                  </a:lnTo>
                  <a:lnTo>
                    <a:pt x="10481" y="2402840"/>
                  </a:lnTo>
                  <a:lnTo>
                    <a:pt x="8258" y="2400935"/>
                  </a:lnTo>
                  <a:lnTo>
                    <a:pt x="6352" y="2399347"/>
                  </a:lnTo>
                  <a:lnTo>
                    <a:pt x="4764" y="2397124"/>
                  </a:lnTo>
                  <a:lnTo>
                    <a:pt x="3494" y="2394584"/>
                  </a:lnTo>
                  <a:lnTo>
                    <a:pt x="1906" y="2392043"/>
                  </a:lnTo>
                  <a:lnTo>
                    <a:pt x="1270" y="2389503"/>
                  </a:lnTo>
                  <a:lnTo>
                    <a:pt x="635" y="2386963"/>
                  </a:lnTo>
                  <a:lnTo>
                    <a:pt x="0" y="2384422"/>
                  </a:lnTo>
                  <a:lnTo>
                    <a:pt x="0" y="2379659"/>
                  </a:lnTo>
                  <a:lnTo>
                    <a:pt x="1270" y="2375213"/>
                  </a:lnTo>
                  <a:lnTo>
                    <a:pt x="1906" y="2372991"/>
                  </a:lnTo>
                  <a:lnTo>
                    <a:pt x="2541" y="2370768"/>
                  </a:lnTo>
                  <a:lnTo>
                    <a:pt x="4129" y="2368545"/>
                  </a:lnTo>
                  <a:lnTo>
                    <a:pt x="5399" y="2366322"/>
                  </a:lnTo>
                  <a:lnTo>
                    <a:pt x="435770" y="1796328"/>
                  </a:lnTo>
                  <a:lnTo>
                    <a:pt x="438311" y="1793788"/>
                  </a:lnTo>
                  <a:lnTo>
                    <a:pt x="441170" y="1791248"/>
                  </a:lnTo>
                  <a:lnTo>
                    <a:pt x="444029" y="1789660"/>
                  </a:lnTo>
                  <a:lnTo>
                    <a:pt x="447205" y="1788390"/>
                  </a:lnTo>
                  <a:lnTo>
                    <a:pt x="394163" y="1748697"/>
                  </a:lnTo>
                  <a:lnTo>
                    <a:pt x="388763" y="1744569"/>
                  </a:lnTo>
                  <a:lnTo>
                    <a:pt x="383681" y="1740440"/>
                  </a:lnTo>
                  <a:lnTo>
                    <a:pt x="378917" y="1735677"/>
                  </a:lnTo>
                  <a:lnTo>
                    <a:pt x="374470" y="1730914"/>
                  </a:lnTo>
                  <a:lnTo>
                    <a:pt x="370341" y="1726468"/>
                  </a:lnTo>
                  <a:lnTo>
                    <a:pt x="366212" y="1721070"/>
                  </a:lnTo>
                  <a:lnTo>
                    <a:pt x="362719" y="1715989"/>
                  </a:lnTo>
                  <a:lnTo>
                    <a:pt x="359542" y="1710591"/>
                  </a:lnTo>
                  <a:lnTo>
                    <a:pt x="356366" y="1705193"/>
                  </a:lnTo>
                  <a:lnTo>
                    <a:pt x="353825" y="1699477"/>
                  </a:lnTo>
                  <a:lnTo>
                    <a:pt x="351284" y="1693444"/>
                  </a:lnTo>
                  <a:lnTo>
                    <a:pt x="349061" y="1687728"/>
                  </a:lnTo>
                  <a:lnTo>
                    <a:pt x="346838" y="1681695"/>
                  </a:lnTo>
                  <a:lnTo>
                    <a:pt x="345567" y="1675661"/>
                  </a:lnTo>
                  <a:lnTo>
                    <a:pt x="343979" y="1669628"/>
                  </a:lnTo>
                  <a:lnTo>
                    <a:pt x="343026" y="1663277"/>
                  </a:lnTo>
                  <a:lnTo>
                    <a:pt x="342073" y="1657244"/>
                  </a:lnTo>
                  <a:lnTo>
                    <a:pt x="341438" y="1651210"/>
                  </a:lnTo>
                  <a:lnTo>
                    <a:pt x="341438" y="1644542"/>
                  </a:lnTo>
                  <a:lnTo>
                    <a:pt x="341438" y="1638508"/>
                  </a:lnTo>
                  <a:lnTo>
                    <a:pt x="342073" y="1632475"/>
                  </a:lnTo>
                  <a:lnTo>
                    <a:pt x="343026" y="1626124"/>
                  </a:lnTo>
                  <a:lnTo>
                    <a:pt x="343662" y="1619773"/>
                  </a:lnTo>
                  <a:lnTo>
                    <a:pt x="345250" y="1613740"/>
                  </a:lnTo>
                  <a:lnTo>
                    <a:pt x="346838" y="1607707"/>
                  </a:lnTo>
                  <a:lnTo>
                    <a:pt x="348743" y="1601673"/>
                  </a:lnTo>
                  <a:lnTo>
                    <a:pt x="350967" y="1595322"/>
                  </a:lnTo>
                  <a:lnTo>
                    <a:pt x="353825" y="1589606"/>
                  </a:lnTo>
                  <a:lnTo>
                    <a:pt x="356684" y="1583891"/>
                  </a:lnTo>
                  <a:lnTo>
                    <a:pt x="359860" y="1578175"/>
                  </a:lnTo>
                  <a:lnTo>
                    <a:pt x="363036" y="1572459"/>
                  </a:lnTo>
                  <a:lnTo>
                    <a:pt x="367165" y="1567061"/>
                  </a:lnTo>
                  <a:lnTo>
                    <a:pt x="1187252" y="463909"/>
                  </a:lnTo>
                  <a:lnTo>
                    <a:pt x="1191381" y="458510"/>
                  </a:lnTo>
                  <a:lnTo>
                    <a:pt x="1195828" y="453430"/>
                  </a:lnTo>
                  <a:lnTo>
                    <a:pt x="1200274" y="448984"/>
                  </a:lnTo>
                  <a:lnTo>
                    <a:pt x="1205039" y="444538"/>
                  </a:lnTo>
                  <a:lnTo>
                    <a:pt x="1209803" y="440410"/>
                  </a:lnTo>
                  <a:lnTo>
                    <a:pt x="1214885" y="436282"/>
                  </a:lnTo>
                  <a:lnTo>
                    <a:pt x="1220284" y="432789"/>
                  </a:lnTo>
                  <a:lnTo>
                    <a:pt x="1225684" y="429614"/>
                  </a:lnTo>
                  <a:lnTo>
                    <a:pt x="1231083" y="426121"/>
                  </a:lnTo>
                  <a:lnTo>
                    <a:pt x="1236800" y="423263"/>
                  </a:lnTo>
                  <a:lnTo>
                    <a:pt x="1242518" y="421040"/>
                  </a:lnTo>
                  <a:lnTo>
                    <a:pt x="1248235" y="418817"/>
                  </a:lnTo>
                  <a:lnTo>
                    <a:pt x="1254587" y="416912"/>
                  </a:lnTo>
                  <a:lnTo>
                    <a:pt x="1260304" y="415007"/>
                  </a:lnTo>
                  <a:lnTo>
                    <a:pt x="1266339" y="414054"/>
                  </a:lnTo>
                  <a:lnTo>
                    <a:pt x="1272374" y="412784"/>
                  </a:lnTo>
                  <a:lnTo>
                    <a:pt x="1279044" y="412149"/>
                  </a:lnTo>
                  <a:lnTo>
                    <a:pt x="1285078" y="411514"/>
                  </a:lnTo>
                  <a:lnTo>
                    <a:pt x="1291113" y="411514"/>
                  </a:lnTo>
                  <a:lnTo>
                    <a:pt x="1297465" y="411514"/>
                  </a:lnTo>
                  <a:lnTo>
                    <a:pt x="1303818" y="411831"/>
                  </a:lnTo>
                  <a:lnTo>
                    <a:pt x="1309852" y="412466"/>
                  </a:lnTo>
                  <a:lnTo>
                    <a:pt x="1315887" y="413736"/>
                  </a:lnTo>
                  <a:lnTo>
                    <a:pt x="1322557" y="415007"/>
                  </a:lnTo>
                  <a:lnTo>
                    <a:pt x="1328592" y="416594"/>
                  </a:lnTo>
                  <a:lnTo>
                    <a:pt x="1334626" y="418817"/>
                  </a:lnTo>
                  <a:lnTo>
                    <a:pt x="1340344" y="420722"/>
                  </a:lnTo>
                  <a:lnTo>
                    <a:pt x="1346378" y="423263"/>
                  </a:lnTo>
                  <a:lnTo>
                    <a:pt x="1352413" y="426121"/>
                  </a:lnTo>
                  <a:lnTo>
                    <a:pt x="1358130" y="429614"/>
                  </a:lnTo>
                  <a:lnTo>
                    <a:pt x="1363530" y="433107"/>
                  </a:lnTo>
                  <a:lnTo>
                    <a:pt x="1368929" y="436917"/>
                  </a:lnTo>
                  <a:lnTo>
                    <a:pt x="1414031" y="470577"/>
                  </a:lnTo>
                  <a:lnTo>
                    <a:pt x="1396879" y="456287"/>
                  </a:lnTo>
                  <a:lnTo>
                    <a:pt x="1619666" y="182730"/>
                  </a:lnTo>
                  <a:lnTo>
                    <a:pt x="1551665" y="127515"/>
                  </a:lnTo>
                  <a:lnTo>
                    <a:pt x="1546259" y="122440"/>
                  </a:lnTo>
                  <a:lnTo>
                    <a:pt x="1541806" y="117048"/>
                  </a:lnTo>
                  <a:lnTo>
                    <a:pt x="1537354" y="111338"/>
                  </a:lnTo>
                  <a:lnTo>
                    <a:pt x="1533856" y="105629"/>
                  </a:lnTo>
                  <a:lnTo>
                    <a:pt x="1530993" y="99284"/>
                  </a:lnTo>
                  <a:lnTo>
                    <a:pt x="1528449" y="92623"/>
                  </a:lnTo>
                  <a:lnTo>
                    <a:pt x="1526859" y="85962"/>
                  </a:lnTo>
                  <a:lnTo>
                    <a:pt x="1525905" y="78984"/>
                  </a:lnTo>
                  <a:lnTo>
                    <a:pt x="1525587" y="72322"/>
                  </a:lnTo>
                  <a:lnTo>
                    <a:pt x="1525905" y="65344"/>
                  </a:lnTo>
                  <a:lnTo>
                    <a:pt x="1526541" y="58683"/>
                  </a:lnTo>
                  <a:lnTo>
                    <a:pt x="1528449" y="51704"/>
                  </a:lnTo>
                  <a:lnTo>
                    <a:pt x="1530357" y="45360"/>
                  </a:lnTo>
                  <a:lnTo>
                    <a:pt x="1533220" y="38699"/>
                  </a:lnTo>
                  <a:lnTo>
                    <a:pt x="1537036" y="32355"/>
                  </a:lnTo>
                  <a:lnTo>
                    <a:pt x="1541806" y="26645"/>
                  </a:lnTo>
                  <a:lnTo>
                    <a:pt x="1546259" y="21253"/>
                  </a:lnTo>
                  <a:lnTo>
                    <a:pt x="1551665" y="16177"/>
                  </a:lnTo>
                  <a:lnTo>
                    <a:pt x="1557390" y="12371"/>
                  </a:lnTo>
                  <a:lnTo>
                    <a:pt x="1563750" y="8565"/>
                  </a:lnTo>
                  <a:lnTo>
                    <a:pt x="1569793" y="5392"/>
                  </a:lnTo>
                  <a:lnTo>
                    <a:pt x="1576153" y="3172"/>
                  </a:lnTo>
                  <a:lnTo>
                    <a:pt x="1583150" y="1586"/>
                  </a:lnTo>
                  <a:lnTo>
                    <a:pt x="1589829" y="317"/>
                  </a:lnTo>
                  <a:lnTo>
                    <a:pt x="1596825"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76" name="组合 75"/>
          <p:cNvGrpSpPr/>
          <p:nvPr/>
        </p:nvGrpSpPr>
        <p:grpSpPr>
          <a:xfrm>
            <a:off x="7232832" y="593187"/>
            <a:ext cx="397019" cy="397019"/>
            <a:chOff x="4732991" y="2278669"/>
            <a:chExt cx="1164618" cy="1164619"/>
          </a:xfrm>
          <a:effectLst>
            <a:reflection blurRad="88900" stA="83000" endPos="63000" dist="50800" dir="5400000" sy="-100000" algn="bl" rotWithShape="0"/>
          </a:effectLst>
        </p:grpSpPr>
        <p:sp>
          <p:nvSpPr>
            <p:cNvPr id="77" name="椭圆 76"/>
            <p:cNvSpPr/>
            <p:nvPr/>
          </p:nvSpPr>
          <p:spPr>
            <a:xfrm>
              <a:off x="4732991" y="2278669"/>
              <a:ext cx="1164618"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78" name="KSO_Shape"/>
            <p:cNvSpPr/>
            <p:nvPr/>
          </p:nvSpPr>
          <p:spPr bwMode="auto">
            <a:xfrm>
              <a:off x="5076643" y="2662172"/>
              <a:ext cx="499821" cy="431512"/>
            </a:xfrm>
            <a:custGeom>
              <a:gdLst>
                <a:gd name="T0" fmla="*/ 432306676 w 6235"/>
                <a:gd name="T1" fmla="*/ 188202068 h 5380"/>
                <a:gd name="T2" fmla="*/ 425585249 w 6235"/>
                <a:gd name="T3" fmla="*/ 175686526 h 5380"/>
                <a:gd name="T4" fmla="*/ 419517664 w 6235"/>
                <a:gd name="T5" fmla="*/ 168307917 h 5380"/>
                <a:gd name="T6" fmla="*/ 411302791 w 6235"/>
                <a:gd name="T7" fmla="*/ 163077441 h 5380"/>
                <a:gd name="T8" fmla="*/ 405981623 w 6235"/>
                <a:gd name="T9" fmla="*/ 161396108 h 5380"/>
                <a:gd name="T10" fmla="*/ 398980328 w 6235"/>
                <a:gd name="T11" fmla="*/ 160368660 h 5380"/>
                <a:gd name="T12" fmla="*/ 391979033 w 6235"/>
                <a:gd name="T13" fmla="*/ 160648984 h 5380"/>
                <a:gd name="T14" fmla="*/ 385164419 w 6235"/>
                <a:gd name="T15" fmla="*/ 162423555 h 5380"/>
                <a:gd name="T16" fmla="*/ 378816659 w 6235"/>
                <a:gd name="T17" fmla="*/ 165412355 h 5380"/>
                <a:gd name="T18" fmla="*/ 373122435 w 6235"/>
                <a:gd name="T19" fmla="*/ 169522146 h 5380"/>
                <a:gd name="T20" fmla="*/ 368361310 w 6235"/>
                <a:gd name="T21" fmla="*/ 174752316 h 5380"/>
                <a:gd name="T22" fmla="*/ 364533895 w 6235"/>
                <a:gd name="T23" fmla="*/ 181103783 h 5380"/>
                <a:gd name="T24" fmla="*/ 268103009 w 6235"/>
                <a:gd name="T25" fmla="*/ 29888304 h 5380"/>
                <a:gd name="T26" fmla="*/ 266049214 w 6235"/>
                <a:gd name="T27" fmla="*/ 22789713 h 5380"/>
                <a:gd name="T28" fmla="*/ 262781841 w 6235"/>
                <a:gd name="T29" fmla="*/ 16438552 h 5380"/>
                <a:gd name="T30" fmla="*/ 258394383 w 6235"/>
                <a:gd name="T31" fmla="*/ 10927752 h 5380"/>
                <a:gd name="T32" fmla="*/ 252980028 w 6235"/>
                <a:gd name="T33" fmla="*/ 6444705 h 5380"/>
                <a:gd name="T34" fmla="*/ 246912443 w 6235"/>
                <a:gd name="T35" fmla="*/ 2988800 h 5380"/>
                <a:gd name="T36" fmla="*/ 240191016 w 6235"/>
                <a:gd name="T37" fmla="*/ 840667 h 5380"/>
                <a:gd name="T38" fmla="*/ 233189721 w 6235"/>
                <a:gd name="T39" fmla="*/ 0 h 5380"/>
                <a:gd name="T40" fmla="*/ 225815064 w 6235"/>
                <a:gd name="T41" fmla="*/ 560343 h 5380"/>
                <a:gd name="T42" fmla="*/ 218346914 w 6235"/>
                <a:gd name="T43" fmla="*/ 2802019 h 5380"/>
                <a:gd name="T44" fmla="*/ 209665492 w 6235"/>
                <a:gd name="T45" fmla="*/ 7845714 h 5380"/>
                <a:gd name="T46" fmla="*/ 202944065 w 6235"/>
                <a:gd name="T47" fmla="*/ 14943999 h 5380"/>
                <a:gd name="T48" fmla="*/ 198183245 w 6235"/>
                <a:gd name="T49" fmla="*/ 23630380 h 5380"/>
                <a:gd name="T50" fmla="*/ 0 w 6235"/>
                <a:gd name="T51" fmla="*/ 395364689 h 5380"/>
                <a:gd name="T52" fmla="*/ 99885245 w 6235"/>
                <a:gd name="T53" fmla="*/ 395644708 h 5380"/>
                <a:gd name="T54" fmla="*/ 106606366 w 6235"/>
                <a:gd name="T55" fmla="*/ 395177603 h 5380"/>
                <a:gd name="T56" fmla="*/ 113047619 w 6235"/>
                <a:gd name="T57" fmla="*/ 393589812 h 5380"/>
                <a:gd name="T58" fmla="*/ 119022018 w 6235"/>
                <a:gd name="T59" fmla="*/ 390974574 h 5380"/>
                <a:gd name="T60" fmla="*/ 122569258 w 6235"/>
                <a:gd name="T61" fmla="*/ 388639660 h 5380"/>
                <a:gd name="T62" fmla="*/ 126303486 w 6235"/>
                <a:gd name="T63" fmla="*/ 385557623 h 5380"/>
                <a:gd name="T64" fmla="*/ 133304781 w 6235"/>
                <a:gd name="T65" fmla="*/ 376590918 h 5380"/>
                <a:gd name="T66" fmla="*/ 218907262 w 6235"/>
                <a:gd name="T67" fmla="*/ 166439803 h 5380"/>
                <a:gd name="T68" fmla="*/ 275104304 w 6235"/>
                <a:gd name="T69" fmla="*/ 476249371 h 5380"/>
                <a:gd name="T70" fmla="*/ 277811329 w 6235"/>
                <a:gd name="T71" fmla="*/ 483067637 h 5380"/>
                <a:gd name="T72" fmla="*/ 281731932 w 6235"/>
                <a:gd name="T73" fmla="*/ 488951999 h 5380"/>
                <a:gd name="T74" fmla="*/ 286493057 w 6235"/>
                <a:gd name="T75" fmla="*/ 493995389 h 5380"/>
                <a:gd name="T76" fmla="*/ 292280774 w 6235"/>
                <a:gd name="T77" fmla="*/ 497918399 h 5380"/>
                <a:gd name="T78" fmla="*/ 298721721 w 6235"/>
                <a:gd name="T79" fmla="*/ 500813655 h 5380"/>
                <a:gd name="T80" fmla="*/ 305629828 w 6235"/>
                <a:gd name="T81" fmla="*/ 502308208 h 5380"/>
                <a:gd name="T82" fmla="*/ 312817804 w 6235"/>
                <a:gd name="T83" fmla="*/ 502401446 h 5380"/>
                <a:gd name="T84" fmla="*/ 318885695 w 6235"/>
                <a:gd name="T85" fmla="*/ 501467541 h 5380"/>
                <a:gd name="T86" fmla="*/ 327660611 w 6235"/>
                <a:gd name="T87" fmla="*/ 498011636 h 5380"/>
                <a:gd name="T88" fmla="*/ 335128455 w 6235"/>
                <a:gd name="T89" fmla="*/ 492501142 h 5380"/>
                <a:gd name="T90" fmla="*/ 340916478 w 6235"/>
                <a:gd name="T91" fmla="*/ 485496095 h 5380"/>
                <a:gd name="T92" fmla="*/ 343996864 w 6235"/>
                <a:gd name="T93" fmla="*/ 479331714 h 5380"/>
                <a:gd name="T94" fmla="*/ 345303936 w 6235"/>
                <a:gd name="T95" fmla="*/ 475221923 h 5380"/>
                <a:gd name="T96" fmla="*/ 437721031 w 6235"/>
                <a:gd name="T97" fmla="*/ 371267204 h 5380"/>
                <a:gd name="T98" fmla="*/ 443975298 w 6235"/>
                <a:gd name="T99" fmla="*/ 381261051 h 5380"/>
                <a:gd name="T100" fmla="*/ 453030387 w 6235"/>
                <a:gd name="T101" fmla="*/ 388546423 h 5380"/>
                <a:gd name="T102" fmla="*/ 463672417 w 6235"/>
                <a:gd name="T103" fmla="*/ 392562670 h 5380"/>
                <a:gd name="T104" fmla="*/ 472447333 w 6235"/>
                <a:gd name="T105" fmla="*/ 393403031 h 5380"/>
                <a:gd name="T106" fmla="*/ 493918073 w 6235"/>
                <a:gd name="T107" fmla="*/ 320550845 h 53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35" h="5380">
                  <a:moveTo>
                    <a:pt x="5291" y="3432"/>
                  </a:moveTo>
                  <a:lnTo>
                    <a:pt x="4652" y="2060"/>
                  </a:lnTo>
                  <a:lnTo>
                    <a:pt x="4631" y="2018"/>
                  </a:lnTo>
                  <a:lnTo>
                    <a:pt x="4610" y="1969"/>
                  </a:lnTo>
                  <a:lnTo>
                    <a:pt x="4586" y="1924"/>
                  </a:lnTo>
                  <a:lnTo>
                    <a:pt x="4573" y="1902"/>
                  </a:lnTo>
                  <a:lnTo>
                    <a:pt x="4559" y="1881"/>
                  </a:lnTo>
                  <a:lnTo>
                    <a:pt x="4544" y="1860"/>
                  </a:lnTo>
                  <a:lnTo>
                    <a:pt x="4529" y="1839"/>
                  </a:lnTo>
                  <a:lnTo>
                    <a:pt x="4512" y="1820"/>
                  </a:lnTo>
                  <a:lnTo>
                    <a:pt x="4494" y="1802"/>
                  </a:lnTo>
                  <a:lnTo>
                    <a:pt x="4475" y="1786"/>
                  </a:lnTo>
                  <a:lnTo>
                    <a:pt x="4454" y="1771"/>
                  </a:lnTo>
                  <a:lnTo>
                    <a:pt x="4431" y="1757"/>
                  </a:lnTo>
                  <a:lnTo>
                    <a:pt x="4406" y="1746"/>
                  </a:lnTo>
                  <a:lnTo>
                    <a:pt x="4387" y="1739"/>
                  </a:lnTo>
                  <a:lnTo>
                    <a:pt x="4369" y="1733"/>
                  </a:lnTo>
                  <a:lnTo>
                    <a:pt x="4349" y="1728"/>
                  </a:lnTo>
                  <a:lnTo>
                    <a:pt x="4331" y="1723"/>
                  </a:lnTo>
                  <a:lnTo>
                    <a:pt x="4312" y="1720"/>
                  </a:lnTo>
                  <a:lnTo>
                    <a:pt x="4292" y="1718"/>
                  </a:lnTo>
                  <a:lnTo>
                    <a:pt x="4274" y="1717"/>
                  </a:lnTo>
                  <a:lnTo>
                    <a:pt x="4254" y="1717"/>
                  </a:lnTo>
                  <a:lnTo>
                    <a:pt x="4236" y="1717"/>
                  </a:lnTo>
                  <a:lnTo>
                    <a:pt x="4217" y="1718"/>
                  </a:lnTo>
                  <a:lnTo>
                    <a:pt x="4199" y="1720"/>
                  </a:lnTo>
                  <a:lnTo>
                    <a:pt x="4180" y="1724"/>
                  </a:lnTo>
                  <a:lnTo>
                    <a:pt x="4162" y="1728"/>
                  </a:lnTo>
                  <a:lnTo>
                    <a:pt x="4143" y="1733"/>
                  </a:lnTo>
                  <a:lnTo>
                    <a:pt x="4126" y="1739"/>
                  </a:lnTo>
                  <a:lnTo>
                    <a:pt x="4109" y="1746"/>
                  </a:lnTo>
                  <a:lnTo>
                    <a:pt x="4091" y="1754"/>
                  </a:lnTo>
                  <a:lnTo>
                    <a:pt x="4074" y="1761"/>
                  </a:lnTo>
                  <a:lnTo>
                    <a:pt x="4058" y="1771"/>
                  </a:lnTo>
                  <a:lnTo>
                    <a:pt x="4042" y="1781"/>
                  </a:lnTo>
                  <a:lnTo>
                    <a:pt x="4027" y="1792"/>
                  </a:lnTo>
                  <a:lnTo>
                    <a:pt x="4012" y="1803"/>
                  </a:lnTo>
                  <a:lnTo>
                    <a:pt x="3997" y="1815"/>
                  </a:lnTo>
                  <a:lnTo>
                    <a:pt x="3984" y="1828"/>
                  </a:lnTo>
                  <a:lnTo>
                    <a:pt x="3970" y="1841"/>
                  </a:lnTo>
                  <a:lnTo>
                    <a:pt x="3958" y="1856"/>
                  </a:lnTo>
                  <a:lnTo>
                    <a:pt x="3946" y="1871"/>
                  </a:lnTo>
                  <a:lnTo>
                    <a:pt x="3935" y="1887"/>
                  </a:lnTo>
                  <a:lnTo>
                    <a:pt x="3923" y="1903"/>
                  </a:lnTo>
                  <a:lnTo>
                    <a:pt x="3915" y="1920"/>
                  </a:lnTo>
                  <a:lnTo>
                    <a:pt x="3905" y="1939"/>
                  </a:lnTo>
                  <a:lnTo>
                    <a:pt x="3898" y="1957"/>
                  </a:lnTo>
                  <a:lnTo>
                    <a:pt x="3430" y="3400"/>
                  </a:lnTo>
                  <a:lnTo>
                    <a:pt x="2872" y="320"/>
                  </a:lnTo>
                  <a:lnTo>
                    <a:pt x="2868" y="300"/>
                  </a:lnTo>
                  <a:lnTo>
                    <a:pt x="2863" y="281"/>
                  </a:lnTo>
                  <a:lnTo>
                    <a:pt x="2857" y="263"/>
                  </a:lnTo>
                  <a:lnTo>
                    <a:pt x="2850" y="244"/>
                  </a:lnTo>
                  <a:lnTo>
                    <a:pt x="2842" y="226"/>
                  </a:lnTo>
                  <a:lnTo>
                    <a:pt x="2834" y="209"/>
                  </a:lnTo>
                  <a:lnTo>
                    <a:pt x="2825" y="192"/>
                  </a:lnTo>
                  <a:lnTo>
                    <a:pt x="2815" y="176"/>
                  </a:lnTo>
                  <a:lnTo>
                    <a:pt x="2804" y="160"/>
                  </a:lnTo>
                  <a:lnTo>
                    <a:pt x="2793" y="146"/>
                  </a:lnTo>
                  <a:lnTo>
                    <a:pt x="2781" y="131"/>
                  </a:lnTo>
                  <a:lnTo>
                    <a:pt x="2768" y="117"/>
                  </a:lnTo>
                  <a:lnTo>
                    <a:pt x="2755" y="105"/>
                  </a:lnTo>
                  <a:lnTo>
                    <a:pt x="2740" y="93"/>
                  </a:lnTo>
                  <a:lnTo>
                    <a:pt x="2725" y="80"/>
                  </a:lnTo>
                  <a:lnTo>
                    <a:pt x="2710" y="69"/>
                  </a:lnTo>
                  <a:lnTo>
                    <a:pt x="2696" y="59"/>
                  </a:lnTo>
                  <a:lnTo>
                    <a:pt x="2678" y="49"/>
                  </a:lnTo>
                  <a:lnTo>
                    <a:pt x="2662" y="41"/>
                  </a:lnTo>
                  <a:lnTo>
                    <a:pt x="2645" y="32"/>
                  </a:lnTo>
                  <a:lnTo>
                    <a:pt x="2628" y="26"/>
                  </a:lnTo>
                  <a:lnTo>
                    <a:pt x="2610" y="20"/>
                  </a:lnTo>
                  <a:lnTo>
                    <a:pt x="2592" y="14"/>
                  </a:lnTo>
                  <a:lnTo>
                    <a:pt x="2573" y="9"/>
                  </a:lnTo>
                  <a:lnTo>
                    <a:pt x="2555" y="5"/>
                  </a:lnTo>
                  <a:lnTo>
                    <a:pt x="2536" y="2"/>
                  </a:lnTo>
                  <a:lnTo>
                    <a:pt x="2517" y="1"/>
                  </a:lnTo>
                  <a:lnTo>
                    <a:pt x="2498" y="0"/>
                  </a:lnTo>
                  <a:lnTo>
                    <a:pt x="2478" y="0"/>
                  </a:lnTo>
                  <a:lnTo>
                    <a:pt x="2459" y="1"/>
                  </a:lnTo>
                  <a:lnTo>
                    <a:pt x="2439" y="2"/>
                  </a:lnTo>
                  <a:lnTo>
                    <a:pt x="2419" y="6"/>
                  </a:lnTo>
                  <a:lnTo>
                    <a:pt x="2391" y="12"/>
                  </a:lnTo>
                  <a:lnTo>
                    <a:pt x="2365" y="20"/>
                  </a:lnTo>
                  <a:lnTo>
                    <a:pt x="2339" y="30"/>
                  </a:lnTo>
                  <a:lnTo>
                    <a:pt x="2314" y="41"/>
                  </a:lnTo>
                  <a:lnTo>
                    <a:pt x="2291" y="54"/>
                  </a:lnTo>
                  <a:lnTo>
                    <a:pt x="2267" y="68"/>
                  </a:lnTo>
                  <a:lnTo>
                    <a:pt x="2246" y="84"/>
                  </a:lnTo>
                  <a:lnTo>
                    <a:pt x="2227" y="101"/>
                  </a:lnTo>
                  <a:lnTo>
                    <a:pt x="2207" y="120"/>
                  </a:lnTo>
                  <a:lnTo>
                    <a:pt x="2190" y="139"/>
                  </a:lnTo>
                  <a:lnTo>
                    <a:pt x="2174" y="160"/>
                  </a:lnTo>
                  <a:lnTo>
                    <a:pt x="2159" y="183"/>
                  </a:lnTo>
                  <a:lnTo>
                    <a:pt x="2145" y="205"/>
                  </a:lnTo>
                  <a:lnTo>
                    <a:pt x="2134" y="228"/>
                  </a:lnTo>
                  <a:lnTo>
                    <a:pt x="2123" y="253"/>
                  </a:lnTo>
                  <a:lnTo>
                    <a:pt x="2116" y="279"/>
                  </a:lnTo>
                  <a:lnTo>
                    <a:pt x="823" y="3453"/>
                  </a:lnTo>
                  <a:lnTo>
                    <a:pt x="3" y="3453"/>
                  </a:lnTo>
                  <a:lnTo>
                    <a:pt x="0" y="4233"/>
                  </a:lnTo>
                  <a:lnTo>
                    <a:pt x="1033" y="4233"/>
                  </a:lnTo>
                  <a:lnTo>
                    <a:pt x="1052" y="4235"/>
                  </a:lnTo>
                  <a:lnTo>
                    <a:pt x="1070" y="4236"/>
                  </a:lnTo>
                  <a:lnTo>
                    <a:pt x="1088" y="4236"/>
                  </a:lnTo>
                  <a:lnTo>
                    <a:pt x="1106" y="4235"/>
                  </a:lnTo>
                  <a:lnTo>
                    <a:pt x="1123" y="4234"/>
                  </a:lnTo>
                  <a:lnTo>
                    <a:pt x="1142" y="4231"/>
                  </a:lnTo>
                  <a:lnTo>
                    <a:pt x="1159" y="4229"/>
                  </a:lnTo>
                  <a:lnTo>
                    <a:pt x="1176" y="4225"/>
                  </a:lnTo>
                  <a:lnTo>
                    <a:pt x="1194" y="4220"/>
                  </a:lnTo>
                  <a:lnTo>
                    <a:pt x="1211" y="4214"/>
                  </a:lnTo>
                  <a:lnTo>
                    <a:pt x="1227" y="4208"/>
                  </a:lnTo>
                  <a:lnTo>
                    <a:pt x="1243" y="4202"/>
                  </a:lnTo>
                  <a:lnTo>
                    <a:pt x="1259" y="4194"/>
                  </a:lnTo>
                  <a:lnTo>
                    <a:pt x="1275" y="4186"/>
                  </a:lnTo>
                  <a:lnTo>
                    <a:pt x="1291" y="4177"/>
                  </a:lnTo>
                  <a:lnTo>
                    <a:pt x="1306" y="4167"/>
                  </a:lnTo>
                  <a:lnTo>
                    <a:pt x="1313" y="4161"/>
                  </a:lnTo>
                  <a:lnTo>
                    <a:pt x="1331" y="4148"/>
                  </a:lnTo>
                  <a:lnTo>
                    <a:pt x="1353" y="4128"/>
                  </a:lnTo>
                  <a:lnTo>
                    <a:pt x="1375" y="4107"/>
                  </a:lnTo>
                  <a:lnTo>
                    <a:pt x="1395" y="4083"/>
                  </a:lnTo>
                  <a:lnTo>
                    <a:pt x="1412" y="4059"/>
                  </a:lnTo>
                  <a:lnTo>
                    <a:pt x="1428" y="4032"/>
                  </a:lnTo>
                  <a:lnTo>
                    <a:pt x="1442" y="4004"/>
                  </a:lnTo>
                  <a:lnTo>
                    <a:pt x="1454" y="3976"/>
                  </a:lnTo>
                  <a:lnTo>
                    <a:pt x="1463" y="3946"/>
                  </a:lnTo>
                  <a:lnTo>
                    <a:pt x="2345" y="1782"/>
                  </a:lnTo>
                  <a:lnTo>
                    <a:pt x="2939" y="5061"/>
                  </a:lnTo>
                  <a:lnTo>
                    <a:pt x="2942" y="5080"/>
                  </a:lnTo>
                  <a:lnTo>
                    <a:pt x="2947" y="5099"/>
                  </a:lnTo>
                  <a:lnTo>
                    <a:pt x="2953" y="5118"/>
                  </a:lnTo>
                  <a:lnTo>
                    <a:pt x="2960" y="5136"/>
                  </a:lnTo>
                  <a:lnTo>
                    <a:pt x="2968" y="5155"/>
                  </a:lnTo>
                  <a:lnTo>
                    <a:pt x="2976" y="5172"/>
                  </a:lnTo>
                  <a:lnTo>
                    <a:pt x="2986" y="5188"/>
                  </a:lnTo>
                  <a:lnTo>
                    <a:pt x="2995" y="5204"/>
                  </a:lnTo>
                  <a:lnTo>
                    <a:pt x="3007" y="5220"/>
                  </a:lnTo>
                  <a:lnTo>
                    <a:pt x="3018" y="5235"/>
                  </a:lnTo>
                  <a:lnTo>
                    <a:pt x="3030" y="5250"/>
                  </a:lnTo>
                  <a:lnTo>
                    <a:pt x="3042" y="5263"/>
                  </a:lnTo>
                  <a:lnTo>
                    <a:pt x="3056" y="5277"/>
                  </a:lnTo>
                  <a:lnTo>
                    <a:pt x="3069" y="5289"/>
                  </a:lnTo>
                  <a:lnTo>
                    <a:pt x="3084" y="5300"/>
                  </a:lnTo>
                  <a:lnTo>
                    <a:pt x="3099" y="5311"/>
                  </a:lnTo>
                  <a:lnTo>
                    <a:pt x="3115" y="5321"/>
                  </a:lnTo>
                  <a:lnTo>
                    <a:pt x="3131" y="5331"/>
                  </a:lnTo>
                  <a:lnTo>
                    <a:pt x="3148" y="5340"/>
                  </a:lnTo>
                  <a:lnTo>
                    <a:pt x="3164" y="5348"/>
                  </a:lnTo>
                  <a:lnTo>
                    <a:pt x="3182" y="5356"/>
                  </a:lnTo>
                  <a:lnTo>
                    <a:pt x="3200" y="5362"/>
                  </a:lnTo>
                  <a:lnTo>
                    <a:pt x="3218" y="5367"/>
                  </a:lnTo>
                  <a:lnTo>
                    <a:pt x="3236" y="5372"/>
                  </a:lnTo>
                  <a:lnTo>
                    <a:pt x="3255" y="5375"/>
                  </a:lnTo>
                  <a:lnTo>
                    <a:pt x="3274" y="5378"/>
                  </a:lnTo>
                  <a:lnTo>
                    <a:pt x="3293" y="5380"/>
                  </a:lnTo>
                  <a:lnTo>
                    <a:pt x="3313" y="5380"/>
                  </a:lnTo>
                  <a:lnTo>
                    <a:pt x="3332" y="5380"/>
                  </a:lnTo>
                  <a:lnTo>
                    <a:pt x="3351" y="5379"/>
                  </a:lnTo>
                  <a:lnTo>
                    <a:pt x="3371" y="5378"/>
                  </a:lnTo>
                  <a:lnTo>
                    <a:pt x="3390" y="5374"/>
                  </a:lnTo>
                  <a:lnTo>
                    <a:pt x="3416" y="5369"/>
                  </a:lnTo>
                  <a:lnTo>
                    <a:pt x="3441" y="5362"/>
                  </a:lnTo>
                  <a:lnTo>
                    <a:pt x="3466" y="5353"/>
                  </a:lnTo>
                  <a:lnTo>
                    <a:pt x="3488" y="5343"/>
                  </a:lnTo>
                  <a:lnTo>
                    <a:pt x="3510" y="5332"/>
                  </a:lnTo>
                  <a:lnTo>
                    <a:pt x="3532" y="5319"/>
                  </a:lnTo>
                  <a:lnTo>
                    <a:pt x="3552" y="5305"/>
                  </a:lnTo>
                  <a:lnTo>
                    <a:pt x="3572" y="5290"/>
                  </a:lnTo>
                  <a:lnTo>
                    <a:pt x="3590" y="5273"/>
                  </a:lnTo>
                  <a:lnTo>
                    <a:pt x="3608" y="5256"/>
                  </a:lnTo>
                  <a:lnTo>
                    <a:pt x="3624" y="5237"/>
                  </a:lnTo>
                  <a:lnTo>
                    <a:pt x="3638" y="5217"/>
                  </a:lnTo>
                  <a:lnTo>
                    <a:pt x="3652" y="5198"/>
                  </a:lnTo>
                  <a:lnTo>
                    <a:pt x="3664" y="5177"/>
                  </a:lnTo>
                  <a:lnTo>
                    <a:pt x="3675" y="5155"/>
                  </a:lnTo>
                  <a:lnTo>
                    <a:pt x="3685" y="5132"/>
                  </a:lnTo>
                  <a:lnTo>
                    <a:pt x="3691" y="5110"/>
                  </a:lnTo>
                  <a:lnTo>
                    <a:pt x="3699" y="5088"/>
                  </a:lnTo>
                  <a:lnTo>
                    <a:pt x="4317" y="3181"/>
                  </a:lnTo>
                  <a:lnTo>
                    <a:pt x="4676" y="3944"/>
                  </a:lnTo>
                  <a:lnTo>
                    <a:pt x="4689" y="3975"/>
                  </a:lnTo>
                  <a:lnTo>
                    <a:pt x="4702" y="4003"/>
                  </a:lnTo>
                  <a:lnTo>
                    <a:pt x="4718" y="4032"/>
                  </a:lnTo>
                  <a:lnTo>
                    <a:pt x="4737" y="4057"/>
                  </a:lnTo>
                  <a:lnTo>
                    <a:pt x="4756" y="4082"/>
                  </a:lnTo>
                  <a:lnTo>
                    <a:pt x="4779" y="4104"/>
                  </a:lnTo>
                  <a:lnTo>
                    <a:pt x="4802" y="4124"/>
                  </a:lnTo>
                  <a:lnTo>
                    <a:pt x="4827" y="4143"/>
                  </a:lnTo>
                  <a:lnTo>
                    <a:pt x="4853" y="4160"/>
                  </a:lnTo>
                  <a:lnTo>
                    <a:pt x="4880" y="4173"/>
                  </a:lnTo>
                  <a:lnTo>
                    <a:pt x="4908" y="4186"/>
                  </a:lnTo>
                  <a:lnTo>
                    <a:pt x="4938" y="4196"/>
                  </a:lnTo>
                  <a:lnTo>
                    <a:pt x="4967" y="4203"/>
                  </a:lnTo>
                  <a:lnTo>
                    <a:pt x="4998" y="4208"/>
                  </a:lnTo>
                  <a:lnTo>
                    <a:pt x="5029" y="4211"/>
                  </a:lnTo>
                  <a:lnTo>
                    <a:pt x="5061" y="4212"/>
                  </a:lnTo>
                  <a:lnTo>
                    <a:pt x="5074" y="4212"/>
                  </a:lnTo>
                  <a:lnTo>
                    <a:pt x="6235" y="4212"/>
                  </a:lnTo>
                  <a:lnTo>
                    <a:pt x="6235" y="3432"/>
                  </a:lnTo>
                  <a:lnTo>
                    <a:pt x="5291" y="3432"/>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Tree>
  </p:cSld>
  <p:clrMapOvr>
    <a:masterClrMapping/>
  </p:clrMapOvr>
  <mc:AlternateContent>
    <mc:Choice xmlns:p14="http://schemas.microsoft.com/office/powerpoint/2010/main" Requires="p14">
      <p:transition spd="slow" advTm="0" p14:dur="900">
        <p14:warp dir="i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nodeType="afterGroup">
                            <p:stCondLst>
                              <p:cond delay="1000"/>
                            </p:stCondLst>
                            <p:childTnLst>
                              <p:par>
                                <p:cTn id="13" presetID="2" presetClass="entr" presetSubtype="2" accel="53300" fill="hold" nodeType="after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1500" fill="hold"/>
                                        <p:tgtEl>
                                          <p:spTgt spid="70"/>
                                        </p:tgtEl>
                                        <p:attrNameLst>
                                          <p:attrName>ppt_x</p:attrName>
                                        </p:attrNameLst>
                                      </p:cBhvr>
                                      <p:tavLst>
                                        <p:tav tm="0">
                                          <p:val>
                                            <p:strVal val="1+#ppt_w/2"/>
                                          </p:val>
                                        </p:tav>
                                        <p:tav tm="100000">
                                          <p:val>
                                            <p:strVal val="#ppt_x"/>
                                          </p:val>
                                        </p:tav>
                                      </p:tavLst>
                                    </p:anim>
                                    <p:anim calcmode="lin" valueType="num">
                                      <p:cBhvr additive="base">
                                        <p:cTn id="16" dur="1500" fill="hold"/>
                                        <p:tgtEl>
                                          <p:spTgt spid="70"/>
                                        </p:tgtEl>
                                        <p:attrNameLst>
                                          <p:attrName>ppt_y</p:attrName>
                                        </p:attrNameLst>
                                      </p:cBhvr>
                                      <p:tavLst>
                                        <p:tav tm="0">
                                          <p:val>
                                            <p:strVal val="#ppt_y"/>
                                          </p:val>
                                        </p:tav>
                                        <p:tav tm="100000">
                                          <p:val>
                                            <p:strVal val="#ppt_y"/>
                                          </p:val>
                                        </p:tav>
                                      </p:tavLst>
                                    </p:anim>
                                  </p:childTnLst>
                                </p:cTn>
                              </p:par>
                              <p:par>
                                <p:cTn id="17" presetID="2" presetClass="entr" presetSubtype="2" accel="53300" fill="hold" nodeType="withEffect">
                                  <p:stCondLst>
                                    <p:cond delay="10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1500" fill="hold"/>
                                        <p:tgtEl>
                                          <p:spTgt spid="73"/>
                                        </p:tgtEl>
                                        <p:attrNameLst>
                                          <p:attrName>ppt_x</p:attrName>
                                        </p:attrNameLst>
                                      </p:cBhvr>
                                      <p:tavLst>
                                        <p:tav tm="0">
                                          <p:val>
                                            <p:strVal val="1+#ppt_w/2"/>
                                          </p:val>
                                        </p:tav>
                                        <p:tav tm="100000">
                                          <p:val>
                                            <p:strVal val="#ppt_x"/>
                                          </p:val>
                                        </p:tav>
                                      </p:tavLst>
                                    </p:anim>
                                    <p:anim calcmode="lin" valueType="num">
                                      <p:cBhvr additive="base">
                                        <p:cTn id="20" dur="1500" fill="hold"/>
                                        <p:tgtEl>
                                          <p:spTgt spid="73"/>
                                        </p:tgtEl>
                                        <p:attrNameLst>
                                          <p:attrName>ppt_y</p:attrName>
                                        </p:attrNameLst>
                                      </p:cBhvr>
                                      <p:tavLst>
                                        <p:tav tm="0">
                                          <p:val>
                                            <p:strVal val="#ppt_y"/>
                                          </p:val>
                                        </p:tav>
                                        <p:tav tm="100000">
                                          <p:val>
                                            <p:strVal val="#ppt_y"/>
                                          </p:val>
                                        </p:tav>
                                      </p:tavLst>
                                    </p:anim>
                                  </p:childTnLst>
                                </p:cTn>
                              </p:par>
                              <p:par>
                                <p:cTn id="21" presetID="2" presetClass="entr" presetSubtype="2" accel="53300" fill="hold" nodeType="withEffect">
                                  <p:stCondLst>
                                    <p:cond delay="200"/>
                                  </p:stCondLst>
                                  <p:childTnLst>
                                    <p:set>
                                      <p:cBhvr>
                                        <p:cTn id="22" dur="1" fill="hold">
                                          <p:stCondLst>
                                            <p:cond delay="0"/>
                                          </p:stCondLst>
                                        </p:cTn>
                                        <p:tgtEl>
                                          <p:spTgt spid="76"/>
                                        </p:tgtEl>
                                        <p:attrNameLst>
                                          <p:attrName>style.visibility</p:attrName>
                                        </p:attrNameLst>
                                      </p:cBhvr>
                                      <p:to>
                                        <p:strVal val="visible"/>
                                      </p:to>
                                    </p:set>
                                    <p:anim calcmode="lin" valueType="num">
                                      <p:cBhvr additive="base">
                                        <p:cTn id="23" dur="1500" fill="hold"/>
                                        <p:tgtEl>
                                          <p:spTgt spid="76"/>
                                        </p:tgtEl>
                                        <p:attrNameLst>
                                          <p:attrName>ppt_x</p:attrName>
                                        </p:attrNameLst>
                                      </p:cBhvr>
                                      <p:tavLst>
                                        <p:tav tm="0">
                                          <p:val>
                                            <p:strVal val="1+#ppt_w/2"/>
                                          </p:val>
                                        </p:tav>
                                        <p:tav tm="100000">
                                          <p:val>
                                            <p:strVal val="#ppt_x"/>
                                          </p:val>
                                        </p:tav>
                                      </p:tavLst>
                                    </p:anim>
                                    <p:anim calcmode="lin" valueType="num">
                                      <p:cBhvr additive="base">
                                        <p:cTn id="24" dur="1500" fill="hold"/>
                                        <p:tgtEl>
                                          <p:spTgt spid="76"/>
                                        </p:tgtEl>
                                        <p:attrNameLst>
                                          <p:attrName>ppt_y</p:attrName>
                                        </p:attrNameLst>
                                      </p:cBhvr>
                                      <p:tavLst>
                                        <p:tav tm="0">
                                          <p:val>
                                            <p:strVal val="#ppt_y"/>
                                          </p:val>
                                        </p:tav>
                                        <p:tav tm="100000">
                                          <p:val>
                                            <p:strVal val="#ppt_y"/>
                                          </p:val>
                                        </p:tav>
                                      </p:tavLst>
                                    </p:anim>
                                  </p:childTnLst>
                                </p:cTn>
                              </p:par>
                              <p:par>
                                <p:cTn id="25" presetID="2" presetClass="entr" presetSubtype="2" accel="53300" fill="hold" nodeType="withEffect">
                                  <p:stCondLst>
                                    <p:cond delay="300"/>
                                  </p:stCondLst>
                                  <p:childTnLst>
                                    <p:set>
                                      <p:cBhvr>
                                        <p:cTn id="26" dur="1" fill="hold">
                                          <p:stCondLst>
                                            <p:cond delay="0"/>
                                          </p:stCondLst>
                                        </p:cTn>
                                        <p:tgtEl>
                                          <p:spTgt spid="65"/>
                                        </p:tgtEl>
                                        <p:attrNameLst>
                                          <p:attrName>style.visibility</p:attrName>
                                        </p:attrNameLst>
                                      </p:cBhvr>
                                      <p:to>
                                        <p:strVal val="visible"/>
                                      </p:to>
                                    </p:set>
                                    <p:anim calcmode="lin" valueType="num">
                                      <p:cBhvr additive="base">
                                        <p:cTn id="27" dur="1500" fill="hold"/>
                                        <p:tgtEl>
                                          <p:spTgt spid="65"/>
                                        </p:tgtEl>
                                        <p:attrNameLst>
                                          <p:attrName>ppt_x</p:attrName>
                                        </p:attrNameLst>
                                      </p:cBhvr>
                                      <p:tavLst>
                                        <p:tav tm="0">
                                          <p:val>
                                            <p:strVal val="1+#ppt_w/2"/>
                                          </p:val>
                                        </p:tav>
                                        <p:tav tm="100000">
                                          <p:val>
                                            <p:strVal val="#ppt_x"/>
                                          </p:val>
                                        </p:tav>
                                      </p:tavLst>
                                    </p:anim>
                                    <p:anim calcmode="lin" valueType="num">
                                      <p:cBhvr additive="base">
                                        <p:cTn id="28" dur="1500" fill="hold"/>
                                        <p:tgtEl>
                                          <p:spTgt spid="65"/>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800"/>
                            </p:stCondLst>
                            <p:childTnLst>
                              <p:par>
                                <p:cTn id="30" presetID="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0-#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1+#ppt_w/2"/>
                                          </p:val>
                                        </p:tav>
                                        <p:tav tm="100000">
                                          <p:val>
                                            <p:strVal val="#ppt_x"/>
                                          </p:val>
                                        </p:tav>
                                      </p:tavLst>
                                    </p:anim>
                                    <p:anim calcmode="lin" valueType="num">
                                      <p:cBhvr additive="base">
                                        <p:cTn id="37" dur="500" fill="hold"/>
                                        <p:tgtEl>
                                          <p:spTgt spid="21"/>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3300"/>
                            </p:stCondLst>
                            <p:childTnLst>
                              <p:par>
                                <p:cTn id="39" presetID="2" presetClass="entr" presetSubtype="8"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0-#ppt_w/2"/>
                                          </p:val>
                                        </p:tav>
                                        <p:tav tm="100000">
                                          <p:val>
                                            <p:strVal val="#ppt_x"/>
                                          </p:val>
                                        </p:tav>
                                      </p:tavLst>
                                    </p:anim>
                                    <p:anim calcmode="lin" valueType="num">
                                      <p:cBhvr additive="base">
                                        <p:cTn id="42" dur="500" fill="hold"/>
                                        <p:tgtEl>
                                          <p:spTgt spid="9"/>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1+#ppt_w/2"/>
                                          </p:val>
                                        </p:tav>
                                        <p:tav tm="100000">
                                          <p:val>
                                            <p:strVal val="#ppt_x"/>
                                          </p:val>
                                        </p:tav>
                                      </p:tavLst>
                                    </p:anim>
                                    <p:anim calcmode="lin" valueType="num">
                                      <p:cBhvr additive="base">
                                        <p:cTn id="46" dur="500" fill="hold"/>
                                        <p:tgtEl>
                                          <p:spTgt spid="24"/>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3800"/>
                            </p:stCondLst>
                            <p:childTnLst>
                              <p:par>
                                <p:cTn id="48" presetID="2" presetClass="entr" presetSubtype="8"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0-#ppt_w/2"/>
                                          </p:val>
                                        </p:tav>
                                        <p:tav tm="100000">
                                          <p:val>
                                            <p:strVal val="#ppt_x"/>
                                          </p:val>
                                        </p:tav>
                                      </p:tavLst>
                                    </p:anim>
                                    <p:anim calcmode="lin" valueType="num">
                                      <p:cBhvr additive="base">
                                        <p:cTn id="51" dur="500" fill="hold"/>
                                        <p:tgtEl>
                                          <p:spTgt spid="12"/>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500" fill="hold"/>
                                        <p:tgtEl>
                                          <p:spTgt spid="27"/>
                                        </p:tgtEl>
                                        <p:attrNameLst>
                                          <p:attrName>ppt_x</p:attrName>
                                        </p:attrNameLst>
                                      </p:cBhvr>
                                      <p:tavLst>
                                        <p:tav tm="0">
                                          <p:val>
                                            <p:strVal val="1+#ppt_w/2"/>
                                          </p:val>
                                        </p:tav>
                                        <p:tav tm="100000">
                                          <p:val>
                                            <p:strVal val="#ppt_x"/>
                                          </p:val>
                                        </p:tav>
                                      </p:tavLst>
                                    </p:anim>
                                    <p:anim calcmode="lin" valueType="num">
                                      <p:cBhvr additive="base">
                                        <p:cTn id="55" dur="500" fill="hold"/>
                                        <p:tgtEl>
                                          <p:spTgt spid="27"/>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4300"/>
                            </p:stCondLst>
                            <p:childTnLst>
                              <p:par>
                                <p:cTn id="57" presetID="2" presetClass="entr" presetSubtype="8"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0-#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1+#ppt_w/2"/>
                                          </p:val>
                                        </p:tav>
                                        <p:tav tm="100000">
                                          <p:val>
                                            <p:strVal val="#ppt_x"/>
                                          </p:val>
                                        </p:tav>
                                      </p:tavLst>
                                    </p:anim>
                                    <p:anim calcmode="lin" valueType="num">
                                      <p:cBhvr additive="base">
                                        <p:cTn id="64" dur="500" fill="hold"/>
                                        <p:tgtEl>
                                          <p:spTgt spid="30"/>
                                        </p:tgtEl>
                                        <p:attrNameLst>
                                          <p:attrName>ppt_y</p:attrName>
                                        </p:attrNameLst>
                                      </p:cBhvr>
                                      <p:tavLst>
                                        <p:tav tm="0">
                                          <p:val>
                                            <p:strVal val="#ppt_y"/>
                                          </p:val>
                                        </p:tav>
                                        <p:tav tm="100000">
                                          <p:val>
                                            <p:strVal val="#ppt_y"/>
                                          </p:val>
                                        </p:tav>
                                      </p:tavLst>
                                    </p:anim>
                                  </p:childTnLst>
                                </p:cTn>
                              </p:par>
                            </p:childTnLst>
                          </p:cTn>
                        </p:par>
                        <p:par>
                          <p:cTn id="65" fill="hold" nodeType="afterGroup">
                            <p:stCondLst>
                              <p:cond delay="4800"/>
                            </p:stCondLst>
                            <p:childTnLst>
                              <p:par>
                                <p:cTn id="66" presetID="2" presetClass="entr" presetSubtype="8" fill="hold" nodeType="after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fill="hold"/>
                                        <p:tgtEl>
                                          <p:spTgt spid="18"/>
                                        </p:tgtEl>
                                        <p:attrNameLst>
                                          <p:attrName>ppt_x</p:attrName>
                                        </p:attrNameLst>
                                      </p:cBhvr>
                                      <p:tavLst>
                                        <p:tav tm="0">
                                          <p:val>
                                            <p:strVal val="0-#ppt_w/2"/>
                                          </p:val>
                                        </p:tav>
                                        <p:tav tm="100000">
                                          <p:val>
                                            <p:strVal val="#ppt_x"/>
                                          </p:val>
                                        </p:tav>
                                      </p:tavLst>
                                    </p:anim>
                                    <p:anim calcmode="lin" valueType="num">
                                      <p:cBhvr additive="base">
                                        <p:cTn id="69" dur="500" fill="hold"/>
                                        <p:tgtEl>
                                          <p:spTgt spid="18"/>
                                        </p:tgtEl>
                                        <p:attrNameLst>
                                          <p:attrName>ppt_y</p:attrName>
                                        </p:attrNameLst>
                                      </p:cBhvr>
                                      <p:tavLst>
                                        <p:tav tm="0">
                                          <p:val>
                                            <p:strVal val="#ppt_y"/>
                                          </p:val>
                                        </p:tav>
                                        <p:tav tm="100000">
                                          <p:val>
                                            <p:strVal val="#ppt_y"/>
                                          </p:val>
                                        </p:tav>
                                      </p:tavLst>
                                    </p:anim>
                                  </p:childTnLst>
                                </p:cTn>
                              </p:par>
                              <p:par>
                                <p:cTn id="70" presetID="2" presetClass="entr" presetSubtype="2"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additive="base">
                                        <p:cTn id="72" dur="500" fill="hold"/>
                                        <p:tgtEl>
                                          <p:spTgt spid="33"/>
                                        </p:tgtEl>
                                        <p:attrNameLst>
                                          <p:attrName>ppt_x</p:attrName>
                                        </p:attrNameLst>
                                      </p:cBhvr>
                                      <p:tavLst>
                                        <p:tav tm="0">
                                          <p:val>
                                            <p:strVal val="1+#ppt_w/2"/>
                                          </p:val>
                                        </p:tav>
                                        <p:tav tm="100000">
                                          <p:val>
                                            <p:strVal val="#ppt_x"/>
                                          </p:val>
                                        </p:tav>
                                      </p:tavLst>
                                    </p:anim>
                                    <p:anim calcmode="lin" valueType="num">
                                      <p:cBhvr additive="base">
                                        <p:cTn id="73"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p:cNvCxnSpPr/>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7"/>
          <p:cNvGrpSpPr/>
          <p:nvPr/>
        </p:nvGrpSpPr>
        <p:grpSpPr>
          <a:xfrm>
            <a:off x="323528" y="292895"/>
            <a:ext cx="390372" cy="205979"/>
            <a:chExt cx="1041399" cy="549275"/>
          </a:xfrm>
        </p:grpSpPr>
        <p:sp>
          <p:nvSpPr>
            <p:cNvPr id="6" name="Freeform 16"/>
            <p:cNvSpPr/>
            <p:nvPr/>
          </p:nvSpPr>
          <p:spPr bwMode="auto">
            <a:xfrm>
              <a:off x="0" y="0"/>
              <a:ext cx="361950" cy="549275"/>
            </a:xfrm>
            <a:custGeom>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7"/>
            <p:cNvSpPr/>
            <p:nvPr/>
          </p:nvSpPr>
          <p:spPr bwMode="auto">
            <a:xfrm>
              <a:off x="338137" y="0"/>
              <a:ext cx="360362" cy="549275"/>
            </a:xfrm>
            <a:custGeom>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8"/>
            <p:cNvSpPr/>
            <p:nvPr/>
          </p:nvSpPr>
          <p:spPr bwMode="auto">
            <a:xfrm>
              <a:off x="681037" y="0"/>
              <a:ext cx="360362" cy="549275"/>
            </a:xfrm>
            <a:custGeom>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4CA6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9"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点击输入标题内容</a:t>
            </a:r>
            <a:endParaRPr lang="en-GB"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任意多边形 35"/>
          <p:cNvSpPr>
            <a:spLocks noChangeArrowheads="1"/>
          </p:cNvSpPr>
          <p:nvPr/>
        </p:nvSpPr>
        <p:spPr bwMode="auto">
          <a:xfrm>
            <a:off x="1796653" y="2509837"/>
            <a:ext cx="1014413" cy="1309688"/>
          </a:xfrm>
          <a:custGeom>
            <a:gdLst>
              <a:gd name="T0" fmla="*/ 901473 w 1352638"/>
              <a:gd name="T1" fmla="*/ 16 h 1747217"/>
              <a:gd name="T2" fmla="*/ 974192 w 1352638"/>
              <a:gd name="T3" fmla="*/ 31619 h 1747217"/>
              <a:gd name="T4" fmla="*/ 1352550 w 1352638"/>
              <a:gd name="T5" fmla="*/ 423231 h 1747217"/>
              <a:gd name="T6" fmla="*/ 948292 w 1352638"/>
              <a:gd name="T7" fmla="*/ 813428 h 1747217"/>
              <a:gd name="T8" fmla="*/ 945734 w 1352638"/>
              <a:gd name="T9" fmla="*/ 959852 h 1747217"/>
              <a:gd name="T10" fmla="*/ 1312064 w 1352638"/>
              <a:gd name="T11" fmla="*/ 1339012 h 1747217"/>
              <a:gd name="T12" fmla="*/ 920260 w 1352638"/>
              <a:gd name="T13" fmla="*/ 1717186 h 1747217"/>
              <a:gd name="T14" fmla="*/ 773764 w 1352638"/>
              <a:gd name="T15" fmla="*/ 1714631 h 1747217"/>
              <a:gd name="T16" fmla="*/ 29077 w 1352638"/>
              <a:gd name="T17" fmla="*/ 943861 h 1747217"/>
              <a:gd name="T18" fmla="*/ 15 w 1352638"/>
              <a:gd name="T19" fmla="*/ 870119 h 1747217"/>
              <a:gd name="T20" fmla="*/ 31634 w 1352638"/>
              <a:gd name="T21" fmla="*/ 797436 h 1747217"/>
              <a:gd name="T22" fmla="*/ 827695 w 1352638"/>
              <a:gd name="T23" fmla="*/ 29064 h 1747217"/>
              <a:gd name="T24" fmla="*/ 901473 w 1352638"/>
              <a:gd name="T25" fmla="*/ 16 h 1747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2638"/>
              <a:gd name="T40" fmla="*/ 0 h 1747217"/>
              <a:gd name="T41" fmla="*/ 1352638 w 1352638"/>
              <a:gd name="T42" fmla="*/ 1747217 h 1747217"/>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4CA6C6"/>
          </a:solidFill>
          <a:ln>
            <a:noFill/>
          </a:ln>
        </p:spPr>
        <p:txBody>
          <a:bodyPr lIns="162000" tIns="0" rIns="0" bIns="0" anchor="ctr"/>
          <a:lstStyle/>
          <a:p>
            <a:pPr>
              <a:defRPr/>
            </a:pPr>
            <a:r>
              <a:rPr lang="zh-CN" altLang="en-US" sz="1500" b="1" kern="0">
                <a:solidFill>
                  <a:schemeClr val="bg1"/>
                </a:solidFill>
                <a:latin typeface="微软雅黑" panose="020b0503020204020204" pitchFamily="34" charset="-122"/>
                <a:ea typeface="微软雅黑" panose="020b0503020204020204" pitchFamily="34" charset="-122"/>
              </a:rPr>
              <a:t>标题</a:t>
            </a:r>
            <a:endParaRPr lang="zh-CN" altLang="en-US" sz="1500" b="1" kern="0">
              <a:solidFill>
                <a:schemeClr val="bg1"/>
              </a:solidFill>
              <a:latin typeface="微软雅黑" panose="020b0503020204020204" pitchFamily="34" charset="-122"/>
              <a:ea typeface="微软雅黑" panose="020b0503020204020204" pitchFamily="34" charset="-122"/>
            </a:endParaRPr>
          </a:p>
        </p:txBody>
      </p:sp>
      <p:sp>
        <p:nvSpPr>
          <p:cNvPr id="11" name="任意多边形 36"/>
          <p:cNvSpPr>
            <a:spLocks noChangeArrowheads="1"/>
          </p:cNvSpPr>
          <p:nvPr/>
        </p:nvSpPr>
        <p:spPr bwMode="auto">
          <a:xfrm>
            <a:off x="1820466" y="1789510"/>
            <a:ext cx="1312069" cy="1008459"/>
          </a:xfrm>
          <a:custGeom>
            <a:gdLst>
              <a:gd name="T0" fmla="*/ 861672 w 1747878"/>
              <a:gd name="T1" fmla="*/ 0 h 1344614"/>
              <a:gd name="T2" fmla="*/ 934935 w 1747878"/>
              <a:gd name="T3" fmla="*/ 30347 h 1344614"/>
              <a:gd name="T4" fmla="*/ 1717492 w 1747878"/>
              <a:gd name="T5" fmla="*/ 812921 h 1344614"/>
              <a:gd name="T6" fmla="*/ 1717492 w 1747878"/>
              <a:gd name="T7" fmla="*/ 959449 h 1344614"/>
              <a:gd name="T8" fmla="*/ 1332337 w 1747878"/>
              <a:gd name="T9" fmla="*/ 1344613 h 1344614"/>
              <a:gd name="T10" fmla="*/ 934936 w 1747878"/>
              <a:gd name="T11" fmla="*/ 947204 h 1344614"/>
              <a:gd name="T12" fmla="*/ 788411 w 1747878"/>
              <a:gd name="T13" fmla="*/ 947204 h 1344614"/>
              <a:gd name="T14" fmla="*/ 415502 w 1747878"/>
              <a:gd name="T15" fmla="*/ 1320121 h 1344614"/>
              <a:gd name="T16" fmla="*/ 30346 w 1747878"/>
              <a:gd name="T17" fmla="*/ 934956 h 1344614"/>
              <a:gd name="T18" fmla="*/ 30346 w 1747878"/>
              <a:gd name="T19" fmla="*/ 788428 h 1344614"/>
              <a:gd name="T20" fmla="*/ 788410 w 1747878"/>
              <a:gd name="T21" fmla="*/ 30347 h 1344614"/>
              <a:gd name="T22" fmla="*/ 861672 w 1747878"/>
              <a:gd name="T23" fmla="*/ 0 h 13446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7878"/>
              <a:gd name="T37" fmla="*/ 0 h 1344614"/>
              <a:gd name="T38" fmla="*/ 1747878 w 1747878"/>
              <a:gd name="T39" fmla="*/ 1344614 h 1344614"/>
            </a:gd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7877"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4CA6C6"/>
          </a:solidFill>
          <a:ln>
            <a:noFill/>
          </a:ln>
        </p:spPr>
        <p:txBody>
          <a:bodyPr lIns="0" tIns="0" rIns="0" bIns="162000" anchor="ctr"/>
          <a:lstStyle/>
          <a:p>
            <a:pPr algn="ctr">
              <a:defRPr/>
            </a:pPr>
            <a:r>
              <a:rPr lang="zh-CN" altLang="en-US" sz="1500" b="1" kern="0">
                <a:solidFill>
                  <a:schemeClr val="bg1"/>
                </a:solidFill>
                <a:latin typeface="微软雅黑" panose="020b0503020204020204" pitchFamily="34" charset="-122"/>
                <a:ea typeface="微软雅黑" panose="020b0503020204020204" pitchFamily="34" charset="-122"/>
              </a:rPr>
              <a:t>标题</a:t>
            </a:r>
            <a:endParaRPr lang="zh-CN" altLang="en-US" sz="1500" b="1" kern="0">
              <a:solidFill>
                <a:schemeClr val="bg1"/>
              </a:solidFill>
              <a:latin typeface="微软雅黑" panose="020b0503020204020204" pitchFamily="34" charset="-122"/>
              <a:ea typeface="微软雅黑" panose="020b0503020204020204" pitchFamily="34" charset="-122"/>
            </a:endParaRPr>
          </a:p>
        </p:txBody>
      </p:sp>
      <p:sp>
        <p:nvSpPr>
          <p:cNvPr id="12" name="任意多边形 37"/>
          <p:cNvSpPr>
            <a:spLocks noChangeArrowheads="1"/>
          </p:cNvSpPr>
          <p:nvPr/>
        </p:nvSpPr>
        <p:spPr bwMode="auto">
          <a:xfrm>
            <a:off x="2844403" y="1813323"/>
            <a:ext cx="1014413" cy="1310878"/>
          </a:xfrm>
          <a:custGeom>
            <a:gdLst>
              <a:gd name="T0" fmla="*/ 506068 w 1352638"/>
              <a:gd name="T1" fmla="*/ 15 h 1747216"/>
              <a:gd name="T2" fmla="*/ 578786 w 1352638"/>
              <a:gd name="T3" fmla="*/ 31647 h 1747216"/>
              <a:gd name="T4" fmla="*/ 1323474 w 1352638"/>
              <a:gd name="T5" fmla="*/ 803119 h 1747216"/>
              <a:gd name="T6" fmla="*/ 1352535 w 1352638"/>
              <a:gd name="T7" fmla="*/ 876927 h 1747216"/>
              <a:gd name="T8" fmla="*/ 1320917 w 1352638"/>
              <a:gd name="T9" fmla="*/ 949676 h 1747216"/>
              <a:gd name="T10" fmla="*/ 524855 w 1352638"/>
              <a:gd name="T11" fmla="*/ 1718748 h 1747216"/>
              <a:gd name="T12" fmla="*/ 378358 w 1352638"/>
              <a:gd name="T13" fmla="*/ 1716190 h 1747216"/>
              <a:gd name="T14" fmla="*/ 0 w 1352638"/>
              <a:gd name="T15" fmla="*/ 1324223 h 1747216"/>
              <a:gd name="T16" fmla="*/ 404259 w 1352638"/>
              <a:gd name="T17" fmla="*/ 933670 h 1747216"/>
              <a:gd name="T18" fmla="*/ 406816 w 1352638"/>
              <a:gd name="T19" fmla="*/ 787113 h 1747216"/>
              <a:gd name="T20" fmla="*/ 40487 w 1352638"/>
              <a:gd name="T21" fmla="*/ 407608 h 1747216"/>
              <a:gd name="T22" fmla="*/ 432290 w 1352638"/>
              <a:gd name="T23" fmla="*/ 29089 h 1747216"/>
              <a:gd name="T24" fmla="*/ 506068 w 1352638"/>
              <a:gd name="T25" fmla="*/ 15 h 1747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2638"/>
              <a:gd name="T40" fmla="*/ 0 h 1747216"/>
              <a:gd name="T41" fmla="*/ 1352638 w 1352638"/>
              <a:gd name="T42" fmla="*/ 1747216 h 1747216"/>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4CA6C6"/>
          </a:solidFill>
          <a:ln>
            <a:noFill/>
          </a:ln>
        </p:spPr>
        <p:txBody>
          <a:bodyPr lIns="0" tIns="0" rIns="162000" bIns="0" anchor="ctr"/>
          <a:lstStyle/>
          <a:p>
            <a:pPr algn="r">
              <a:defRPr/>
            </a:pPr>
            <a:r>
              <a:rPr lang="zh-CN" altLang="en-US" sz="1500" b="1" kern="0">
                <a:solidFill>
                  <a:schemeClr val="bg1"/>
                </a:solidFill>
                <a:latin typeface="微软雅黑" panose="020b0503020204020204" pitchFamily="34" charset="-122"/>
                <a:ea typeface="微软雅黑" panose="020b0503020204020204" pitchFamily="34" charset="-122"/>
              </a:rPr>
              <a:t>标题</a:t>
            </a:r>
            <a:endParaRPr lang="zh-CN" altLang="en-US" sz="1500" b="1" kern="0">
              <a:solidFill>
                <a:schemeClr val="bg1"/>
              </a:solidFill>
              <a:latin typeface="微软雅黑" panose="020b0503020204020204" pitchFamily="34" charset="-122"/>
              <a:ea typeface="微软雅黑" panose="020b0503020204020204" pitchFamily="34" charset="-122"/>
            </a:endParaRPr>
          </a:p>
        </p:txBody>
      </p:sp>
      <p:sp>
        <p:nvSpPr>
          <p:cNvPr id="13" name="任意多边形 38"/>
          <p:cNvSpPr>
            <a:spLocks noChangeArrowheads="1"/>
          </p:cNvSpPr>
          <p:nvPr/>
        </p:nvSpPr>
        <p:spPr bwMode="auto">
          <a:xfrm>
            <a:off x="2518173" y="2838450"/>
            <a:ext cx="1312069" cy="1014413"/>
          </a:xfrm>
          <a:custGeom>
            <a:gdLst>
              <a:gd name="T0" fmla="*/ 423615 w 1747216"/>
              <a:gd name="T1" fmla="*/ 0 h 1352638"/>
              <a:gd name="T2" fmla="*/ 814167 w 1747216"/>
              <a:gd name="T3" fmla="*/ 404259 h 1352638"/>
              <a:gd name="T4" fmla="*/ 960725 w 1747216"/>
              <a:gd name="T5" fmla="*/ 406816 h 1352638"/>
              <a:gd name="T6" fmla="*/ 1340229 w 1747216"/>
              <a:gd name="T7" fmla="*/ 40487 h 1352638"/>
              <a:gd name="T8" fmla="*/ 1718748 w 1747216"/>
              <a:gd name="T9" fmla="*/ 432290 h 1352638"/>
              <a:gd name="T10" fmla="*/ 1716190 w 1747216"/>
              <a:gd name="T11" fmla="*/ 578786 h 1352638"/>
              <a:gd name="T12" fmla="*/ 944719 w 1747216"/>
              <a:gd name="T13" fmla="*/ 1323474 h 1352638"/>
              <a:gd name="T14" fmla="*/ 870910 w 1747216"/>
              <a:gd name="T15" fmla="*/ 1352535 h 1352638"/>
              <a:gd name="T16" fmla="*/ 798161 w 1747216"/>
              <a:gd name="T17" fmla="*/ 1320917 h 1352638"/>
              <a:gd name="T18" fmla="*/ 29089 w 1747216"/>
              <a:gd name="T19" fmla="*/ 524855 h 1352638"/>
              <a:gd name="T20" fmla="*/ 31647 w 1747216"/>
              <a:gd name="T21" fmla="*/ 378358 h 13526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7216"/>
              <a:gd name="T34" fmla="*/ 0 h 1352638"/>
              <a:gd name="T35" fmla="*/ 1747216 w 1747216"/>
              <a:gd name="T36" fmla="*/ 1352638 h 1352638"/>
            </a:gd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lnTo>
                  <a:pt x="423464" y="0"/>
                </a:lnTo>
                <a:close/>
              </a:path>
            </a:pathLst>
          </a:custGeom>
          <a:solidFill>
            <a:srgbClr val="4CA6C6"/>
          </a:solidFill>
          <a:ln>
            <a:noFill/>
          </a:ln>
        </p:spPr>
        <p:txBody>
          <a:bodyPr lIns="0" tIns="162000" rIns="0" bIns="0" anchor="ctr"/>
          <a:lstStyle/>
          <a:p>
            <a:pPr algn="ctr">
              <a:defRPr/>
            </a:pPr>
            <a:r>
              <a:rPr lang="zh-CN" altLang="en-US" sz="1500" b="1" kern="0">
                <a:solidFill>
                  <a:schemeClr val="bg1"/>
                </a:solidFill>
                <a:latin typeface="微软雅黑" panose="020b0503020204020204" pitchFamily="34" charset="-122"/>
                <a:ea typeface="微软雅黑" panose="020b0503020204020204" pitchFamily="34" charset="-122"/>
              </a:rPr>
              <a:t>标题</a:t>
            </a:r>
            <a:endParaRPr lang="zh-CN" altLang="en-US" sz="1500" b="1" kern="0">
              <a:solidFill>
                <a:schemeClr val="bg1"/>
              </a:solidFill>
              <a:latin typeface="微软雅黑" panose="020b0503020204020204" pitchFamily="34" charset="-122"/>
              <a:ea typeface="微软雅黑" panose="020b0503020204020204" pitchFamily="34" charset="-122"/>
            </a:endParaRPr>
          </a:p>
        </p:txBody>
      </p:sp>
      <p:sp>
        <p:nvSpPr>
          <p:cNvPr id="14" name="矩形 39"/>
          <p:cNvSpPr>
            <a:spLocks noChangeArrowheads="1"/>
          </p:cNvSpPr>
          <p:nvPr/>
        </p:nvSpPr>
        <p:spPr bwMode="auto">
          <a:xfrm>
            <a:off x="3889772" y="2241948"/>
            <a:ext cx="1357313" cy="45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p>
            <a:pPr>
              <a:lnSpc>
                <a:spcPct val="120000"/>
              </a:lnSpc>
              <a:defRPr/>
            </a:pPr>
            <a:r>
              <a:rPr lang="zh-CN" altLang="en-US" sz="1200" kern="0">
                <a:solidFill>
                  <a:schemeClr val="tx1">
                    <a:lumMod val="75000"/>
                    <a:lumOff val="25000"/>
                  </a:schemeClr>
                </a:solidFill>
                <a:latin typeface="微软雅黑" panose="020b0503020204020204" pitchFamily="34" charset="-122"/>
                <a:ea typeface="微软雅黑" panose="020b0503020204020204" pitchFamily="34" charset="-122"/>
              </a:rPr>
              <a:t>此处输入文本</a:t>
            </a:r>
            <a:endParaRPr lang="en-US" sz="1200" ker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200" kern="0">
                <a:solidFill>
                  <a:schemeClr val="tx1">
                    <a:lumMod val="75000"/>
                    <a:lumOff val="25000"/>
                  </a:schemeClr>
                </a:solidFill>
                <a:latin typeface="微软雅黑" panose="020b0503020204020204" pitchFamily="34" charset="-122"/>
                <a:ea typeface="微软雅黑" panose="020b0503020204020204" pitchFamily="34" charset="-122"/>
              </a:rPr>
              <a:t>此处输入文本</a:t>
            </a:r>
            <a:endParaRPr lang="en-US" sz="1200" ker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矩形 40"/>
          <p:cNvSpPr>
            <a:spLocks noChangeArrowheads="1"/>
          </p:cNvSpPr>
          <p:nvPr/>
        </p:nvSpPr>
        <p:spPr bwMode="auto">
          <a:xfrm>
            <a:off x="2489597" y="3921919"/>
            <a:ext cx="1357313" cy="45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p>
            <a:pPr algn="ctr">
              <a:lnSpc>
                <a:spcPct val="120000"/>
              </a:lnSpc>
              <a:defRPr/>
            </a:pPr>
            <a:r>
              <a:rPr lang="zh-CN" altLang="en-US" sz="1200" kern="0">
                <a:solidFill>
                  <a:schemeClr val="tx1">
                    <a:lumMod val="75000"/>
                    <a:lumOff val="25000"/>
                  </a:schemeClr>
                </a:solidFill>
                <a:latin typeface="微软雅黑" panose="020b0503020204020204" pitchFamily="34" charset="-122"/>
                <a:ea typeface="微软雅黑" panose="020b0503020204020204" pitchFamily="34" charset="-122"/>
              </a:rPr>
              <a:t>此处输入文本</a:t>
            </a:r>
            <a:endParaRPr lang="en-US" sz="1200" kern="0">
              <a:solidFill>
                <a:schemeClr val="tx1">
                  <a:lumMod val="75000"/>
                  <a:lumOff val="25000"/>
                </a:schemeClr>
              </a:solidFill>
              <a:latin typeface="微软雅黑" panose="020b0503020204020204" pitchFamily="34" charset="-122"/>
              <a:ea typeface="微软雅黑" panose="020b0503020204020204" pitchFamily="34" charset="-122"/>
            </a:endParaRPr>
          </a:p>
          <a:p>
            <a:pPr algn="ctr">
              <a:lnSpc>
                <a:spcPct val="120000"/>
              </a:lnSpc>
              <a:defRPr/>
            </a:pPr>
            <a:r>
              <a:rPr lang="zh-CN" altLang="en-US" sz="1200" kern="0">
                <a:solidFill>
                  <a:schemeClr val="tx1">
                    <a:lumMod val="75000"/>
                    <a:lumOff val="25000"/>
                  </a:schemeClr>
                </a:solidFill>
                <a:latin typeface="微软雅黑" panose="020b0503020204020204" pitchFamily="34" charset="-122"/>
                <a:ea typeface="微软雅黑" panose="020b0503020204020204" pitchFamily="34" charset="-122"/>
              </a:rPr>
              <a:t>此处输入文本</a:t>
            </a:r>
            <a:endParaRPr lang="en-US" sz="1200" ker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矩形 41"/>
          <p:cNvSpPr>
            <a:spLocks noChangeArrowheads="1"/>
          </p:cNvSpPr>
          <p:nvPr/>
        </p:nvSpPr>
        <p:spPr bwMode="auto">
          <a:xfrm>
            <a:off x="1784747" y="1291829"/>
            <a:ext cx="1357313" cy="45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p>
            <a:pPr algn="ctr">
              <a:lnSpc>
                <a:spcPct val="120000"/>
              </a:lnSpc>
              <a:defRPr/>
            </a:pPr>
            <a:r>
              <a:rPr lang="zh-CN" altLang="en-US" sz="1200" kern="0">
                <a:solidFill>
                  <a:schemeClr val="tx1">
                    <a:lumMod val="75000"/>
                    <a:lumOff val="25000"/>
                  </a:schemeClr>
                </a:solidFill>
                <a:latin typeface="微软雅黑" panose="020b0503020204020204" pitchFamily="34" charset="-122"/>
                <a:ea typeface="微软雅黑" panose="020b0503020204020204" pitchFamily="34" charset="-122"/>
              </a:rPr>
              <a:t>此处输入文本</a:t>
            </a:r>
            <a:endParaRPr lang="en-US" sz="1200" kern="0">
              <a:solidFill>
                <a:schemeClr val="tx1">
                  <a:lumMod val="75000"/>
                  <a:lumOff val="25000"/>
                </a:schemeClr>
              </a:solidFill>
              <a:latin typeface="微软雅黑" panose="020b0503020204020204" pitchFamily="34" charset="-122"/>
              <a:ea typeface="微软雅黑" panose="020b0503020204020204" pitchFamily="34" charset="-122"/>
            </a:endParaRPr>
          </a:p>
          <a:p>
            <a:pPr algn="ctr">
              <a:lnSpc>
                <a:spcPct val="120000"/>
              </a:lnSpc>
              <a:defRPr/>
            </a:pPr>
            <a:r>
              <a:rPr lang="zh-CN" altLang="en-US" sz="1200" kern="0">
                <a:solidFill>
                  <a:schemeClr val="tx1">
                    <a:lumMod val="75000"/>
                    <a:lumOff val="25000"/>
                  </a:schemeClr>
                </a:solidFill>
                <a:latin typeface="微软雅黑" panose="020b0503020204020204" pitchFamily="34" charset="-122"/>
                <a:ea typeface="微软雅黑" panose="020b0503020204020204" pitchFamily="34" charset="-122"/>
              </a:rPr>
              <a:t>此处输入文本</a:t>
            </a:r>
            <a:endParaRPr lang="en-US" sz="1200" ker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矩形 42"/>
          <p:cNvSpPr>
            <a:spLocks noChangeArrowheads="1"/>
          </p:cNvSpPr>
          <p:nvPr/>
        </p:nvSpPr>
        <p:spPr bwMode="auto">
          <a:xfrm>
            <a:off x="394098" y="2934891"/>
            <a:ext cx="1354931"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p>
            <a:pPr algn="r">
              <a:lnSpc>
                <a:spcPct val="120000"/>
              </a:lnSpc>
              <a:defRPr/>
            </a:pPr>
            <a:r>
              <a:rPr lang="zh-CN" altLang="en-US" sz="1200" kern="0">
                <a:solidFill>
                  <a:schemeClr val="tx1">
                    <a:lumMod val="75000"/>
                    <a:lumOff val="25000"/>
                  </a:schemeClr>
                </a:solidFill>
                <a:latin typeface="微软雅黑" panose="020b0503020204020204" pitchFamily="34" charset="-122"/>
                <a:ea typeface="微软雅黑" panose="020b0503020204020204" pitchFamily="34" charset="-122"/>
              </a:rPr>
              <a:t>此处输入文本</a:t>
            </a:r>
            <a:endParaRPr lang="en-US" sz="1200" kern="0">
              <a:solidFill>
                <a:schemeClr val="tx1">
                  <a:lumMod val="75000"/>
                  <a:lumOff val="25000"/>
                </a:schemeClr>
              </a:solidFill>
              <a:latin typeface="微软雅黑" panose="020b0503020204020204" pitchFamily="34" charset="-122"/>
              <a:ea typeface="微软雅黑" panose="020b0503020204020204" pitchFamily="34" charset="-122"/>
            </a:endParaRPr>
          </a:p>
          <a:p>
            <a:pPr algn="r">
              <a:lnSpc>
                <a:spcPct val="120000"/>
              </a:lnSpc>
              <a:defRPr/>
            </a:pPr>
            <a:r>
              <a:rPr lang="zh-CN" altLang="en-US" sz="1200" kern="0">
                <a:solidFill>
                  <a:schemeClr val="tx1">
                    <a:lumMod val="75000"/>
                    <a:lumOff val="25000"/>
                  </a:schemeClr>
                </a:solidFill>
                <a:latin typeface="微软雅黑" panose="020b0503020204020204" pitchFamily="34" charset="-122"/>
                <a:ea typeface="微软雅黑" panose="020b0503020204020204" pitchFamily="34" charset="-122"/>
              </a:rPr>
              <a:t>此处输入文本</a:t>
            </a:r>
            <a:endParaRPr lang="en-US" sz="1200" ker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8" name="Group 18"/>
          <p:cNvGrpSpPr/>
          <p:nvPr/>
        </p:nvGrpSpPr>
        <p:grpSpPr>
          <a:xfrm>
            <a:off x="5522119" y="1394223"/>
            <a:ext cx="2887266" cy="695406"/>
            <a:chExt cx="3850501" cy="928543"/>
          </a:xfrm>
        </p:grpSpPr>
        <p:sp>
          <p:nvSpPr>
            <p:cNvPr id="19" name="文本框 44"/>
            <p:cNvSpPr txBox="1">
              <a:spLocks noChangeArrowheads="1"/>
            </p:cNvSpPr>
            <p:nvPr/>
          </p:nvSpPr>
          <p:spPr bwMode="auto">
            <a:xfrm>
              <a:off x="0" y="0"/>
              <a:ext cx="2674843" cy="34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defRPr/>
              </a:pPr>
              <a:r>
                <a:rPr lang="zh-CN" altLang="en-US" sz="1100" b="1" kern="0" smtClean="0">
                  <a:solidFill>
                    <a:srgbClr val="4CA6C6"/>
                  </a:solidFill>
                  <a:latin typeface="微软雅黑" panose="020b0503020204020204" pitchFamily="34" charset="-122"/>
                  <a:ea typeface="微软雅黑" panose="020b0503020204020204" pitchFamily="34" charset="-122"/>
                </a:rPr>
                <a:t>添加标题</a:t>
              </a:r>
              <a:endParaRPr lang="zh-CN" altLang="en-US" sz="1100" b="1" kern="0">
                <a:solidFill>
                  <a:srgbClr val="4CA6C6"/>
                </a:solidFill>
                <a:latin typeface="微软雅黑" panose="020b0503020204020204" pitchFamily="34" charset="-122"/>
                <a:ea typeface="微软雅黑" panose="020b0503020204020204" pitchFamily="34" charset="-122"/>
              </a:endParaRPr>
            </a:p>
          </p:txBody>
        </p:sp>
        <p:sp>
          <p:nvSpPr>
            <p:cNvPr id="20" name="文本框 14"/>
            <p:cNvSpPr txBox="1">
              <a:spLocks noChangeArrowheads="1"/>
            </p:cNvSpPr>
            <p:nvPr/>
          </p:nvSpPr>
          <p:spPr bwMode="auto">
            <a:xfrm>
              <a:off x="0" y="353200"/>
              <a:ext cx="3850501" cy="57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a:defRPr/>
              </a:pPr>
              <a:r>
                <a:rPr lang="zh-CN" altLang="en-US" sz="105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a:t>
              </a:r>
              <a:endParaRPr lang="zh-CN" altLang="en-US" sz="105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1" name="Group 21"/>
          <p:cNvGrpSpPr/>
          <p:nvPr/>
        </p:nvGrpSpPr>
        <p:grpSpPr>
          <a:xfrm>
            <a:off x="5522119" y="2464594"/>
            <a:ext cx="2887266" cy="695854"/>
            <a:chExt cx="3850501" cy="927568"/>
          </a:xfrm>
        </p:grpSpPr>
        <p:sp>
          <p:nvSpPr>
            <p:cNvPr id="22" name="文本框 47"/>
            <p:cNvSpPr txBox="1">
              <a:spLocks noChangeArrowheads="1"/>
            </p:cNvSpPr>
            <p:nvPr/>
          </p:nvSpPr>
          <p:spPr bwMode="auto">
            <a:xfrm>
              <a:off x="0" y="0"/>
              <a:ext cx="2674843" cy="34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defRPr/>
              </a:pPr>
              <a:r>
                <a:rPr lang="zh-CN" altLang="en-US" sz="1100" b="1" kern="0">
                  <a:solidFill>
                    <a:srgbClr val="4CA6C6"/>
                  </a:solidFill>
                  <a:latin typeface="微软雅黑" panose="020b0503020204020204" pitchFamily="34" charset="-122"/>
                  <a:ea typeface="微软雅黑" panose="020b0503020204020204" pitchFamily="34" charset="-122"/>
                </a:rPr>
                <a:t>添加标题</a:t>
              </a:r>
              <a:endParaRPr lang="zh-CN" altLang="en-US" sz="1100" b="1" kern="0">
                <a:solidFill>
                  <a:srgbClr val="4CA6C6"/>
                </a:solidFill>
                <a:latin typeface="微软雅黑" panose="020b0503020204020204" pitchFamily="34" charset="-122"/>
                <a:ea typeface="微软雅黑" panose="020b0503020204020204" pitchFamily="34" charset="-122"/>
              </a:endParaRPr>
            </a:p>
          </p:txBody>
        </p:sp>
        <p:sp>
          <p:nvSpPr>
            <p:cNvPr id="23" name="文本框 14"/>
            <p:cNvSpPr txBox="1">
              <a:spLocks noChangeArrowheads="1"/>
            </p:cNvSpPr>
            <p:nvPr/>
          </p:nvSpPr>
          <p:spPr bwMode="auto">
            <a:xfrm>
              <a:off x="0" y="353199"/>
              <a:ext cx="3850501" cy="57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a:defRPr/>
              </a:pPr>
              <a:r>
                <a:rPr lang="zh-CN" altLang="en-US" sz="105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a:t>
              </a:r>
              <a:endParaRPr lang="zh-CN" altLang="en-US" sz="105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4" name="Group 24"/>
          <p:cNvGrpSpPr/>
          <p:nvPr/>
        </p:nvGrpSpPr>
        <p:grpSpPr>
          <a:xfrm>
            <a:off x="5522119" y="3536157"/>
            <a:ext cx="2887266" cy="695854"/>
            <a:chExt cx="3850501" cy="927568"/>
          </a:xfrm>
        </p:grpSpPr>
        <p:sp>
          <p:nvSpPr>
            <p:cNvPr id="25" name="文本框 50"/>
            <p:cNvSpPr txBox="1">
              <a:spLocks noChangeArrowheads="1"/>
            </p:cNvSpPr>
            <p:nvPr/>
          </p:nvSpPr>
          <p:spPr bwMode="auto">
            <a:xfrm>
              <a:off x="0" y="0"/>
              <a:ext cx="2674843" cy="34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defRPr/>
              </a:pPr>
              <a:r>
                <a:rPr lang="zh-CN" altLang="en-US" sz="1100" b="1" kern="0">
                  <a:solidFill>
                    <a:srgbClr val="4CA6C6"/>
                  </a:solidFill>
                  <a:latin typeface="微软雅黑" panose="020b0503020204020204" pitchFamily="34" charset="-122"/>
                  <a:ea typeface="微软雅黑" panose="020b0503020204020204" pitchFamily="34" charset="-122"/>
                </a:rPr>
                <a:t>添加标题</a:t>
              </a:r>
              <a:endParaRPr lang="zh-CN" altLang="en-US" sz="1100" b="1" kern="0">
                <a:solidFill>
                  <a:srgbClr val="4CA6C6"/>
                </a:solidFill>
                <a:latin typeface="微软雅黑" panose="020b0503020204020204" pitchFamily="34" charset="-122"/>
                <a:ea typeface="微软雅黑" panose="020b0503020204020204" pitchFamily="34" charset="-122"/>
              </a:endParaRPr>
            </a:p>
          </p:txBody>
        </p:sp>
        <p:sp>
          <p:nvSpPr>
            <p:cNvPr id="26" name="文本框 14"/>
            <p:cNvSpPr txBox="1">
              <a:spLocks noChangeArrowheads="1"/>
            </p:cNvSpPr>
            <p:nvPr/>
          </p:nvSpPr>
          <p:spPr bwMode="auto">
            <a:xfrm>
              <a:off x="0" y="353199"/>
              <a:ext cx="3850501" cy="57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a:defRPr/>
              </a:pPr>
              <a:r>
                <a:rPr lang="zh-CN" altLang="en-US" sz="105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a:t>
              </a:r>
              <a:endParaRPr lang="zh-CN" altLang="en-US" sz="105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mc:Choice xmlns:p15="http://schemas.microsoft.com/office/powerpoint/2012/main" Requires="p15">
      <p:transition spd="slow" advTm="0" p14:dur="3250">
        <p15:prstTrans prst="origami"/>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nodeType="afterGroup">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 calcmode="lin" valueType="num">
                                      <p:cBhvr>
                                        <p:cTn id="1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
                                        </p:tgtEl>
                                      </p:cBhvr>
                                    </p:animEffect>
                                  </p:childTnLst>
                                </p:cTn>
                              </p:par>
                            </p:childTnLst>
                          </p:cTn>
                        </p:par>
                        <p:par>
                          <p:cTn id="22" fill="hold" nodeType="afterGroup">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childTnLst>
                          </p:cTn>
                        </p:par>
                        <p:par>
                          <p:cTn id="43" fill="hold" nodeType="afterGroup">
                            <p:stCondLst>
                              <p:cond delay="1500"/>
                            </p:stCondLst>
                            <p:childTnLst>
                              <p:par>
                                <p:cTn id="44" presetID="12" presetClass="entr" presetSubtype="4"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p:tgtEl>
                                          <p:spTgt spid="16"/>
                                        </p:tgtEl>
                                        <p:attrNameLst>
                                          <p:attrName>ppt_y</p:attrName>
                                        </p:attrNameLst>
                                      </p:cBhvr>
                                      <p:tavLst>
                                        <p:tav tm="0">
                                          <p:val>
                                            <p:strVal val="#ppt_y+#ppt_h*1.125000"/>
                                          </p:val>
                                        </p:tav>
                                        <p:tav tm="100000">
                                          <p:val>
                                            <p:strVal val="#ppt_y"/>
                                          </p:val>
                                        </p:tav>
                                      </p:tavLst>
                                    </p:anim>
                                    <p:animEffect transition="in" filter="wipe(up)">
                                      <p:cBhvr>
                                        <p:cTn id="47" dur="500"/>
                                        <p:tgtEl>
                                          <p:spTgt spid="16"/>
                                        </p:tgtEl>
                                      </p:cBhvr>
                                    </p:animEffect>
                                  </p:childTnLst>
                                </p:cTn>
                              </p:par>
                              <p:par>
                                <p:cTn id="48" presetID="12" presetClass="entr" presetSubtype="2"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p:tgtEl>
                                          <p:spTgt spid="17"/>
                                        </p:tgtEl>
                                        <p:attrNameLst>
                                          <p:attrName>ppt_x</p:attrName>
                                        </p:attrNameLst>
                                      </p:cBhvr>
                                      <p:tavLst>
                                        <p:tav tm="0">
                                          <p:val>
                                            <p:strVal val="#ppt_x+#ppt_w*1.125000"/>
                                          </p:val>
                                        </p:tav>
                                        <p:tav tm="100000">
                                          <p:val>
                                            <p:strVal val="#ppt_x"/>
                                          </p:val>
                                        </p:tav>
                                      </p:tavLst>
                                    </p:anim>
                                    <p:animEffect transition="in" filter="wipe(left)">
                                      <p:cBhvr>
                                        <p:cTn id="51" dur="500"/>
                                        <p:tgtEl>
                                          <p:spTgt spid="17"/>
                                        </p:tgtEl>
                                      </p:cBhvr>
                                    </p:animEffect>
                                  </p:childTnLst>
                                </p:cTn>
                              </p:par>
                              <p:par>
                                <p:cTn id="52" presetID="12" presetClass="entr" presetSubtype="1"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p:tgtEl>
                                          <p:spTgt spid="15"/>
                                        </p:tgtEl>
                                        <p:attrNameLst>
                                          <p:attrName>ppt_y</p:attrName>
                                        </p:attrNameLst>
                                      </p:cBhvr>
                                      <p:tavLst>
                                        <p:tav tm="0">
                                          <p:val>
                                            <p:strVal val="#ppt_y-#ppt_h*1.125000"/>
                                          </p:val>
                                        </p:tav>
                                        <p:tav tm="100000">
                                          <p:val>
                                            <p:strVal val="#ppt_y"/>
                                          </p:val>
                                        </p:tav>
                                      </p:tavLst>
                                    </p:anim>
                                    <p:animEffect transition="in" filter="wipe(down)">
                                      <p:cBhvr>
                                        <p:cTn id="55" dur="500"/>
                                        <p:tgtEl>
                                          <p:spTgt spid="15"/>
                                        </p:tgtEl>
                                      </p:cBhvr>
                                    </p:animEffect>
                                  </p:childTnLst>
                                </p:cTn>
                              </p:par>
                              <p:par>
                                <p:cTn id="56" presetID="12" presetClass="entr" presetSubtype="8"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p:tgtEl>
                                          <p:spTgt spid="14"/>
                                        </p:tgtEl>
                                        <p:attrNameLst>
                                          <p:attrName>ppt_x</p:attrName>
                                        </p:attrNameLst>
                                      </p:cBhvr>
                                      <p:tavLst>
                                        <p:tav tm="0">
                                          <p:val>
                                            <p:strVal val="#ppt_x-#ppt_w*1.125000"/>
                                          </p:val>
                                        </p:tav>
                                        <p:tav tm="100000">
                                          <p:val>
                                            <p:strVal val="#ppt_x"/>
                                          </p:val>
                                        </p:tav>
                                      </p:tavLst>
                                    </p:anim>
                                    <p:animEffect transition="in" filter="wipe(right)">
                                      <p:cBhvr>
                                        <p:cTn id="59" dur="500"/>
                                        <p:tgtEl>
                                          <p:spTgt spid="14"/>
                                        </p:tgtEl>
                                      </p:cBhvr>
                                    </p:animEffect>
                                  </p:childTnLst>
                                </p:cTn>
                              </p:par>
                            </p:childTnLst>
                          </p:cTn>
                        </p:par>
                        <p:par>
                          <p:cTn id="60" fill="hold" nodeType="afterGroup">
                            <p:stCondLst>
                              <p:cond delay="2000"/>
                            </p:stCondLst>
                            <p:childTnLst>
                              <p:par>
                                <p:cTn id="61" presetID="22" presetClass="entr" presetSubtype="8"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par>
                          <p:cTn id="64" fill="hold" nodeType="afterGroup">
                            <p:stCondLst>
                              <p:cond delay="2500"/>
                            </p:stCondLst>
                            <p:childTnLst>
                              <p:par>
                                <p:cTn id="65" presetID="22" presetClass="entr" presetSubtype="8"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childTnLst>
                          </p:cTn>
                        </p:par>
                        <p:par>
                          <p:cTn id="68" fill="hold" nodeType="afterGroup">
                            <p:stCondLst>
                              <p:cond delay="3000"/>
                            </p:stCondLst>
                            <p:childTnLst>
                              <p:par>
                                <p:cTn id="69" presetID="22" presetClass="entr" presetSubtype="8"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left)">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4" name="组合 3"/>
          <p:cNvGrpSpPr/>
          <p:nvPr/>
        </p:nvGrpSpPr>
        <p:grpSpPr>
          <a:xfrm>
            <a:off x="0" y="1651830"/>
            <a:ext cx="9144000" cy="1814777"/>
            <a:chOff x="170694" y="177982"/>
            <a:chExt cx="3936004" cy="781165"/>
          </a:xfrm>
        </p:grpSpPr>
        <p:sp>
          <p:nvSpPr>
            <p:cNvPr id="5" name="等腰三角形 4"/>
            <p:cNvSpPr/>
            <p:nvPr/>
          </p:nvSpPr>
          <p:spPr>
            <a:xfrm>
              <a:off x="1233863" y="177982"/>
              <a:ext cx="355284" cy="356514"/>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 name="等腰三角形 5"/>
            <p:cNvSpPr/>
            <p:nvPr/>
          </p:nvSpPr>
          <p:spPr>
            <a:xfrm flipV="1">
              <a:off x="200258" y="602633"/>
              <a:ext cx="355284" cy="356514"/>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7" name="矩形 6"/>
            <p:cNvSpPr/>
            <p:nvPr/>
          </p:nvSpPr>
          <p:spPr>
            <a:xfrm>
              <a:off x="170694" y="261768"/>
              <a:ext cx="3936004" cy="611981"/>
            </a:xfrm>
            <a:prstGeom prst="rect">
              <a:avLst/>
            </a:prstGeom>
            <a:solidFill>
              <a:srgbClr val="C4C7C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8" name="平行四边形 7"/>
            <p:cNvSpPr/>
            <p:nvPr/>
          </p:nvSpPr>
          <p:spPr>
            <a:xfrm>
              <a:off x="376965" y="178257"/>
              <a:ext cx="1036076" cy="779005"/>
            </a:xfrm>
            <a:prstGeom prst="parallelogram">
              <a:avLst>
                <a:gd name="adj" fmla="val 48207"/>
              </a:avLst>
            </a:prstGeom>
            <a:solidFill>
              <a:srgbClr val="4CA6C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9" name="文本框 8"/>
            <p:cNvSpPr txBox="1"/>
            <p:nvPr/>
          </p:nvSpPr>
          <p:spPr>
            <a:xfrm>
              <a:off x="650907" y="284178"/>
              <a:ext cx="569115" cy="559734"/>
            </a:xfrm>
            <a:prstGeom prst="rect">
              <a:avLst/>
            </a:prstGeom>
            <a:noFill/>
          </p:spPr>
          <p:txBody>
            <a:bodyPr wrap="square" lIns="68580" tIns="34290" rIns="68580" bIns="34290" rtlCol="0">
              <a:spAutoFit/>
            </a:bodyPr>
            <a:lstStyle/>
            <a:p>
              <a:r>
                <a:rPr lang="en-US" altLang="zh-CN" sz="8000" smtClean="0">
                  <a:solidFill>
                    <a:schemeClr val="bg1">
                      <a:lumMod val="95000"/>
                    </a:schemeClr>
                  </a:solidFill>
                  <a:latin typeface="Impact" panose="020b0806030902050204" pitchFamily="34" charset="0"/>
                </a:rPr>
                <a:t>05</a:t>
              </a:r>
              <a:endParaRPr lang="zh-CN" altLang="en-US" sz="8000">
                <a:solidFill>
                  <a:schemeClr val="bg1">
                    <a:lumMod val="95000"/>
                  </a:schemeClr>
                </a:solidFill>
                <a:latin typeface="Impact" panose="020b0806030902050204" pitchFamily="34" charset="0"/>
              </a:endParaRPr>
            </a:p>
          </p:txBody>
        </p:sp>
      </p:grpSp>
      <p:sp>
        <p:nvSpPr>
          <p:cNvPr id="10" name="TextBox 48"/>
          <p:cNvSpPr txBox="1"/>
          <p:nvPr/>
        </p:nvSpPr>
        <p:spPr>
          <a:xfrm>
            <a:off x="2977976" y="2046770"/>
            <a:ext cx="5050408" cy="623250"/>
          </a:xfrm>
          <a:prstGeom prst="rect">
            <a:avLst/>
          </a:prstGeom>
          <a:noFill/>
        </p:spPr>
        <p:txBody>
          <a:bodyPr wrap="square" lIns="68584" tIns="34291" rIns="68584" bIns="34291" rtlCol="0">
            <a:spAutoFit/>
          </a:bodyPr>
          <a:lstStyle/>
          <a:p>
            <a:r>
              <a:rPr lang="zh-CN" altLang="en-US" sz="3600" b="1" smtClean="0">
                <a:solidFill>
                  <a:schemeClr val="tx1">
                    <a:lumMod val="75000"/>
                    <a:lumOff val="25000"/>
                  </a:schemeClr>
                </a:solidFill>
                <a:latin typeface="微软雅黑" panose="020b0503020204020204" pitchFamily="34" charset="-122"/>
                <a:ea typeface="微软雅黑" panose="020b0503020204020204" pitchFamily="34" charset="-122"/>
              </a:rPr>
              <a:t>单击此处添加标题</a:t>
            </a:r>
            <a:endParaRPr lang="en-GB" altLang="zh-CN" sz="36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TextBox 49"/>
          <p:cNvSpPr txBox="1"/>
          <p:nvPr/>
        </p:nvSpPr>
        <p:spPr>
          <a:xfrm>
            <a:off x="2977976" y="2698179"/>
            <a:ext cx="3075708" cy="315473"/>
          </a:xfrm>
          <a:prstGeom prst="rect">
            <a:avLst/>
          </a:prstGeom>
          <a:noFill/>
        </p:spPr>
        <p:txBody>
          <a:bodyPr wrap="square" lIns="68584" tIns="34291" rIns="68584" bIns="34291" rtlCol="0">
            <a:spAutoFit/>
          </a:bodyPr>
          <a:lstStyle/>
          <a:p>
            <a:pPr eaLnBrk="0" hangingPunct="0"/>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点击此处添加副标题文本内容</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 name="组合 26"/>
          <p:cNvGrpSpPr/>
          <p:nvPr/>
        </p:nvGrpSpPr>
        <p:grpSpPr>
          <a:xfrm>
            <a:off x="6355405" y="1439874"/>
            <a:ext cx="397019" cy="397019"/>
            <a:chOff x="8179277" y="3748642"/>
            <a:chExt cx="1500028" cy="1500029"/>
          </a:xfrm>
          <a:effectLst>
            <a:reflection blurRad="88900" stA="83000" endPos="63000" dist="50800" dir="5400000" sy="-100000" algn="bl" rotWithShape="0"/>
          </a:effectLst>
        </p:grpSpPr>
        <p:sp>
          <p:nvSpPr>
            <p:cNvPr id="28" name="椭圆 27"/>
            <p:cNvSpPr/>
            <p:nvPr/>
          </p:nvSpPr>
          <p:spPr>
            <a:xfrm>
              <a:off x="8179277" y="3748642"/>
              <a:ext cx="1500028" cy="150002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grpSp>
          <p:nvGrpSpPr>
            <p:cNvPr id="29" name="组合 28"/>
            <p:cNvGrpSpPr/>
            <p:nvPr/>
          </p:nvGrpSpPr>
          <p:grpSpPr>
            <a:xfrm>
              <a:off x="8605283" y="4234099"/>
              <a:ext cx="630396" cy="548323"/>
              <a:chOff x="11250613" y="919163"/>
              <a:chExt cx="573087" cy="498475"/>
            </a:xfrm>
          </p:grpSpPr>
          <p:sp>
            <p:nvSpPr>
              <p:cNvPr id="30" name="Freeform 193"/>
              <p:cNvSpPr/>
              <p:nvPr/>
            </p:nvSpPr>
            <p:spPr bwMode="auto">
              <a:xfrm>
                <a:off x="11250613" y="919163"/>
                <a:ext cx="573087" cy="498475"/>
              </a:xfrm>
              <a:custGeom>
                <a:gdLst>
                  <a:gd name="T0" fmla="*/ 0 w 248"/>
                  <a:gd name="T1" fmla="*/ 2147483646 h 216"/>
                  <a:gd name="T2" fmla="*/ 2147483646 w 248"/>
                  <a:gd name="T3" fmla="*/ 2147483646 h 216"/>
                  <a:gd name="T4" fmla="*/ 2147483646 w 248"/>
                  <a:gd name="T5" fmla="*/ 2147483646 h 216"/>
                  <a:gd name="T6" fmla="*/ 2147483646 w 248"/>
                  <a:gd name="T7" fmla="*/ 0 h 216"/>
                  <a:gd name="T8" fmla="*/ 2147483646 w 248"/>
                  <a:gd name="T9" fmla="*/ 2147483646 h 216"/>
                  <a:gd name="T10" fmla="*/ 2147483646 w 248"/>
                  <a:gd name="T11" fmla="*/ 0 h 216"/>
                  <a:gd name="T12" fmla="*/ 0 w 248"/>
                  <a:gd name="T13" fmla="*/ 2147483646 h 216"/>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248" h="216">
                    <a:moveTo>
                      <a:pt x="0" y="64"/>
                    </a:moveTo>
                    <a:cubicBezTo>
                      <a:pt x="0" y="144"/>
                      <a:pt x="124" y="216"/>
                      <a:pt x="124" y="216"/>
                    </a:cubicBezTo>
                    <a:cubicBezTo>
                      <a:pt x="124" y="216"/>
                      <a:pt x="248" y="144"/>
                      <a:pt x="248" y="64"/>
                    </a:cubicBezTo>
                    <a:cubicBezTo>
                      <a:pt x="248" y="31"/>
                      <a:pt x="224" y="0"/>
                      <a:pt x="188" y="0"/>
                    </a:cubicBezTo>
                    <a:cubicBezTo>
                      <a:pt x="155" y="0"/>
                      <a:pt x="124" y="23"/>
                      <a:pt x="124" y="56"/>
                    </a:cubicBezTo>
                    <a:cubicBezTo>
                      <a:pt x="124" y="23"/>
                      <a:pt x="93" y="0"/>
                      <a:pt x="60" y="0"/>
                    </a:cubicBezTo>
                    <a:cubicBezTo>
                      <a:pt x="24" y="0"/>
                      <a:pt x="0" y="31"/>
                      <a:pt x="0" y="64"/>
                    </a:cubicBezTo>
                    <a:close/>
                  </a:path>
                </a:pathLst>
              </a:custGeom>
              <a:noFill/>
              <a:ln w="17463" cap="rnd">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1" name="Freeform 194"/>
              <p:cNvSpPr/>
              <p:nvPr/>
            </p:nvSpPr>
            <p:spPr bwMode="auto">
              <a:xfrm>
                <a:off x="11676063" y="984250"/>
                <a:ext cx="87312" cy="92075"/>
              </a:xfrm>
              <a:custGeom>
                <a:gdLst>
                  <a:gd name="T0" fmla="*/ 2147483646 w 38"/>
                  <a:gd name="T1" fmla="*/ 2147483646 h 40"/>
                  <a:gd name="T2" fmla="*/ 0 w 38"/>
                  <a:gd name="T3" fmla="*/ 0 h 40"/>
                  <a:gd name="T4" fmla="*/ 0 60000 65536"/>
                  <a:gd name="T5" fmla="*/ 0 60000 65536"/>
                </a:gdLst>
                <a:cxnLst>
                  <a:cxn ang="T4">
                    <a:pos x="T0" y="T1"/>
                  </a:cxn>
                  <a:cxn ang="T5">
                    <a:pos x="T2" y="T3"/>
                  </a:cxn>
                </a:cxnLst>
                <a:rect l="0" t="0" r="r" b="b"/>
                <a:pathLst>
                  <a:path w="38" h="40">
                    <a:moveTo>
                      <a:pt x="38" y="40"/>
                    </a:moveTo>
                    <a:cubicBezTo>
                      <a:pt x="38" y="19"/>
                      <a:pt x="23" y="0"/>
                      <a:pt x="0" y="0"/>
                    </a:cubicBezTo>
                  </a:path>
                </a:pathLst>
              </a:custGeom>
              <a:noFill/>
              <a:ln w="17463" cap="rnd">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grpSp>
        <p:nvGrpSpPr>
          <p:cNvPr id="32" name="组合 31"/>
          <p:cNvGrpSpPr/>
          <p:nvPr/>
        </p:nvGrpSpPr>
        <p:grpSpPr>
          <a:xfrm>
            <a:off x="4571266" y="1434451"/>
            <a:ext cx="397019" cy="397019"/>
            <a:chOff x="1682477" y="2278669"/>
            <a:chExt cx="1164618" cy="1164619"/>
          </a:xfrm>
          <a:effectLst>
            <a:reflection blurRad="88900" stA="83000" endPos="63000" dist="50800" dir="5400000" sy="-100000" algn="bl" rotWithShape="0"/>
          </a:effectLst>
        </p:grpSpPr>
        <p:sp>
          <p:nvSpPr>
            <p:cNvPr id="33" name="椭圆 32"/>
            <p:cNvSpPr/>
            <p:nvPr/>
          </p:nvSpPr>
          <p:spPr>
            <a:xfrm>
              <a:off x="1682477" y="2278669"/>
              <a:ext cx="1164618"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4800">
                <a:solidFill>
                  <a:schemeClr val="tx1"/>
                </a:solidFill>
                <a:latin typeface="Chelsea" panose="02000500000000000000" pitchFamily="2" charset="0"/>
              </a:endParaRPr>
            </a:p>
          </p:txBody>
        </p:sp>
        <p:sp>
          <p:nvSpPr>
            <p:cNvPr id="34" name="KSO_Shape"/>
            <p:cNvSpPr/>
            <p:nvPr/>
          </p:nvSpPr>
          <p:spPr bwMode="auto">
            <a:xfrm>
              <a:off x="1991148" y="2643393"/>
              <a:ext cx="499821" cy="465667"/>
            </a:xfrm>
            <a:custGeom>
              <a:gdLst>
                <a:gd name="T0" fmla="*/ 685899 w 2767013"/>
                <a:gd name="T1" fmla="*/ 1628140 h 2578100"/>
                <a:gd name="T2" fmla="*/ 814822 w 2767013"/>
                <a:gd name="T3" fmla="*/ 1673225 h 2578100"/>
                <a:gd name="T4" fmla="*/ 1062190 w 2767013"/>
                <a:gd name="T5" fmla="*/ 1516380 h 2578100"/>
                <a:gd name="T6" fmla="*/ 1081547 w 2767013"/>
                <a:gd name="T7" fmla="*/ 1274 h 2578100"/>
                <a:gd name="T8" fmla="*/ 1235742 w 2767013"/>
                <a:gd name="T9" fmla="*/ 89156 h 2578100"/>
                <a:gd name="T10" fmla="*/ 1326071 w 2767013"/>
                <a:gd name="T11" fmla="*/ 253047 h 2578100"/>
                <a:gd name="T12" fmla="*/ 1519456 w 2767013"/>
                <a:gd name="T13" fmla="*/ 439420 h 2578100"/>
                <a:gd name="T14" fmla="*/ 1614085 w 2767013"/>
                <a:gd name="T15" fmla="*/ 664210 h 2578100"/>
                <a:gd name="T16" fmla="*/ 1591856 w 2767013"/>
                <a:gd name="T17" fmla="*/ 958850 h 2578100"/>
                <a:gd name="T18" fmla="*/ 1395296 w 2767013"/>
                <a:gd name="T19" fmla="*/ 1286192 h 2578100"/>
                <a:gd name="T20" fmla="*/ 1116808 w 2767013"/>
                <a:gd name="T21" fmla="*/ 1571625 h 2578100"/>
                <a:gd name="T22" fmla="*/ 863407 w 2767013"/>
                <a:gd name="T23" fmla="*/ 1737678 h 2578100"/>
                <a:gd name="T24" fmla="*/ 940570 w 2767013"/>
                <a:gd name="T25" fmla="*/ 2122805 h 2578100"/>
                <a:gd name="T26" fmla="*/ 1091404 w 2767013"/>
                <a:gd name="T27" fmla="*/ 2375218 h 2578100"/>
                <a:gd name="T28" fmla="*/ 1303842 w 2767013"/>
                <a:gd name="T29" fmla="*/ 2498090 h 2578100"/>
                <a:gd name="T30" fmla="*/ 1476587 w 2767013"/>
                <a:gd name="T31" fmla="*/ 2471103 h 2578100"/>
                <a:gd name="T32" fmla="*/ 1605828 w 2767013"/>
                <a:gd name="T33" fmla="*/ 2357120 h 2578100"/>
                <a:gd name="T34" fmla="*/ 1764601 w 2767013"/>
                <a:gd name="T35" fmla="*/ 1958340 h 2578100"/>
                <a:gd name="T36" fmla="*/ 1892890 w 2767013"/>
                <a:gd name="T37" fmla="*/ 1682433 h 2578100"/>
                <a:gd name="T38" fmla="*/ 2061506 w 2767013"/>
                <a:gd name="T39" fmla="*/ 1567497 h 2578100"/>
                <a:gd name="T40" fmla="*/ 2208566 w 2767013"/>
                <a:gd name="T41" fmla="*/ 1484745 h 2578100"/>
                <a:gd name="T42" fmla="*/ 2435693 w 2767013"/>
                <a:gd name="T43" fmla="*/ 1370330 h 2578100"/>
                <a:gd name="T44" fmla="*/ 2674574 w 2767013"/>
                <a:gd name="T45" fmla="*/ 1462498 h 2578100"/>
                <a:gd name="T46" fmla="*/ 2766695 w 2767013"/>
                <a:gd name="T47" fmla="*/ 1701499 h 2578100"/>
                <a:gd name="T48" fmla="*/ 2652338 w 2767013"/>
                <a:gd name="T49" fmla="*/ 1928423 h 2578100"/>
                <a:gd name="T50" fmla="*/ 2403927 w 2767013"/>
                <a:gd name="T51" fmla="*/ 1996754 h 2578100"/>
                <a:gd name="T52" fmla="*/ 2190777 w 2767013"/>
                <a:gd name="T53" fmla="*/ 1861363 h 2578100"/>
                <a:gd name="T54" fmla="*/ 2137718 w 2767013"/>
                <a:gd name="T55" fmla="*/ 1635442 h 2578100"/>
                <a:gd name="T56" fmla="*/ 1985931 w 2767013"/>
                <a:gd name="T57" fmla="*/ 1698308 h 2578100"/>
                <a:gd name="T58" fmla="*/ 1849704 w 2767013"/>
                <a:gd name="T59" fmla="*/ 1946593 h 2578100"/>
                <a:gd name="T60" fmla="*/ 1683627 w 2767013"/>
                <a:gd name="T61" fmla="*/ 2382203 h 2578100"/>
                <a:gd name="T62" fmla="*/ 1542319 w 2767013"/>
                <a:gd name="T63" fmla="*/ 2526030 h 2578100"/>
                <a:gd name="T64" fmla="*/ 1334327 w 2767013"/>
                <a:gd name="T65" fmla="*/ 2578100 h 2578100"/>
                <a:gd name="T66" fmla="*/ 1178094 w 2767013"/>
                <a:gd name="T67" fmla="*/ 2540318 h 2578100"/>
                <a:gd name="T68" fmla="*/ 964386 w 2767013"/>
                <a:gd name="T69" fmla="*/ 2336483 h 2578100"/>
                <a:gd name="T70" fmla="*/ 805296 w 2767013"/>
                <a:gd name="T71" fmla="*/ 1978660 h 2578100"/>
                <a:gd name="T72" fmla="*/ 664306 w 2767013"/>
                <a:gd name="T73" fmla="*/ 1706245 h 2578100"/>
                <a:gd name="T74" fmla="*/ 335963 w 2767013"/>
                <a:gd name="T75" fmla="*/ 1411922 h 2578100"/>
                <a:gd name="T76" fmla="*/ 52713 w 2767013"/>
                <a:gd name="T77" fmla="*/ 977265 h 2578100"/>
                <a:gd name="T78" fmla="*/ 0 w 2767013"/>
                <a:gd name="T79" fmla="*/ 758190 h 2578100"/>
                <a:gd name="T80" fmla="*/ 59063 w 2767013"/>
                <a:gd name="T81" fmla="*/ 503237 h 2578100"/>
                <a:gd name="T82" fmla="*/ 192115 w 2767013"/>
                <a:gd name="T83" fmla="*/ 330200 h 2578100"/>
                <a:gd name="T84" fmla="*/ 291846 w 2767013"/>
                <a:gd name="T85" fmla="*/ 139292 h 2578100"/>
                <a:gd name="T86" fmla="*/ 425579 w 2767013"/>
                <a:gd name="T87" fmla="*/ 24440 h 2578100"/>
                <a:gd name="T88" fmla="*/ 606438 w 2767013"/>
                <a:gd name="T89" fmla="*/ 46331 h 2578100"/>
                <a:gd name="T90" fmla="*/ 708330 w 2767013"/>
                <a:gd name="T91" fmla="*/ 190690 h 2578100"/>
                <a:gd name="T92" fmla="*/ 668529 w 2767013"/>
                <a:gd name="T93" fmla="*/ 367093 h 2578100"/>
                <a:gd name="T94" fmla="*/ 514098 w 2767013"/>
                <a:gd name="T95" fmla="*/ 454343 h 2578100"/>
                <a:gd name="T96" fmla="*/ 342792 w 2767013"/>
                <a:gd name="T97" fmla="*/ 398503 h 2578100"/>
                <a:gd name="T98" fmla="*/ 190527 w 2767013"/>
                <a:gd name="T99" fmla="*/ 441642 h 2578100"/>
                <a:gd name="T100" fmla="*/ 96216 w 2767013"/>
                <a:gd name="T101" fmla="*/ 623887 h 2578100"/>
                <a:gd name="T102" fmla="*/ 93994 w 2767013"/>
                <a:gd name="T103" fmla="*/ 860425 h 2578100"/>
                <a:gd name="T104" fmla="*/ 213708 w 2767013"/>
                <a:gd name="T105" fmla="*/ 1118235 h 2578100"/>
                <a:gd name="T106" fmla="*/ 1476905 w 2767013"/>
                <a:gd name="T107" fmla="*/ 1029017 h 2578100"/>
                <a:gd name="T108" fmla="*/ 1548670 w 2767013"/>
                <a:gd name="T109" fmla="*/ 805180 h 2578100"/>
                <a:gd name="T110" fmla="*/ 1503896 w 2767013"/>
                <a:gd name="T111" fmla="*/ 573087 h 2578100"/>
                <a:gd name="T112" fmla="*/ 1387357 w 2767013"/>
                <a:gd name="T113" fmla="*/ 404177 h 2578100"/>
                <a:gd name="T114" fmla="*/ 1214802 w 2767013"/>
                <a:gd name="T115" fmla="*/ 377957 h 2578100"/>
                <a:gd name="T116" fmla="*/ 1047917 w 2767013"/>
                <a:gd name="T117" fmla="*/ 442595 h 2578100"/>
                <a:gd name="T118" fmla="*/ 888646 w 2767013"/>
                <a:gd name="T119" fmla="*/ 362354 h 2578100"/>
                <a:gd name="T120" fmla="*/ 840738 w 2767013"/>
                <a:gd name="T121" fmla="*/ 187864 h 2578100"/>
                <a:gd name="T122" fmla="*/ 935602 w 2767013"/>
                <a:gd name="T123" fmla="*/ 37891 h 25781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67013" h="2578100">
                  <a:moveTo>
                    <a:pt x="332788" y="1286192"/>
                  </a:moveTo>
                  <a:lnTo>
                    <a:pt x="352476" y="1310640"/>
                  </a:lnTo>
                  <a:lnTo>
                    <a:pt x="372799" y="1335087"/>
                  </a:lnTo>
                  <a:lnTo>
                    <a:pt x="392804" y="1358582"/>
                  </a:lnTo>
                  <a:lnTo>
                    <a:pt x="413444" y="1381760"/>
                  </a:lnTo>
                  <a:lnTo>
                    <a:pt x="433767" y="1404620"/>
                  </a:lnTo>
                  <a:lnTo>
                    <a:pt x="454408" y="1426527"/>
                  </a:lnTo>
                  <a:lnTo>
                    <a:pt x="475366" y="1448117"/>
                  </a:lnTo>
                  <a:lnTo>
                    <a:pt x="495689" y="1468437"/>
                  </a:lnTo>
                  <a:lnTo>
                    <a:pt x="522998" y="1495107"/>
                  </a:lnTo>
                  <a:lnTo>
                    <a:pt x="549354" y="1519555"/>
                  </a:lnTo>
                  <a:lnTo>
                    <a:pt x="574758" y="1542097"/>
                  </a:lnTo>
                  <a:lnTo>
                    <a:pt x="599209" y="1563052"/>
                  </a:lnTo>
                  <a:lnTo>
                    <a:pt x="622707" y="1581785"/>
                  </a:lnTo>
                  <a:lnTo>
                    <a:pt x="644935" y="1598930"/>
                  </a:lnTo>
                  <a:lnTo>
                    <a:pt x="666211" y="1614487"/>
                  </a:lnTo>
                  <a:lnTo>
                    <a:pt x="685899" y="1628140"/>
                  </a:lnTo>
                  <a:lnTo>
                    <a:pt x="704634" y="1639887"/>
                  </a:lnTo>
                  <a:lnTo>
                    <a:pt x="722416" y="1650047"/>
                  </a:lnTo>
                  <a:lnTo>
                    <a:pt x="730673" y="1654492"/>
                  </a:lnTo>
                  <a:lnTo>
                    <a:pt x="738611" y="1658620"/>
                  </a:lnTo>
                  <a:lnTo>
                    <a:pt x="745915" y="1662430"/>
                  </a:lnTo>
                  <a:lnTo>
                    <a:pt x="753218" y="1665287"/>
                  </a:lnTo>
                  <a:lnTo>
                    <a:pt x="760204" y="1668145"/>
                  </a:lnTo>
                  <a:lnTo>
                    <a:pt x="766555" y="1670685"/>
                  </a:lnTo>
                  <a:lnTo>
                    <a:pt x="772271" y="1672272"/>
                  </a:lnTo>
                  <a:lnTo>
                    <a:pt x="777987" y="1673860"/>
                  </a:lnTo>
                  <a:lnTo>
                    <a:pt x="783385" y="1674812"/>
                  </a:lnTo>
                  <a:lnTo>
                    <a:pt x="788466" y="1675765"/>
                  </a:lnTo>
                  <a:lnTo>
                    <a:pt x="792912" y="1676082"/>
                  </a:lnTo>
                  <a:lnTo>
                    <a:pt x="797040" y="1676082"/>
                  </a:lnTo>
                  <a:lnTo>
                    <a:pt x="801168" y="1675765"/>
                  </a:lnTo>
                  <a:lnTo>
                    <a:pt x="805296" y="1674812"/>
                  </a:lnTo>
                  <a:lnTo>
                    <a:pt x="814822" y="1673225"/>
                  </a:lnTo>
                  <a:lnTo>
                    <a:pt x="824666" y="1670367"/>
                  </a:lnTo>
                  <a:lnTo>
                    <a:pt x="835463" y="1666240"/>
                  </a:lnTo>
                  <a:lnTo>
                    <a:pt x="847212" y="1661477"/>
                  </a:lnTo>
                  <a:lnTo>
                    <a:pt x="859279" y="1656080"/>
                  </a:lnTo>
                  <a:lnTo>
                    <a:pt x="872298" y="1649730"/>
                  </a:lnTo>
                  <a:lnTo>
                    <a:pt x="885635" y="1642427"/>
                  </a:lnTo>
                  <a:lnTo>
                    <a:pt x="899607" y="1634490"/>
                  </a:lnTo>
                  <a:lnTo>
                    <a:pt x="913896" y="1625917"/>
                  </a:lnTo>
                  <a:lnTo>
                    <a:pt x="929139" y="1616392"/>
                  </a:lnTo>
                  <a:lnTo>
                    <a:pt x="944381" y="1606232"/>
                  </a:lnTo>
                  <a:lnTo>
                    <a:pt x="960258" y="1595437"/>
                  </a:lnTo>
                  <a:lnTo>
                    <a:pt x="976453" y="1583690"/>
                  </a:lnTo>
                  <a:lnTo>
                    <a:pt x="992965" y="1571307"/>
                  </a:lnTo>
                  <a:lnTo>
                    <a:pt x="1010113" y="1558290"/>
                  </a:lnTo>
                  <a:lnTo>
                    <a:pt x="1026943" y="1544955"/>
                  </a:lnTo>
                  <a:lnTo>
                    <a:pt x="1044408" y="1530985"/>
                  </a:lnTo>
                  <a:lnTo>
                    <a:pt x="1062190" y="1516380"/>
                  </a:lnTo>
                  <a:lnTo>
                    <a:pt x="1079655" y="1501140"/>
                  </a:lnTo>
                  <a:lnTo>
                    <a:pt x="1097755" y="1485265"/>
                  </a:lnTo>
                  <a:lnTo>
                    <a:pt x="1116173" y="1469072"/>
                  </a:lnTo>
                  <a:lnTo>
                    <a:pt x="1133956" y="1452562"/>
                  </a:lnTo>
                  <a:lnTo>
                    <a:pt x="1152056" y="1435735"/>
                  </a:lnTo>
                  <a:lnTo>
                    <a:pt x="1170473" y="1418272"/>
                  </a:lnTo>
                  <a:lnTo>
                    <a:pt x="1188573" y="1400492"/>
                  </a:lnTo>
                  <a:lnTo>
                    <a:pt x="1206674" y="1382077"/>
                  </a:lnTo>
                  <a:lnTo>
                    <a:pt x="1224774" y="1363345"/>
                  </a:lnTo>
                  <a:lnTo>
                    <a:pt x="1242556" y="1344930"/>
                  </a:lnTo>
                  <a:lnTo>
                    <a:pt x="1260339" y="1325245"/>
                  </a:lnTo>
                  <a:lnTo>
                    <a:pt x="1277486" y="1305877"/>
                  </a:lnTo>
                  <a:lnTo>
                    <a:pt x="1294951" y="1286192"/>
                  </a:lnTo>
                  <a:lnTo>
                    <a:pt x="332788" y="1286192"/>
                  </a:lnTo>
                  <a:close/>
                  <a:moveTo>
                    <a:pt x="1059021" y="0"/>
                  </a:moveTo>
                  <a:lnTo>
                    <a:pt x="1070443" y="318"/>
                  </a:lnTo>
                  <a:lnTo>
                    <a:pt x="1081547" y="1274"/>
                  </a:lnTo>
                  <a:lnTo>
                    <a:pt x="1092652" y="2547"/>
                  </a:lnTo>
                  <a:lnTo>
                    <a:pt x="1103439" y="4776"/>
                  </a:lnTo>
                  <a:lnTo>
                    <a:pt x="1114226" y="7323"/>
                  </a:lnTo>
                  <a:lnTo>
                    <a:pt x="1124696" y="10189"/>
                  </a:lnTo>
                  <a:lnTo>
                    <a:pt x="1134849" y="13692"/>
                  </a:lnTo>
                  <a:lnTo>
                    <a:pt x="1144684" y="17831"/>
                  </a:lnTo>
                  <a:lnTo>
                    <a:pt x="1154520" y="21970"/>
                  </a:lnTo>
                  <a:lnTo>
                    <a:pt x="1164038" y="26747"/>
                  </a:lnTo>
                  <a:lnTo>
                    <a:pt x="1173239" y="32160"/>
                  </a:lnTo>
                  <a:lnTo>
                    <a:pt x="1182123" y="37891"/>
                  </a:lnTo>
                  <a:lnTo>
                    <a:pt x="1190689" y="43941"/>
                  </a:lnTo>
                  <a:lnTo>
                    <a:pt x="1199255" y="50946"/>
                  </a:lnTo>
                  <a:lnTo>
                    <a:pt x="1207187" y="57633"/>
                  </a:lnTo>
                  <a:lnTo>
                    <a:pt x="1214802" y="64956"/>
                  </a:lnTo>
                  <a:lnTo>
                    <a:pt x="1222416" y="72598"/>
                  </a:lnTo>
                  <a:lnTo>
                    <a:pt x="1229079" y="80877"/>
                  </a:lnTo>
                  <a:lnTo>
                    <a:pt x="1235742" y="89156"/>
                  </a:lnTo>
                  <a:lnTo>
                    <a:pt x="1241770" y="97753"/>
                  </a:lnTo>
                  <a:lnTo>
                    <a:pt x="1247481" y="106668"/>
                  </a:lnTo>
                  <a:lnTo>
                    <a:pt x="1252874" y="116221"/>
                  </a:lnTo>
                  <a:lnTo>
                    <a:pt x="1257633" y="125455"/>
                  </a:lnTo>
                  <a:lnTo>
                    <a:pt x="1262392" y="135326"/>
                  </a:lnTo>
                  <a:lnTo>
                    <a:pt x="1266200" y="145515"/>
                  </a:lnTo>
                  <a:lnTo>
                    <a:pt x="1269372" y="155704"/>
                  </a:lnTo>
                  <a:lnTo>
                    <a:pt x="1272545" y="166212"/>
                  </a:lnTo>
                  <a:lnTo>
                    <a:pt x="1275083" y="176719"/>
                  </a:lnTo>
                  <a:lnTo>
                    <a:pt x="1276987" y="187864"/>
                  </a:lnTo>
                  <a:lnTo>
                    <a:pt x="1278573" y="198690"/>
                  </a:lnTo>
                  <a:lnTo>
                    <a:pt x="1279208" y="210153"/>
                  </a:lnTo>
                  <a:lnTo>
                    <a:pt x="1279525" y="221616"/>
                  </a:lnTo>
                  <a:lnTo>
                    <a:pt x="1279423" y="225313"/>
                  </a:lnTo>
                  <a:lnTo>
                    <a:pt x="1289553" y="230822"/>
                  </a:lnTo>
                  <a:lnTo>
                    <a:pt x="1307653" y="241617"/>
                  </a:lnTo>
                  <a:lnTo>
                    <a:pt x="1326071" y="253047"/>
                  </a:lnTo>
                  <a:lnTo>
                    <a:pt x="1344488" y="265430"/>
                  </a:lnTo>
                  <a:lnTo>
                    <a:pt x="1363224" y="278765"/>
                  </a:lnTo>
                  <a:lnTo>
                    <a:pt x="1381641" y="292735"/>
                  </a:lnTo>
                  <a:lnTo>
                    <a:pt x="1400059" y="307657"/>
                  </a:lnTo>
                  <a:lnTo>
                    <a:pt x="1418159" y="323532"/>
                  </a:lnTo>
                  <a:lnTo>
                    <a:pt x="1427050" y="331787"/>
                  </a:lnTo>
                  <a:lnTo>
                    <a:pt x="1436259" y="340360"/>
                  </a:lnTo>
                  <a:lnTo>
                    <a:pt x="1445150" y="349567"/>
                  </a:lnTo>
                  <a:lnTo>
                    <a:pt x="1453724" y="358457"/>
                  </a:lnTo>
                  <a:lnTo>
                    <a:pt x="1462298" y="367665"/>
                  </a:lnTo>
                  <a:lnTo>
                    <a:pt x="1471189" y="377190"/>
                  </a:lnTo>
                  <a:lnTo>
                    <a:pt x="1479763" y="386715"/>
                  </a:lnTo>
                  <a:lnTo>
                    <a:pt x="1488019" y="396875"/>
                  </a:lnTo>
                  <a:lnTo>
                    <a:pt x="1495958" y="407035"/>
                  </a:lnTo>
                  <a:lnTo>
                    <a:pt x="1504214" y="417512"/>
                  </a:lnTo>
                  <a:lnTo>
                    <a:pt x="1511517" y="428307"/>
                  </a:lnTo>
                  <a:lnTo>
                    <a:pt x="1519456" y="439420"/>
                  </a:lnTo>
                  <a:lnTo>
                    <a:pt x="1527077" y="450532"/>
                  </a:lnTo>
                  <a:lnTo>
                    <a:pt x="1534381" y="461962"/>
                  </a:lnTo>
                  <a:lnTo>
                    <a:pt x="1541367" y="473392"/>
                  </a:lnTo>
                  <a:lnTo>
                    <a:pt x="1548353" y="485775"/>
                  </a:lnTo>
                  <a:lnTo>
                    <a:pt x="1554704" y="497840"/>
                  </a:lnTo>
                  <a:lnTo>
                    <a:pt x="1561372" y="510222"/>
                  </a:lnTo>
                  <a:lnTo>
                    <a:pt x="1567405" y="523240"/>
                  </a:lnTo>
                  <a:lnTo>
                    <a:pt x="1573439" y="535940"/>
                  </a:lnTo>
                  <a:lnTo>
                    <a:pt x="1579155" y="548957"/>
                  </a:lnTo>
                  <a:lnTo>
                    <a:pt x="1584553" y="562610"/>
                  </a:lnTo>
                  <a:lnTo>
                    <a:pt x="1589634" y="576262"/>
                  </a:lnTo>
                  <a:lnTo>
                    <a:pt x="1594714" y="590232"/>
                  </a:lnTo>
                  <a:lnTo>
                    <a:pt x="1599160" y="604837"/>
                  </a:lnTo>
                  <a:lnTo>
                    <a:pt x="1603288" y="619125"/>
                  </a:lnTo>
                  <a:lnTo>
                    <a:pt x="1607416" y="634047"/>
                  </a:lnTo>
                  <a:lnTo>
                    <a:pt x="1610909" y="648970"/>
                  </a:lnTo>
                  <a:lnTo>
                    <a:pt x="1614085" y="664210"/>
                  </a:lnTo>
                  <a:lnTo>
                    <a:pt x="1617260" y="680085"/>
                  </a:lnTo>
                  <a:lnTo>
                    <a:pt x="1619800" y="695642"/>
                  </a:lnTo>
                  <a:lnTo>
                    <a:pt x="1622023" y="711835"/>
                  </a:lnTo>
                  <a:lnTo>
                    <a:pt x="1623928" y="728027"/>
                  </a:lnTo>
                  <a:lnTo>
                    <a:pt x="1625199" y="744537"/>
                  </a:lnTo>
                  <a:lnTo>
                    <a:pt x="1626469" y="761682"/>
                  </a:lnTo>
                  <a:lnTo>
                    <a:pt x="1627104" y="778827"/>
                  </a:lnTo>
                  <a:lnTo>
                    <a:pt x="1627104" y="795655"/>
                  </a:lnTo>
                  <a:lnTo>
                    <a:pt x="1626469" y="813117"/>
                  </a:lnTo>
                  <a:lnTo>
                    <a:pt x="1624564" y="830580"/>
                  </a:lnTo>
                  <a:lnTo>
                    <a:pt x="1622023" y="848360"/>
                  </a:lnTo>
                  <a:lnTo>
                    <a:pt x="1618848" y="866140"/>
                  </a:lnTo>
                  <a:lnTo>
                    <a:pt x="1615037" y="884555"/>
                  </a:lnTo>
                  <a:lnTo>
                    <a:pt x="1610274" y="902970"/>
                  </a:lnTo>
                  <a:lnTo>
                    <a:pt x="1604876" y="921702"/>
                  </a:lnTo>
                  <a:lnTo>
                    <a:pt x="1598842" y="940117"/>
                  </a:lnTo>
                  <a:lnTo>
                    <a:pt x="1591856" y="958850"/>
                  </a:lnTo>
                  <a:lnTo>
                    <a:pt x="1584553" y="977900"/>
                  </a:lnTo>
                  <a:lnTo>
                    <a:pt x="1576297" y="996950"/>
                  </a:lnTo>
                  <a:lnTo>
                    <a:pt x="1567723" y="1016635"/>
                  </a:lnTo>
                  <a:lnTo>
                    <a:pt x="1558832" y="1035685"/>
                  </a:lnTo>
                  <a:lnTo>
                    <a:pt x="1548670" y="1055052"/>
                  </a:lnTo>
                  <a:lnTo>
                    <a:pt x="1538509" y="1074420"/>
                  </a:lnTo>
                  <a:lnTo>
                    <a:pt x="1527395" y="1093787"/>
                  </a:lnTo>
                  <a:lnTo>
                    <a:pt x="1516280" y="1113155"/>
                  </a:lnTo>
                  <a:lnTo>
                    <a:pt x="1504531" y="1132522"/>
                  </a:lnTo>
                  <a:lnTo>
                    <a:pt x="1492147" y="1152207"/>
                  </a:lnTo>
                  <a:lnTo>
                    <a:pt x="1479445" y="1171575"/>
                  </a:lnTo>
                  <a:lnTo>
                    <a:pt x="1466426" y="1190625"/>
                  </a:lnTo>
                  <a:lnTo>
                    <a:pt x="1452771" y="1209992"/>
                  </a:lnTo>
                  <a:lnTo>
                    <a:pt x="1438799" y="1229042"/>
                  </a:lnTo>
                  <a:lnTo>
                    <a:pt x="1424510" y="1248410"/>
                  </a:lnTo>
                  <a:lnTo>
                    <a:pt x="1409903" y="1267142"/>
                  </a:lnTo>
                  <a:lnTo>
                    <a:pt x="1395296" y="1286192"/>
                  </a:lnTo>
                  <a:lnTo>
                    <a:pt x="1380054" y="1304925"/>
                  </a:lnTo>
                  <a:lnTo>
                    <a:pt x="1364494" y="1323340"/>
                  </a:lnTo>
                  <a:lnTo>
                    <a:pt x="1348616" y="1342072"/>
                  </a:lnTo>
                  <a:lnTo>
                    <a:pt x="1333057" y="1359852"/>
                  </a:lnTo>
                  <a:lnTo>
                    <a:pt x="1317179" y="1377950"/>
                  </a:lnTo>
                  <a:lnTo>
                    <a:pt x="1300667" y="1395730"/>
                  </a:lnTo>
                  <a:lnTo>
                    <a:pt x="1284472" y="1413192"/>
                  </a:lnTo>
                  <a:lnTo>
                    <a:pt x="1267960" y="1430337"/>
                  </a:lnTo>
                  <a:lnTo>
                    <a:pt x="1251448" y="1447482"/>
                  </a:lnTo>
                  <a:lnTo>
                    <a:pt x="1234300" y="1464310"/>
                  </a:lnTo>
                  <a:lnTo>
                    <a:pt x="1217788" y="1480820"/>
                  </a:lnTo>
                  <a:lnTo>
                    <a:pt x="1200958" y="1496695"/>
                  </a:lnTo>
                  <a:lnTo>
                    <a:pt x="1184128" y="1512252"/>
                  </a:lnTo>
                  <a:lnTo>
                    <a:pt x="1167298" y="1527810"/>
                  </a:lnTo>
                  <a:lnTo>
                    <a:pt x="1150150" y="1543050"/>
                  </a:lnTo>
                  <a:lnTo>
                    <a:pt x="1133638" y="1557655"/>
                  </a:lnTo>
                  <a:lnTo>
                    <a:pt x="1116808" y="1571625"/>
                  </a:lnTo>
                  <a:lnTo>
                    <a:pt x="1100296" y="1585595"/>
                  </a:lnTo>
                  <a:lnTo>
                    <a:pt x="1083783" y="1598930"/>
                  </a:lnTo>
                  <a:lnTo>
                    <a:pt x="1067271" y="1611947"/>
                  </a:lnTo>
                  <a:lnTo>
                    <a:pt x="1051076" y="1624647"/>
                  </a:lnTo>
                  <a:lnTo>
                    <a:pt x="1034881" y="1636395"/>
                  </a:lnTo>
                  <a:lnTo>
                    <a:pt x="1019004" y="1648142"/>
                  </a:lnTo>
                  <a:lnTo>
                    <a:pt x="1003444" y="1658937"/>
                  </a:lnTo>
                  <a:lnTo>
                    <a:pt x="988202" y="1669415"/>
                  </a:lnTo>
                  <a:lnTo>
                    <a:pt x="972960" y="1679575"/>
                  </a:lnTo>
                  <a:lnTo>
                    <a:pt x="957718" y="1688783"/>
                  </a:lnTo>
                  <a:lnTo>
                    <a:pt x="943428" y="1697990"/>
                  </a:lnTo>
                  <a:lnTo>
                    <a:pt x="929139" y="1706245"/>
                  </a:lnTo>
                  <a:lnTo>
                    <a:pt x="915167" y="1713865"/>
                  </a:lnTo>
                  <a:lnTo>
                    <a:pt x="901512" y="1720850"/>
                  </a:lnTo>
                  <a:lnTo>
                    <a:pt x="888493" y="1726883"/>
                  </a:lnTo>
                  <a:lnTo>
                    <a:pt x="875473" y="1732915"/>
                  </a:lnTo>
                  <a:lnTo>
                    <a:pt x="863407" y="1737678"/>
                  </a:lnTo>
                  <a:lnTo>
                    <a:pt x="851340" y="1742440"/>
                  </a:lnTo>
                  <a:lnTo>
                    <a:pt x="839908" y="1746250"/>
                  </a:lnTo>
                  <a:lnTo>
                    <a:pt x="829112" y="1749108"/>
                  </a:lnTo>
                  <a:lnTo>
                    <a:pt x="835145" y="1778953"/>
                  </a:lnTo>
                  <a:lnTo>
                    <a:pt x="839273" y="1797368"/>
                  </a:lnTo>
                  <a:lnTo>
                    <a:pt x="843719" y="1818323"/>
                  </a:lnTo>
                  <a:lnTo>
                    <a:pt x="849117" y="1841500"/>
                  </a:lnTo>
                  <a:lnTo>
                    <a:pt x="855468" y="1866265"/>
                  </a:lnTo>
                  <a:lnTo>
                    <a:pt x="862136" y="1892300"/>
                  </a:lnTo>
                  <a:lnTo>
                    <a:pt x="870075" y="1920558"/>
                  </a:lnTo>
                  <a:lnTo>
                    <a:pt x="878649" y="1949768"/>
                  </a:lnTo>
                  <a:lnTo>
                    <a:pt x="887858" y="1979930"/>
                  </a:lnTo>
                  <a:lnTo>
                    <a:pt x="898019" y="2010728"/>
                  </a:lnTo>
                  <a:lnTo>
                    <a:pt x="908816" y="2042478"/>
                  </a:lnTo>
                  <a:lnTo>
                    <a:pt x="920882" y="2074545"/>
                  </a:lnTo>
                  <a:lnTo>
                    <a:pt x="933902" y="2106613"/>
                  </a:lnTo>
                  <a:lnTo>
                    <a:pt x="940570" y="2122805"/>
                  </a:lnTo>
                  <a:lnTo>
                    <a:pt x="947556" y="2138998"/>
                  </a:lnTo>
                  <a:lnTo>
                    <a:pt x="954542" y="2155190"/>
                  </a:lnTo>
                  <a:lnTo>
                    <a:pt x="961846" y="2171383"/>
                  </a:lnTo>
                  <a:lnTo>
                    <a:pt x="969784" y="2187258"/>
                  </a:lnTo>
                  <a:lnTo>
                    <a:pt x="977723" y="2203133"/>
                  </a:lnTo>
                  <a:lnTo>
                    <a:pt x="985662" y="2219008"/>
                  </a:lnTo>
                  <a:lnTo>
                    <a:pt x="993918" y="2234565"/>
                  </a:lnTo>
                  <a:lnTo>
                    <a:pt x="1002492" y="2249805"/>
                  </a:lnTo>
                  <a:lnTo>
                    <a:pt x="1011383" y="2265045"/>
                  </a:lnTo>
                  <a:lnTo>
                    <a:pt x="1020274" y="2279650"/>
                  </a:lnTo>
                  <a:lnTo>
                    <a:pt x="1029801" y="2294573"/>
                  </a:lnTo>
                  <a:lnTo>
                    <a:pt x="1039327" y="2308860"/>
                  </a:lnTo>
                  <a:lnTo>
                    <a:pt x="1049488" y="2322830"/>
                  </a:lnTo>
                  <a:lnTo>
                    <a:pt x="1059650" y="2336483"/>
                  </a:lnTo>
                  <a:lnTo>
                    <a:pt x="1070129" y="2349818"/>
                  </a:lnTo>
                  <a:lnTo>
                    <a:pt x="1080608" y="2362835"/>
                  </a:lnTo>
                  <a:lnTo>
                    <a:pt x="1091404" y="2375218"/>
                  </a:lnTo>
                  <a:lnTo>
                    <a:pt x="1102518" y="2387283"/>
                  </a:lnTo>
                  <a:lnTo>
                    <a:pt x="1113950" y="2399030"/>
                  </a:lnTo>
                  <a:lnTo>
                    <a:pt x="1125699" y="2410143"/>
                  </a:lnTo>
                  <a:lnTo>
                    <a:pt x="1137766" y="2420620"/>
                  </a:lnTo>
                  <a:lnTo>
                    <a:pt x="1149833" y="2430780"/>
                  </a:lnTo>
                  <a:lnTo>
                    <a:pt x="1162535" y="2439988"/>
                  </a:lnTo>
                  <a:lnTo>
                    <a:pt x="1175554" y="2449195"/>
                  </a:lnTo>
                  <a:lnTo>
                    <a:pt x="1188256" y="2457450"/>
                  </a:lnTo>
                  <a:lnTo>
                    <a:pt x="1201893" y="2464753"/>
                  </a:lnTo>
                  <a:lnTo>
                    <a:pt x="1215565" y="2471738"/>
                  </a:lnTo>
                  <a:lnTo>
                    <a:pt x="1229219" y="2478088"/>
                  </a:lnTo>
                  <a:lnTo>
                    <a:pt x="1243826" y="2483485"/>
                  </a:lnTo>
                  <a:lnTo>
                    <a:pt x="1258116" y="2488565"/>
                  </a:lnTo>
                  <a:lnTo>
                    <a:pt x="1273358" y="2492693"/>
                  </a:lnTo>
                  <a:lnTo>
                    <a:pt x="1288283" y="2495868"/>
                  </a:lnTo>
                  <a:lnTo>
                    <a:pt x="1295904" y="2496820"/>
                  </a:lnTo>
                  <a:lnTo>
                    <a:pt x="1303842" y="2498090"/>
                  </a:lnTo>
                  <a:lnTo>
                    <a:pt x="1311781" y="2499043"/>
                  </a:lnTo>
                  <a:lnTo>
                    <a:pt x="1319720" y="2499678"/>
                  </a:lnTo>
                  <a:lnTo>
                    <a:pt x="1327658" y="2499995"/>
                  </a:lnTo>
                  <a:lnTo>
                    <a:pt x="1335597" y="2500630"/>
                  </a:lnTo>
                  <a:lnTo>
                    <a:pt x="1347981" y="2500630"/>
                  </a:lnTo>
                  <a:lnTo>
                    <a:pt x="1360048" y="2499678"/>
                  </a:lnTo>
                  <a:lnTo>
                    <a:pt x="1371797" y="2499043"/>
                  </a:lnTo>
                  <a:lnTo>
                    <a:pt x="1383229" y="2498090"/>
                  </a:lnTo>
                  <a:lnTo>
                    <a:pt x="1394660" y="2496185"/>
                  </a:lnTo>
                  <a:lnTo>
                    <a:pt x="1405457" y="2494280"/>
                  </a:lnTo>
                  <a:lnTo>
                    <a:pt x="1416254" y="2491740"/>
                  </a:lnTo>
                  <a:lnTo>
                    <a:pt x="1427050" y="2489200"/>
                  </a:lnTo>
                  <a:lnTo>
                    <a:pt x="1437529" y="2486343"/>
                  </a:lnTo>
                  <a:lnTo>
                    <a:pt x="1447691" y="2483168"/>
                  </a:lnTo>
                  <a:lnTo>
                    <a:pt x="1457217" y="2479358"/>
                  </a:lnTo>
                  <a:lnTo>
                    <a:pt x="1467061" y="2475230"/>
                  </a:lnTo>
                  <a:lnTo>
                    <a:pt x="1476587" y="2471103"/>
                  </a:lnTo>
                  <a:lnTo>
                    <a:pt x="1485479" y="2466658"/>
                  </a:lnTo>
                  <a:lnTo>
                    <a:pt x="1494370" y="2461578"/>
                  </a:lnTo>
                  <a:lnTo>
                    <a:pt x="1503261" y="2456498"/>
                  </a:lnTo>
                  <a:lnTo>
                    <a:pt x="1511517" y="2450783"/>
                  </a:lnTo>
                  <a:lnTo>
                    <a:pt x="1520409" y="2445068"/>
                  </a:lnTo>
                  <a:lnTo>
                    <a:pt x="1528347" y="2439353"/>
                  </a:lnTo>
                  <a:lnTo>
                    <a:pt x="1536286" y="2433003"/>
                  </a:lnTo>
                  <a:lnTo>
                    <a:pt x="1543907" y="2426335"/>
                  </a:lnTo>
                  <a:lnTo>
                    <a:pt x="1551528" y="2419668"/>
                  </a:lnTo>
                  <a:lnTo>
                    <a:pt x="1558832" y="2412365"/>
                  </a:lnTo>
                  <a:lnTo>
                    <a:pt x="1566135" y="2405063"/>
                  </a:lnTo>
                  <a:lnTo>
                    <a:pt x="1573121" y="2397760"/>
                  </a:lnTo>
                  <a:lnTo>
                    <a:pt x="1580107" y="2390140"/>
                  </a:lnTo>
                  <a:lnTo>
                    <a:pt x="1586776" y="2381885"/>
                  </a:lnTo>
                  <a:lnTo>
                    <a:pt x="1593444" y="2373948"/>
                  </a:lnTo>
                  <a:lnTo>
                    <a:pt x="1599478" y="2365375"/>
                  </a:lnTo>
                  <a:lnTo>
                    <a:pt x="1605828" y="2357120"/>
                  </a:lnTo>
                  <a:lnTo>
                    <a:pt x="1611544" y="2347913"/>
                  </a:lnTo>
                  <a:lnTo>
                    <a:pt x="1617895" y="2339023"/>
                  </a:lnTo>
                  <a:lnTo>
                    <a:pt x="1629327" y="2320608"/>
                  </a:lnTo>
                  <a:lnTo>
                    <a:pt x="1640123" y="2301558"/>
                  </a:lnTo>
                  <a:lnTo>
                    <a:pt x="1650285" y="2281873"/>
                  </a:lnTo>
                  <a:lnTo>
                    <a:pt x="1660129" y="2261870"/>
                  </a:lnTo>
                  <a:lnTo>
                    <a:pt x="1669655" y="2241233"/>
                  </a:lnTo>
                  <a:lnTo>
                    <a:pt x="1678546" y="2219960"/>
                  </a:lnTo>
                  <a:lnTo>
                    <a:pt x="1687120" y="2198370"/>
                  </a:lnTo>
                  <a:lnTo>
                    <a:pt x="1695376" y="2176463"/>
                  </a:lnTo>
                  <a:lnTo>
                    <a:pt x="1703315" y="2154555"/>
                  </a:lnTo>
                  <a:lnTo>
                    <a:pt x="1710936" y="2132330"/>
                  </a:lnTo>
                  <a:lnTo>
                    <a:pt x="1718557" y="2110105"/>
                  </a:lnTo>
                  <a:lnTo>
                    <a:pt x="1725543" y="2087245"/>
                  </a:lnTo>
                  <a:lnTo>
                    <a:pt x="1739833" y="2042478"/>
                  </a:lnTo>
                  <a:lnTo>
                    <a:pt x="1752852" y="1997393"/>
                  </a:lnTo>
                  <a:lnTo>
                    <a:pt x="1764601" y="1958340"/>
                  </a:lnTo>
                  <a:lnTo>
                    <a:pt x="1776350" y="1920240"/>
                  </a:lnTo>
                  <a:lnTo>
                    <a:pt x="1788100" y="1883093"/>
                  </a:lnTo>
                  <a:lnTo>
                    <a:pt x="1794450" y="1864995"/>
                  </a:lnTo>
                  <a:lnTo>
                    <a:pt x="1800802" y="1847850"/>
                  </a:lnTo>
                  <a:lnTo>
                    <a:pt x="1806835" y="1830705"/>
                  </a:lnTo>
                  <a:lnTo>
                    <a:pt x="1813821" y="1814195"/>
                  </a:lnTo>
                  <a:lnTo>
                    <a:pt x="1820182" y="1798320"/>
                  </a:lnTo>
                  <a:lnTo>
                    <a:pt x="1827475" y="1783080"/>
                  </a:lnTo>
                  <a:lnTo>
                    <a:pt x="1834461" y="1768475"/>
                  </a:lnTo>
                  <a:lnTo>
                    <a:pt x="1842082" y="1754505"/>
                  </a:lnTo>
                  <a:lnTo>
                    <a:pt x="1849704" y="1741170"/>
                  </a:lnTo>
                  <a:lnTo>
                    <a:pt x="1857960" y="1728470"/>
                  </a:lnTo>
                  <a:lnTo>
                    <a:pt x="1864946" y="1718628"/>
                  </a:lnTo>
                  <a:lnTo>
                    <a:pt x="1871614" y="1709103"/>
                  </a:lnTo>
                  <a:lnTo>
                    <a:pt x="1878918" y="1699578"/>
                  </a:lnTo>
                  <a:lnTo>
                    <a:pt x="1885586" y="1691005"/>
                  </a:lnTo>
                  <a:lnTo>
                    <a:pt x="1892890" y="1682433"/>
                  </a:lnTo>
                  <a:lnTo>
                    <a:pt x="1899558" y="1674495"/>
                  </a:lnTo>
                  <a:lnTo>
                    <a:pt x="1906862" y="1666557"/>
                  </a:lnTo>
                  <a:lnTo>
                    <a:pt x="1914165" y="1659572"/>
                  </a:lnTo>
                  <a:lnTo>
                    <a:pt x="1920834" y="1652270"/>
                  </a:lnTo>
                  <a:lnTo>
                    <a:pt x="1928137" y="1645285"/>
                  </a:lnTo>
                  <a:lnTo>
                    <a:pt x="1935441" y="1638935"/>
                  </a:lnTo>
                  <a:lnTo>
                    <a:pt x="1942109" y="1632902"/>
                  </a:lnTo>
                  <a:lnTo>
                    <a:pt x="1949413" y="1627187"/>
                  </a:lnTo>
                  <a:lnTo>
                    <a:pt x="1956081" y="1621790"/>
                  </a:lnTo>
                  <a:lnTo>
                    <a:pt x="1970053" y="1611312"/>
                  </a:lnTo>
                  <a:lnTo>
                    <a:pt x="1983708" y="1602105"/>
                  </a:lnTo>
                  <a:lnTo>
                    <a:pt x="1997680" y="1594485"/>
                  </a:lnTo>
                  <a:lnTo>
                    <a:pt x="2010699" y="1587182"/>
                  </a:lnTo>
                  <a:lnTo>
                    <a:pt x="2024036" y="1581150"/>
                  </a:lnTo>
                  <a:lnTo>
                    <a:pt x="2036738" y="1575752"/>
                  </a:lnTo>
                  <a:lnTo>
                    <a:pt x="2049440" y="1571307"/>
                  </a:lnTo>
                  <a:lnTo>
                    <a:pt x="2061506" y="1567497"/>
                  </a:lnTo>
                  <a:lnTo>
                    <a:pt x="2073256" y="1564640"/>
                  </a:lnTo>
                  <a:lnTo>
                    <a:pt x="2085005" y="1562100"/>
                  </a:lnTo>
                  <a:lnTo>
                    <a:pt x="2096119" y="1560195"/>
                  </a:lnTo>
                  <a:lnTo>
                    <a:pt x="2106598" y="1559242"/>
                  </a:lnTo>
                  <a:lnTo>
                    <a:pt x="2116442" y="1557972"/>
                  </a:lnTo>
                  <a:lnTo>
                    <a:pt x="2125968" y="1557655"/>
                  </a:lnTo>
                  <a:lnTo>
                    <a:pt x="2134860" y="1557655"/>
                  </a:lnTo>
                  <a:lnTo>
                    <a:pt x="2143116" y="1557972"/>
                  </a:lnTo>
                  <a:lnTo>
                    <a:pt x="2150737" y="1558290"/>
                  </a:lnTo>
                  <a:lnTo>
                    <a:pt x="2157723" y="1559242"/>
                  </a:lnTo>
                  <a:lnTo>
                    <a:pt x="2162839" y="1559781"/>
                  </a:lnTo>
                  <a:lnTo>
                    <a:pt x="2167906" y="1548627"/>
                  </a:lnTo>
                  <a:lnTo>
                    <a:pt x="2174894" y="1534961"/>
                  </a:lnTo>
                  <a:lnTo>
                    <a:pt x="2182518" y="1521930"/>
                  </a:lnTo>
                  <a:lnTo>
                    <a:pt x="2190777" y="1508900"/>
                  </a:lnTo>
                  <a:lnTo>
                    <a:pt x="2199354" y="1496822"/>
                  </a:lnTo>
                  <a:lnTo>
                    <a:pt x="2208566" y="1484745"/>
                  </a:lnTo>
                  <a:lnTo>
                    <a:pt x="2218731" y="1473304"/>
                  </a:lnTo>
                  <a:lnTo>
                    <a:pt x="2229214" y="1462498"/>
                  </a:lnTo>
                  <a:lnTo>
                    <a:pt x="2240015" y="1452010"/>
                  </a:lnTo>
                  <a:lnTo>
                    <a:pt x="2251450" y="1442157"/>
                  </a:lnTo>
                  <a:lnTo>
                    <a:pt x="2263204" y="1432623"/>
                  </a:lnTo>
                  <a:lnTo>
                    <a:pt x="2275593" y="1424042"/>
                  </a:lnTo>
                  <a:lnTo>
                    <a:pt x="2288617" y="1415778"/>
                  </a:lnTo>
                  <a:lnTo>
                    <a:pt x="2301958" y="1408151"/>
                  </a:lnTo>
                  <a:lnTo>
                    <a:pt x="2315300" y="1401158"/>
                  </a:lnTo>
                  <a:lnTo>
                    <a:pt x="2329277" y="1394802"/>
                  </a:lnTo>
                  <a:lnTo>
                    <a:pt x="2343572" y="1389081"/>
                  </a:lnTo>
                  <a:lnTo>
                    <a:pt x="2358184" y="1383996"/>
                  </a:lnTo>
                  <a:lnTo>
                    <a:pt x="2373114" y="1380182"/>
                  </a:lnTo>
                  <a:lnTo>
                    <a:pt x="2388680" y="1376686"/>
                  </a:lnTo>
                  <a:lnTo>
                    <a:pt x="2403927" y="1373508"/>
                  </a:lnTo>
                  <a:lnTo>
                    <a:pt x="2419493" y="1371919"/>
                  </a:lnTo>
                  <a:lnTo>
                    <a:pt x="2435693" y="1370330"/>
                  </a:lnTo>
                  <a:lnTo>
                    <a:pt x="2451894" y="1370012"/>
                  </a:lnTo>
                  <a:lnTo>
                    <a:pt x="2468095" y="1370330"/>
                  </a:lnTo>
                  <a:lnTo>
                    <a:pt x="2484295" y="1371919"/>
                  </a:lnTo>
                  <a:lnTo>
                    <a:pt x="2499861" y="1373508"/>
                  </a:lnTo>
                  <a:lnTo>
                    <a:pt x="2515426" y="1376686"/>
                  </a:lnTo>
                  <a:lnTo>
                    <a:pt x="2530674" y="1380182"/>
                  </a:lnTo>
                  <a:lnTo>
                    <a:pt x="2545286" y="1383996"/>
                  </a:lnTo>
                  <a:lnTo>
                    <a:pt x="2560216" y="1389081"/>
                  </a:lnTo>
                  <a:lnTo>
                    <a:pt x="2574511" y="1394802"/>
                  </a:lnTo>
                  <a:lnTo>
                    <a:pt x="2588488" y="1401158"/>
                  </a:lnTo>
                  <a:lnTo>
                    <a:pt x="2601830" y="1408151"/>
                  </a:lnTo>
                  <a:lnTo>
                    <a:pt x="2615171" y="1415778"/>
                  </a:lnTo>
                  <a:lnTo>
                    <a:pt x="2628195" y="1424042"/>
                  </a:lnTo>
                  <a:lnTo>
                    <a:pt x="2640267" y="1432623"/>
                  </a:lnTo>
                  <a:lnTo>
                    <a:pt x="2652338" y="1442157"/>
                  </a:lnTo>
                  <a:lnTo>
                    <a:pt x="2663773" y="1452010"/>
                  </a:lnTo>
                  <a:lnTo>
                    <a:pt x="2674574" y="1462498"/>
                  </a:lnTo>
                  <a:lnTo>
                    <a:pt x="2685057" y="1473304"/>
                  </a:lnTo>
                  <a:lnTo>
                    <a:pt x="2694904" y="1484745"/>
                  </a:lnTo>
                  <a:lnTo>
                    <a:pt x="2704434" y="1496822"/>
                  </a:lnTo>
                  <a:lnTo>
                    <a:pt x="2713011" y="1508900"/>
                  </a:lnTo>
                  <a:lnTo>
                    <a:pt x="2721270" y="1521930"/>
                  </a:lnTo>
                  <a:lnTo>
                    <a:pt x="2728894" y="1534961"/>
                  </a:lnTo>
                  <a:lnTo>
                    <a:pt x="2735565" y="1548627"/>
                  </a:lnTo>
                  <a:lnTo>
                    <a:pt x="2742236" y="1562611"/>
                  </a:lnTo>
                  <a:lnTo>
                    <a:pt x="2747953" y="1576913"/>
                  </a:lnTo>
                  <a:lnTo>
                    <a:pt x="2752718" y="1591533"/>
                  </a:lnTo>
                  <a:lnTo>
                    <a:pt x="2756848" y="1606471"/>
                  </a:lnTo>
                  <a:lnTo>
                    <a:pt x="2760660" y="1621726"/>
                  </a:lnTo>
                  <a:lnTo>
                    <a:pt x="2763519" y="1636981"/>
                  </a:lnTo>
                  <a:lnTo>
                    <a:pt x="2765107" y="1652872"/>
                  </a:lnTo>
                  <a:lnTo>
                    <a:pt x="2766695" y="1669081"/>
                  </a:lnTo>
                  <a:lnTo>
                    <a:pt x="2767013" y="1685290"/>
                  </a:lnTo>
                  <a:lnTo>
                    <a:pt x="2766695" y="1701499"/>
                  </a:lnTo>
                  <a:lnTo>
                    <a:pt x="2765107" y="1717390"/>
                  </a:lnTo>
                  <a:lnTo>
                    <a:pt x="2763519" y="1733281"/>
                  </a:lnTo>
                  <a:lnTo>
                    <a:pt x="2760660" y="1748854"/>
                  </a:lnTo>
                  <a:lnTo>
                    <a:pt x="2756848" y="1764110"/>
                  </a:lnTo>
                  <a:lnTo>
                    <a:pt x="2752718" y="1779047"/>
                  </a:lnTo>
                  <a:lnTo>
                    <a:pt x="2747953" y="1793667"/>
                  </a:lnTo>
                  <a:lnTo>
                    <a:pt x="2742236" y="1807969"/>
                  </a:lnTo>
                  <a:lnTo>
                    <a:pt x="2735565" y="1821635"/>
                  </a:lnTo>
                  <a:lnTo>
                    <a:pt x="2728894" y="1835619"/>
                  </a:lnTo>
                  <a:lnTo>
                    <a:pt x="2721270" y="1848650"/>
                  </a:lnTo>
                  <a:lnTo>
                    <a:pt x="2713011" y="1861363"/>
                  </a:lnTo>
                  <a:lnTo>
                    <a:pt x="2704434" y="1874075"/>
                  </a:lnTo>
                  <a:lnTo>
                    <a:pt x="2694904" y="1885835"/>
                  </a:lnTo>
                  <a:lnTo>
                    <a:pt x="2685057" y="1896959"/>
                  </a:lnTo>
                  <a:lnTo>
                    <a:pt x="2674574" y="1908082"/>
                  </a:lnTo>
                  <a:lnTo>
                    <a:pt x="2663773" y="1918570"/>
                  </a:lnTo>
                  <a:lnTo>
                    <a:pt x="2652338" y="1928423"/>
                  </a:lnTo>
                  <a:lnTo>
                    <a:pt x="2640267" y="1937640"/>
                  </a:lnTo>
                  <a:lnTo>
                    <a:pt x="2628195" y="1946538"/>
                  </a:lnTo>
                  <a:lnTo>
                    <a:pt x="2615171" y="1955120"/>
                  </a:lnTo>
                  <a:lnTo>
                    <a:pt x="2601830" y="1962430"/>
                  </a:lnTo>
                  <a:lnTo>
                    <a:pt x="2588488" y="1969422"/>
                  </a:lnTo>
                  <a:lnTo>
                    <a:pt x="2574511" y="1975778"/>
                  </a:lnTo>
                  <a:lnTo>
                    <a:pt x="2560216" y="1981181"/>
                  </a:lnTo>
                  <a:lnTo>
                    <a:pt x="2545286" y="1986266"/>
                  </a:lnTo>
                  <a:lnTo>
                    <a:pt x="2530674" y="1990716"/>
                  </a:lnTo>
                  <a:lnTo>
                    <a:pt x="2515426" y="1994212"/>
                  </a:lnTo>
                  <a:lnTo>
                    <a:pt x="2499861" y="1996754"/>
                  </a:lnTo>
                  <a:lnTo>
                    <a:pt x="2484295" y="1998979"/>
                  </a:lnTo>
                  <a:lnTo>
                    <a:pt x="2468095" y="1999932"/>
                  </a:lnTo>
                  <a:lnTo>
                    <a:pt x="2451894" y="2000250"/>
                  </a:lnTo>
                  <a:lnTo>
                    <a:pt x="2435693" y="1999932"/>
                  </a:lnTo>
                  <a:lnTo>
                    <a:pt x="2419493" y="1998979"/>
                  </a:lnTo>
                  <a:lnTo>
                    <a:pt x="2403927" y="1996754"/>
                  </a:lnTo>
                  <a:lnTo>
                    <a:pt x="2388680" y="1994212"/>
                  </a:lnTo>
                  <a:lnTo>
                    <a:pt x="2373114" y="1990716"/>
                  </a:lnTo>
                  <a:lnTo>
                    <a:pt x="2358184" y="1986266"/>
                  </a:lnTo>
                  <a:lnTo>
                    <a:pt x="2343572" y="1981181"/>
                  </a:lnTo>
                  <a:lnTo>
                    <a:pt x="2329277" y="1975778"/>
                  </a:lnTo>
                  <a:lnTo>
                    <a:pt x="2315300" y="1969422"/>
                  </a:lnTo>
                  <a:lnTo>
                    <a:pt x="2301958" y="1962430"/>
                  </a:lnTo>
                  <a:lnTo>
                    <a:pt x="2288617" y="1955120"/>
                  </a:lnTo>
                  <a:lnTo>
                    <a:pt x="2275593" y="1946538"/>
                  </a:lnTo>
                  <a:lnTo>
                    <a:pt x="2263204" y="1937640"/>
                  </a:lnTo>
                  <a:lnTo>
                    <a:pt x="2251450" y="1928423"/>
                  </a:lnTo>
                  <a:lnTo>
                    <a:pt x="2240015" y="1918570"/>
                  </a:lnTo>
                  <a:lnTo>
                    <a:pt x="2229214" y="1908082"/>
                  </a:lnTo>
                  <a:lnTo>
                    <a:pt x="2218731" y="1896959"/>
                  </a:lnTo>
                  <a:lnTo>
                    <a:pt x="2208566" y="1885835"/>
                  </a:lnTo>
                  <a:lnTo>
                    <a:pt x="2199354" y="1874075"/>
                  </a:lnTo>
                  <a:lnTo>
                    <a:pt x="2190777" y="1861363"/>
                  </a:lnTo>
                  <a:lnTo>
                    <a:pt x="2182518" y="1848650"/>
                  </a:lnTo>
                  <a:lnTo>
                    <a:pt x="2174894" y="1835619"/>
                  </a:lnTo>
                  <a:lnTo>
                    <a:pt x="2167906" y="1821635"/>
                  </a:lnTo>
                  <a:lnTo>
                    <a:pt x="2161553" y="1807969"/>
                  </a:lnTo>
                  <a:lnTo>
                    <a:pt x="2155835" y="1793667"/>
                  </a:lnTo>
                  <a:lnTo>
                    <a:pt x="2151070" y="1779047"/>
                  </a:lnTo>
                  <a:lnTo>
                    <a:pt x="2146940" y="1764110"/>
                  </a:lnTo>
                  <a:lnTo>
                    <a:pt x="2143128" y="1748854"/>
                  </a:lnTo>
                  <a:lnTo>
                    <a:pt x="2140269" y="1733281"/>
                  </a:lnTo>
                  <a:lnTo>
                    <a:pt x="2138363" y="1717390"/>
                  </a:lnTo>
                  <a:lnTo>
                    <a:pt x="2137093" y="1701499"/>
                  </a:lnTo>
                  <a:lnTo>
                    <a:pt x="2136775" y="1685290"/>
                  </a:lnTo>
                  <a:lnTo>
                    <a:pt x="2137093" y="1669081"/>
                  </a:lnTo>
                  <a:lnTo>
                    <a:pt x="2138363" y="1652872"/>
                  </a:lnTo>
                  <a:lnTo>
                    <a:pt x="2140269" y="1636981"/>
                  </a:lnTo>
                  <a:lnTo>
                    <a:pt x="2140522" y="1635629"/>
                  </a:lnTo>
                  <a:lnTo>
                    <a:pt x="2137718" y="1635442"/>
                  </a:lnTo>
                  <a:lnTo>
                    <a:pt x="2126603" y="1635442"/>
                  </a:lnTo>
                  <a:lnTo>
                    <a:pt x="2120252" y="1635760"/>
                  </a:lnTo>
                  <a:lnTo>
                    <a:pt x="2113584" y="1636395"/>
                  </a:lnTo>
                  <a:lnTo>
                    <a:pt x="2106598" y="1637030"/>
                  </a:lnTo>
                  <a:lnTo>
                    <a:pt x="2098977" y="1638617"/>
                  </a:lnTo>
                  <a:lnTo>
                    <a:pt x="2091038" y="1640522"/>
                  </a:lnTo>
                  <a:lnTo>
                    <a:pt x="2082782" y="1642427"/>
                  </a:lnTo>
                  <a:lnTo>
                    <a:pt x="2074208" y="1644967"/>
                  </a:lnTo>
                  <a:lnTo>
                    <a:pt x="2065000" y="1648142"/>
                  </a:lnTo>
                  <a:lnTo>
                    <a:pt x="2056108" y="1652270"/>
                  </a:lnTo>
                  <a:lnTo>
                    <a:pt x="2046899" y="1656715"/>
                  </a:lnTo>
                  <a:lnTo>
                    <a:pt x="2037055" y="1661477"/>
                  </a:lnTo>
                  <a:lnTo>
                    <a:pt x="2026894" y="1667192"/>
                  </a:lnTo>
                  <a:lnTo>
                    <a:pt x="2018050" y="1673860"/>
                  </a:lnTo>
                  <a:lnTo>
                    <a:pt x="2006889" y="1681163"/>
                  </a:lnTo>
                  <a:lnTo>
                    <a:pt x="1996410" y="1689418"/>
                  </a:lnTo>
                  <a:lnTo>
                    <a:pt x="1985931" y="1698308"/>
                  </a:lnTo>
                  <a:lnTo>
                    <a:pt x="1975452" y="1707833"/>
                  </a:lnTo>
                  <a:lnTo>
                    <a:pt x="1965290" y="1718628"/>
                  </a:lnTo>
                  <a:lnTo>
                    <a:pt x="1954494" y="1730693"/>
                  </a:lnTo>
                  <a:lnTo>
                    <a:pt x="1943697" y="1743710"/>
                  </a:lnTo>
                  <a:lnTo>
                    <a:pt x="1932900" y="1757680"/>
                  </a:lnTo>
                  <a:lnTo>
                    <a:pt x="1922422" y="1772285"/>
                  </a:lnTo>
                  <a:lnTo>
                    <a:pt x="1915436" y="1783080"/>
                  </a:lnTo>
                  <a:lnTo>
                    <a:pt x="1908767" y="1794510"/>
                  </a:lnTo>
                  <a:lnTo>
                    <a:pt x="1902098" y="1806893"/>
                  </a:lnTo>
                  <a:lnTo>
                    <a:pt x="1895748" y="1820228"/>
                  </a:lnTo>
                  <a:lnTo>
                    <a:pt x="1889714" y="1833880"/>
                  </a:lnTo>
                  <a:lnTo>
                    <a:pt x="1883998" y="1848485"/>
                  </a:lnTo>
                  <a:lnTo>
                    <a:pt x="1877648" y="1863725"/>
                  </a:lnTo>
                  <a:lnTo>
                    <a:pt x="1871932" y="1879600"/>
                  </a:lnTo>
                  <a:lnTo>
                    <a:pt x="1866216" y="1895793"/>
                  </a:lnTo>
                  <a:lnTo>
                    <a:pt x="1860818" y="1912303"/>
                  </a:lnTo>
                  <a:lnTo>
                    <a:pt x="1849704" y="1946593"/>
                  </a:lnTo>
                  <a:lnTo>
                    <a:pt x="1838589" y="1982788"/>
                  </a:lnTo>
                  <a:lnTo>
                    <a:pt x="1827793" y="2019618"/>
                  </a:lnTo>
                  <a:lnTo>
                    <a:pt x="1813503" y="2066925"/>
                  </a:lnTo>
                  <a:lnTo>
                    <a:pt x="1798579" y="2115185"/>
                  </a:lnTo>
                  <a:lnTo>
                    <a:pt x="1790640" y="2139633"/>
                  </a:lnTo>
                  <a:lnTo>
                    <a:pt x="1782701" y="2163445"/>
                  </a:lnTo>
                  <a:lnTo>
                    <a:pt x="1774128" y="2187893"/>
                  </a:lnTo>
                  <a:lnTo>
                    <a:pt x="1765554" y="2212023"/>
                  </a:lnTo>
                  <a:lnTo>
                    <a:pt x="1756345" y="2235835"/>
                  </a:lnTo>
                  <a:lnTo>
                    <a:pt x="1746501" y="2259648"/>
                  </a:lnTo>
                  <a:lnTo>
                    <a:pt x="1736340" y="2282825"/>
                  </a:lnTo>
                  <a:lnTo>
                    <a:pt x="1725543" y="2306003"/>
                  </a:lnTo>
                  <a:lnTo>
                    <a:pt x="1714429" y="2328228"/>
                  </a:lnTo>
                  <a:lnTo>
                    <a:pt x="1702680" y="2350135"/>
                  </a:lnTo>
                  <a:lnTo>
                    <a:pt x="1696011" y="2360930"/>
                  </a:lnTo>
                  <a:lnTo>
                    <a:pt x="1689978" y="2371725"/>
                  </a:lnTo>
                  <a:lnTo>
                    <a:pt x="1683627" y="2382203"/>
                  </a:lnTo>
                  <a:lnTo>
                    <a:pt x="1676641" y="2392363"/>
                  </a:lnTo>
                  <a:lnTo>
                    <a:pt x="1669973" y="2402205"/>
                  </a:lnTo>
                  <a:lnTo>
                    <a:pt x="1662669" y="2412365"/>
                  </a:lnTo>
                  <a:lnTo>
                    <a:pt x="1655366" y="2422208"/>
                  </a:lnTo>
                  <a:lnTo>
                    <a:pt x="1648380" y="2431415"/>
                  </a:lnTo>
                  <a:lnTo>
                    <a:pt x="1640441" y="2440940"/>
                  </a:lnTo>
                  <a:lnTo>
                    <a:pt x="1632820" y="2449830"/>
                  </a:lnTo>
                  <a:lnTo>
                    <a:pt x="1624564" y="2458720"/>
                  </a:lnTo>
                  <a:lnTo>
                    <a:pt x="1616307" y="2467293"/>
                  </a:lnTo>
                  <a:lnTo>
                    <a:pt x="1608051" y="2475548"/>
                  </a:lnTo>
                  <a:lnTo>
                    <a:pt x="1599478" y="2483485"/>
                  </a:lnTo>
                  <a:lnTo>
                    <a:pt x="1590586" y="2491423"/>
                  </a:lnTo>
                  <a:lnTo>
                    <a:pt x="1581060" y="2499043"/>
                  </a:lnTo>
                  <a:lnTo>
                    <a:pt x="1571851" y="2506345"/>
                  </a:lnTo>
                  <a:lnTo>
                    <a:pt x="1562007" y="2513013"/>
                  </a:lnTo>
                  <a:lnTo>
                    <a:pt x="1552163" y="2519998"/>
                  </a:lnTo>
                  <a:lnTo>
                    <a:pt x="1542319" y="2526030"/>
                  </a:lnTo>
                  <a:lnTo>
                    <a:pt x="1531840" y="2532063"/>
                  </a:lnTo>
                  <a:lnTo>
                    <a:pt x="1521044" y="2537778"/>
                  </a:lnTo>
                  <a:lnTo>
                    <a:pt x="1510247" y="2543175"/>
                  </a:lnTo>
                  <a:lnTo>
                    <a:pt x="1499133" y="2547938"/>
                  </a:lnTo>
                  <a:lnTo>
                    <a:pt x="1487701" y="2552700"/>
                  </a:lnTo>
                  <a:lnTo>
                    <a:pt x="1475635" y="2556828"/>
                  </a:lnTo>
                  <a:lnTo>
                    <a:pt x="1463886" y="2560955"/>
                  </a:lnTo>
                  <a:lnTo>
                    <a:pt x="1451501" y="2564448"/>
                  </a:lnTo>
                  <a:lnTo>
                    <a:pt x="1439117" y="2567623"/>
                  </a:lnTo>
                  <a:lnTo>
                    <a:pt x="1426098" y="2570480"/>
                  </a:lnTo>
                  <a:lnTo>
                    <a:pt x="1412761" y="2572703"/>
                  </a:lnTo>
                  <a:lnTo>
                    <a:pt x="1399106" y="2574925"/>
                  </a:lnTo>
                  <a:lnTo>
                    <a:pt x="1385452" y="2576513"/>
                  </a:lnTo>
                  <a:lnTo>
                    <a:pt x="1371480" y="2577465"/>
                  </a:lnTo>
                  <a:lnTo>
                    <a:pt x="1356555" y="2578100"/>
                  </a:lnTo>
                  <a:lnTo>
                    <a:pt x="1341948" y="2578100"/>
                  </a:lnTo>
                  <a:lnTo>
                    <a:pt x="1334327" y="2578100"/>
                  </a:lnTo>
                  <a:lnTo>
                    <a:pt x="1324165" y="2578100"/>
                  </a:lnTo>
                  <a:lnTo>
                    <a:pt x="1314322" y="2577465"/>
                  </a:lnTo>
                  <a:lnTo>
                    <a:pt x="1304478" y="2576830"/>
                  </a:lnTo>
                  <a:lnTo>
                    <a:pt x="1294951" y="2575560"/>
                  </a:lnTo>
                  <a:lnTo>
                    <a:pt x="1285107" y="2574290"/>
                  </a:lnTo>
                  <a:lnTo>
                    <a:pt x="1275898" y="2572703"/>
                  </a:lnTo>
                  <a:lnTo>
                    <a:pt x="1266372" y="2571115"/>
                  </a:lnTo>
                  <a:lnTo>
                    <a:pt x="1257163" y="2568893"/>
                  </a:lnTo>
                  <a:lnTo>
                    <a:pt x="1247637" y="2566670"/>
                  </a:lnTo>
                  <a:lnTo>
                    <a:pt x="1238746" y="2564130"/>
                  </a:lnTo>
                  <a:lnTo>
                    <a:pt x="1229854" y="2561273"/>
                  </a:lnTo>
                  <a:lnTo>
                    <a:pt x="1220646" y="2558415"/>
                  </a:lnTo>
                  <a:lnTo>
                    <a:pt x="1212072" y="2555240"/>
                  </a:lnTo>
                  <a:lnTo>
                    <a:pt x="1203498" y="2552065"/>
                  </a:lnTo>
                  <a:lnTo>
                    <a:pt x="1194924" y="2548255"/>
                  </a:lnTo>
                  <a:lnTo>
                    <a:pt x="1186351" y="2544445"/>
                  </a:lnTo>
                  <a:lnTo>
                    <a:pt x="1178094" y="2540318"/>
                  </a:lnTo>
                  <a:lnTo>
                    <a:pt x="1169521" y="2536190"/>
                  </a:lnTo>
                  <a:lnTo>
                    <a:pt x="1161264" y="2531745"/>
                  </a:lnTo>
                  <a:lnTo>
                    <a:pt x="1153008" y="2526983"/>
                  </a:lnTo>
                  <a:lnTo>
                    <a:pt x="1137449" y="2517458"/>
                  </a:lnTo>
                  <a:lnTo>
                    <a:pt x="1121889" y="2506980"/>
                  </a:lnTo>
                  <a:lnTo>
                    <a:pt x="1106647" y="2495868"/>
                  </a:lnTo>
                  <a:lnTo>
                    <a:pt x="1092040" y="2484120"/>
                  </a:lnTo>
                  <a:lnTo>
                    <a:pt x="1077750" y="2471420"/>
                  </a:lnTo>
                  <a:lnTo>
                    <a:pt x="1063460" y="2458403"/>
                  </a:lnTo>
                  <a:lnTo>
                    <a:pt x="1049806" y="2444750"/>
                  </a:lnTo>
                  <a:lnTo>
                    <a:pt x="1036469" y="2430780"/>
                  </a:lnTo>
                  <a:lnTo>
                    <a:pt x="1023767" y="2415858"/>
                  </a:lnTo>
                  <a:lnTo>
                    <a:pt x="1011065" y="2400935"/>
                  </a:lnTo>
                  <a:lnTo>
                    <a:pt x="998999" y="2385378"/>
                  </a:lnTo>
                  <a:lnTo>
                    <a:pt x="986932" y="2369503"/>
                  </a:lnTo>
                  <a:lnTo>
                    <a:pt x="975500" y="2352993"/>
                  </a:lnTo>
                  <a:lnTo>
                    <a:pt x="964386" y="2336483"/>
                  </a:lnTo>
                  <a:lnTo>
                    <a:pt x="953272" y="2319655"/>
                  </a:lnTo>
                  <a:lnTo>
                    <a:pt x="942793" y="2302510"/>
                  </a:lnTo>
                  <a:lnTo>
                    <a:pt x="932632" y="2284730"/>
                  </a:lnTo>
                  <a:lnTo>
                    <a:pt x="922470" y="2266633"/>
                  </a:lnTo>
                  <a:lnTo>
                    <a:pt x="913261" y="2249170"/>
                  </a:lnTo>
                  <a:lnTo>
                    <a:pt x="904052" y="2230755"/>
                  </a:lnTo>
                  <a:lnTo>
                    <a:pt x="894844" y="2212975"/>
                  </a:lnTo>
                  <a:lnTo>
                    <a:pt x="886270" y="2194560"/>
                  </a:lnTo>
                  <a:lnTo>
                    <a:pt x="878014" y="2176145"/>
                  </a:lnTo>
                  <a:lnTo>
                    <a:pt x="870075" y="2157413"/>
                  </a:lnTo>
                  <a:lnTo>
                    <a:pt x="862136" y="2138998"/>
                  </a:lnTo>
                  <a:lnTo>
                    <a:pt x="854515" y="2120900"/>
                  </a:lnTo>
                  <a:lnTo>
                    <a:pt x="847529" y="2102485"/>
                  </a:lnTo>
                  <a:lnTo>
                    <a:pt x="840543" y="2084388"/>
                  </a:lnTo>
                  <a:lnTo>
                    <a:pt x="827524" y="2048193"/>
                  </a:lnTo>
                  <a:lnTo>
                    <a:pt x="816092" y="2012950"/>
                  </a:lnTo>
                  <a:lnTo>
                    <a:pt x="805296" y="1978660"/>
                  </a:lnTo>
                  <a:lnTo>
                    <a:pt x="795769" y="1945640"/>
                  </a:lnTo>
                  <a:lnTo>
                    <a:pt x="786561" y="1914525"/>
                  </a:lnTo>
                  <a:lnTo>
                    <a:pt x="779257" y="1884680"/>
                  </a:lnTo>
                  <a:lnTo>
                    <a:pt x="772271" y="1856423"/>
                  </a:lnTo>
                  <a:lnTo>
                    <a:pt x="766238" y="1831023"/>
                  </a:lnTo>
                  <a:lnTo>
                    <a:pt x="761157" y="1807845"/>
                  </a:lnTo>
                  <a:lnTo>
                    <a:pt x="757029" y="1787843"/>
                  </a:lnTo>
                  <a:lnTo>
                    <a:pt x="753536" y="1770698"/>
                  </a:lnTo>
                  <a:lnTo>
                    <a:pt x="749408" y="1746250"/>
                  </a:lnTo>
                  <a:lnTo>
                    <a:pt x="739246" y="1742758"/>
                  </a:lnTo>
                  <a:lnTo>
                    <a:pt x="728767" y="1738948"/>
                  </a:lnTo>
                  <a:lnTo>
                    <a:pt x="718288" y="1734503"/>
                  </a:lnTo>
                  <a:lnTo>
                    <a:pt x="707492" y="1729423"/>
                  </a:lnTo>
                  <a:lnTo>
                    <a:pt x="697013" y="1724025"/>
                  </a:lnTo>
                  <a:lnTo>
                    <a:pt x="686216" y="1718628"/>
                  </a:lnTo>
                  <a:lnTo>
                    <a:pt x="675102" y="1712595"/>
                  </a:lnTo>
                  <a:lnTo>
                    <a:pt x="664306" y="1706245"/>
                  </a:lnTo>
                  <a:lnTo>
                    <a:pt x="653509" y="1699260"/>
                  </a:lnTo>
                  <a:lnTo>
                    <a:pt x="642395" y="1692275"/>
                  </a:lnTo>
                  <a:lnTo>
                    <a:pt x="620802" y="1677352"/>
                  </a:lnTo>
                  <a:lnTo>
                    <a:pt x="599209" y="1661477"/>
                  </a:lnTo>
                  <a:lnTo>
                    <a:pt x="577933" y="1645285"/>
                  </a:lnTo>
                  <a:lnTo>
                    <a:pt x="557293" y="1628775"/>
                  </a:lnTo>
                  <a:lnTo>
                    <a:pt x="536970" y="1612265"/>
                  </a:lnTo>
                  <a:lnTo>
                    <a:pt x="517917" y="1595755"/>
                  </a:lnTo>
                  <a:lnTo>
                    <a:pt x="500134" y="1579562"/>
                  </a:lnTo>
                  <a:lnTo>
                    <a:pt x="482987" y="1564005"/>
                  </a:lnTo>
                  <a:lnTo>
                    <a:pt x="467745" y="1549717"/>
                  </a:lnTo>
                  <a:lnTo>
                    <a:pt x="441071" y="1524317"/>
                  </a:lnTo>
                  <a:lnTo>
                    <a:pt x="419795" y="1502727"/>
                  </a:lnTo>
                  <a:lnTo>
                    <a:pt x="398520" y="1480820"/>
                  </a:lnTo>
                  <a:lnTo>
                    <a:pt x="377562" y="1458277"/>
                  </a:lnTo>
                  <a:lnTo>
                    <a:pt x="356604" y="1435417"/>
                  </a:lnTo>
                  <a:lnTo>
                    <a:pt x="335963" y="1411922"/>
                  </a:lnTo>
                  <a:lnTo>
                    <a:pt x="315323" y="1388427"/>
                  </a:lnTo>
                  <a:lnTo>
                    <a:pt x="295000" y="1363980"/>
                  </a:lnTo>
                  <a:lnTo>
                    <a:pt x="275312" y="1339532"/>
                  </a:lnTo>
                  <a:lnTo>
                    <a:pt x="255624" y="1314132"/>
                  </a:lnTo>
                  <a:lnTo>
                    <a:pt x="236572" y="1289050"/>
                  </a:lnTo>
                  <a:lnTo>
                    <a:pt x="217836" y="1263650"/>
                  </a:lnTo>
                  <a:lnTo>
                    <a:pt x="199419" y="1237932"/>
                  </a:lnTo>
                  <a:lnTo>
                    <a:pt x="181636" y="1212215"/>
                  </a:lnTo>
                  <a:lnTo>
                    <a:pt x="164489" y="1185862"/>
                  </a:lnTo>
                  <a:lnTo>
                    <a:pt x="147976" y="1159827"/>
                  </a:lnTo>
                  <a:lnTo>
                    <a:pt x="131781" y="1133792"/>
                  </a:lnTo>
                  <a:lnTo>
                    <a:pt x="116539" y="1107440"/>
                  </a:lnTo>
                  <a:lnTo>
                    <a:pt x="102250" y="1081087"/>
                  </a:lnTo>
                  <a:lnTo>
                    <a:pt x="88595" y="1055052"/>
                  </a:lnTo>
                  <a:lnTo>
                    <a:pt x="75576" y="1029017"/>
                  </a:lnTo>
                  <a:lnTo>
                    <a:pt x="63509" y="1003300"/>
                  </a:lnTo>
                  <a:lnTo>
                    <a:pt x="52713" y="977265"/>
                  </a:lnTo>
                  <a:lnTo>
                    <a:pt x="42234" y="951547"/>
                  </a:lnTo>
                  <a:lnTo>
                    <a:pt x="37470" y="938847"/>
                  </a:lnTo>
                  <a:lnTo>
                    <a:pt x="33342" y="926147"/>
                  </a:lnTo>
                  <a:lnTo>
                    <a:pt x="28897" y="913765"/>
                  </a:lnTo>
                  <a:lnTo>
                    <a:pt x="25086" y="901065"/>
                  </a:lnTo>
                  <a:lnTo>
                    <a:pt x="21276" y="888365"/>
                  </a:lnTo>
                  <a:lnTo>
                    <a:pt x="18100" y="876300"/>
                  </a:lnTo>
                  <a:lnTo>
                    <a:pt x="14925" y="863917"/>
                  </a:lnTo>
                  <a:lnTo>
                    <a:pt x="12067" y="851852"/>
                  </a:lnTo>
                  <a:lnTo>
                    <a:pt x="9526" y="839470"/>
                  </a:lnTo>
                  <a:lnTo>
                    <a:pt x="7304" y="827722"/>
                  </a:lnTo>
                  <a:lnTo>
                    <a:pt x="5081" y="815975"/>
                  </a:lnTo>
                  <a:lnTo>
                    <a:pt x="3811" y="803910"/>
                  </a:lnTo>
                  <a:lnTo>
                    <a:pt x="2223" y="792480"/>
                  </a:lnTo>
                  <a:lnTo>
                    <a:pt x="1270" y="781050"/>
                  </a:lnTo>
                  <a:lnTo>
                    <a:pt x="635" y="769620"/>
                  </a:lnTo>
                  <a:lnTo>
                    <a:pt x="0" y="758190"/>
                  </a:lnTo>
                  <a:lnTo>
                    <a:pt x="0" y="746760"/>
                  </a:lnTo>
                  <a:lnTo>
                    <a:pt x="635" y="735965"/>
                  </a:lnTo>
                  <a:lnTo>
                    <a:pt x="1588" y="718185"/>
                  </a:lnTo>
                  <a:lnTo>
                    <a:pt x="3175" y="700405"/>
                  </a:lnTo>
                  <a:lnTo>
                    <a:pt x="5081" y="683260"/>
                  </a:lnTo>
                  <a:lnTo>
                    <a:pt x="7621" y="666115"/>
                  </a:lnTo>
                  <a:lnTo>
                    <a:pt x="10479" y="649605"/>
                  </a:lnTo>
                  <a:lnTo>
                    <a:pt x="13972" y="633412"/>
                  </a:lnTo>
                  <a:lnTo>
                    <a:pt x="17465" y="617855"/>
                  </a:lnTo>
                  <a:lnTo>
                    <a:pt x="21276" y="602297"/>
                  </a:lnTo>
                  <a:lnTo>
                    <a:pt x="25721" y="586740"/>
                  </a:lnTo>
                  <a:lnTo>
                    <a:pt x="30802" y="572135"/>
                  </a:lnTo>
                  <a:lnTo>
                    <a:pt x="35883" y="557530"/>
                  </a:lnTo>
                  <a:lnTo>
                    <a:pt x="41281" y="543560"/>
                  </a:lnTo>
                  <a:lnTo>
                    <a:pt x="46997" y="529907"/>
                  </a:lnTo>
                  <a:lnTo>
                    <a:pt x="52713" y="516572"/>
                  </a:lnTo>
                  <a:lnTo>
                    <a:pt x="59063" y="503237"/>
                  </a:lnTo>
                  <a:lnTo>
                    <a:pt x="65732" y="490855"/>
                  </a:lnTo>
                  <a:lnTo>
                    <a:pt x="72400" y="478155"/>
                  </a:lnTo>
                  <a:lnTo>
                    <a:pt x="79386" y="466407"/>
                  </a:lnTo>
                  <a:lnTo>
                    <a:pt x="86372" y="454342"/>
                  </a:lnTo>
                  <a:lnTo>
                    <a:pt x="93994" y="442912"/>
                  </a:lnTo>
                  <a:lnTo>
                    <a:pt x="101615" y="431800"/>
                  </a:lnTo>
                  <a:lnTo>
                    <a:pt x="109553" y="421005"/>
                  </a:lnTo>
                  <a:lnTo>
                    <a:pt x="117174" y="410527"/>
                  </a:lnTo>
                  <a:lnTo>
                    <a:pt x="125431" y="400685"/>
                  </a:lnTo>
                  <a:lnTo>
                    <a:pt x="133369" y="390842"/>
                  </a:lnTo>
                  <a:lnTo>
                    <a:pt x="141625" y="381000"/>
                  </a:lnTo>
                  <a:lnTo>
                    <a:pt x="149882" y="371792"/>
                  </a:lnTo>
                  <a:lnTo>
                    <a:pt x="158455" y="362902"/>
                  </a:lnTo>
                  <a:lnTo>
                    <a:pt x="166711" y="354012"/>
                  </a:lnTo>
                  <a:lnTo>
                    <a:pt x="175285" y="345757"/>
                  </a:lnTo>
                  <a:lnTo>
                    <a:pt x="183541" y="337502"/>
                  </a:lnTo>
                  <a:lnTo>
                    <a:pt x="192115" y="330200"/>
                  </a:lnTo>
                  <a:lnTo>
                    <a:pt x="208945" y="314959"/>
                  </a:lnTo>
                  <a:lnTo>
                    <a:pt x="226093" y="301625"/>
                  </a:lnTo>
                  <a:lnTo>
                    <a:pt x="242605" y="288925"/>
                  </a:lnTo>
                  <a:lnTo>
                    <a:pt x="258800" y="277495"/>
                  </a:lnTo>
                  <a:lnTo>
                    <a:pt x="272357" y="268175"/>
                  </a:lnTo>
                  <a:lnTo>
                    <a:pt x="271149" y="257634"/>
                  </a:lnTo>
                  <a:lnTo>
                    <a:pt x="270193" y="246530"/>
                  </a:lnTo>
                  <a:lnTo>
                    <a:pt x="269875" y="234791"/>
                  </a:lnTo>
                  <a:lnTo>
                    <a:pt x="270193" y="223686"/>
                  </a:lnTo>
                  <a:lnTo>
                    <a:pt x="271149" y="212582"/>
                  </a:lnTo>
                  <a:lnTo>
                    <a:pt x="272422" y="201477"/>
                  </a:lnTo>
                  <a:lnTo>
                    <a:pt x="274651" y="190690"/>
                  </a:lnTo>
                  <a:lnTo>
                    <a:pt x="277199" y="179903"/>
                  </a:lnTo>
                  <a:lnTo>
                    <a:pt x="280064" y="169433"/>
                  </a:lnTo>
                  <a:lnTo>
                    <a:pt x="283567" y="158963"/>
                  </a:lnTo>
                  <a:lnTo>
                    <a:pt x="287388" y="149127"/>
                  </a:lnTo>
                  <a:lnTo>
                    <a:pt x="291846" y="139292"/>
                  </a:lnTo>
                  <a:lnTo>
                    <a:pt x="296622" y="130091"/>
                  </a:lnTo>
                  <a:lnTo>
                    <a:pt x="302035" y="120573"/>
                  </a:lnTo>
                  <a:lnTo>
                    <a:pt x="307766" y="111689"/>
                  </a:lnTo>
                  <a:lnTo>
                    <a:pt x="313816" y="103123"/>
                  </a:lnTo>
                  <a:lnTo>
                    <a:pt x="320821" y="94874"/>
                  </a:lnTo>
                  <a:lnTo>
                    <a:pt x="327508" y="86942"/>
                  </a:lnTo>
                  <a:lnTo>
                    <a:pt x="334831" y="79010"/>
                  </a:lnTo>
                  <a:lnTo>
                    <a:pt x="342792" y="71713"/>
                  </a:lnTo>
                  <a:lnTo>
                    <a:pt x="350752" y="65050"/>
                  </a:lnTo>
                  <a:lnTo>
                    <a:pt x="359031" y="58071"/>
                  </a:lnTo>
                  <a:lnTo>
                    <a:pt x="367628" y="52042"/>
                  </a:lnTo>
                  <a:lnTo>
                    <a:pt x="376543" y="46331"/>
                  </a:lnTo>
                  <a:lnTo>
                    <a:pt x="386096" y="41255"/>
                  </a:lnTo>
                  <a:lnTo>
                    <a:pt x="395330" y="36179"/>
                  </a:lnTo>
                  <a:lnTo>
                    <a:pt x="405201" y="31737"/>
                  </a:lnTo>
                  <a:lnTo>
                    <a:pt x="415072" y="27930"/>
                  </a:lnTo>
                  <a:lnTo>
                    <a:pt x="425579" y="24440"/>
                  </a:lnTo>
                  <a:lnTo>
                    <a:pt x="436087" y="21584"/>
                  </a:lnTo>
                  <a:lnTo>
                    <a:pt x="446913" y="19046"/>
                  </a:lnTo>
                  <a:lnTo>
                    <a:pt x="457739" y="16825"/>
                  </a:lnTo>
                  <a:lnTo>
                    <a:pt x="468883" y="15556"/>
                  </a:lnTo>
                  <a:lnTo>
                    <a:pt x="480028" y="14604"/>
                  </a:lnTo>
                  <a:lnTo>
                    <a:pt x="491172" y="14287"/>
                  </a:lnTo>
                  <a:lnTo>
                    <a:pt x="502635" y="14604"/>
                  </a:lnTo>
                  <a:lnTo>
                    <a:pt x="514098" y="15556"/>
                  </a:lnTo>
                  <a:lnTo>
                    <a:pt x="525243" y="16825"/>
                  </a:lnTo>
                  <a:lnTo>
                    <a:pt x="536069" y="19046"/>
                  </a:lnTo>
                  <a:lnTo>
                    <a:pt x="546895" y="21584"/>
                  </a:lnTo>
                  <a:lnTo>
                    <a:pt x="557402" y="24440"/>
                  </a:lnTo>
                  <a:lnTo>
                    <a:pt x="567273" y="27930"/>
                  </a:lnTo>
                  <a:lnTo>
                    <a:pt x="577462" y="31737"/>
                  </a:lnTo>
                  <a:lnTo>
                    <a:pt x="587333" y="36179"/>
                  </a:lnTo>
                  <a:lnTo>
                    <a:pt x="596886" y="41255"/>
                  </a:lnTo>
                  <a:lnTo>
                    <a:pt x="606438" y="46331"/>
                  </a:lnTo>
                  <a:lnTo>
                    <a:pt x="615354" y="52042"/>
                  </a:lnTo>
                  <a:lnTo>
                    <a:pt x="623951" y="58071"/>
                  </a:lnTo>
                  <a:lnTo>
                    <a:pt x="632229" y="65050"/>
                  </a:lnTo>
                  <a:lnTo>
                    <a:pt x="640190" y="71713"/>
                  </a:lnTo>
                  <a:lnTo>
                    <a:pt x="647832" y="79010"/>
                  </a:lnTo>
                  <a:lnTo>
                    <a:pt x="655474" y="86942"/>
                  </a:lnTo>
                  <a:lnTo>
                    <a:pt x="662160" y="94874"/>
                  </a:lnTo>
                  <a:lnTo>
                    <a:pt x="668529" y="103123"/>
                  </a:lnTo>
                  <a:lnTo>
                    <a:pt x="674897" y="111689"/>
                  </a:lnTo>
                  <a:lnTo>
                    <a:pt x="680628" y="120573"/>
                  </a:lnTo>
                  <a:lnTo>
                    <a:pt x="686041" y="130091"/>
                  </a:lnTo>
                  <a:lnTo>
                    <a:pt x="691136" y="139292"/>
                  </a:lnTo>
                  <a:lnTo>
                    <a:pt x="695275" y="149127"/>
                  </a:lnTo>
                  <a:lnTo>
                    <a:pt x="699415" y="158963"/>
                  </a:lnTo>
                  <a:lnTo>
                    <a:pt x="702917" y="169433"/>
                  </a:lnTo>
                  <a:lnTo>
                    <a:pt x="705783" y="179903"/>
                  </a:lnTo>
                  <a:lnTo>
                    <a:pt x="708330" y="190690"/>
                  </a:lnTo>
                  <a:lnTo>
                    <a:pt x="710241" y="201477"/>
                  </a:lnTo>
                  <a:lnTo>
                    <a:pt x="711514" y="212582"/>
                  </a:lnTo>
                  <a:lnTo>
                    <a:pt x="712151" y="223686"/>
                  </a:lnTo>
                  <a:lnTo>
                    <a:pt x="712788" y="234791"/>
                  </a:lnTo>
                  <a:lnTo>
                    <a:pt x="712151" y="246530"/>
                  </a:lnTo>
                  <a:lnTo>
                    <a:pt x="711514" y="257634"/>
                  </a:lnTo>
                  <a:lnTo>
                    <a:pt x="710241" y="268739"/>
                  </a:lnTo>
                  <a:lnTo>
                    <a:pt x="708330" y="279526"/>
                  </a:lnTo>
                  <a:lnTo>
                    <a:pt x="705783" y="290313"/>
                  </a:lnTo>
                  <a:lnTo>
                    <a:pt x="702917" y="300783"/>
                  </a:lnTo>
                  <a:lnTo>
                    <a:pt x="699415" y="310619"/>
                  </a:lnTo>
                  <a:lnTo>
                    <a:pt x="695275" y="320771"/>
                  </a:lnTo>
                  <a:lnTo>
                    <a:pt x="691136" y="330607"/>
                  </a:lnTo>
                  <a:lnTo>
                    <a:pt x="686041" y="340125"/>
                  </a:lnTo>
                  <a:lnTo>
                    <a:pt x="680628" y="349643"/>
                  </a:lnTo>
                  <a:lnTo>
                    <a:pt x="674897" y="358527"/>
                  </a:lnTo>
                  <a:lnTo>
                    <a:pt x="668529" y="367093"/>
                  </a:lnTo>
                  <a:lnTo>
                    <a:pt x="662160" y="375342"/>
                  </a:lnTo>
                  <a:lnTo>
                    <a:pt x="655474" y="383274"/>
                  </a:lnTo>
                  <a:lnTo>
                    <a:pt x="647832" y="390889"/>
                  </a:lnTo>
                  <a:lnTo>
                    <a:pt x="640190" y="398503"/>
                  </a:lnTo>
                  <a:lnTo>
                    <a:pt x="632229" y="405166"/>
                  </a:lnTo>
                  <a:lnTo>
                    <a:pt x="623951" y="411511"/>
                  </a:lnTo>
                  <a:lnTo>
                    <a:pt x="615354" y="417857"/>
                  </a:lnTo>
                  <a:lnTo>
                    <a:pt x="606438" y="423568"/>
                  </a:lnTo>
                  <a:lnTo>
                    <a:pt x="596886" y="428961"/>
                  </a:lnTo>
                  <a:lnTo>
                    <a:pt x="587333" y="434038"/>
                  </a:lnTo>
                  <a:lnTo>
                    <a:pt x="577462" y="438162"/>
                  </a:lnTo>
                  <a:lnTo>
                    <a:pt x="567273" y="442287"/>
                  </a:lnTo>
                  <a:lnTo>
                    <a:pt x="557402" y="445777"/>
                  </a:lnTo>
                  <a:lnTo>
                    <a:pt x="546895" y="448632"/>
                  </a:lnTo>
                  <a:lnTo>
                    <a:pt x="536069" y="451170"/>
                  </a:lnTo>
                  <a:lnTo>
                    <a:pt x="525243" y="453074"/>
                  </a:lnTo>
                  <a:lnTo>
                    <a:pt x="514098" y="454343"/>
                  </a:lnTo>
                  <a:lnTo>
                    <a:pt x="502635" y="455295"/>
                  </a:lnTo>
                  <a:lnTo>
                    <a:pt x="491172" y="455612"/>
                  </a:lnTo>
                  <a:lnTo>
                    <a:pt x="480028" y="455295"/>
                  </a:lnTo>
                  <a:lnTo>
                    <a:pt x="468883" y="454343"/>
                  </a:lnTo>
                  <a:lnTo>
                    <a:pt x="457739" y="453074"/>
                  </a:lnTo>
                  <a:lnTo>
                    <a:pt x="446913" y="451170"/>
                  </a:lnTo>
                  <a:lnTo>
                    <a:pt x="436087" y="448632"/>
                  </a:lnTo>
                  <a:lnTo>
                    <a:pt x="425579" y="445777"/>
                  </a:lnTo>
                  <a:lnTo>
                    <a:pt x="415072" y="442287"/>
                  </a:lnTo>
                  <a:lnTo>
                    <a:pt x="405201" y="438162"/>
                  </a:lnTo>
                  <a:lnTo>
                    <a:pt x="395330" y="434038"/>
                  </a:lnTo>
                  <a:lnTo>
                    <a:pt x="386096" y="428961"/>
                  </a:lnTo>
                  <a:lnTo>
                    <a:pt x="376543" y="423568"/>
                  </a:lnTo>
                  <a:lnTo>
                    <a:pt x="367628" y="417857"/>
                  </a:lnTo>
                  <a:lnTo>
                    <a:pt x="359031" y="411511"/>
                  </a:lnTo>
                  <a:lnTo>
                    <a:pt x="350752" y="405166"/>
                  </a:lnTo>
                  <a:lnTo>
                    <a:pt x="342792" y="398503"/>
                  </a:lnTo>
                  <a:lnTo>
                    <a:pt x="334831" y="390889"/>
                  </a:lnTo>
                  <a:lnTo>
                    <a:pt x="327508" y="383274"/>
                  </a:lnTo>
                  <a:lnTo>
                    <a:pt x="320821" y="375342"/>
                  </a:lnTo>
                  <a:lnTo>
                    <a:pt x="313816" y="367093"/>
                  </a:lnTo>
                  <a:lnTo>
                    <a:pt x="307766" y="358527"/>
                  </a:lnTo>
                  <a:lnTo>
                    <a:pt x="302035" y="349643"/>
                  </a:lnTo>
                  <a:lnTo>
                    <a:pt x="298339" y="343145"/>
                  </a:lnTo>
                  <a:lnTo>
                    <a:pt x="296905" y="344170"/>
                  </a:lnTo>
                  <a:lnTo>
                    <a:pt x="283251" y="353695"/>
                  </a:lnTo>
                  <a:lnTo>
                    <a:pt x="268644" y="364807"/>
                  </a:lnTo>
                  <a:lnTo>
                    <a:pt x="254672" y="376555"/>
                  </a:lnTo>
                  <a:lnTo>
                    <a:pt x="240382" y="389255"/>
                  </a:lnTo>
                  <a:lnTo>
                    <a:pt x="225775" y="402907"/>
                  </a:lnTo>
                  <a:lnTo>
                    <a:pt x="211485" y="417830"/>
                  </a:lnTo>
                  <a:lnTo>
                    <a:pt x="204499" y="425450"/>
                  </a:lnTo>
                  <a:lnTo>
                    <a:pt x="197196" y="433705"/>
                  </a:lnTo>
                  <a:lnTo>
                    <a:pt x="190527" y="441642"/>
                  </a:lnTo>
                  <a:lnTo>
                    <a:pt x="183541" y="450215"/>
                  </a:lnTo>
                  <a:lnTo>
                    <a:pt x="176873" y="458787"/>
                  </a:lnTo>
                  <a:lnTo>
                    <a:pt x="169887" y="467995"/>
                  </a:lnTo>
                  <a:lnTo>
                    <a:pt x="163536" y="477202"/>
                  </a:lnTo>
                  <a:lnTo>
                    <a:pt x="156868" y="486727"/>
                  </a:lnTo>
                  <a:lnTo>
                    <a:pt x="150834" y="496570"/>
                  </a:lnTo>
                  <a:lnTo>
                    <a:pt x="144801" y="507047"/>
                  </a:lnTo>
                  <a:lnTo>
                    <a:pt x="139085" y="517525"/>
                  </a:lnTo>
                  <a:lnTo>
                    <a:pt x="133369" y="527685"/>
                  </a:lnTo>
                  <a:lnTo>
                    <a:pt x="127971" y="539115"/>
                  </a:lnTo>
                  <a:lnTo>
                    <a:pt x="122573" y="550227"/>
                  </a:lnTo>
                  <a:lnTo>
                    <a:pt x="117492" y="561657"/>
                  </a:lnTo>
                  <a:lnTo>
                    <a:pt x="112729" y="573405"/>
                  </a:lnTo>
                  <a:lnTo>
                    <a:pt x="107966" y="585787"/>
                  </a:lnTo>
                  <a:lnTo>
                    <a:pt x="103837" y="597852"/>
                  </a:lnTo>
                  <a:lnTo>
                    <a:pt x="99709" y="610870"/>
                  </a:lnTo>
                  <a:lnTo>
                    <a:pt x="96216" y="623887"/>
                  </a:lnTo>
                  <a:lnTo>
                    <a:pt x="92723" y="637222"/>
                  </a:lnTo>
                  <a:lnTo>
                    <a:pt x="89230" y="650875"/>
                  </a:lnTo>
                  <a:lnTo>
                    <a:pt x="86690" y="664845"/>
                  </a:lnTo>
                  <a:lnTo>
                    <a:pt x="84467" y="679132"/>
                  </a:lnTo>
                  <a:lnTo>
                    <a:pt x="82244" y="693737"/>
                  </a:lnTo>
                  <a:lnTo>
                    <a:pt x="80657" y="708660"/>
                  </a:lnTo>
                  <a:lnTo>
                    <a:pt x="79386" y="723900"/>
                  </a:lnTo>
                  <a:lnTo>
                    <a:pt x="78434" y="739140"/>
                  </a:lnTo>
                  <a:lnTo>
                    <a:pt x="78116" y="751840"/>
                  </a:lnTo>
                  <a:lnTo>
                    <a:pt x="78434" y="764857"/>
                  </a:lnTo>
                  <a:lnTo>
                    <a:pt x="79386" y="777875"/>
                  </a:lnTo>
                  <a:lnTo>
                    <a:pt x="80339" y="790892"/>
                  </a:lnTo>
                  <a:lnTo>
                    <a:pt x="82244" y="804227"/>
                  </a:lnTo>
                  <a:lnTo>
                    <a:pt x="84467" y="817880"/>
                  </a:lnTo>
                  <a:lnTo>
                    <a:pt x="87325" y="832167"/>
                  </a:lnTo>
                  <a:lnTo>
                    <a:pt x="90501" y="846137"/>
                  </a:lnTo>
                  <a:lnTo>
                    <a:pt x="93994" y="860425"/>
                  </a:lnTo>
                  <a:lnTo>
                    <a:pt x="98122" y="874712"/>
                  </a:lnTo>
                  <a:lnTo>
                    <a:pt x="102567" y="889317"/>
                  </a:lnTo>
                  <a:lnTo>
                    <a:pt x="107648" y="903922"/>
                  </a:lnTo>
                  <a:lnTo>
                    <a:pt x="112729" y="918845"/>
                  </a:lnTo>
                  <a:lnTo>
                    <a:pt x="118445" y="933450"/>
                  </a:lnTo>
                  <a:lnTo>
                    <a:pt x="124478" y="948690"/>
                  </a:lnTo>
                  <a:lnTo>
                    <a:pt x="131146" y="963612"/>
                  </a:lnTo>
                  <a:lnTo>
                    <a:pt x="137815" y="979170"/>
                  </a:lnTo>
                  <a:lnTo>
                    <a:pt x="145118" y="994092"/>
                  </a:lnTo>
                  <a:lnTo>
                    <a:pt x="152739" y="1009650"/>
                  </a:lnTo>
                  <a:lnTo>
                    <a:pt x="160678" y="1025207"/>
                  </a:lnTo>
                  <a:lnTo>
                    <a:pt x="168934" y="1040447"/>
                  </a:lnTo>
                  <a:lnTo>
                    <a:pt x="177190" y="1056005"/>
                  </a:lnTo>
                  <a:lnTo>
                    <a:pt x="186082" y="1071562"/>
                  </a:lnTo>
                  <a:lnTo>
                    <a:pt x="194973" y="1087120"/>
                  </a:lnTo>
                  <a:lnTo>
                    <a:pt x="204499" y="1102677"/>
                  </a:lnTo>
                  <a:lnTo>
                    <a:pt x="213708" y="1118235"/>
                  </a:lnTo>
                  <a:lnTo>
                    <a:pt x="233396" y="1149032"/>
                  </a:lnTo>
                  <a:lnTo>
                    <a:pt x="254354" y="1180147"/>
                  </a:lnTo>
                  <a:lnTo>
                    <a:pt x="275947" y="1210945"/>
                  </a:lnTo>
                  <a:lnTo>
                    <a:pt x="279123" y="1209992"/>
                  </a:lnTo>
                  <a:lnTo>
                    <a:pt x="282616" y="1209357"/>
                  </a:lnTo>
                  <a:lnTo>
                    <a:pt x="286109" y="1208405"/>
                  </a:lnTo>
                  <a:lnTo>
                    <a:pt x="289602" y="1208405"/>
                  </a:lnTo>
                  <a:lnTo>
                    <a:pt x="1358778" y="1208405"/>
                  </a:lnTo>
                  <a:lnTo>
                    <a:pt x="1379418" y="1181100"/>
                  </a:lnTo>
                  <a:lnTo>
                    <a:pt x="1399106" y="1153477"/>
                  </a:lnTo>
                  <a:lnTo>
                    <a:pt x="1418159" y="1125855"/>
                  </a:lnTo>
                  <a:lnTo>
                    <a:pt x="1436259" y="1098232"/>
                  </a:lnTo>
                  <a:lnTo>
                    <a:pt x="1444833" y="1084580"/>
                  </a:lnTo>
                  <a:lnTo>
                    <a:pt x="1453089" y="1070292"/>
                  </a:lnTo>
                  <a:lnTo>
                    <a:pt x="1461345" y="1056640"/>
                  </a:lnTo>
                  <a:lnTo>
                    <a:pt x="1469284" y="1042670"/>
                  </a:lnTo>
                  <a:lnTo>
                    <a:pt x="1476905" y="1029017"/>
                  </a:lnTo>
                  <a:lnTo>
                    <a:pt x="1483891" y="1015365"/>
                  </a:lnTo>
                  <a:lnTo>
                    <a:pt x="1490877" y="1001395"/>
                  </a:lnTo>
                  <a:lnTo>
                    <a:pt x="1497228" y="987742"/>
                  </a:lnTo>
                  <a:lnTo>
                    <a:pt x="1503261" y="974407"/>
                  </a:lnTo>
                  <a:lnTo>
                    <a:pt x="1509612" y="960755"/>
                  </a:lnTo>
                  <a:lnTo>
                    <a:pt x="1515010" y="947102"/>
                  </a:lnTo>
                  <a:lnTo>
                    <a:pt x="1520091" y="933767"/>
                  </a:lnTo>
                  <a:lnTo>
                    <a:pt x="1524537" y="920432"/>
                  </a:lnTo>
                  <a:lnTo>
                    <a:pt x="1528982" y="907097"/>
                  </a:lnTo>
                  <a:lnTo>
                    <a:pt x="1533110" y="893762"/>
                  </a:lnTo>
                  <a:lnTo>
                    <a:pt x="1536604" y="881062"/>
                  </a:lnTo>
                  <a:lnTo>
                    <a:pt x="1539779" y="868045"/>
                  </a:lnTo>
                  <a:lnTo>
                    <a:pt x="1542637" y="855027"/>
                  </a:lnTo>
                  <a:lnTo>
                    <a:pt x="1544860" y="842327"/>
                  </a:lnTo>
                  <a:lnTo>
                    <a:pt x="1546447" y="829945"/>
                  </a:lnTo>
                  <a:lnTo>
                    <a:pt x="1548035" y="817245"/>
                  </a:lnTo>
                  <a:lnTo>
                    <a:pt x="1548670" y="805180"/>
                  </a:lnTo>
                  <a:lnTo>
                    <a:pt x="1549305" y="792797"/>
                  </a:lnTo>
                  <a:lnTo>
                    <a:pt x="1548988" y="781050"/>
                  </a:lnTo>
                  <a:lnTo>
                    <a:pt x="1548670" y="765175"/>
                  </a:lnTo>
                  <a:lnTo>
                    <a:pt x="1547718" y="749935"/>
                  </a:lnTo>
                  <a:lnTo>
                    <a:pt x="1546130" y="735012"/>
                  </a:lnTo>
                  <a:lnTo>
                    <a:pt x="1544542" y="719772"/>
                  </a:lnTo>
                  <a:lnTo>
                    <a:pt x="1542319" y="705485"/>
                  </a:lnTo>
                  <a:lnTo>
                    <a:pt x="1539779" y="691197"/>
                  </a:lnTo>
                  <a:lnTo>
                    <a:pt x="1537238" y="676592"/>
                  </a:lnTo>
                  <a:lnTo>
                    <a:pt x="1534063" y="662940"/>
                  </a:lnTo>
                  <a:lnTo>
                    <a:pt x="1530252" y="649287"/>
                  </a:lnTo>
                  <a:lnTo>
                    <a:pt x="1526760" y="635952"/>
                  </a:lnTo>
                  <a:lnTo>
                    <a:pt x="1522949" y="623252"/>
                  </a:lnTo>
                  <a:lnTo>
                    <a:pt x="1518503" y="610235"/>
                  </a:lnTo>
                  <a:lnTo>
                    <a:pt x="1513740" y="597535"/>
                  </a:lnTo>
                  <a:lnTo>
                    <a:pt x="1508660" y="585470"/>
                  </a:lnTo>
                  <a:lnTo>
                    <a:pt x="1503896" y="573087"/>
                  </a:lnTo>
                  <a:lnTo>
                    <a:pt x="1498498" y="561340"/>
                  </a:lnTo>
                  <a:lnTo>
                    <a:pt x="1492465" y="549910"/>
                  </a:lnTo>
                  <a:lnTo>
                    <a:pt x="1486749" y="538162"/>
                  </a:lnTo>
                  <a:lnTo>
                    <a:pt x="1480715" y="527050"/>
                  </a:lnTo>
                  <a:lnTo>
                    <a:pt x="1474682" y="516255"/>
                  </a:lnTo>
                  <a:lnTo>
                    <a:pt x="1468014" y="505460"/>
                  </a:lnTo>
                  <a:lnTo>
                    <a:pt x="1461663" y="494982"/>
                  </a:lnTo>
                  <a:lnTo>
                    <a:pt x="1454994" y="485140"/>
                  </a:lnTo>
                  <a:lnTo>
                    <a:pt x="1447691" y="475297"/>
                  </a:lnTo>
                  <a:lnTo>
                    <a:pt x="1440705" y="465772"/>
                  </a:lnTo>
                  <a:lnTo>
                    <a:pt x="1433401" y="455930"/>
                  </a:lnTo>
                  <a:lnTo>
                    <a:pt x="1426098" y="447040"/>
                  </a:lnTo>
                  <a:lnTo>
                    <a:pt x="1418476" y="437832"/>
                  </a:lnTo>
                  <a:lnTo>
                    <a:pt x="1410855" y="428942"/>
                  </a:lnTo>
                  <a:lnTo>
                    <a:pt x="1402917" y="420370"/>
                  </a:lnTo>
                  <a:lnTo>
                    <a:pt x="1395296" y="412115"/>
                  </a:lnTo>
                  <a:lnTo>
                    <a:pt x="1387357" y="404177"/>
                  </a:lnTo>
                  <a:lnTo>
                    <a:pt x="1371480" y="388302"/>
                  </a:lnTo>
                  <a:lnTo>
                    <a:pt x="1355285" y="374015"/>
                  </a:lnTo>
                  <a:lnTo>
                    <a:pt x="1338772" y="360045"/>
                  </a:lnTo>
                  <a:lnTo>
                    <a:pt x="1322260" y="347027"/>
                  </a:lnTo>
                  <a:lnTo>
                    <a:pt x="1306065" y="334962"/>
                  </a:lnTo>
                  <a:lnTo>
                    <a:pt x="1289870" y="323850"/>
                  </a:lnTo>
                  <a:lnTo>
                    <a:pt x="1273676" y="313372"/>
                  </a:lnTo>
                  <a:lnTo>
                    <a:pt x="1262693" y="306783"/>
                  </a:lnTo>
                  <a:lnTo>
                    <a:pt x="1262392" y="307587"/>
                  </a:lnTo>
                  <a:lnTo>
                    <a:pt x="1257633" y="317458"/>
                  </a:lnTo>
                  <a:lnTo>
                    <a:pt x="1252874" y="327011"/>
                  </a:lnTo>
                  <a:lnTo>
                    <a:pt x="1247481" y="336563"/>
                  </a:lnTo>
                  <a:lnTo>
                    <a:pt x="1241770" y="345160"/>
                  </a:lnTo>
                  <a:lnTo>
                    <a:pt x="1235742" y="353757"/>
                  </a:lnTo>
                  <a:lnTo>
                    <a:pt x="1229079" y="362354"/>
                  </a:lnTo>
                  <a:lnTo>
                    <a:pt x="1222416" y="370315"/>
                  </a:lnTo>
                  <a:lnTo>
                    <a:pt x="1214802" y="377957"/>
                  </a:lnTo>
                  <a:lnTo>
                    <a:pt x="1207187" y="385599"/>
                  </a:lnTo>
                  <a:lnTo>
                    <a:pt x="1199255" y="392285"/>
                  </a:lnTo>
                  <a:lnTo>
                    <a:pt x="1190689" y="398972"/>
                  </a:lnTo>
                  <a:lnTo>
                    <a:pt x="1182123" y="405022"/>
                  </a:lnTo>
                  <a:lnTo>
                    <a:pt x="1173239" y="410753"/>
                  </a:lnTo>
                  <a:lnTo>
                    <a:pt x="1164038" y="416166"/>
                  </a:lnTo>
                  <a:lnTo>
                    <a:pt x="1154520" y="421261"/>
                  </a:lnTo>
                  <a:lnTo>
                    <a:pt x="1144684" y="425719"/>
                  </a:lnTo>
                  <a:lnTo>
                    <a:pt x="1134849" y="429540"/>
                  </a:lnTo>
                  <a:lnTo>
                    <a:pt x="1124696" y="432724"/>
                  </a:lnTo>
                  <a:lnTo>
                    <a:pt x="1114226" y="435908"/>
                  </a:lnTo>
                  <a:lnTo>
                    <a:pt x="1103439" y="438455"/>
                  </a:lnTo>
                  <a:lnTo>
                    <a:pt x="1092652" y="440366"/>
                  </a:lnTo>
                  <a:lnTo>
                    <a:pt x="1081547" y="441639"/>
                  </a:lnTo>
                  <a:lnTo>
                    <a:pt x="1070443" y="442595"/>
                  </a:lnTo>
                  <a:lnTo>
                    <a:pt x="1059021" y="442913"/>
                  </a:lnTo>
                  <a:lnTo>
                    <a:pt x="1047917" y="442595"/>
                  </a:lnTo>
                  <a:lnTo>
                    <a:pt x="1036178" y="441639"/>
                  </a:lnTo>
                  <a:lnTo>
                    <a:pt x="1025390" y="440366"/>
                  </a:lnTo>
                  <a:lnTo>
                    <a:pt x="1014286" y="438455"/>
                  </a:lnTo>
                  <a:lnTo>
                    <a:pt x="1003816" y="435908"/>
                  </a:lnTo>
                  <a:lnTo>
                    <a:pt x="993663" y="432724"/>
                  </a:lnTo>
                  <a:lnTo>
                    <a:pt x="983193" y="429540"/>
                  </a:lnTo>
                  <a:lnTo>
                    <a:pt x="973040" y="425719"/>
                  </a:lnTo>
                  <a:lnTo>
                    <a:pt x="963205" y="421261"/>
                  </a:lnTo>
                  <a:lnTo>
                    <a:pt x="954004" y="416166"/>
                  </a:lnTo>
                  <a:lnTo>
                    <a:pt x="944486" y="410753"/>
                  </a:lnTo>
                  <a:lnTo>
                    <a:pt x="935602" y="405022"/>
                  </a:lnTo>
                  <a:lnTo>
                    <a:pt x="927036" y="398972"/>
                  </a:lnTo>
                  <a:lnTo>
                    <a:pt x="918787" y="392285"/>
                  </a:lnTo>
                  <a:lnTo>
                    <a:pt x="910538" y="385599"/>
                  </a:lnTo>
                  <a:lnTo>
                    <a:pt x="902923" y="377957"/>
                  </a:lnTo>
                  <a:lnTo>
                    <a:pt x="895626" y="370315"/>
                  </a:lnTo>
                  <a:lnTo>
                    <a:pt x="888646" y="362354"/>
                  </a:lnTo>
                  <a:lnTo>
                    <a:pt x="881984" y="353757"/>
                  </a:lnTo>
                  <a:lnTo>
                    <a:pt x="875955" y="345160"/>
                  </a:lnTo>
                  <a:lnTo>
                    <a:pt x="870244" y="336563"/>
                  </a:lnTo>
                  <a:lnTo>
                    <a:pt x="864851" y="327011"/>
                  </a:lnTo>
                  <a:lnTo>
                    <a:pt x="860092" y="317458"/>
                  </a:lnTo>
                  <a:lnTo>
                    <a:pt x="855650" y="307587"/>
                  </a:lnTo>
                  <a:lnTo>
                    <a:pt x="851843" y="297398"/>
                  </a:lnTo>
                  <a:lnTo>
                    <a:pt x="848353" y="287527"/>
                  </a:lnTo>
                  <a:lnTo>
                    <a:pt x="845497" y="277020"/>
                  </a:lnTo>
                  <a:lnTo>
                    <a:pt x="842959" y="266194"/>
                  </a:lnTo>
                  <a:lnTo>
                    <a:pt x="840738" y="255367"/>
                  </a:lnTo>
                  <a:lnTo>
                    <a:pt x="839469" y="244223"/>
                  </a:lnTo>
                  <a:lnTo>
                    <a:pt x="838517" y="233079"/>
                  </a:lnTo>
                  <a:lnTo>
                    <a:pt x="838200" y="221616"/>
                  </a:lnTo>
                  <a:lnTo>
                    <a:pt x="838517" y="210153"/>
                  </a:lnTo>
                  <a:lnTo>
                    <a:pt x="839469" y="198690"/>
                  </a:lnTo>
                  <a:lnTo>
                    <a:pt x="840738" y="187864"/>
                  </a:lnTo>
                  <a:lnTo>
                    <a:pt x="842959" y="176719"/>
                  </a:lnTo>
                  <a:lnTo>
                    <a:pt x="845497" y="166212"/>
                  </a:lnTo>
                  <a:lnTo>
                    <a:pt x="848353" y="155704"/>
                  </a:lnTo>
                  <a:lnTo>
                    <a:pt x="851843" y="145515"/>
                  </a:lnTo>
                  <a:lnTo>
                    <a:pt x="855650" y="135326"/>
                  </a:lnTo>
                  <a:lnTo>
                    <a:pt x="860092" y="125455"/>
                  </a:lnTo>
                  <a:lnTo>
                    <a:pt x="864851" y="116221"/>
                  </a:lnTo>
                  <a:lnTo>
                    <a:pt x="870244" y="106668"/>
                  </a:lnTo>
                  <a:lnTo>
                    <a:pt x="875955" y="97753"/>
                  </a:lnTo>
                  <a:lnTo>
                    <a:pt x="881984" y="89156"/>
                  </a:lnTo>
                  <a:lnTo>
                    <a:pt x="888646" y="80877"/>
                  </a:lnTo>
                  <a:lnTo>
                    <a:pt x="895626" y="72598"/>
                  </a:lnTo>
                  <a:lnTo>
                    <a:pt x="902923" y="64956"/>
                  </a:lnTo>
                  <a:lnTo>
                    <a:pt x="910538" y="57633"/>
                  </a:lnTo>
                  <a:lnTo>
                    <a:pt x="918787" y="50946"/>
                  </a:lnTo>
                  <a:lnTo>
                    <a:pt x="927036" y="43941"/>
                  </a:lnTo>
                  <a:lnTo>
                    <a:pt x="935602" y="37891"/>
                  </a:lnTo>
                  <a:lnTo>
                    <a:pt x="944486" y="32160"/>
                  </a:lnTo>
                  <a:lnTo>
                    <a:pt x="954004" y="26747"/>
                  </a:lnTo>
                  <a:lnTo>
                    <a:pt x="963205" y="21970"/>
                  </a:lnTo>
                  <a:lnTo>
                    <a:pt x="973040" y="17831"/>
                  </a:lnTo>
                  <a:lnTo>
                    <a:pt x="983193" y="13692"/>
                  </a:lnTo>
                  <a:lnTo>
                    <a:pt x="993663" y="10189"/>
                  </a:lnTo>
                  <a:lnTo>
                    <a:pt x="1003816" y="7323"/>
                  </a:lnTo>
                  <a:lnTo>
                    <a:pt x="1014286" y="4776"/>
                  </a:lnTo>
                  <a:lnTo>
                    <a:pt x="1025390" y="2547"/>
                  </a:lnTo>
                  <a:lnTo>
                    <a:pt x="1036178" y="1274"/>
                  </a:lnTo>
                  <a:lnTo>
                    <a:pt x="1047917" y="318"/>
                  </a:lnTo>
                  <a:lnTo>
                    <a:pt x="1059021"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35" name="组合 34"/>
          <p:cNvGrpSpPr/>
          <p:nvPr/>
        </p:nvGrpSpPr>
        <p:grpSpPr>
          <a:xfrm>
            <a:off x="5165301" y="1439874"/>
            <a:ext cx="397018" cy="397019"/>
            <a:chOff x="3211798" y="2284092"/>
            <a:chExt cx="1164617" cy="1164619"/>
          </a:xfrm>
          <a:effectLst>
            <a:reflection blurRad="88900" stA="83000" endPos="63000" dist="50800" dir="5400000" sy="-100000" algn="bl" rotWithShape="0"/>
          </a:effectLst>
        </p:grpSpPr>
        <p:sp>
          <p:nvSpPr>
            <p:cNvPr id="36" name="椭圆 35"/>
            <p:cNvSpPr/>
            <p:nvPr/>
          </p:nvSpPr>
          <p:spPr>
            <a:xfrm>
              <a:off x="3211798" y="2284092"/>
              <a:ext cx="1164617"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7" name="KSO_Shape"/>
            <p:cNvSpPr/>
            <p:nvPr/>
          </p:nvSpPr>
          <p:spPr bwMode="auto">
            <a:xfrm>
              <a:off x="3583891" y="2632626"/>
              <a:ext cx="395692" cy="499821"/>
            </a:xfrm>
            <a:custGeom>
              <a:gdLst>
                <a:gd name="T0" fmla="*/ 409258 w 1908175"/>
                <a:gd name="T1" fmla="*/ 1596961 h 2408238"/>
                <a:gd name="T2" fmla="*/ 401003 w 1908175"/>
                <a:gd name="T3" fmla="*/ 1624631 h 2408238"/>
                <a:gd name="T4" fmla="*/ 401003 w 1908175"/>
                <a:gd name="T5" fmla="*/ 1652937 h 2408238"/>
                <a:gd name="T6" fmla="*/ 409258 w 1908175"/>
                <a:gd name="T7" fmla="*/ 1679971 h 2408238"/>
                <a:gd name="T8" fmla="*/ 425133 w 1908175"/>
                <a:gd name="T9" fmla="*/ 1704142 h 2408238"/>
                <a:gd name="T10" fmla="*/ 554990 w 1908175"/>
                <a:gd name="T11" fmla="*/ 1802737 h 2408238"/>
                <a:gd name="T12" fmla="*/ 581660 w 1908175"/>
                <a:gd name="T13" fmla="*/ 1815459 h 2408238"/>
                <a:gd name="T14" fmla="*/ 609600 w 1908175"/>
                <a:gd name="T15" fmla="*/ 1819275 h 2408238"/>
                <a:gd name="T16" fmla="*/ 637540 w 1908175"/>
                <a:gd name="T17" fmla="*/ 1815459 h 2408238"/>
                <a:gd name="T18" fmla="*/ 663575 w 1908175"/>
                <a:gd name="T19" fmla="*/ 1803055 h 2408238"/>
                <a:gd name="T20" fmla="*/ 685483 w 1908175"/>
                <a:gd name="T21" fmla="*/ 1783336 h 2408238"/>
                <a:gd name="T22" fmla="*/ 915988 w 1908175"/>
                <a:gd name="T23" fmla="*/ 1192088 h 2408238"/>
                <a:gd name="T24" fmla="*/ 1603504 w 1908175"/>
                <a:gd name="T25" fmla="*/ 317 h 2408238"/>
                <a:gd name="T26" fmla="*/ 1642621 w 1908175"/>
                <a:gd name="T27" fmla="*/ 16177 h 2408238"/>
                <a:gd name="T28" fmla="*/ 1902769 w 1908175"/>
                <a:gd name="T29" fmla="*/ 238854 h 2408238"/>
                <a:gd name="T30" fmla="*/ 1907221 w 1908175"/>
                <a:gd name="T31" fmla="*/ 279456 h 2408238"/>
                <a:gd name="T32" fmla="*/ 1887503 w 1908175"/>
                <a:gd name="T33" fmla="*/ 316886 h 2408238"/>
                <a:gd name="T34" fmla="*/ 1850612 w 1908175"/>
                <a:gd name="T35" fmla="*/ 336552 h 2408238"/>
                <a:gd name="T36" fmla="*/ 1809586 w 1908175"/>
                <a:gd name="T37" fmla="*/ 332746 h 2408238"/>
                <a:gd name="T38" fmla="*/ 1514715 w 1908175"/>
                <a:gd name="T39" fmla="*/ 544883 h 2408238"/>
                <a:gd name="T40" fmla="*/ 1542348 w 1908175"/>
                <a:gd name="T41" fmla="*/ 572827 h 2408238"/>
                <a:gd name="T42" fmla="*/ 1559817 w 1908175"/>
                <a:gd name="T43" fmla="*/ 606169 h 2408238"/>
                <a:gd name="T44" fmla="*/ 1567122 w 1908175"/>
                <a:gd name="T45" fmla="*/ 642687 h 2408238"/>
                <a:gd name="T46" fmla="*/ 1563311 w 1908175"/>
                <a:gd name="T47" fmla="*/ 680157 h 2408238"/>
                <a:gd name="T48" fmla="*/ 1549018 w 1908175"/>
                <a:gd name="T49" fmla="*/ 715722 h 2408238"/>
                <a:gd name="T50" fmla="*/ 708286 w 1908175"/>
                <a:gd name="T51" fmla="*/ 1844913 h 2408238"/>
                <a:gd name="T52" fmla="*/ 677477 w 1908175"/>
                <a:gd name="T53" fmla="*/ 1867776 h 2408238"/>
                <a:gd name="T54" fmla="*/ 642222 w 1908175"/>
                <a:gd name="T55" fmla="*/ 1879843 h 2408238"/>
                <a:gd name="T56" fmla="*/ 605060 w 1908175"/>
                <a:gd name="T57" fmla="*/ 1882066 h 2408238"/>
                <a:gd name="T58" fmla="*/ 568217 w 1908175"/>
                <a:gd name="T59" fmla="*/ 1873174 h 2408238"/>
                <a:gd name="T60" fmla="*/ 481825 w 1908175"/>
                <a:gd name="T61" fmla="*/ 1814111 h 2408238"/>
                <a:gd name="T62" fmla="*/ 45102 w 1908175"/>
                <a:gd name="T63" fmla="*/ 2399982 h 2408238"/>
                <a:gd name="T64" fmla="*/ 32079 w 1908175"/>
                <a:gd name="T65" fmla="*/ 2407603 h 2408238"/>
                <a:gd name="T66" fmla="*/ 17469 w 1908175"/>
                <a:gd name="T67" fmla="*/ 2406650 h 2408238"/>
                <a:gd name="T68" fmla="*/ 4764 w 1908175"/>
                <a:gd name="T69" fmla="*/ 2397124 h 2408238"/>
                <a:gd name="T70" fmla="*/ 0 w 1908175"/>
                <a:gd name="T71" fmla="*/ 2379659 h 2408238"/>
                <a:gd name="T72" fmla="*/ 435770 w 1908175"/>
                <a:gd name="T73" fmla="*/ 1796328 h 2408238"/>
                <a:gd name="T74" fmla="*/ 388763 w 1908175"/>
                <a:gd name="T75" fmla="*/ 1744569 h 2408238"/>
                <a:gd name="T76" fmla="*/ 362719 w 1908175"/>
                <a:gd name="T77" fmla="*/ 1715989 h 2408238"/>
                <a:gd name="T78" fmla="*/ 346838 w 1908175"/>
                <a:gd name="T79" fmla="*/ 1681695 h 2408238"/>
                <a:gd name="T80" fmla="*/ 341438 w 1908175"/>
                <a:gd name="T81" fmla="*/ 1644542 h 2408238"/>
                <a:gd name="T82" fmla="*/ 346838 w 1908175"/>
                <a:gd name="T83" fmla="*/ 1607707 h 2408238"/>
                <a:gd name="T84" fmla="*/ 363036 w 1908175"/>
                <a:gd name="T85" fmla="*/ 1572459 h 2408238"/>
                <a:gd name="T86" fmla="*/ 1205039 w 1908175"/>
                <a:gd name="T87" fmla="*/ 444538 h 2408238"/>
                <a:gd name="T88" fmla="*/ 1236800 w 1908175"/>
                <a:gd name="T89" fmla="*/ 423263 h 2408238"/>
                <a:gd name="T90" fmla="*/ 1272374 w 1908175"/>
                <a:gd name="T91" fmla="*/ 412784 h 2408238"/>
                <a:gd name="T92" fmla="*/ 1309852 w 1908175"/>
                <a:gd name="T93" fmla="*/ 412466 h 2408238"/>
                <a:gd name="T94" fmla="*/ 1346378 w 1908175"/>
                <a:gd name="T95" fmla="*/ 423263 h 2408238"/>
                <a:gd name="T96" fmla="*/ 1396879 w 1908175"/>
                <a:gd name="T97" fmla="*/ 456287 h 2408238"/>
                <a:gd name="T98" fmla="*/ 1533856 w 1908175"/>
                <a:gd name="T99" fmla="*/ 105629 h 2408238"/>
                <a:gd name="T100" fmla="*/ 1525905 w 1908175"/>
                <a:gd name="T101" fmla="*/ 65344 h 2408238"/>
                <a:gd name="T102" fmla="*/ 1541806 w 1908175"/>
                <a:gd name="T103" fmla="*/ 26645 h 2408238"/>
                <a:gd name="T104" fmla="*/ 1576153 w 1908175"/>
                <a:gd name="T105" fmla="*/ 3172 h 240823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8175" h="2408238">
                  <a:moveTo>
                    <a:pt x="790575" y="1079500"/>
                  </a:moveTo>
                  <a:lnTo>
                    <a:pt x="419418" y="1579468"/>
                  </a:lnTo>
                  <a:lnTo>
                    <a:pt x="416560" y="1583921"/>
                  </a:lnTo>
                  <a:lnTo>
                    <a:pt x="414020" y="1587738"/>
                  </a:lnTo>
                  <a:lnTo>
                    <a:pt x="411480" y="1592190"/>
                  </a:lnTo>
                  <a:lnTo>
                    <a:pt x="409258" y="1596961"/>
                  </a:lnTo>
                  <a:lnTo>
                    <a:pt x="407035" y="1601096"/>
                  </a:lnTo>
                  <a:lnTo>
                    <a:pt x="405765" y="1605866"/>
                  </a:lnTo>
                  <a:lnTo>
                    <a:pt x="404178" y="1610637"/>
                  </a:lnTo>
                  <a:lnTo>
                    <a:pt x="402908" y="1615090"/>
                  </a:lnTo>
                  <a:lnTo>
                    <a:pt x="401638" y="1619860"/>
                  </a:lnTo>
                  <a:lnTo>
                    <a:pt x="401003" y="1624631"/>
                  </a:lnTo>
                  <a:lnTo>
                    <a:pt x="400685" y="1629084"/>
                  </a:lnTo>
                  <a:lnTo>
                    <a:pt x="400368" y="1633854"/>
                  </a:lnTo>
                  <a:lnTo>
                    <a:pt x="400050" y="1638625"/>
                  </a:lnTo>
                  <a:lnTo>
                    <a:pt x="400368" y="1643396"/>
                  </a:lnTo>
                  <a:lnTo>
                    <a:pt x="400685" y="1648166"/>
                  </a:lnTo>
                  <a:lnTo>
                    <a:pt x="401003" y="1652937"/>
                  </a:lnTo>
                  <a:lnTo>
                    <a:pt x="401955" y="1657708"/>
                  </a:lnTo>
                  <a:lnTo>
                    <a:pt x="402908" y="1662160"/>
                  </a:lnTo>
                  <a:lnTo>
                    <a:pt x="404178" y="1666613"/>
                  </a:lnTo>
                  <a:lnTo>
                    <a:pt x="405765" y="1671384"/>
                  </a:lnTo>
                  <a:lnTo>
                    <a:pt x="407353" y="1675836"/>
                  </a:lnTo>
                  <a:lnTo>
                    <a:pt x="409258" y="1679971"/>
                  </a:lnTo>
                  <a:lnTo>
                    <a:pt x="411480" y="1684424"/>
                  </a:lnTo>
                  <a:lnTo>
                    <a:pt x="413703" y="1688558"/>
                  </a:lnTo>
                  <a:lnTo>
                    <a:pt x="416243" y="1692693"/>
                  </a:lnTo>
                  <a:lnTo>
                    <a:pt x="419100" y="1696509"/>
                  </a:lnTo>
                  <a:lnTo>
                    <a:pt x="421958" y="1700644"/>
                  </a:lnTo>
                  <a:lnTo>
                    <a:pt x="425133" y="1704142"/>
                  </a:lnTo>
                  <a:lnTo>
                    <a:pt x="428625" y="1707641"/>
                  </a:lnTo>
                  <a:lnTo>
                    <a:pt x="432435" y="1711457"/>
                  </a:lnTo>
                  <a:lnTo>
                    <a:pt x="435928" y="1714638"/>
                  </a:lnTo>
                  <a:lnTo>
                    <a:pt x="439738" y="1717818"/>
                  </a:lnTo>
                  <a:lnTo>
                    <a:pt x="550545" y="1799874"/>
                  </a:lnTo>
                  <a:lnTo>
                    <a:pt x="554990" y="1802737"/>
                  </a:lnTo>
                  <a:lnTo>
                    <a:pt x="558800" y="1805599"/>
                  </a:lnTo>
                  <a:lnTo>
                    <a:pt x="563245" y="1807825"/>
                  </a:lnTo>
                  <a:lnTo>
                    <a:pt x="568008" y="1810370"/>
                  </a:lnTo>
                  <a:lnTo>
                    <a:pt x="572135" y="1812278"/>
                  </a:lnTo>
                  <a:lnTo>
                    <a:pt x="576898" y="1813868"/>
                  </a:lnTo>
                  <a:lnTo>
                    <a:pt x="581660" y="1815459"/>
                  </a:lnTo>
                  <a:lnTo>
                    <a:pt x="586105" y="1816413"/>
                  </a:lnTo>
                  <a:lnTo>
                    <a:pt x="590868" y="1817685"/>
                  </a:lnTo>
                  <a:lnTo>
                    <a:pt x="595630" y="1818321"/>
                  </a:lnTo>
                  <a:lnTo>
                    <a:pt x="600075" y="1818957"/>
                  </a:lnTo>
                  <a:lnTo>
                    <a:pt x="604838" y="1819275"/>
                  </a:lnTo>
                  <a:lnTo>
                    <a:pt x="609600" y="1819275"/>
                  </a:lnTo>
                  <a:lnTo>
                    <a:pt x="614363" y="1819275"/>
                  </a:lnTo>
                  <a:lnTo>
                    <a:pt x="619125" y="1818957"/>
                  </a:lnTo>
                  <a:lnTo>
                    <a:pt x="623888" y="1818321"/>
                  </a:lnTo>
                  <a:lnTo>
                    <a:pt x="628650" y="1817685"/>
                  </a:lnTo>
                  <a:lnTo>
                    <a:pt x="633095" y="1816413"/>
                  </a:lnTo>
                  <a:lnTo>
                    <a:pt x="637540" y="1815459"/>
                  </a:lnTo>
                  <a:lnTo>
                    <a:pt x="642303" y="1813550"/>
                  </a:lnTo>
                  <a:lnTo>
                    <a:pt x="646748" y="1812278"/>
                  </a:lnTo>
                  <a:lnTo>
                    <a:pt x="650875" y="1810052"/>
                  </a:lnTo>
                  <a:lnTo>
                    <a:pt x="655320" y="1808143"/>
                  </a:lnTo>
                  <a:lnTo>
                    <a:pt x="659448" y="1805599"/>
                  </a:lnTo>
                  <a:lnTo>
                    <a:pt x="663575" y="1803055"/>
                  </a:lnTo>
                  <a:lnTo>
                    <a:pt x="667385" y="1800192"/>
                  </a:lnTo>
                  <a:lnTo>
                    <a:pt x="671513" y="1797330"/>
                  </a:lnTo>
                  <a:lnTo>
                    <a:pt x="675005" y="1794149"/>
                  </a:lnTo>
                  <a:lnTo>
                    <a:pt x="678498" y="1790969"/>
                  </a:lnTo>
                  <a:lnTo>
                    <a:pt x="682308" y="1787470"/>
                  </a:lnTo>
                  <a:lnTo>
                    <a:pt x="685483" y="1783336"/>
                  </a:lnTo>
                  <a:lnTo>
                    <a:pt x="688658" y="1779519"/>
                  </a:lnTo>
                  <a:lnTo>
                    <a:pt x="1036638" y="1310401"/>
                  </a:lnTo>
                  <a:lnTo>
                    <a:pt x="1006793" y="1280505"/>
                  </a:lnTo>
                  <a:lnTo>
                    <a:pt x="976630" y="1250609"/>
                  </a:lnTo>
                  <a:lnTo>
                    <a:pt x="946468" y="1221031"/>
                  </a:lnTo>
                  <a:lnTo>
                    <a:pt x="915988" y="1192088"/>
                  </a:lnTo>
                  <a:lnTo>
                    <a:pt x="885508" y="1163146"/>
                  </a:lnTo>
                  <a:lnTo>
                    <a:pt x="854075" y="1135158"/>
                  </a:lnTo>
                  <a:lnTo>
                    <a:pt x="822325" y="1106852"/>
                  </a:lnTo>
                  <a:lnTo>
                    <a:pt x="790575" y="1079500"/>
                  </a:lnTo>
                  <a:close/>
                  <a:moveTo>
                    <a:pt x="1596825" y="0"/>
                  </a:moveTo>
                  <a:lnTo>
                    <a:pt x="1603504" y="317"/>
                  </a:lnTo>
                  <a:lnTo>
                    <a:pt x="1610501" y="1586"/>
                  </a:lnTo>
                  <a:lnTo>
                    <a:pt x="1617179" y="2855"/>
                  </a:lnTo>
                  <a:lnTo>
                    <a:pt x="1624176" y="5392"/>
                  </a:lnTo>
                  <a:lnTo>
                    <a:pt x="1630536" y="8247"/>
                  </a:lnTo>
                  <a:lnTo>
                    <a:pt x="1636897" y="11737"/>
                  </a:lnTo>
                  <a:lnTo>
                    <a:pt x="1642621" y="16177"/>
                  </a:lnTo>
                  <a:lnTo>
                    <a:pt x="1882097" y="210623"/>
                  </a:lnTo>
                  <a:lnTo>
                    <a:pt x="1887503" y="215698"/>
                  </a:lnTo>
                  <a:lnTo>
                    <a:pt x="1891956" y="221090"/>
                  </a:lnTo>
                  <a:lnTo>
                    <a:pt x="1896408" y="226800"/>
                  </a:lnTo>
                  <a:lnTo>
                    <a:pt x="1899906" y="232510"/>
                  </a:lnTo>
                  <a:lnTo>
                    <a:pt x="1902769" y="238854"/>
                  </a:lnTo>
                  <a:lnTo>
                    <a:pt x="1905313" y="245515"/>
                  </a:lnTo>
                  <a:lnTo>
                    <a:pt x="1906903" y="252176"/>
                  </a:lnTo>
                  <a:lnTo>
                    <a:pt x="1907857" y="259155"/>
                  </a:lnTo>
                  <a:lnTo>
                    <a:pt x="1908175" y="265816"/>
                  </a:lnTo>
                  <a:lnTo>
                    <a:pt x="1908175" y="272794"/>
                  </a:lnTo>
                  <a:lnTo>
                    <a:pt x="1907221" y="279456"/>
                  </a:lnTo>
                  <a:lnTo>
                    <a:pt x="1905313" y="286434"/>
                  </a:lnTo>
                  <a:lnTo>
                    <a:pt x="1903405" y="292778"/>
                  </a:lnTo>
                  <a:lnTo>
                    <a:pt x="1900542" y="299122"/>
                  </a:lnTo>
                  <a:lnTo>
                    <a:pt x="1896726" y="305783"/>
                  </a:lnTo>
                  <a:lnTo>
                    <a:pt x="1892592" y="311493"/>
                  </a:lnTo>
                  <a:lnTo>
                    <a:pt x="1887503" y="316886"/>
                  </a:lnTo>
                  <a:lnTo>
                    <a:pt x="1882097" y="321961"/>
                  </a:lnTo>
                  <a:lnTo>
                    <a:pt x="1876372" y="325767"/>
                  </a:lnTo>
                  <a:lnTo>
                    <a:pt x="1870012" y="329574"/>
                  </a:lnTo>
                  <a:lnTo>
                    <a:pt x="1863969" y="332746"/>
                  </a:lnTo>
                  <a:lnTo>
                    <a:pt x="1857608" y="334966"/>
                  </a:lnTo>
                  <a:lnTo>
                    <a:pt x="1850612" y="336552"/>
                  </a:lnTo>
                  <a:lnTo>
                    <a:pt x="1843933" y="337821"/>
                  </a:lnTo>
                  <a:lnTo>
                    <a:pt x="1836937" y="338138"/>
                  </a:lnTo>
                  <a:lnTo>
                    <a:pt x="1830258" y="337821"/>
                  </a:lnTo>
                  <a:lnTo>
                    <a:pt x="1823261" y="336552"/>
                  </a:lnTo>
                  <a:lnTo>
                    <a:pt x="1816583" y="335283"/>
                  </a:lnTo>
                  <a:lnTo>
                    <a:pt x="1809586" y="332746"/>
                  </a:lnTo>
                  <a:lnTo>
                    <a:pt x="1803226" y="329891"/>
                  </a:lnTo>
                  <a:lnTo>
                    <a:pt x="1797183" y="326084"/>
                  </a:lnTo>
                  <a:lnTo>
                    <a:pt x="1791141" y="321961"/>
                  </a:lnTo>
                  <a:lnTo>
                    <a:pt x="1723056" y="266679"/>
                  </a:lnTo>
                  <a:lnTo>
                    <a:pt x="1503281" y="536626"/>
                  </a:lnTo>
                  <a:lnTo>
                    <a:pt x="1514715" y="544883"/>
                  </a:lnTo>
                  <a:lnTo>
                    <a:pt x="1519797" y="549328"/>
                  </a:lnTo>
                  <a:lnTo>
                    <a:pt x="1524879" y="553456"/>
                  </a:lnTo>
                  <a:lnTo>
                    <a:pt x="1529643" y="558220"/>
                  </a:lnTo>
                  <a:lnTo>
                    <a:pt x="1534408" y="562983"/>
                  </a:lnTo>
                  <a:lnTo>
                    <a:pt x="1538219" y="567428"/>
                  </a:lnTo>
                  <a:lnTo>
                    <a:pt x="1542348" y="572827"/>
                  </a:lnTo>
                  <a:lnTo>
                    <a:pt x="1545842" y="577907"/>
                  </a:lnTo>
                  <a:lnTo>
                    <a:pt x="1549336" y="583306"/>
                  </a:lnTo>
                  <a:lnTo>
                    <a:pt x="1552194" y="588704"/>
                  </a:lnTo>
                  <a:lnTo>
                    <a:pt x="1555053" y="594420"/>
                  </a:lnTo>
                  <a:lnTo>
                    <a:pt x="1557594" y="600136"/>
                  </a:lnTo>
                  <a:lnTo>
                    <a:pt x="1559817" y="606169"/>
                  </a:lnTo>
                  <a:lnTo>
                    <a:pt x="1561723" y="612202"/>
                  </a:lnTo>
                  <a:lnTo>
                    <a:pt x="1563311" y="618236"/>
                  </a:lnTo>
                  <a:lnTo>
                    <a:pt x="1564899" y="624269"/>
                  </a:lnTo>
                  <a:lnTo>
                    <a:pt x="1565852" y="630620"/>
                  </a:lnTo>
                  <a:lnTo>
                    <a:pt x="1566804" y="636653"/>
                  </a:lnTo>
                  <a:lnTo>
                    <a:pt x="1567122" y="642687"/>
                  </a:lnTo>
                  <a:lnTo>
                    <a:pt x="1567440" y="648720"/>
                  </a:lnTo>
                  <a:lnTo>
                    <a:pt x="1567122" y="655388"/>
                  </a:lnTo>
                  <a:lnTo>
                    <a:pt x="1566804" y="661422"/>
                  </a:lnTo>
                  <a:lnTo>
                    <a:pt x="1565852" y="667455"/>
                  </a:lnTo>
                  <a:lnTo>
                    <a:pt x="1564899" y="674124"/>
                  </a:lnTo>
                  <a:lnTo>
                    <a:pt x="1563311" y="680157"/>
                  </a:lnTo>
                  <a:lnTo>
                    <a:pt x="1562040" y="686190"/>
                  </a:lnTo>
                  <a:lnTo>
                    <a:pt x="1559817" y="692224"/>
                  </a:lnTo>
                  <a:lnTo>
                    <a:pt x="1557594" y="698257"/>
                  </a:lnTo>
                  <a:lnTo>
                    <a:pt x="1555053" y="704290"/>
                  </a:lnTo>
                  <a:lnTo>
                    <a:pt x="1552194" y="710006"/>
                  </a:lnTo>
                  <a:lnTo>
                    <a:pt x="1549018" y="715722"/>
                  </a:lnTo>
                  <a:lnTo>
                    <a:pt x="1545524" y="721120"/>
                  </a:lnTo>
                  <a:lnTo>
                    <a:pt x="1541713" y="726836"/>
                  </a:lnTo>
                  <a:lnTo>
                    <a:pt x="721308" y="1829988"/>
                  </a:lnTo>
                  <a:lnTo>
                    <a:pt x="717497" y="1835386"/>
                  </a:lnTo>
                  <a:lnTo>
                    <a:pt x="713050" y="1840467"/>
                  </a:lnTo>
                  <a:lnTo>
                    <a:pt x="708286" y="1844913"/>
                  </a:lnTo>
                  <a:lnTo>
                    <a:pt x="703839" y="1849358"/>
                  </a:lnTo>
                  <a:lnTo>
                    <a:pt x="698757" y="1853487"/>
                  </a:lnTo>
                  <a:lnTo>
                    <a:pt x="693675" y="1857615"/>
                  </a:lnTo>
                  <a:lnTo>
                    <a:pt x="688594" y="1861108"/>
                  </a:lnTo>
                  <a:lnTo>
                    <a:pt x="683194" y="1864283"/>
                  </a:lnTo>
                  <a:lnTo>
                    <a:pt x="677477" y="1867776"/>
                  </a:lnTo>
                  <a:lnTo>
                    <a:pt x="672078" y="1870316"/>
                  </a:lnTo>
                  <a:lnTo>
                    <a:pt x="666360" y="1872539"/>
                  </a:lnTo>
                  <a:lnTo>
                    <a:pt x="660326" y="1875080"/>
                  </a:lnTo>
                  <a:lnTo>
                    <a:pt x="654291" y="1876985"/>
                  </a:lnTo>
                  <a:lnTo>
                    <a:pt x="648256" y="1878890"/>
                  </a:lnTo>
                  <a:lnTo>
                    <a:pt x="642222" y="1879843"/>
                  </a:lnTo>
                  <a:lnTo>
                    <a:pt x="636187" y="1881113"/>
                  </a:lnTo>
                  <a:lnTo>
                    <a:pt x="629834" y="1881748"/>
                  </a:lnTo>
                  <a:lnTo>
                    <a:pt x="623800" y="1882383"/>
                  </a:lnTo>
                  <a:lnTo>
                    <a:pt x="617447" y="1882383"/>
                  </a:lnTo>
                  <a:lnTo>
                    <a:pt x="611413" y="1882383"/>
                  </a:lnTo>
                  <a:lnTo>
                    <a:pt x="605060" y="1882066"/>
                  </a:lnTo>
                  <a:lnTo>
                    <a:pt x="598708" y="1881431"/>
                  </a:lnTo>
                  <a:lnTo>
                    <a:pt x="592673" y="1880160"/>
                  </a:lnTo>
                  <a:lnTo>
                    <a:pt x="586321" y="1878890"/>
                  </a:lnTo>
                  <a:lnTo>
                    <a:pt x="580286" y="1876985"/>
                  </a:lnTo>
                  <a:lnTo>
                    <a:pt x="574252" y="1875080"/>
                  </a:lnTo>
                  <a:lnTo>
                    <a:pt x="568217" y="1873174"/>
                  </a:lnTo>
                  <a:lnTo>
                    <a:pt x="562500" y="1870634"/>
                  </a:lnTo>
                  <a:lnTo>
                    <a:pt x="556465" y="1867141"/>
                  </a:lnTo>
                  <a:lnTo>
                    <a:pt x="550748" y="1864283"/>
                  </a:lnTo>
                  <a:lnTo>
                    <a:pt x="545031" y="1860790"/>
                  </a:lnTo>
                  <a:lnTo>
                    <a:pt x="539631" y="1856980"/>
                  </a:lnTo>
                  <a:lnTo>
                    <a:pt x="481825" y="1814111"/>
                  </a:lnTo>
                  <a:lnTo>
                    <a:pt x="481507" y="1817604"/>
                  </a:lnTo>
                  <a:lnTo>
                    <a:pt x="480554" y="1821414"/>
                  </a:lnTo>
                  <a:lnTo>
                    <a:pt x="479284" y="1824590"/>
                  </a:lnTo>
                  <a:lnTo>
                    <a:pt x="477061" y="1827765"/>
                  </a:lnTo>
                  <a:lnTo>
                    <a:pt x="47007" y="2397759"/>
                  </a:lnTo>
                  <a:lnTo>
                    <a:pt x="45102" y="2399982"/>
                  </a:lnTo>
                  <a:lnTo>
                    <a:pt x="43196" y="2401570"/>
                  </a:lnTo>
                  <a:lnTo>
                    <a:pt x="41290" y="2403475"/>
                  </a:lnTo>
                  <a:lnTo>
                    <a:pt x="39067" y="2404428"/>
                  </a:lnTo>
                  <a:lnTo>
                    <a:pt x="36844" y="2406015"/>
                  </a:lnTo>
                  <a:lnTo>
                    <a:pt x="34620" y="2406650"/>
                  </a:lnTo>
                  <a:lnTo>
                    <a:pt x="32079" y="2407603"/>
                  </a:lnTo>
                  <a:lnTo>
                    <a:pt x="29538" y="2407921"/>
                  </a:lnTo>
                  <a:lnTo>
                    <a:pt x="26997" y="2408238"/>
                  </a:lnTo>
                  <a:lnTo>
                    <a:pt x="24457" y="2408238"/>
                  </a:lnTo>
                  <a:lnTo>
                    <a:pt x="21916" y="2407921"/>
                  </a:lnTo>
                  <a:lnTo>
                    <a:pt x="20010" y="2407603"/>
                  </a:lnTo>
                  <a:lnTo>
                    <a:pt x="17469" y="2406650"/>
                  </a:lnTo>
                  <a:lnTo>
                    <a:pt x="14928" y="2405698"/>
                  </a:lnTo>
                  <a:lnTo>
                    <a:pt x="12705" y="2404428"/>
                  </a:lnTo>
                  <a:lnTo>
                    <a:pt x="10481" y="2402840"/>
                  </a:lnTo>
                  <a:lnTo>
                    <a:pt x="8258" y="2400935"/>
                  </a:lnTo>
                  <a:lnTo>
                    <a:pt x="6352" y="2399347"/>
                  </a:lnTo>
                  <a:lnTo>
                    <a:pt x="4764" y="2397124"/>
                  </a:lnTo>
                  <a:lnTo>
                    <a:pt x="3494" y="2394584"/>
                  </a:lnTo>
                  <a:lnTo>
                    <a:pt x="1906" y="2392043"/>
                  </a:lnTo>
                  <a:lnTo>
                    <a:pt x="1270" y="2389503"/>
                  </a:lnTo>
                  <a:lnTo>
                    <a:pt x="635" y="2386963"/>
                  </a:lnTo>
                  <a:lnTo>
                    <a:pt x="0" y="2384422"/>
                  </a:lnTo>
                  <a:lnTo>
                    <a:pt x="0" y="2379659"/>
                  </a:lnTo>
                  <a:lnTo>
                    <a:pt x="1270" y="2375213"/>
                  </a:lnTo>
                  <a:lnTo>
                    <a:pt x="1906" y="2372991"/>
                  </a:lnTo>
                  <a:lnTo>
                    <a:pt x="2541" y="2370768"/>
                  </a:lnTo>
                  <a:lnTo>
                    <a:pt x="4129" y="2368545"/>
                  </a:lnTo>
                  <a:lnTo>
                    <a:pt x="5399" y="2366322"/>
                  </a:lnTo>
                  <a:lnTo>
                    <a:pt x="435770" y="1796328"/>
                  </a:lnTo>
                  <a:lnTo>
                    <a:pt x="438311" y="1793788"/>
                  </a:lnTo>
                  <a:lnTo>
                    <a:pt x="441170" y="1791248"/>
                  </a:lnTo>
                  <a:lnTo>
                    <a:pt x="444029" y="1789660"/>
                  </a:lnTo>
                  <a:lnTo>
                    <a:pt x="447205" y="1788390"/>
                  </a:lnTo>
                  <a:lnTo>
                    <a:pt x="394163" y="1748697"/>
                  </a:lnTo>
                  <a:lnTo>
                    <a:pt x="388763" y="1744569"/>
                  </a:lnTo>
                  <a:lnTo>
                    <a:pt x="383681" y="1740440"/>
                  </a:lnTo>
                  <a:lnTo>
                    <a:pt x="378917" y="1735677"/>
                  </a:lnTo>
                  <a:lnTo>
                    <a:pt x="374470" y="1730914"/>
                  </a:lnTo>
                  <a:lnTo>
                    <a:pt x="370341" y="1726468"/>
                  </a:lnTo>
                  <a:lnTo>
                    <a:pt x="366212" y="1721070"/>
                  </a:lnTo>
                  <a:lnTo>
                    <a:pt x="362719" y="1715989"/>
                  </a:lnTo>
                  <a:lnTo>
                    <a:pt x="359542" y="1710591"/>
                  </a:lnTo>
                  <a:lnTo>
                    <a:pt x="356366" y="1705193"/>
                  </a:lnTo>
                  <a:lnTo>
                    <a:pt x="353825" y="1699477"/>
                  </a:lnTo>
                  <a:lnTo>
                    <a:pt x="351284" y="1693444"/>
                  </a:lnTo>
                  <a:lnTo>
                    <a:pt x="349061" y="1687728"/>
                  </a:lnTo>
                  <a:lnTo>
                    <a:pt x="346838" y="1681695"/>
                  </a:lnTo>
                  <a:lnTo>
                    <a:pt x="345567" y="1675661"/>
                  </a:lnTo>
                  <a:lnTo>
                    <a:pt x="343979" y="1669628"/>
                  </a:lnTo>
                  <a:lnTo>
                    <a:pt x="343026" y="1663277"/>
                  </a:lnTo>
                  <a:lnTo>
                    <a:pt x="342073" y="1657244"/>
                  </a:lnTo>
                  <a:lnTo>
                    <a:pt x="341438" y="1651210"/>
                  </a:lnTo>
                  <a:lnTo>
                    <a:pt x="341438" y="1644542"/>
                  </a:lnTo>
                  <a:lnTo>
                    <a:pt x="341438" y="1638508"/>
                  </a:lnTo>
                  <a:lnTo>
                    <a:pt x="342073" y="1632475"/>
                  </a:lnTo>
                  <a:lnTo>
                    <a:pt x="343026" y="1626124"/>
                  </a:lnTo>
                  <a:lnTo>
                    <a:pt x="343662" y="1619773"/>
                  </a:lnTo>
                  <a:lnTo>
                    <a:pt x="345250" y="1613740"/>
                  </a:lnTo>
                  <a:lnTo>
                    <a:pt x="346838" y="1607707"/>
                  </a:lnTo>
                  <a:lnTo>
                    <a:pt x="348743" y="1601673"/>
                  </a:lnTo>
                  <a:lnTo>
                    <a:pt x="350967" y="1595322"/>
                  </a:lnTo>
                  <a:lnTo>
                    <a:pt x="353825" y="1589606"/>
                  </a:lnTo>
                  <a:lnTo>
                    <a:pt x="356684" y="1583891"/>
                  </a:lnTo>
                  <a:lnTo>
                    <a:pt x="359860" y="1578175"/>
                  </a:lnTo>
                  <a:lnTo>
                    <a:pt x="363036" y="1572459"/>
                  </a:lnTo>
                  <a:lnTo>
                    <a:pt x="367165" y="1567061"/>
                  </a:lnTo>
                  <a:lnTo>
                    <a:pt x="1187252" y="463909"/>
                  </a:lnTo>
                  <a:lnTo>
                    <a:pt x="1191381" y="458510"/>
                  </a:lnTo>
                  <a:lnTo>
                    <a:pt x="1195828" y="453430"/>
                  </a:lnTo>
                  <a:lnTo>
                    <a:pt x="1200274" y="448984"/>
                  </a:lnTo>
                  <a:lnTo>
                    <a:pt x="1205039" y="444538"/>
                  </a:lnTo>
                  <a:lnTo>
                    <a:pt x="1209803" y="440410"/>
                  </a:lnTo>
                  <a:lnTo>
                    <a:pt x="1214885" y="436282"/>
                  </a:lnTo>
                  <a:lnTo>
                    <a:pt x="1220284" y="432789"/>
                  </a:lnTo>
                  <a:lnTo>
                    <a:pt x="1225684" y="429614"/>
                  </a:lnTo>
                  <a:lnTo>
                    <a:pt x="1231083" y="426121"/>
                  </a:lnTo>
                  <a:lnTo>
                    <a:pt x="1236800" y="423263"/>
                  </a:lnTo>
                  <a:lnTo>
                    <a:pt x="1242518" y="421040"/>
                  </a:lnTo>
                  <a:lnTo>
                    <a:pt x="1248235" y="418817"/>
                  </a:lnTo>
                  <a:lnTo>
                    <a:pt x="1254587" y="416912"/>
                  </a:lnTo>
                  <a:lnTo>
                    <a:pt x="1260304" y="415007"/>
                  </a:lnTo>
                  <a:lnTo>
                    <a:pt x="1266339" y="414054"/>
                  </a:lnTo>
                  <a:lnTo>
                    <a:pt x="1272374" y="412784"/>
                  </a:lnTo>
                  <a:lnTo>
                    <a:pt x="1279044" y="412149"/>
                  </a:lnTo>
                  <a:lnTo>
                    <a:pt x="1285078" y="411514"/>
                  </a:lnTo>
                  <a:lnTo>
                    <a:pt x="1291113" y="411514"/>
                  </a:lnTo>
                  <a:lnTo>
                    <a:pt x="1297465" y="411514"/>
                  </a:lnTo>
                  <a:lnTo>
                    <a:pt x="1303818" y="411831"/>
                  </a:lnTo>
                  <a:lnTo>
                    <a:pt x="1309852" y="412466"/>
                  </a:lnTo>
                  <a:lnTo>
                    <a:pt x="1315887" y="413736"/>
                  </a:lnTo>
                  <a:lnTo>
                    <a:pt x="1322557" y="415007"/>
                  </a:lnTo>
                  <a:lnTo>
                    <a:pt x="1328592" y="416594"/>
                  </a:lnTo>
                  <a:lnTo>
                    <a:pt x="1334626" y="418817"/>
                  </a:lnTo>
                  <a:lnTo>
                    <a:pt x="1340344" y="420722"/>
                  </a:lnTo>
                  <a:lnTo>
                    <a:pt x="1346378" y="423263"/>
                  </a:lnTo>
                  <a:lnTo>
                    <a:pt x="1352413" y="426121"/>
                  </a:lnTo>
                  <a:lnTo>
                    <a:pt x="1358130" y="429614"/>
                  </a:lnTo>
                  <a:lnTo>
                    <a:pt x="1363530" y="433107"/>
                  </a:lnTo>
                  <a:lnTo>
                    <a:pt x="1368929" y="436917"/>
                  </a:lnTo>
                  <a:lnTo>
                    <a:pt x="1414031" y="470577"/>
                  </a:lnTo>
                  <a:lnTo>
                    <a:pt x="1396879" y="456287"/>
                  </a:lnTo>
                  <a:lnTo>
                    <a:pt x="1619666" y="182730"/>
                  </a:lnTo>
                  <a:lnTo>
                    <a:pt x="1551665" y="127515"/>
                  </a:lnTo>
                  <a:lnTo>
                    <a:pt x="1546259" y="122440"/>
                  </a:lnTo>
                  <a:lnTo>
                    <a:pt x="1541806" y="117048"/>
                  </a:lnTo>
                  <a:lnTo>
                    <a:pt x="1537354" y="111338"/>
                  </a:lnTo>
                  <a:lnTo>
                    <a:pt x="1533856" y="105629"/>
                  </a:lnTo>
                  <a:lnTo>
                    <a:pt x="1530993" y="99284"/>
                  </a:lnTo>
                  <a:lnTo>
                    <a:pt x="1528449" y="92623"/>
                  </a:lnTo>
                  <a:lnTo>
                    <a:pt x="1526859" y="85962"/>
                  </a:lnTo>
                  <a:lnTo>
                    <a:pt x="1525905" y="78984"/>
                  </a:lnTo>
                  <a:lnTo>
                    <a:pt x="1525587" y="72322"/>
                  </a:lnTo>
                  <a:lnTo>
                    <a:pt x="1525905" y="65344"/>
                  </a:lnTo>
                  <a:lnTo>
                    <a:pt x="1526541" y="58683"/>
                  </a:lnTo>
                  <a:lnTo>
                    <a:pt x="1528449" y="51704"/>
                  </a:lnTo>
                  <a:lnTo>
                    <a:pt x="1530357" y="45360"/>
                  </a:lnTo>
                  <a:lnTo>
                    <a:pt x="1533220" y="38699"/>
                  </a:lnTo>
                  <a:lnTo>
                    <a:pt x="1537036" y="32355"/>
                  </a:lnTo>
                  <a:lnTo>
                    <a:pt x="1541806" y="26645"/>
                  </a:lnTo>
                  <a:lnTo>
                    <a:pt x="1546259" y="21253"/>
                  </a:lnTo>
                  <a:lnTo>
                    <a:pt x="1551665" y="16177"/>
                  </a:lnTo>
                  <a:lnTo>
                    <a:pt x="1557390" y="12371"/>
                  </a:lnTo>
                  <a:lnTo>
                    <a:pt x="1563750" y="8565"/>
                  </a:lnTo>
                  <a:lnTo>
                    <a:pt x="1569793" y="5392"/>
                  </a:lnTo>
                  <a:lnTo>
                    <a:pt x="1576153" y="3172"/>
                  </a:lnTo>
                  <a:lnTo>
                    <a:pt x="1583150" y="1586"/>
                  </a:lnTo>
                  <a:lnTo>
                    <a:pt x="1589829" y="317"/>
                  </a:lnTo>
                  <a:lnTo>
                    <a:pt x="1596825"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38" name="组合 37"/>
          <p:cNvGrpSpPr/>
          <p:nvPr/>
        </p:nvGrpSpPr>
        <p:grpSpPr>
          <a:xfrm>
            <a:off x="5763398" y="1434451"/>
            <a:ext cx="397019" cy="397019"/>
            <a:chOff x="4732991" y="2278669"/>
            <a:chExt cx="1164618" cy="1164619"/>
          </a:xfrm>
          <a:effectLst>
            <a:reflection blurRad="88900" stA="83000" endPos="63000" dist="50800" dir="5400000" sy="-100000" algn="bl" rotWithShape="0"/>
          </a:effectLst>
        </p:grpSpPr>
        <p:sp>
          <p:nvSpPr>
            <p:cNvPr id="39" name="椭圆 38"/>
            <p:cNvSpPr/>
            <p:nvPr/>
          </p:nvSpPr>
          <p:spPr>
            <a:xfrm>
              <a:off x="4732991" y="2278669"/>
              <a:ext cx="1164618"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40" name="KSO_Shape"/>
            <p:cNvSpPr/>
            <p:nvPr/>
          </p:nvSpPr>
          <p:spPr bwMode="auto">
            <a:xfrm>
              <a:off x="5076643" y="2662172"/>
              <a:ext cx="499821" cy="431512"/>
            </a:xfrm>
            <a:custGeom>
              <a:gdLst>
                <a:gd name="T0" fmla="*/ 432306676 w 6235"/>
                <a:gd name="T1" fmla="*/ 188202068 h 5380"/>
                <a:gd name="T2" fmla="*/ 425585249 w 6235"/>
                <a:gd name="T3" fmla="*/ 175686526 h 5380"/>
                <a:gd name="T4" fmla="*/ 419517664 w 6235"/>
                <a:gd name="T5" fmla="*/ 168307917 h 5380"/>
                <a:gd name="T6" fmla="*/ 411302791 w 6235"/>
                <a:gd name="T7" fmla="*/ 163077441 h 5380"/>
                <a:gd name="T8" fmla="*/ 405981623 w 6235"/>
                <a:gd name="T9" fmla="*/ 161396108 h 5380"/>
                <a:gd name="T10" fmla="*/ 398980328 w 6235"/>
                <a:gd name="T11" fmla="*/ 160368660 h 5380"/>
                <a:gd name="T12" fmla="*/ 391979033 w 6235"/>
                <a:gd name="T13" fmla="*/ 160648984 h 5380"/>
                <a:gd name="T14" fmla="*/ 385164419 w 6235"/>
                <a:gd name="T15" fmla="*/ 162423555 h 5380"/>
                <a:gd name="T16" fmla="*/ 378816659 w 6235"/>
                <a:gd name="T17" fmla="*/ 165412355 h 5380"/>
                <a:gd name="T18" fmla="*/ 373122435 w 6235"/>
                <a:gd name="T19" fmla="*/ 169522146 h 5380"/>
                <a:gd name="T20" fmla="*/ 368361310 w 6235"/>
                <a:gd name="T21" fmla="*/ 174752316 h 5380"/>
                <a:gd name="T22" fmla="*/ 364533895 w 6235"/>
                <a:gd name="T23" fmla="*/ 181103783 h 5380"/>
                <a:gd name="T24" fmla="*/ 268103009 w 6235"/>
                <a:gd name="T25" fmla="*/ 29888304 h 5380"/>
                <a:gd name="T26" fmla="*/ 266049214 w 6235"/>
                <a:gd name="T27" fmla="*/ 22789713 h 5380"/>
                <a:gd name="T28" fmla="*/ 262781841 w 6235"/>
                <a:gd name="T29" fmla="*/ 16438552 h 5380"/>
                <a:gd name="T30" fmla="*/ 258394383 w 6235"/>
                <a:gd name="T31" fmla="*/ 10927752 h 5380"/>
                <a:gd name="T32" fmla="*/ 252980028 w 6235"/>
                <a:gd name="T33" fmla="*/ 6444705 h 5380"/>
                <a:gd name="T34" fmla="*/ 246912443 w 6235"/>
                <a:gd name="T35" fmla="*/ 2988800 h 5380"/>
                <a:gd name="T36" fmla="*/ 240191016 w 6235"/>
                <a:gd name="T37" fmla="*/ 840667 h 5380"/>
                <a:gd name="T38" fmla="*/ 233189721 w 6235"/>
                <a:gd name="T39" fmla="*/ 0 h 5380"/>
                <a:gd name="T40" fmla="*/ 225815064 w 6235"/>
                <a:gd name="T41" fmla="*/ 560343 h 5380"/>
                <a:gd name="T42" fmla="*/ 218346914 w 6235"/>
                <a:gd name="T43" fmla="*/ 2802019 h 5380"/>
                <a:gd name="T44" fmla="*/ 209665492 w 6235"/>
                <a:gd name="T45" fmla="*/ 7845714 h 5380"/>
                <a:gd name="T46" fmla="*/ 202944065 w 6235"/>
                <a:gd name="T47" fmla="*/ 14943999 h 5380"/>
                <a:gd name="T48" fmla="*/ 198183245 w 6235"/>
                <a:gd name="T49" fmla="*/ 23630380 h 5380"/>
                <a:gd name="T50" fmla="*/ 0 w 6235"/>
                <a:gd name="T51" fmla="*/ 395364689 h 5380"/>
                <a:gd name="T52" fmla="*/ 99885245 w 6235"/>
                <a:gd name="T53" fmla="*/ 395644708 h 5380"/>
                <a:gd name="T54" fmla="*/ 106606366 w 6235"/>
                <a:gd name="T55" fmla="*/ 395177603 h 5380"/>
                <a:gd name="T56" fmla="*/ 113047619 w 6235"/>
                <a:gd name="T57" fmla="*/ 393589812 h 5380"/>
                <a:gd name="T58" fmla="*/ 119022018 w 6235"/>
                <a:gd name="T59" fmla="*/ 390974574 h 5380"/>
                <a:gd name="T60" fmla="*/ 122569258 w 6235"/>
                <a:gd name="T61" fmla="*/ 388639660 h 5380"/>
                <a:gd name="T62" fmla="*/ 126303486 w 6235"/>
                <a:gd name="T63" fmla="*/ 385557623 h 5380"/>
                <a:gd name="T64" fmla="*/ 133304781 w 6235"/>
                <a:gd name="T65" fmla="*/ 376590918 h 5380"/>
                <a:gd name="T66" fmla="*/ 218907262 w 6235"/>
                <a:gd name="T67" fmla="*/ 166439803 h 5380"/>
                <a:gd name="T68" fmla="*/ 275104304 w 6235"/>
                <a:gd name="T69" fmla="*/ 476249371 h 5380"/>
                <a:gd name="T70" fmla="*/ 277811329 w 6235"/>
                <a:gd name="T71" fmla="*/ 483067637 h 5380"/>
                <a:gd name="T72" fmla="*/ 281731932 w 6235"/>
                <a:gd name="T73" fmla="*/ 488951999 h 5380"/>
                <a:gd name="T74" fmla="*/ 286493057 w 6235"/>
                <a:gd name="T75" fmla="*/ 493995389 h 5380"/>
                <a:gd name="T76" fmla="*/ 292280774 w 6235"/>
                <a:gd name="T77" fmla="*/ 497918399 h 5380"/>
                <a:gd name="T78" fmla="*/ 298721721 w 6235"/>
                <a:gd name="T79" fmla="*/ 500813655 h 5380"/>
                <a:gd name="T80" fmla="*/ 305629828 w 6235"/>
                <a:gd name="T81" fmla="*/ 502308208 h 5380"/>
                <a:gd name="T82" fmla="*/ 312817804 w 6235"/>
                <a:gd name="T83" fmla="*/ 502401446 h 5380"/>
                <a:gd name="T84" fmla="*/ 318885695 w 6235"/>
                <a:gd name="T85" fmla="*/ 501467541 h 5380"/>
                <a:gd name="T86" fmla="*/ 327660611 w 6235"/>
                <a:gd name="T87" fmla="*/ 498011636 h 5380"/>
                <a:gd name="T88" fmla="*/ 335128455 w 6235"/>
                <a:gd name="T89" fmla="*/ 492501142 h 5380"/>
                <a:gd name="T90" fmla="*/ 340916478 w 6235"/>
                <a:gd name="T91" fmla="*/ 485496095 h 5380"/>
                <a:gd name="T92" fmla="*/ 343996864 w 6235"/>
                <a:gd name="T93" fmla="*/ 479331714 h 5380"/>
                <a:gd name="T94" fmla="*/ 345303936 w 6235"/>
                <a:gd name="T95" fmla="*/ 475221923 h 5380"/>
                <a:gd name="T96" fmla="*/ 437721031 w 6235"/>
                <a:gd name="T97" fmla="*/ 371267204 h 5380"/>
                <a:gd name="T98" fmla="*/ 443975298 w 6235"/>
                <a:gd name="T99" fmla="*/ 381261051 h 5380"/>
                <a:gd name="T100" fmla="*/ 453030387 w 6235"/>
                <a:gd name="T101" fmla="*/ 388546423 h 5380"/>
                <a:gd name="T102" fmla="*/ 463672417 w 6235"/>
                <a:gd name="T103" fmla="*/ 392562670 h 5380"/>
                <a:gd name="T104" fmla="*/ 472447333 w 6235"/>
                <a:gd name="T105" fmla="*/ 393403031 h 5380"/>
                <a:gd name="T106" fmla="*/ 493918073 w 6235"/>
                <a:gd name="T107" fmla="*/ 320550845 h 53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35" h="5380">
                  <a:moveTo>
                    <a:pt x="5291" y="3432"/>
                  </a:moveTo>
                  <a:lnTo>
                    <a:pt x="4652" y="2060"/>
                  </a:lnTo>
                  <a:lnTo>
                    <a:pt x="4631" y="2018"/>
                  </a:lnTo>
                  <a:lnTo>
                    <a:pt x="4610" y="1969"/>
                  </a:lnTo>
                  <a:lnTo>
                    <a:pt x="4586" y="1924"/>
                  </a:lnTo>
                  <a:lnTo>
                    <a:pt x="4573" y="1902"/>
                  </a:lnTo>
                  <a:lnTo>
                    <a:pt x="4559" y="1881"/>
                  </a:lnTo>
                  <a:lnTo>
                    <a:pt x="4544" y="1860"/>
                  </a:lnTo>
                  <a:lnTo>
                    <a:pt x="4529" y="1839"/>
                  </a:lnTo>
                  <a:lnTo>
                    <a:pt x="4512" y="1820"/>
                  </a:lnTo>
                  <a:lnTo>
                    <a:pt x="4494" y="1802"/>
                  </a:lnTo>
                  <a:lnTo>
                    <a:pt x="4475" y="1786"/>
                  </a:lnTo>
                  <a:lnTo>
                    <a:pt x="4454" y="1771"/>
                  </a:lnTo>
                  <a:lnTo>
                    <a:pt x="4431" y="1757"/>
                  </a:lnTo>
                  <a:lnTo>
                    <a:pt x="4406" y="1746"/>
                  </a:lnTo>
                  <a:lnTo>
                    <a:pt x="4387" y="1739"/>
                  </a:lnTo>
                  <a:lnTo>
                    <a:pt x="4369" y="1733"/>
                  </a:lnTo>
                  <a:lnTo>
                    <a:pt x="4349" y="1728"/>
                  </a:lnTo>
                  <a:lnTo>
                    <a:pt x="4331" y="1723"/>
                  </a:lnTo>
                  <a:lnTo>
                    <a:pt x="4312" y="1720"/>
                  </a:lnTo>
                  <a:lnTo>
                    <a:pt x="4292" y="1718"/>
                  </a:lnTo>
                  <a:lnTo>
                    <a:pt x="4274" y="1717"/>
                  </a:lnTo>
                  <a:lnTo>
                    <a:pt x="4254" y="1717"/>
                  </a:lnTo>
                  <a:lnTo>
                    <a:pt x="4236" y="1717"/>
                  </a:lnTo>
                  <a:lnTo>
                    <a:pt x="4217" y="1718"/>
                  </a:lnTo>
                  <a:lnTo>
                    <a:pt x="4199" y="1720"/>
                  </a:lnTo>
                  <a:lnTo>
                    <a:pt x="4180" y="1724"/>
                  </a:lnTo>
                  <a:lnTo>
                    <a:pt x="4162" y="1728"/>
                  </a:lnTo>
                  <a:lnTo>
                    <a:pt x="4143" y="1733"/>
                  </a:lnTo>
                  <a:lnTo>
                    <a:pt x="4126" y="1739"/>
                  </a:lnTo>
                  <a:lnTo>
                    <a:pt x="4109" y="1746"/>
                  </a:lnTo>
                  <a:lnTo>
                    <a:pt x="4091" y="1754"/>
                  </a:lnTo>
                  <a:lnTo>
                    <a:pt x="4074" y="1761"/>
                  </a:lnTo>
                  <a:lnTo>
                    <a:pt x="4058" y="1771"/>
                  </a:lnTo>
                  <a:lnTo>
                    <a:pt x="4042" y="1781"/>
                  </a:lnTo>
                  <a:lnTo>
                    <a:pt x="4027" y="1792"/>
                  </a:lnTo>
                  <a:lnTo>
                    <a:pt x="4012" y="1803"/>
                  </a:lnTo>
                  <a:lnTo>
                    <a:pt x="3997" y="1815"/>
                  </a:lnTo>
                  <a:lnTo>
                    <a:pt x="3984" y="1828"/>
                  </a:lnTo>
                  <a:lnTo>
                    <a:pt x="3970" y="1841"/>
                  </a:lnTo>
                  <a:lnTo>
                    <a:pt x="3958" y="1856"/>
                  </a:lnTo>
                  <a:lnTo>
                    <a:pt x="3946" y="1871"/>
                  </a:lnTo>
                  <a:lnTo>
                    <a:pt x="3935" y="1887"/>
                  </a:lnTo>
                  <a:lnTo>
                    <a:pt x="3923" y="1903"/>
                  </a:lnTo>
                  <a:lnTo>
                    <a:pt x="3915" y="1920"/>
                  </a:lnTo>
                  <a:lnTo>
                    <a:pt x="3905" y="1939"/>
                  </a:lnTo>
                  <a:lnTo>
                    <a:pt x="3898" y="1957"/>
                  </a:lnTo>
                  <a:lnTo>
                    <a:pt x="3430" y="3400"/>
                  </a:lnTo>
                  <a:lnTo>
                    <a:pt x="2872" y="320"/>
                  </a:lnTo>
                  <a:lnTo>
                    <a:pt x="2868" y="300"/>
                  </a:lnTo>
                  <a:lnTo>
                    <a:pt x="2863" y="281"/>
                  </a:lnTo>
                  <a:lnTo>
                    <a:pt x="2857" y="263"/>
                  </a:lnTo>
                  <a:lnTo>
                    <a:pt x="2850" y="244"/>
                  </a:lnTo>
                  <a:lnTo>
                    <a:pt x="2842" y="226"/>
                  </a:lnTo>
                  <a:lnTo>
                    <a:pt x="2834" y="209"/>
                  </a:lnTo>
                  <a:lnTo>
                    <a:pt x="2825" y="192"/>
                  </a:lnTo>
                  <a:lnTo>
                    <a:pt x="2815" y="176"/>
                  </a:lnTo>
                  <a:lnTo>
                    <a:pt x="2804" y="160"/>
                  </a:lnTo>
                  <a:lnTo>
                    <a:pt x="2793" y="146"/>
                  </a:lnTo>
                  <a:lnTo>
                    <a:pt x="2781" y="131"/>
                  </a:lnTo>
                  <a:lnTo>
                    <a:pt x="2768" y="117"/>
                  </a:lnTo>
                  <a:lnTo>
                    <a:pt x="2755" y="105"/>
                  </a:lnTo>
                  <a:lnTo>
                    <a:pt x="2740" y="93"/>
                  </a:lnTo>
                  <a:lnTo>
                    <a:pt x="2725" y="80"/>
                  </a:lnTo>
                  <a:lnTo>
                    <a:pt x="2710" y="69"/>
                  </a:lnTo>
                  <a:lnTo>
                    <a:pt x="2696" y="59"/>
                  </a:lnTo>
                  <a:lnTo>
                    <a:pt x="2678" y="49"/>
                  </a:lnTo>
                  <a:lnTo>
                    <a:pt x="2662" y="41"/>
                  </a:lnTo>
                  <a:lnTo>
                    <a:pt x="2645" y="32"/>
                  </a:lnTo>
                  <a:lnTo>
                    <a:pt x="2628" y="26"/>
                  </a:lnTo>
                  <a:lnTo>
                    <a:pt x="2610" y="20"/>
                  </a:lnTo>
                  <a:lnTo>
                    <a:pt x="2592" y="14"/>
                  </a:lnTo>
                  <a:lnTo>
                    <a:pt x="2573" y="9"/>
                  </a:lnTo>
                  <a:lnTo>
                    <a:pt x="2555" y="5"/>
                  </a:lnTo>
                  <a:lnTo>
                    <a:pt x="2536" y="2"/>
                  </a:lnTo>
                  <a:lnTo>
                    <a:pt x="2517" y="1"/>
                  </a:lnTo>
                  <a:lnTo>
                    <a:pt x="2498" y="0"/>
                  </a:lnTo>
                  <a:lnTo>
                    <a:pt x="2478" y="0"/>
                  </a:lnTo>
                  <a:lnTo>
                    <a:pt x="2459" y="1"/>
                  </a:lnTo>
                  <a:lnTo>
                    <a:pt x="2439" y="2"/>
                  </a:lnTo>
                  <a:lnTo>
                    <a:pt x="2419" y="6"/>
                  </a:lnTo>
                  <a:lnTo>
                    <a:pt x="2391" y="12"/>
                  </a:lnTo>
                  <a:lnTo>
                    <a:pt x="2365" y="20"/>
                  </a:lnTo>
                  <a:lnTo>
                    <a:pt x="2339" y="30"/>
                  </a:lnTo>
                  <a:lnTo>
                    <a:pt x="2314" y="41"/>
                  </a:lnTo>
                  <a:lnTo>
                    <a:pt x="2291" y="54"/>
                  </a:lnTo>
                  <a:lnTo>
                    <a:pt x="2267" y="68"/>
                  </a:lnTo>
                  <a:lnTo>
                    <a:pt x="2246" y="84"/>
                  </a:lnTo>
                  <a:lnTo>
                    <a:pt x="2227" y="101"/>
                  </a:lnTo>
                  <a:lnTo>
                    <a:pt x="2207" y="120"/>
                  </a:lnTo>
                  <a:lnTo>
                    <a:pt x="2190" y="139"/>
                  </a:lnTo>
                  <a:lnTo>
                    <a:pt x="2174" y="160"/>
                  </a:lnTo>
                  <a:lnTo>
                    <a:pt x="2159" y="183"/>
                  </a:lnTo>
                  <a:lnTo>
                    <a:pt x="2145" y="205"/>
                  </a:lnTo>
                  <a:lnTo>
                    <a:pt x="2134" y="228"/>
                  </a:lnTo>
                  <a:lnTo>
                    <a:pt x="2123" y="253"/>
                  </a:lnTo>
                  <a:lnTo>
                    <a:pt x="2116" y="279"/>
                  </a:lnTo>
                  <a:lnTo>
                    <a:pt x="823" y="3453"/>
                  </a:lnTo>
                  <a:lnTo>
                    <a:pt x="3" y="3453"/>
                  </a:lnTo>
                  <a:lnTo>
                    <a:pt x="0" y="4233"/>
                  </a:lnTo>
                  <a:lnTo>
                    <a:pt x="1033" y="4233"/>
                  </a:lnTo>
                  <a:lnTo>
                    <a:pt x="1052" y="4235"/>
                  </a:lnTo>
                  <a:lnTo>
                    <a:pt x="1070" y="4236"/>
                  </a:lnTo>
                  <a:lnTo>
                    <a:pt x="1088" y="4236"/>
                  </a:lnTo>
                  <a:lnTo>
                    <a:pt x="1106" y="4235"/>
                  </a:lnTo>
                  <a:lnTo>
                    <a:pt x="1123" y="4234"/>
                  </a:lnTo>
                  <a:lnTo>
                    <a:pt x="1142" y="4231"/>
                  </a:lnTo>
                  <a:lnTo>
                    <a:pt x="1159" y="4229"/>
                  </a:lnTo>
                  <a:lnTo>
                    <a:pt x="1176" y="4225"/>
                  </a:lnTo>
                  <a:lnTo>
                    <a:pt x="1194" y="4220"/>
                  </a:lnTo>
                  <a:lnTo>
                    <a:pt x="1211" y="4214"/>
                  </a:lnTo>
                  <a:lnTo>
                    <a:pt x="1227" y="4208"/>
                  </a:lnTo>
                  <a:lnTo>
                    <a:pt x="1243" y="4202"/>
                  </a:lnTo>
                  <a:lnTo>
                    <a:pt x="1259" y="4194"/>
                  </a:lnTo>
                  <a:lnTo>
                    <a:pt x="1275" y="4186"/>
                  </a:lnTo>
                  <a:lnTo>
                    <a:pt x="1291" y="4177"/>
                  </a:lnTo>
                  <a:lnTo>
                    <a:pt x="1306" y="4167"/>
                  </a:lnTo>
                  <a:lnTo>
                    <a:pt x="1313" y="4161"/>
                  </a:lnTo>
                  <a:lnTo>
                    <a:pt x="1331" y="4148"/>
                  </a:lnTo>
                  <a:lnTo>
                    <a:pt x="1353" y="4128"/>
                  </a:lnTo>
                  <a:lnTo>
                    <a:pt x="1375" y="4107"/>
                  </a:lnTo>
                  <a:lnTo>
                    <a:pt x="1395" y="4083"/>
                  </a:lnTo>
                  <a:lnTo>
                    <a:pt x="1412" y="4059"/>
                  </a:lnTo>
                  <a:lnTo>
                    <a:pt x="1428" y="4032"/>
                  </a:lnTo>
                  <a:lnTo>
                    <a:pt x="1442" y="4004"/>
                  </a:lnTo>
                  <a:lnTo>
                    <a:pt x="1454" y="3976"/>
                  </a:lnTo>
                  <a:lnTo>
                    <a:pt x="1463" y="3946"/>
                  </a:lnTo>
                  <a:lnTo>
                    <a:pt x="2345" y="1782"/>
                  </a:lnTo>
                  <a:lnTo>
                    <a:pt x="2939" y="5061"/>
                  </a:lnTo>
                  <a:lnTo>
                    <a:pt x="2942" y="5080"/>
                  </a:lnTo>
                  <a:lnTo>
                    <a:pt x="2947" y="5099"/>
                  </a:lnTo>
                  <a:lnTo>
                    <a:pt x="2953" y="5118"/>
                  </a:lnTo>
                  <a:lnTo>
                    <a:pt x="2960" y="5136"/>
                  </a:lnTo>
                  <a:lnTo>
                    <a:pt x="2968" y="5155"/>
                  </a:lnTo>
                  <a:lnTo>
                    <a:pt x="2976" y="5172"/>
                  </a:lnTo>
                  <a:lnTo>
                    <a:pt x="2986" y="5188"/>
                  </a:lnTo>
                  <a:lnTo>
                    <a:pt x="2995" y="5204"/>
                  </a:lnTo>
                  <a:lnTo>
                    <a:pt x="3007" y="5220"/>
                  </a:lnTo>
                  <a:lnTo>
                    <a:pt x="3018" y="5235"/>
                  </a:lnTo>
                  <a:lnTo>
                    <a:pt x="3030" y="5250"/>
                  </a:lnTo>
                  <a:lnTo>
                    <a:pt x="3042" y="5263"/>
                  </a:lnTo>
                  <a:lnTo>
                    <a:pt x="3056" y="5277"/>
                  </a:lnTo>
                  <a:lnTo>
                    <a:pt x="3069" y="5289"/>
                  </a:lnTo>
                  <a:lnTo>
                    <a:pt x="3084" y="5300"/>
                  </a:lnTo>
                  <a:lnTo>
                    <a:pt x="3099" y="5311"/>
                  </a:lnTo>
                  <a:lnTo>
                    <a:pt x="3115" y="5321"/>
                  </a:lnTo>
                  <a:lnTo>
                    <a:pt x="3131" y="5331"/>
                  </a:lnTo>
                  <a:lnTo>
                    <a:pt x="3148" y="5340"/>
                  </a:lnTo>
                  <a:lnTo>
                    <a:pt x="3164" y="5348"/>
                  </a:lnTo>
                  <a:lnTo>
                    <a:pt x="3182" y="5356"/>
                  </a:lnTo>
                  <a:lnTo>
                    <a:pt x="3200" y="5362"/>
                  </a:lnTo>
                  <a:lnTo>
                    <a:pt x="3218" y="5367"/>
                  </a:lnTo>
                  <a:lnTo>
                    <a:pt x="3236" y="5372"/>
                  </a:lnTo>
                  <a:lnTo>
                    <a:pt x="3255" y="5375"/>
                  </a:lnTo>
                  <a:lnTo>
                    <a:pt x="3274" y="5378"/>
                  </a:lnTo>
                  <a:lnTo>
                    <a:pt x="3293" y="5380"/>
                  </a:lnTo>
                  <a:lnTo>
                    <a:pt x="3313" y="5380"/>
                  </a:lnTo>
                  <a:lnTo>
                    <a:pt x="3332" y="5380"/>
                  </a:lnTo>
                  <a:lnTo>
                    <a:pt x="3351" y="5379"/>
                  </a:lnTo>
                  <a:lnTo>
                    <a:pt x="3371" y="5378"/>
                  </a:lnTo>
                  <a:lnTo>
                    <a:pt x="3390" y="5374"/>
                  </a:lnTo>
                  <a:lnTo>
                    <a:pt x="3416" y="5369"/>
                  </a:lnTo>
                  <a:lnTo>
                    <a:pt x="3441" y="5362"/>
                  </a:lnTo>
                  <a:lnTo>
                    <a:pt x="3466" y="5353"/>
                  </a:lnTo>
                  <a:lnTo>
                    <a:pt x="3488" y="5343"/>
                  </a:lnTo>
                  <a:lnTo>
                    <a:pt x="3510" y="5332"/>
                  </a:lnTo>
                  <a:lnTo>
                    <a:pt x="3532" y="5319"/>
                  </a:lnTo>
                  <a:lnTo>
                    <a:pt x="3552" y="5305"/>
                  </a:lnTo>
                  <a:lnTo>
                    <a:pt x="3572" y="5290"/>
                  </a:lnTo>
                  <a:lnTo>
                    <a:pt x="3590" y="5273"/>
                  </a:lnTo>
                  <a:lnTo>
                    <a:pt x="3608" y="5256"/>
                  </a:lnTo>
                  <a:lnTo>
                    <a:pt x="3624" y="5237"/>
                  </a:lnTo>
                  <a:lnTo>
                    <a:pt x="3638" y="5217"/>
                  </a:lnTo>
                  <a:lnTo>
                    <a:pt x="3652" y="5198"/>
                  </a:lnTo>
                  <a:lnTo>
                    <a:pt x="3664" y="5177"/>
                  </a:lnTo>
                  <a:lnTo>
                    <a:pt x="3675" y="5155"/>
                  </a:lnTo>
                  <a:lnTo>
                    <a:pt x="3685" y="5132"/>
                  </a:lnTo>
                  <a:lnTo>
                    <a:pt x="3691" y="5110"/>
                  </a:lnTo>
                  <a:lnTo>
                    <a:pt x="3699" y="5088"/>
                  </a:lnTo>
                  <a:lnTo>
                    <a:pt x="4317" y="3181"/>
                  </a:lnTo>
                  <a:lnTo>
                    <a:pt x="4676" y="3944"/>
                  </a:lnTo>
                  <a:lnTo>
                    <a:pt x="4689" y="3975"/>
                  </a:lnTo>
                  <a:lnTo>
                    <a:pt x="4702" y="4003"/>
                  </a:lnTo>
                  <a:lnTo>
                    <a:pt x="4718" y="4032"/>
                  </a:lnTo>
                  <a:lnTo>
                    <a:pt x="4737" y="4057"/>
                  </a:lnTo>
                  <a:lnTo>
                    <a:pt x="4756" y="4082"/>
                  </a:lnTo>
                  <a:lnTo>
                    <a:pt x="4779" y="4104"/>
                  </a:lnTo>
                  <a:lnTo>
                    <a:pt x="4802" y="4124"/>
                  </a:lnTo>
                  <a:lnTo>
                    <a:pt x="4827" y="4143"/>
                  </a:lnTo>
                  <a:lnTo>
                    <a:pt x="4853" y="4160"/>
                  </a:lnTo>
                  <a:lnTo>
                    <a:pt x="4880" y="4173"/>
                  </a:lnTo>
                  <a:lnTo>
                    <a:pt x="4908" y="4186"/>
                  </a:lnTo>
                  <a:lnTo>
                    <a:pt x="4938" y="4196"/>
                  </a:lnTo>
                  <a:lnTo>
                    <a:pt x="4967" y="4203"/>
                  </a:lnTo>
                  <a:lnTo>
                    <a:pt x="4998" y="4208"/>
                  </a:lnTo>
                  <a:lnTo>
                    <a:pt x="5029" y="4211"/>
                  </a:lnTo>
                  <a:lnTo>
                    <a:pt x="5061" y="4212"/>
                  </a:lnTo>
                  <a:lnTo>
                    <a:pt x="5074" y="4212"/>
                  </a:lnTo>
                  <a:lnTo>
                    <a:pt x="6235" y="4212"/>
                  </a:lnTo>
                  <a:lnTo>
                    <a:pt x="6235" y="3432"/>
                  </a:lnTo>
                  <a:lnTo>
                    <a:pt x="5291" y="3432"/>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Tree>
  </p:cSld>
  <p:clrMapOvr>
    <a:masterClrMapping/>
  </p:clrMapOvr>
  <mc:AlternateContent>
    <mc:Choice xmlns:p14="http://schemas.microsoft.com/office/powerpoint/2010/main" Requires="p14">
      <p:transition spd="slow" advTm="0" p14:dur="160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0-#ppt_w/2"/>
                                          </p:val>
                                        </p:tav>
                                        <p:tav tm="100000">
                                          <p:val>
                                            <p:strVal val="#ppt_x"/>
                                          </p:val>
                                        </p:tav>
                                      </p:tavLst>
                                    </p:anim>
                                    <p:anim calcmode="lin" valueType="num">
                                      <p:cBhvr additive="base">
                                        <p:cTn id="8" dur="800" fill="hold"/>
                                        <p:tgtEl>
                                          <p:spTgt spid="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
                            </p:stCondLst>
                            <p:childTnLst>
                              <p:par>
                                <p:cTn id="10" presetID="2" presetClass="entr" presetSubtype="2" accel="5330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1500" fill="hold"/>
                                        <p:tgtEl>
                                          <p:spTgt spid="32"/>
                                        </p:tgtEl>
                                        <p:attrNameLst>
                                          <p:attrName>ppt_x</p:attrName>
                                        </p:attrNameLst>
                                      </p:cBhvr>
                                      <p:tavLst>
                                        <p:tav tm="0">
                                          <p:val>
                                            <p:strVal val="1+#ppt_w/2"/>
                                          </p:val>
                                        </p:tav>
                                        <p:tav tm="100000">
                                          <p:val>
                                            <p:strVal val="#ppt_x"/>
                                          </p:val>
                                        </p:tav>
                                      </p:tavLst>
                                    </p:anim>
                                    <p:anim calcmode="lin" valueType="num">
                                      <p:cBhvr additive="base">
                                        <p:cTn id="13" dur="1500" fill="hold"/>
                                        <p:tgtEl>
                                          <p:spTgt spid="32"/>
                                        </p:tgtEl>
                                        <p:attrNameLst>
                                          <p:attrName>ppt_y</p:attrName>
                                        </p:attrNameLst>
                                      </p:cBhvr>
                                      <p:tavLst>
                                        <p:tav tm="0">
                                          <p:val>
                                            <p:strVal val="#ppt_y"/>
                                          </p:val>
                                        </p:tav>
                                        <p:tav tm="100000">
                                          <p:val>
                                            <p:strVal val="#ppt_y"/>
                                          </p:val>
                                        </p:tav>
                                      </p:tavLst>
                                    </p:anim>
                                  </p:childTnLst>
                                </p:cTn>
                              </p:par>
                              <p:par>
                                <p:cTn id="14" presetID="2" presetClass="entr" presetSubtype="2" accel="53300" fill="hold" nodeType="withEffect">
                                  <p:stCondLst>
                                    <p:cond delay="10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1500" fill="hold"/>
                                        <p:tgtEl>
                                          <p:spTgt spid="35"/>
                                        </p:tgtEl>
                                        <p:attrNameLst>
                                          <p:attrName>ppt_x</p:attrName>
                                        </p:attrNameLst>
                                      </p:cBhvr>
                                      <p:tavLst>
                                        <p:tav tm="0">
                                          <p:val>
                                            <p:strVal val="1+#ppt_w/2"/>
                                          </p:val>
                                        </p:tav>
                                        <p:tav tm="100000">
                                          <p:val>
                                            <p:strVal val="#ppt_x"/>
                                          </p:val>
                                        </p:tav>
                                      </p:tavLst>
                                    </p:anim>
                                    <p:anim calcmode="lin" valueType="num">
                                      <p:cBhvr additive="base">
                                        <p:cTn id="17" dur="1500" fill="hold"/>
                                        <p:tgtEl>
                                          <p:spTgt spid="35"/>
                                        </p:tgtEl>
                                        <p:attrNameLst>
                                          <p:attrName>ppt_y</p:attrName>
                                        </p:attrNameLst>
                                      </p:cBhvr>
                                      <p:tavLst>
                                        <p:tav tm="0">
                                          <p:val>
                                            <p:strVal val="#ppt_y"/>
                                          </p:val>
                                        </p:tav>
                                        <p:tav tm="100000">
                                          <p:val>
                                            <p:strVal val="#ppt_y"/>
                                          </p:val>
                                        </p:tav>
                                      </p:tavLst>
                                    </p:anim>
                                  </p:childTnLst>
                                </p:cTn>
                              </p:par>
                              <p:par>
                                <p:cTn id="18" presetID="2" presetClass="entr" presetSubtype="2" accel="53300" fill="hold" nodeType="withEffect">
                                  <p:stCondLst>
                                    <p:cond delay="20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1500" fill="hold"/>
                                        <p:tgtEl>
                                          <p:spTgt spid="38"/>
                                        </p:tgtEl>
                                        <p:attrNameLst>
                                          <p:attrName>ppt_x</p:attrName>
                                        </p:attrNameLst>
                                      </p:cBhvr>
                                      <p:tavLst>
                                        <p:tav tm="0">
                                          <p:val>
                                            <p:strVal val="1+#ppt_w/2"/>
                                          </p:val>
                                        </p:tav>
                                        <p:tav tm="100000">
                                          <p:val>
                                            <p:strVal val="#ppt_x"/>
                                          </p:val>
                                        </p:tav>
                                      </p:tavLst>
                                    </p:anim>
                                    <p:anim calcmode="lin" valueType="num">
                                      <p:cBhvr additive="base">
                                        <p:cTn id="21" dur="1500" fill="hold"/>
                                        <p:tgtEl>
                                          <p:spTgt spid="38"/>
                                        </p:tgtEl>
                                        <p:attrNameLst>
                                          <p:attrName>ppt_y</p:attrName>
                                        </p:attrNameLst>
                                      </p:cBhvr>
                                      <p:tavLst>
                                        <p:tav tm="0">
                                          <p:val>
                                            <p:strVal val="#ppt_y"/>
                                          </p:val>
                                        </p:tav>
                                        <p:tav tm="100000">
                                          <p:val>
                                            <p:strVal val="#ppt_y"/>
                                          </p:val>
                                        </p:tav>
                                      </p:tavLst>
                                    </p:anim>
                                  </p:childTnLst>
                                </p:cTn>
                              </p:par>
                              <p:par>
                                <p:cTn id="22" presetID="2" presetClass="entr" presetSubtype="2" accel="53300" fill="hold" nodeType="withEffect">
                                  <p:stCondLst>
                                    <p:cond delay="30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500" fill="hold"/>
                                        <p:tgtEl>
                                          <p:spTgt spid="27"/>
                                        </p:tgtEl>
                                        <p:attrNameLst>
                                          <p:attrName>ppt_x</p:attrName>
                                        </p:attrNameLst>
                                      </p:cBhvr>
                                      <p:tavLst>
                                        <p:tav tm="0">
                                          <p:val>
                                            <p:strVal val="1+#ppt_w/2"/>
                                          </p:val>
                                        </p:tav>
                                        <p:tav tm="100000">
                                          <p:val>
                                            <p:strVal val="#ppt_x"/>
                                          </p:val>
                                        </p:tav>
                                      </p:tavLst>
                                    </p:anim>
                                    <p:anim calcmode="lin" valueType="num">
                                      <p:cBhvr additive="base">
                                        <p:cTn id="25" dur="1500" fill="hold"/>
                                        <p:tgtEl>
                                          <p:spTgt spid="27"/>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2600"/>
                            </p:stCondLst>
                            <p:childTnLst>
                              <p:par>
                                <p:cTn id="27" presetID="22" presetClass="entr" presetSubtype="8" fill="hold" grpId="0" nodeType="afterEffect">
                                  <p:stCondLst>
                                    <p:cond delay="0"/>
                                  </p:stCondLst>
                                  <p:iterate type="lt">
                                    <p:tmPct val="30000"/>
                                  </p:iterate>
                                  <p:childTnLst>
                                    <p:set>
                                      <p:cBhvr>
                                        <p:cTn id="28" dur="1" fill="hold">
                                          <p:stCondLst>
                                            <p:cond delay="0"/>
                                          </p:stCondLst>
                                        </p:cTn>
                                        <p:tgtEl>
                                          <p:spTgt spid="10"/>
                                        </p:tgtEl>
                                        <p:attrNameLst>
                                          <p:attrName>style.visibility</p:attrName>
                                        </p:attrNameLst>
                                      </p:cBhvr>
                                      <p:to>
                                        <p:strVal val="visible"/>
                                      </p:to>
                                    </p:set>
                                    <p:animEffect transition="in" filter="wipe(left)">
                                      <p:cBhvr>
                                        <p:cTn id="29" dur="200"/>
                                        <p:tgtEl>
                                          <p:spTgt spid="10"/>
                                        </p:tgtEl>
                                      </p:cBhvr>
                                    </p:animEffect>
                                  </p:childTnLst>
                                </p:cTn>
                              </p:par>
                              <p:par>
                                <p:cTn id="30" presetID="36" presetClass="emph" presetSubtype="0" fill="hold" grpId="1" nodeType="withEffect">
                                  <p:stCondLst>
                                    <p:cond delay="0"/>
                                  </p:stCondLst>
                                  <p:iterate type="lt">
                                    <p:tmPct val="30000"/>
                                  </p:iterate>
                                  <p:childTnLst>
                                    <p:animScale>
                                      <p:cBhvr>
                                        <p:cTn id="31" dur="50" autoRev="1" fill="hold">
                                          <p:stCondLst>
                                            <p:cond delay="0"/>
                                          </p:stCondLst>
                                        </p:cTn>
                                        <p:tgtEl>
                                          <p:spTgt spid="10"/>
                                        </p:tgtEl>
                                      </p:cBhvr>
                                      <p:to x="80000" y="100000"/>
                                    </p:animScale>
                                    <p:anim by="(#ppt_w*0.10)" calcmode="lin" valueType="num">
                                      <p:cBhvr>
                                        <p:cTn id="32" dur="50" autoRev="1" fill="hold">
                                          <p:stCondLst>
                                            <p:cond delay="0"/>
                                          </p:stCondLst>
                                        </p:cTn>
                                        <p:tgtEl>
                                          <p:spTgt spid="10"/>
                                        </p:tgtEl>
                                        <p:attrNameLst>
                                          <p:attrName>ppt_x</p:attrName>
                                        </p:attrNameLst>
                                      </p:cBhvr>
                                    </p:anim>
                                    <p:anim by="(-#ppt_w*0.10)" calcmode="lin" valueType="num">
                                      <p:cBhvr>
                                        <p:cTn id="33" dur="50" autoRev="1" fill="hold">
                                          <p:stCondLst>
                                            <p:cond delay="0"/>
                                          </p:stCondLst>
                                        </p:cTn>
                                        <p:tgtEl>
                                          <p:spTgt spid="10"/>
                                        </p:tgtEl>
                                        <p:attrNameLst>
                                          <p:attrName>ppt_y</p:attrName>
                                        </p:attrNameLst>
                                      </p:cBhvr>
                                    </p:anim>
                                    <p:animRot by="-480000">
                                      <p:cBhvr>
                                        <p:cTn id="34" dur="50" autoRev="1" fill="hold">
                                          <p:stCondLst>
                                            <p:cond delay="0"/>
                                          </p:stCondLst>
                                        </p:cTn>
                                        <p:tgtEl>
                                          <p:spTgt spid="10"/>
                                        </p:tgtEl>
                                        <p:attrNameLst>
                                          <p:attrName>r</p:attrName>
                                        </p:attrNameLst>
                                      </p:cBhvr>
                                    </p:animRot>
                                  </p:childTnLst>
                                </p:cTn>
                              </p:par>
                            </p:childTnLst>
                          </p:cTn>
                        </p:par>
                        <p:par>
                          <p:cTn id="35" fill="hold" nodeType="afterGroup">
                            <p:stCondLst>
                              <p:cond delay="280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11"/>
                                        </p:tgtEl>
                                        <p:attrNameLst>
                                          <p:attrName>style.visibility</p:attrName>
                                        </p:attrNameLst>
                                      </p:cBhvr>
                                      <p:to>
                                        <p:strVal val="visible"/>
                                      </p:to>
                                    </p:set>
                                    <p:animEffect transition="in" filter="wipe(left)">
                                      <p:cBhvr>
                                        <p:cTn id="38" dur="200"/>
                                        <p:tgtEl>
                                          <p:spTgt spid="11"/>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11"/>
                                        </p:tgtEl>
                                      </p:cBhvr>
                                      <p:to x="80000" y="100000"/>
                                    </p:animScale>
                                    <p:anim by="(#ppt_w*0.10)" calcmode="lin" valueType="num">
                                      <p:cBhvr>
                                        <p:cTn id="41" dur="50" autoRev="1" fill="hold">
                                          <p:stCondLst>
                                            <p:cond delay="0"/>
                                          </p:stCondLst>
                                        </p:cTn>
                                        <p:tgtEl>
                                          <p:spTgt spid="11"/>
                                        </p:tgtEl>
                                        <p:attrNameLst>
                                          <p:attrName>ppt_x</p:attrName>
                                        </p:attrNameLst>
                                      </p:cBhvr>
                                    </p:anim>
                                    <p:anim by="(-#ppt_w*0.10)" calcmode="lin" valueType="num">
                                      <p:cBhvr>
                                        <p:cTn id="42" dur="50" autoRev="1" fill="hold">
                                          <p:stCondLst>
                                            <p:cond delay="0"/>
                                          </p:stCondLst>
                                        </p:cTn>
                                        <p:tgtEl>
                                          <p:spTgt spid="11"/>
                                        </p:tgtEl>
                                        <p:attrNameLst>
                                          <p:attrName>ppt_y</p:attrName>
                                        </p:attrNameLst>
                                      </p:cBhvr>
                                    </p:anim>
                                    <p:animRot by="-480000">
                                      <p:cBhvr>
                                        <p:cTn id="43" dur="50" autoRev="1"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p:cNvCxnSpPr/>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7"/>
          <p:cNvGrpSpPr/>
          <p:nvPr/>
        </p:nvGrpSpPr>
        <p:grpSpPr>
          <a:xfrm>
            <a:off x="323528" y="292895"/>
            <a:ext cx="390372" cy="205979"/>
            <a:chExt cx="1041399" cy="549275"/>
          </a:xfrm>
        </p:grpSpPr>
        <p:sp>
          <p:nvSpPr>
            <p:cNvPr id="6" name="Freeform 16"/>
            <p:cNvSpPr/>
            <p:nvPr/>
          </p:nvSpPr>
          <p:spPr bwMode="auto">
            <a:xfrm>
              <a:off x="0" y="0"/>
              <a:ext cx="361950" cy="549275"/>
            </a:xfrm>
            <a:custGeom>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7"/>
            <p:cNvSpPr/>
            <p:nvPr/>
          </p:nvSpPr>
          <p:spPr bwMode="auto">
            <a:xfrm>
              <a:off x="338137" y="0"/>
              <a:ext cx="360362" cy="549275"/>
            </a:xfrm>
            <a:custGeom>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8"/>
            <p:cNvSpPr/>
            <p:nvPr/>
          </p:nvSpPr>
          <p:spPr bwMode="auto">
            <a:xfrm>
              <a:off x="681037" y="0"/>
              <a:ext cx="360362" cy="549275"/>
            </a:xfrm>
            <a:custGeom>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4CA6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9"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点击输入标题内容</a:t>
            </a:r>
            <a:endParaRPr lang="en-GB"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3" y="1626688"/>
            <a:ext cx="3321844" cy="2451521"/>
          </a:xfrm>
          <a:prstGeom prst="rect">
            <a:avLst/>
          </a:prstGeom>
        </p:spPr>
      </p:pic>
      <p:grpSp>
        <p:nvGrpSpPr>
          <p:cNvPr id="11" name="组合 10"/>
          <p:cNvGrpSpPr/>
          <p:nvPr/>
        </p:nvGrpSpPr>
        <p:grpSpPr>
          <a:xfrm>
            <a:off x="3237833" y="1253005"/>
            <a:ext cx="488711" cy="488711"/>
            <a:chOff x="4317111" y="1670673"/>
            <a:chExt cx="651614" cy="651614"/>
          </a:xfrm>
        </p:grpSpPr>
        <p:sp>
          <p:nvSpPr>
            <p:cNvPr id="12" name="椭圆 11"/>
            <p:cNvSpPr/>
            <p:nvPr/>
          </p:nvSpPr>
          <p:spPr>
            <a:xfrm>
              <a:off x="4317111" y="1670673"/>
              <a:ext cx="651614" cy="651614"/>
            </a:xfrm>
            <a:prstGeom prst="ellipse">
              <a:avLst/>
            </a:prstGeom>
            <a:solidFill>
              <a:srgbClr val="4CA6C6"/>
            </a:solidFill>
            <a:ln w="28575" cap="flat">
              <a:noFill/>
              <a:prstDash val="solid"/>
              <a:miter lim="800000"/>
            </a:ln>
            <a:effectLst>
              <a:outerShdw sx="1000" sy="1000" algn="t" rotWithShape="0">
                <a:schemeClr val="tx1">
                  <a:lumMod val="85000"/>
                  <a:lumOff val="15000"/>
                </a:schemeClr>
              </a:outerShdw>
            </a:effectLst>
          </p:spPr>
          <p:txBody>
            <a:bodyPr vert="horz" wrap="square" lIns="68580" tIns="34290" rIns="68580" bIns="34290" numCol="1" anchor="t" anchorCtr="0" compatLnSpc="1"/>
            <a:lstStyle/>
            <a:p>
              <a:endParaRPr lang="zh-CN" altLang="en-US" sz="1015">
                <a:solidFill>
                  <a:srgbClr val="0099FF"/>
                </a:solidFill>
              </a:endParaRPr>
            </a:p>
          </p:txBody>
        </p:sp>
        <p:sp>
          <p:nvSpPr>
            <p:cNvPr id="13" name="KSO_Shape"/>
            <p:cNvSpPr/>
            <p:nvPr/>
          </p:nvSpPr>
          <p:spPr bwMode="auto">
            <a:xfrm>
              <a:off x="4448326" y="1809347"/>
              <a:ext cx="389184" cy="374265"/>
            </a:xfrm>
            <a:custGeom>
              <a:rect l="0" t="0" r="r" b="b"/>
              <a:pathLst>
                <a:path w="2217738" h="2133600">
                  <a:moveTo>
                    <a:pt x="264726" y="2054225"/>
                  </a:moveTo>
                  <a:lnTo>
                    <a:pt x="1954996" y="2054225"/>
                  </a:lnTo>
                  <a:lnTo>
                    <a:pt x="1960156" y="2054622"/>
                  </a:lnTo>
                  <a:lnTo>
                    <a:pt x="1964920" y="2055019"/>
                  </a:lnTo>
                  <a:lnTo>
                    <a:pt x="1969286" y="2056210"/>
                  </a:lnTo>
                  <a:lnTo>
                    <a:pt x="1973653" y="2057400"/>
                  </a:lnTo>
                  <a:lnTo>
                    <a:pt x="1978019" y="2058988"/>
                  </a:lnTo>
                  <a:lnTo>
                    <a:pt x="1981989" y="2061369"/>
                  </a:lnTo>
                  <a:lnTo>
                    <a:pt x="1985959" y="2063353"/>
                  </a:lnTo>
                  <a:lnTo>
                    <a:pt x="1989134" y="2066131"/>
                  </a:lnTo>
                  <a:lnTo>
                    <a:pt x="1992310" y="2068910"/>
                  </a:lnTo>
                  <a:lnTo>
                    <a:pt x="1995089" y="2071688"/>
                  </a:lnTo>
                  <a:lnTo>
                    <a:pt x="1997470" y="2074863"/>
                  </a:lnTo>
                  <a:lnTo>
                    <a:pt x="1999455" y="2078435"/>
                  </a:lnTo>
                  <a:lnTo>
                    <a:pt x="2001440" y="2082403"/>
                  </a:lnTo>
                  <a:lnTo>
                    <a:pt x="2002631" y="2085975"/>
                  </a:lnTo>
                  <a:lnTo>
                    <a:pt x="2003028" y="2089944"/>
                  </a:lnTo>
                  <a:lnTo>
                    <a:pt x="2003425" y="2093913"/>
                  </a:lnTo>
                  <a:lnTo>
                    <a:pt x="2003028" y="2098278"/>
                  </a:lnTo>
                  <a:lnTo>
                    <a:pt x="2002631" y="2101850"/>
                  </a:lnTo>
                  <a:lnTo>
                    <a:pt x="2001440" y="2105819"/>
                  </a:lnTo>
                  <a:lnTo>
                    <a:pt x="1999455" y="2108994"/>
                  </a:lnTo>
                  <a:lnTo>
                    <a:pt x="1997470" y="2112566"/>
                  </a:lnTo>
                  <a:lnTo>
                    <a:pt x="1995089" y="2116138"/>
                  </a:lnTo>
                  <a:lnTo>
                    <a:pt x="1992310" y="2119313"/>
                  </a:lnTo>
                  <a:lnTo>
                    <a:pt x="1989134" y="2122091"/>
                  </a:lnTo>
                  <a:lnTo>
                    <a:pt x="1985959" y="2124472"/>
                  </a:lnTo>
                  <a:lnTo>
                    <a:pt x="1981989" y="2126853"/>
                  </a:lnTo>
                  <a:lnTo>
                    <a:pt x="1978019" y="2128838"/>
                  </a:lnTo>
                  <a:lnTo>
                    <a:pt x="1973653" y="2130822"/>
                  </a:lnTo>
                  <a:lnTo>
                    <a:pt x="1969286" y="2132013"/>
                  </a:lnTo>
                  <a:lnTo>
                    <a:pt x="1964920" y="2132806"/>
                  </a:lnTo>
                  <a:lnTo>
                    <a:pt x="1960156" y="2133203"/>
                  </a:lnTo>
                  <a:lnTo>
                    <a:pt x="1954996" y="2133600"/>
                  </a:lnTo>
                  <a:lnTo>
                    <a:pt x="264726" y="2133600"/>
                  </a:lnTo>
                  <a:lnTo>
                    <a:pt x="259566" y="2133203"/>
                  </a:lnTo>
                  <a:lnTo>
                    <a:pt x="254802" y="2132806"/>
                  </a:lnTo>
                  <a:lnTo>
                    <a:pt x="250436" y="2132013"/>
                  </a:lnTo>
                  <a:lnTo>
                    <a:pt x="246069" y="2130822"/>
                  </a:lnTo>
                  <a:lnTo>
                    <a:pt x="241306" y="2128838"/>
                  </a:lnTo>
                  <a:lnTo>
                    <a:pt x="237733" y="2126853"/>
                  </a:lnTo>
                  <a:lnTo>
                    <a:pt x="233763" y="2124472"/>
                  </a:lnTo>
                  <a:lnTo>
                    <a:pt x="230588" y="2122091"/>
                  </a:lnTo>
                  <a:lnTo>
                    <a:pt x="227015" y="2119313"/>
                  </a:lnTo>
                  <a:lnTo>
                    <a:pt x="224236" y="2116138"/>
                  </a:lnTo>
                  <a:lnTo>
                    <a:pt x="222251" y="2112566"/>
                  </a:lnTo>
                  <a:lnTo>
                    <a:pt x="219870" y="2108994"/>
                  </a:lnTo>
                  <a:lnTo>
                    <a:pt x="218282" y="2105819"/>
                  </a:lnTo>
                  <a:lnTo>
                    <a:pt x="217091" y="2101850"/>
                  </a:lnTo>
                  <a:lnTo>
                    <a:pt x="216297" y="2098278"/>
                  </a:lnTo>
                  <a:lnTo>
                    <a:pt x="215900" y="2093913"/>
                  </a:lnTo>
                  <a:lnTo>
                    <a:pt x="216297" y="2089944"/>
                  </a:lnTo>
                  <a:lnTo>
                    <a:pt x="217091" y="2085975"/>
                  </a:lnTo>
                  <a:lnTo>
                    <a:pt x="218282" y="2082403"/>
                  </a:lnTo>
                  <a:lnTo>
                    <a:pt x="219870" y="2078435"/>
                  </a:lnTo>
                  <a:lnTo>
                    <a:pt x="222251" y="2074863"/>
                  </a:lnTo>
                  <a:lnTo>
                    <a:pt x="224236" y="2071688"/>
                  </a:lnTo>
                  <a:lnTo>
                    <a:pt x="227015" y="2068910"/>
                  </a:lnTo>
                  <a:lnTo>
                    <a:pt x="230588" y="2066131"/>
                  </a:lnTo>
                  <a:lnTo>
                    <a:pt x="233763" y="2063353"/>
                  </a:lnTo>
                  <a:lnTo>
                    <a:pt x="237733" y="2061369"/>
                  </a:lnTo>
                  <a:lnTo>
                    <a:pt x="241306" y="2058988"/>
                  </a:lnTo>
                  <a:lnTo>
                    <a:pt x="246069" y="2057400"/>
                  </a:lnTo>
                  <a:lnTo>
                    <a:pt x="250436" y="2056210"/>
                  </a:lnTo>
                  <a:lnTo>
                    <a:pt x="254802" y="2055019"/>
                  </a:lnTo>
                  <a:lnTo>
                    <a:pt x="259566" y="2054622"/>
                  </a:lnTo>
                  <a:lnTo>
                    <a:pt x="264726" y="2054225"/>
                  </a:lnTo>
                  <a:close/>
                  <a:moveTo>
                    <a:pt x="259566" y="1952625"/>
                  </a:moveTo>
                  <a:lnTo>
                    <a:pt x="264726" y="1952625"/>
                  </a:lnTo>
                  <a:lnTo>
                    <a:pt x="1954996" y="1952625"/>
                  </a:lnTo>
                  <a:lnTo>
                    <a:pt x="1960156" y="1952625"/>
                  </a:lnTo>
                  <a:lnTo>
                    <a:pt x="1964920" y="1953423"/>
                  </a:lnTo>
                  <a:lnTo>
                    <a:pt x="1969286" y="1954220"/>
                  </a:lnTo>
                  <a:lnTo>
                    <a:pt x="1973653" y="1955417"/>
                  </a:lnTo>
                  <a:lnTo>
                    <a:pt x="1978019" y="1957411"/>
                  </a:lnTo>
                  <a:lnTo>
                    <a:pt x="1981989" y="1959007"/>
                  </a:lnTo>
                  <a:lnTo>
                    <a:pt x="1985959" y="1961799"/>
                  </a:lnTo>
                  <a:lnTo>
                    <a:pt x="1989134" y="1963793"/>
                  </a:lnTo>
                  <a:lnTo>
                    <a:pt x="1992310" y="1966984"/>
                  </a:lnTo>
                  <a:lnTo>
                    <a:pt x="1995089" y="1970175"/>
                  </a:lnTo>
                  <a:lnTo>
                    <a:pt x="1997470" y="1973366"/>
                  </a:lnTo>
                  <a:lnTo>
                    <a:pt x="1999455" y="1976956"/>
                  </a:lnTo>
                  <a:lnTo>
                    <a:pt x="2001440" y="1980147"/>
                  </a:lnTo>
                  <a:lnTo>
                    <a:pt x="2002631" y="1984136"/>
                  </a:lnTo>
                  <a:lnTo>
                    <a:pt x="2003028" y="1988124"/>
                  </a:lnTo>
                  <a:lnTo>
                    <a:pt x="2003425" y="1992113"/>
                  </a:lnTo>
                  <a:lnTo>
                    <a:pt x="2003028" y="1996501"/>
                  </a:lnTo>
                  <a:lnTo>
                    <a:pt x="2002631" y="2000489"/>
                  </a:lnTo>
                  <a:lnTo>
                    <a:pt x="2001440" y="2004079"/>
                  </a:lnTo>
                  <a:lnTo>
                    <a:pt x="1999455" y="2007669"/>
                  </a:lnTo>
                  <a:lnTo>
                    <a:pt x="1997470" y="2011259"/>
                  </a:lnTo>
                  <a:lnTo>
                    <a:pt x="1995089" y="2014848"/>
                  </a:lnTo>
                  <a:lnTo>
                    <a:pt x="1992310" y="2018641"/>
                  </a:lnTo>
                  <a:lnTo>
                    <a:pt x="1989134" y="2020433"/>
                  </a:lnTo>
                  <a:lnTo>
                    <a:pt x="1985959" y="2023225"/>
                  </a:lnTo>
                  <a:lnTo>
                    <a:pt x="1981989" y="2025219"/>
                  </a:lnTo>
                  <a:lnTo>
                    <a:pt x="1978019" y="2027612"/>
                  </a:lnTo>
                  <a:lnTo>
                    <a:pt x="1973653" y="2028809"/>
                  </a:lnTo>
                  <a:lnTo>
                    <a:pt x="1969286" y="2030006"/>
                  </a:lnTo>
                  <a:lnTo>
                    <a:pt x="1964920" y="2031601"/>
                  </a:lnTo>
                  <a:lnTo>
                    <a:pt x="1960156" y="2032000"/>
                  </a:lnTo>
                  <a:lnTo>
                    <a:pt x="1954996" y="2032000"/>
                  </a:lnTo>
                  <a:lnTo>
                    <a:pt x="264726" y="2032000"/>
                  </a:lnTo>
                  <a:lnTo>
                    <a:pt x="259566" y="2032000"/>
                  </a:lnTo>
                  <a:lnTo>
                    <a:pt x="254802" y="2031601"/>
                  </a:lnTo>
                  <a:lnTo>
                    <a:pt x="250436" y="2030006"/>
                  </a:lnTo>
                  <a:lnTo>
                    <a:pt x="246069" y="2028809"/>
                  </a:lnTo>
                  <a:lnTo>
                    <a:pt x="241306" y="2027612"/>
                  </a:lnTo>
                  <a:lnTo>
                    <a:pt x="237733" y="2025219"/>
                  </a:lnTo>
                  <a:lnTo>
                    <a:pt x="233763" y="2023225"/>
                  </a:lnTo>
                  <a:lnTo>
                    <a:pt x="230588" y="2020433"/>
                  </a:lnTo>
                  <a:lnTo>
                    <a:pt x="227015" y="2018641"/>
                  </a:lnTo>
                  <a:lnTo>
                    <a:pt x="224236" y="2014848"/>
                  </a:lnTo>
                  <a:lnTo>
                    <a:pt x="222251" y="2011259"/>
                  </a:lnTo>
                  <a:lnTo>
                    <a:pt x="219870" y="2007669"/>
                  </a:lnTo>
                  <a:lnTo>
                    <a:pt x="218282" y="2004079"/>
                  </a:lnTo>
                  <a:lnTo>
                    <a:pt x="217091" y="2000489"/>
                  </a:lnTo>
                  <a:lnTo>
                    <a:pt x="216297" y="1996501"/>
                  </a:lnTo>
                  <a:lnTo>
                    <a:pt x="215900" y="1992113"/>
                  </a:lnTo>
                  <a:lnTo>
                    <a:pt x="216297" y="1988124"/>
                  </a:lnTo>
                  <a:lnTo>
                    <a:pt x="217091" y="1984136"/>
                  </a:lnTo>
                  <a:lnTo>
                    <a:pt x="218282" y="1980147"/>
                  </a:lnTo>
                  <a:lnTo>
                    <a:pt x="219870" y="1976956"/>
                  </a:lnTo>
                  <a:lnTo>
                    <a:pt x="222251" y="1973366"/>
                  </a:lnTo>
                  <a:lnTo>
                    <a:pt x="224236" y="1970175"/>
                  </a:lnTo>
                  <a:lnTo>
                    <a:pt x="227015" y="1966984"/>
                  </a:lnTo>
                  <a:lnTo>
                    <a:pt x="230588" y="1963793"/>
                  </a:lnTo>
                  <a:lnTo>
                    <a:pt x="233763" y="1961799"/>
                  </a:lnTo>
                  <a:lnTo>
                    <a:pt x="237733" y="1959007"/>
                  </a:lnTo>
                  <a:lnTo>
                    <a:pt x="241306" y="1957411"/>
                  </a:lnTo>
                  <a:lnTo>
                    <a:pt x="246069" y="1955417"/>
                  </a:lnTo>
                  <a:lnTo>
                    <a:pt x="250436" y="1954220"/>
                  </a:lnTo>
                  <a:lnTo>
                    <a:pt x="254802" y="1953423"/>
                  </a:lnTo>
                  <a:lnTo>
                    <a:pt x="259566" y="1952625"/>
                  </a:lnTo>
                  <a:close/>
                  <a:moveTo>
                    <a:pt x="259566" y="1851025"/>
                  </a:moveTo>
                  <a:lnTo>
                    <a:pt x="264726" y="1851025"/>
                  </a:lnTo>
                  <a:lnTo>
                    <a:pt x="1954996" y="1851025"/>
                  </a:lnTo>
                  <a:lnTo>
                    <a:pt x="1960156" y="1851025"/>
                  </a:lnTo>
                  <a:lnTo>
                    <a:pt x="1964920" y="1851823"/>
                  </a:lnTo>
                  <a:lnTo>
                    <a:pt x="1969286" y="1853019"/>
                  </a:lnTo>
                  <a:lnTo>
                    <a:pt x="1973653" y="1854216"/>
                  </a:lnTo>
                  <a:lnTo>
                    <a:pt x="1978019" y="1855811"/>
                  </a:lnTo>
                  <a:lnTo>
                    <a:pt x="1981989" y="1857806"/>
                  </a:lnTo>
                  <a:lnTo>
                    <a:pt x="1985959" y="1860199"/>
                  </a:lnTo>
                  <a:lnTo>
                    <a:pt x="1989134" y="1862592"/>
                  </a:lnTo>
                  <a:lnTo>
                    <a:pt x="1992310" y="1865783"/>
                  </a:lnTo>
                  <a:lnTo>
                    <a:pt x="1995089" y="1868575"/>
                  </a:lnTo>
                  <a:lnTo>
                    <a:pt x="1997470" y="1871766"/>
                  </a:lnTo>
                  <a:lnTo>
                    <a:pt x="1999455" y="1875356"/>
                  </a:lnTo>
                  <a:lnTo>
                    <a:pt x="2001440" y="1878946"/>
                  </a:lnTo>
                  <a:lnTo>
                    <a:pt x="2002631" y="1882934"/>
                  </a:lnTo>
                  <a:lnTo>
                    <a:pt x="2003028" y="1886923"/>
                  </a:lnTo>
                  <a:lnTo>
                    <a:pt x="2003425" y="1890912"/>
                  </a:lnTo>
                  <a:lnTo>
                    <a:pt x="2003028" y="1895299"/>
                  </a:lnTo>
                  <a:lnTo>
                    <a:pt x="2002631" y="1898889"/>
                  </a:lnTo>
                  <a:lnTo>
                    <a:pt x="2001440" y="1902878"/>
                  </a:lnTo>
                  <a:lnTo>
                    <a:pt x="1999455" y="1906069"/>
                  </a:lnTo>
                  <a:lnTo>
                    <a:pt x="1997470" y="1909659"/>
                  </a:lnTo>
                  <a:lnTo>
                    <a:pt x="1995089" y="1913248"/>
                  </a:lnTo>
                  <a:lnTo>
                    <a:pt x="1992310" y="1916439"/>
                  </a:lnTo>
                  <a:lnTo>
                    <a:pt x="1989134" y="1918833"/>
                  </a:lnTo>
                  <a:lnTo>
                    <a:pt x="1985959" y="1921625"/>
                  </a:lnTo>
                  <a:lnTo>
                    <a:pt x="1981989" y="1924018"/>
                  </a:lnTo>
                  <a:lnTo>
                    <a:pt x="1978019" y="1926012"/>
                  </a:lnTo>
                  <a:lnTo>
                    <a:pt x="1973653" y="1927209"/>
                  </a:lnTo>
                  <a:lnTo>
                    <a:pt x="1969286" y="1928804"/>
                  </a:lnTo>
                  <a:lnTo>
                    <a:pt x="1964920" y="1930001"/>
                  </a:lnTo>
                  <a:lnTo>
                    <a:pt x="1960156" y="1930400"/>
                  </a:lnTo>
                  <a:lnTo>
                    <a:pt x="1954996" y="1930400"/>
                  </a:lnTo>
                  <a:lnTo>
                    <a:pt x="264726" y="1930400"/>
                  </a:lnTo>
                  <a:lnTo>
                    <a:pt x="259566" y="1930400"/>
                  </a:lnTo>
                  <a:lnTo>
                    <a:pt x="254802" y="1930001"/>
                  </a:lnTo>
                  <a:lnTo>
                    <a:pt x="250436" y="1928804"/>
                  </a:lnTo>
                  <a:lnTo>
                    <a:pt x="246069" y="1927209"/>
                  </a:lnTo>
                  <a:lnTo>
                    <a:pt x="241306" y="1926012"/>
                  </a:lnTo>
                  <a:lnTo>
                    <a:pt x="237733" y="1924018"/>
                  </a:lnTo>
                  <a:lnTo>
                    <a:pt x="233763" y="1921625"/>
                  </a:lnTo>
                  <a:lnTo>
                    <a:pt x="230588" y="1918833"/>
                  </a:lnTo>
                  <a:lnTo>
                    <a:pt x="227015" y="1916439"/>
                  </a:lnTo>
                  <a:lnTo>
                    <a:pt x="224236" y="1913248"/>
                  </a:lnTo>
                  <a:lnTo>
                    <a:pt x="222251" y="1909659"/>
                  </a:lnTo>
                  <a:lnTo>
                    <a:pt x="219870" y="1906069"/>
                  </a:lnTo>
                  <a:lnTo>
                    <a:pt x="218282" y="1902878"/>
                  </a:lnTo>
                  <a:lnTo>
                    <a:pt x="217091" y="1898889"/>
                  </a:lnTo>
                  <a:lnTo>
                    <a:pt x="216297" y="1895299"/>
                  </a:lnTo>
                  <a:lnTo>
                    <a:pt x="215900" y="1890912"/>
                  </a:lnTo>
                  <a:lnTo>
                    <a:pt x="216297" y="1886923"/>
                  </a:lnTo>
                  <a:lnTo>
                    <a:pt x="217091" y="1882934"/>
                  </a:lnTo>
                  <a:lnTo>
                    <a:pt x="218282" y="1878946"/>
                  </a:lnTo>
                  <a:lnTo>
                    <a:pt x="219870" y="1875356"/>
                  </a:lnTo>
                  <a:lnTo>
                    <a:pt x="222251" y="1871766"/>
                  </a:lnTo>
                  <a:lnTo>
                    <a:pt x="224236" y="1868575"/>
                  </a:lnTo>
                  <a:lnTo>
                    <a:pt x="227015" y="1865783"/>
                  </a:lnTo>
                  <a:lnTo>
                    <a:pt x="230588" y="1862592"/>
                  </a:lnTo>
                  <a:lnTo>
                    <a:pt x="233763" y="1860199"/>
                  </a:lnTo>
                  <a:lnTo>
                    <a:pt x="237733" y="1857806"/>
                  </a:lnTo>
                  <a:lnTo>
                    <a:pt x="241306" y="1855811"/>
                  </a:lnTo>
                  <a:lnTo>
                    <a:pt x="246069" y="1854216"/>
                  </a:lnTo>
                  <a:lnTo>
                    <a:pt x="250436" y="1853019"/>
                  </a:lnTo>
                  <a:lnTo>
                    <a:pt x="254802" y="1851823"/>
                  </a:lnTo>
                  <a:lnTo>
                    <a:pt x="259566" y="1851025"/>
                  </a:lnTo>
                  <a:close/>
                  <a:moveTo>
                    <a:pt x="558571" y="627063"/>
                  </a:moveTo>
                  <a:lnTo>
                    <a:pt x="563363" y="627063"/>
                  </a:lnTo>
                  <a:lnTo>
                    <a:pt x="568555" y="627063"/>
                  </a:lnTo>
                  <a:lnTo>
                    <a:pt x="573348" y="627461"/>
                  </a:lnTo>
                  <a:lnTo>
                    <a:pt x="578140" y="627858"/>
                  </a:lnTo>
                  <a:lnTo>
                    <a:pt x="582932" y="629449"/>
                  </a:lnTo>
                  <a:lnTo>
                    <a:pt x="591719" y="631835"/>
                  </a:lnTo>
                  <a:lnTo>
                    <a:pt x="600505" y="635413"/>
                  </a:lnTo>
                  <a:lnTo>
                    <a:pt x="608892" y="639787"/>
                  </a:lnTo>
                  <a:lnTo>
                    <a:pt x="616879" y="645354"/>
                  </a:lnTo>
                  <a:lnTo>
                    <a:pt x="624068" y="651318"/>
                  </a:lnTo>
                  <a:lnTo>
                    <a:pt x="631256" y="658475"/>
                  </a:lnTo>
                  <a:lnTo>
                    <a:pt x="637247" y="666030"/>
                  </a:lnTo>
                  <a:lnTo>
                    <a:pt x="642439" y="673584"/>
                  </a:lnTo>
                  <a:lnTo>
                    <a:pt x="647631" y="682730"/>
                  </a:lnTo>
                  <a:lnTo>
                    <a:pt x="651624" y="692272"/>
                  </a:lnTo>
                  <a:lnTo>
                    <a:pt x="654420" y="701815"/>
                  </a:lnTo>
                  <a:lnTo>
                    <a:pt x="656816" y="712153"/>
                  </a:lnTo>
                  <a:lnTo>
                    <a:pt x="658414" y="722491"/>
                  </a:lnTo>
                  <a:lnTo>
                    <a:pt x="658813" y="733625"/>
                  </a:lnTo>
                  <a:lnTo>
                    <a:pt x="658414" y="743962"/>
                  </a:lnTo>
                  <a:lnTo>
                    <a:pt x="656816" y="754698"/>
                  </a:lnTo>
                  <a:lnTo>
                    <a:pt x="654420" y="765036"/>
                  </a:lnTo>
                  <a:lnTo>
                    <a:pt x="651624" y="774976"/>
                  </a:lnTo>
                  <a:lnTo>
                    <a:pt x="647631" y="784122"/>
                  </a:lnTo>
                  <a:lnTo>
                    <a:pt x="642439" y="792869"/>
                  </a:lnTo>
                  <a:lnTo>
                    <a:pt x="637247" y="801219"/>
                  </a:lnTo>
                  <a:lnTo>
                    <a:pt x="631256" y="808774"/>
                  </a:lnTo>
                  <a:lnTo>
                    <a:pt x="624068" y="815533"/>
                  </a:lnTo>
                  <a:lnTo>
                    <a:pt x="616879" y="821498"/>
                  </a:lnTo>
                  <a:lnTo>
                    <a:pt x="608892" y="826667"/>
                  </a:lnTo>
                  <a:lnTo>
                    <a:pt x="600505" y="831438"/>
                  </a:lnTo>
                  <a:lnTo>
                    <a:pt x="591719" y="835017"/>
                  </a:lnTo>
                  <a:lnTo>
                    <a:pt x="582932" y="837800"/>
                  </a:lnTo>
                  <a:lnTo>
                    <a:pt x="578140" y="838595"/>
                  </a:lnTo>
                  <a:lnTo>
                    <a:pt x="573348" y="838993"/>
                  </a:lnTo>
                  <a:lnTo>
                    <a:pt x="568555" y="839390"/>
                  </a:lnTo>
                  <a:lnTo>
                    <a:pt x="563363" y="839788"/>
                  </a:lnTo>
                  <a:lnTo>
                    <a:pt x="558571" y="839390"/>
                  </a:lnTo>
                  <a:lnTo>
                    <a:pt x="553778" y="838993"/>
                  </a:lnTo>
                  <a:lnTo>
                    <a:pt x="548986" y="838595"/>
                  </a:lnTo>
                  <a:lnTo>
                    <a:pt x="544593" y="837800"/>
                  </a:lnTo>
                  <a:lnTo>
                    <a:pt x="535407" y="835017"/>
                  </a:lnTo>
                  <a:lnTo>
                    <a:pt x="526621" y="831438"/>
                  </a:lnTo>
                  <a:lnTo>
                    <a:pt x="518234" y="826667"/>
                  </a:lnTo>
                  <a:lnTo>
                    <a:pt x="510646" y="821498"/>
                  </a:lnTo>
                  <a:lnTo>
                    <a:pt x="503058" y="815533"/>
                  </a:lnTo>
                  <a:lnTo>
                    <a:pt x="496269" y="808774"/>
                  </a:lnTo>
                  <a:lnTo>
                    <a:pt x="492126" y="803549"/>
                  </a:lnTo>
                  <a:lnTo>
                    <a:pt x="492126" y="1749822"/>
                  </a:lnTo>
                  <a:lnTo>
                    <a:pt x="491728" y="1754982"/>
                  </a:lnTo>
                  <a:lnTo>
                    <a:pt x="491331" y="1760141"/>
                  </a:lnTo>
                  <a:lnTo>
                    <a:pt x="490138" y="1764904"/>
                  </a:lnTo>
                  <a:lnTo>
                    <a:pt x="488548" y="1769666"/>
                  </a:lnTo>
                  <a:lnTo>
                    <a:pt x="486957" y="1774825"/>
                  </a:lnTo>
                  <a:lnTo>
                    <a:pt x="484174" y="1778794"/>
                  </a:lnTo>
                  <a:lnTo>
                    <a:pt x="482186" y="1783160"/>
                  </a:lnTo>
                  <a:lnTo>
                    <a:pt x="479006" y="1786732"/>
                  </a:lnTo>
                  <a:lnTo>
                    <a:pt x="475825" y="1789907"/>
                  </a:lnTo>
                  <a:lnTo>
                    <a:pt x="472246" y="1793082"/>
                  </a:lnTo>
                  <a:lnTo>
                    <a:pt x="468271" y="1795860"/>
                  </a:lnTo>
                  <a:lnTo>
                    <a:pt x="464295" y="1797844"/>
                  </a:lnTo>
                  <a:lnTo>
                    <a:pt x="460716" y="1799828"/>
                  </a:lnTo>
                  <a:lnTo>
                    <a:pt x="455945" y="1801019"/>
                  </a:lnTo>
                  <a:lnTo>
                    <a:pt x="451572" y="1801416"/>
                  </a:lnTo>
                  <a:lnTo>
                    <a:pt x="446801" y="1801813"/>
                  </a:lnTo>
                  <a:lnTo>
                    <a:pt x="316391" y="1801813"/>
                  </a:lnTo>
                  <a:lnTo>
                    <a:pt x="312018" y="1801416"/>
                  </a:lnTo>
                  <a:lnTo>
                    <a:pt x="307644" y="1801019"/>
                  </a:lnTo>
                  <a:lnTo>
                    <a:pt x="303270" y="1799828"/>
                  </a:lnTo>
                  <a:lnTo>
                    <a:pt x="298499" y="1797844"/>
                  </a:lnTo>
                  <a:lnTo>
                    <a:pt x="294921" y="1795860"/>
                  </a:lnTo>
                  <a:lnTo>
                    <a:pt x="291343" y="1793082"/>
                  </a:lnTo>
                  <a:lnTo>
                    <a:pt x="287764" y="1789907"/>
                  </a:lnTo>
                  <a:lnTo>
                    <a:pt x="284584" y="1786732"/>
                  </a:lnTo>
                  <a:lnTo>
                    <a:pt x="281403" y="1783160"/>
                  </a:lnTo>
                  <a:lnTo>
                    <a:pt x="279017" y="1778794"/>
                  </a:lnTo>
                  <a:lnTo>
                    <a:pt x="276632" y="1774825"/>
                  </a:lnTo>
                  <a:lnTo>
                    <a:pt x="275041" y="1769666"/>
                  </a:lnTo>
                  <a:lnTo>
                    <a:pt x="273053" y="1764904"/>
                  </a:lnTo>
                  <a:lnTo>
                    <a:pt x="272258" y="1760141"/>
                  </a:lnTo>
                  <a:lnTo>
                    <a:pt x="271463" y="1754982"/>
                  </a:lnTo>
                  <a:lnTo>
                    <a:pt x="271463" y="1749822"/>
                  </a:lnTo>
                  <a:lnTo>
                    <a:pt x="271463" y="803989"/>
                  </a:lnTo>
                  <a:lnTo>
                    <a:pt x="267660" y="808774"/>
                  </a:lnTo>
                  <a:lnTo>
                    <a:pt x="260857" y="815533"/>
                  </a:lnTo>
                  <a:lnTo>
                    <a:pt x="253253" y="821498"/>
                  </a:lnTo>
                  <a:lnTo>
                    <a:pt x="245249" y="826667"/>
                  </a:lnTo>
                  <a:lnTo>
                    <a:pt x="237645" y="831438"/>
                  </a:lnTo>
                  <a:lnTo>
                    <a:pt x="228440" y="835017"/>
                  </a:lnTo>
                  <a:lnTo>
                    <a:pt x="219235" y="837800"/>
                  </a:lnTo>
                  <a:lnTo>
                    <a:pt x="214433" y="838595"/>
                  </a:lnTo>
                  <a:lnTo>
                    <a:pt x="210030" y="838993"/>
                  </a:lnTo>
                  <a:lnTo>
                    <a:pt x="205228" y="839390"/>
                  </a:lnTo>
                  <a:lnTo>
                    <a:pt x="200425" y="839788"/>
                  </a:lnTo>
                  <a:lnTo>
                    <a:pt x="195222" y="839390"/>
                  </a:lnTo>
                  <a:lnTo>
                    <a:pt x="190420" y="838993"/>
                  </a:lnTo>
                  <a:lnTo>
                    <a:pt x="185617" y="838595"/>
                  </a:lnTo>
                  <a:lnTo>
                    <a:pt x="180815" y="837800"/>
                  </a:lnTo>
                  <a:lnTo>
                    <a:pt x="171610" y="835017"/>
                  </a:lnTo>
                  <a:lnTo>
                    <a:pt x="163206" y="831438"/>
                  </a:lnTo>
                  <a:lnTo>
                    <a:pt x="154801" y="826667"/>
                  </a:lnTo>
                  <a:lnTo>
                    <a:pt x="146797" y="821498"/>
                  </a:lnTo>
                  <a:lnTo>
                    <a:pt x="139193" y="815533"/>
                  </a:lnTo>
                  <a:lnTo>
                    <a:pt x="132389" y="808774"/>
                  </a:lnTo>
                  <a:lnTo>
                    <a:pt x="126386" y="801219"/>
                  </a:lnTo>
                  <a:lnTo>
                    <a:pt x="121184" y="792869"/>
                  </a:lnTo>
                  <a:lnTo>
                    <a:pt x="115981" y="784122"/>
                  </a:lnTo>
                  <a:lnTo>
                    <a:pt x="112379" y="774976"/>
                  </a:lnTo>
                  <a:lnTo>
                    <a:pt x="109177" y="765036"/>
                  </a:lnTo>
                  <a:lnTo>
                    <a:pt x="106376" y="754698"/>
                  </a:lnTo>
                  <a:lnTo>
                    <a:pt x="105175" y="743962"/>
                  </a:lnTo>
                  <a:lnTo>
                    <a:pt x="104775" y="733625"/>
                  </a:lnTo>
                  <a:lnTo>
                    <a:pt x="105175" y="722491"/>
                  </a:lnTo>
                  <a:lnTo>
                    <a:pt x="106376" y="712153"/>
                  </a:lnTo>
                  <a:lnTo>
                    <a:pt x="109177" y="701815"/>
                  </a:lnTo>
                  <a:lnTo>
                    <a:pt x="112379" y="692273"/>
                  </a:lnTo>
                  <a:lnTo>
                    <a:pt x="115981" y="682730"/>
                  </a:lnTo>
                  <a:lnTo>
                    <a:pt x="121184" y="673585"/>
                  </a:lnTo>
                  <a:lnTo>
                    <a:pt x="126386" y="666030"/>
                  </a:lnTo>
                  <a:lnTo>
                    <a:pt x="132389" y="658475"/>
                  </a:lnTo>
                  <a:lnTo>
                    <a:pt x="139193" y="651318"/>
                  </a:lnTo>
                  <a:lnTo>
                    <a:pt x="146797" y="645354"/>
                  </a:lnTo>
                  <a:lnTo>
                    <a:pt x="154801" y="639787"/>
                  </a:lnTo>
                  <a:lnTo>
                    <a:pt x="163206" y="635413"/>
                  </a:lnTo>
                  <a:lnTo>
                    <a:pt x="171610" y="631835"/>
                  </a:lnTo>
                  <a:lnTo>
                    <a:pt x="180815" y="629449"/>
                  </a:lnTo>
                  <a:lnTo>
                    <a:pt x="185617" y="627859"/>
                  </a:lnTo>
                  <a:lnTo>
                    <a:pt x="190420" y="627461"/>
                  </a:lnTo>
                  <a:lnTo>
                    <a:pt x="195222" y="627063"/>
                  </a:lnTo>
                  <a:lnTo>
                    <a:pt x="197222" y="627063"/>
                  </a:lnTo>
                  <a:lnTo>
                    <a:pt x="200394" y="627063"/>
                  </a:lnTo>
                  <a:lnTo>
                    <a:pt x="200425" y="627063"/>
                  </a:lnTo>
                  <a:lnTo>
                    <a:pt x="205228" y="627063"/>
                  </a:lnTo>
                  <a:lnTo>
                    <a:pt x="558570" y="627063"/>
                  </a:lnTo>
                  <a:lnTo>
                    <a:pt x="558571" y="627063"/>
                  </a:lnTo>
                  <a:close/>
                  <a:moveTo>
                    <a:pt x="922944" y="627063"/>
                  </a:moveTo>
                  <a:lnTo>
                    <a:pt x="927696" y="627063"/>
                  </a:lnTo>
                  <a:lnTo>
                    <a:pt x="932449" y="627063"/>
                  </a:lnTo>
                  <a:lnTo>
                    <a:pt x="932450" y="627063"/>
                  </a:lnTo>
                  <a:lnTo>
                    <a:pt x="1286688" y="627063"/>
                  </a:lnTo>
                  <a:lnTo>
                    <a:pt x="1286689" y="627063"/>
                  </a:lnTo>
                  <a:lnTo>
                    <a:pt x="1291432" y="627063"/>
                  </a:lnTo>
                  <a:lnTo>
                    <a:pt x="1296174" y="627063"/>
                  </a:lnTo>
                  <a:lnTo>
                    <a:pt x="1300917" y="627461"/>
                  </a:lnTo>
                  <a:lnTo>
                    <a:pt x="1306054" y="627858"/>
                  </a:lnTo>
                  <a:lnTo>
                    <a:pt x="1310402" y="629449"/>
                  </a:lnTo>
                  <a:lnTo>
                    <a:pt x="1319492" y="631835"/>
                  </a:lnTo>
                  <a:lnTo>
                    <a:pt x="1328187" y="635413"/>
                  </a:lnTo>
                  <a:lnTo>
                    <a:pt x="1336486" y="639787"/>
                  </a:lnTo>
                  <a:lnTo>
                    <a:pt x="1343995" y="645353"/>
                  </a:lnTo>
                  <a:lnTo>
                    <a:pt x="1351504" y="651318"/>
                  </a:lnTo>
                  <a:lnTo>
                    <a:pt x="1357828" y="658475"/>
                  </a:lnTo>
                  <a:lnTo>
                    <a:pt x="1364151" y="666030"/>
                  </a:lnTo>
                  <a:lnTo>
                    <a:pt x="1369684" y="673584"/>
                  </a:lnTo>
                  <a:lnTo>
                    <a:pt x="1374427" y="682729"/>
                  </a:lnTo>
                  <a:lnTo>
                    <a:pt x="1378379" y="692272"/>
                  </a:lnTo>
                  <a:lnTo>
                    <a:pt x="1381541" y="701815"/>
                  </a:lnTo>
                  <a:lnTo>
                    <a:pt x="1383912" y="712153"/>
                  </a:lnTo>
                  <a:lnTo>
                    <a:pt x="1385493" y="722491"/>
                  </a:lnTo>
                  <a:lnTo>
                    <a:pt x="1385888" y="733624"/>
                  </a:lnTo>
                  <a:lnTo>
                    <a:pt x="1385493" y="743962"/>
                  </a:lnTo>
                  <a:lnTo>
                    <a:pt x="1383912" y="754698"/>
                  </a:lnTo>
                  <a:lnTo>
                    <a:pt x="1381541" y="765036"/>
                  </a:lnTo>
                  <a:lnTo>
                    <a:pt x="1378379" y="774976"/>
                  </a:lnTo>
                  <a:lnTo>
                    <a:pt x="1374427" y="784122"/>
                  </a:lnTo>
                  <a:lnTo>
                    <a:pt x="1369684" y="792869"/>
                  </a:lnTo>
                  <a:lnTo>
                    <a:pt x="1364151" y="801219"/>
                  </a:lnTo>
                  <a:lnTo>
                    <a:pt x="1357828" y="808774"/>
                  </a:lnTo>
                  <a:lnTo>
                    <a:pt x="1351504" y="815533"/>
                  </a:lnTo>
                  <a:lnTo>
                    <a:pt x="1343995" y="821498"/>
                  </a:lnTo>
                  <a:lnTo>
                    <a:pt x="1336486" y="826667"/>
                  </a:lnTo>
                  <a:lnTo>
                    <a:pt x="1328187" y="831438"/>
                  </a:lnTo>
                  <a:lnTo>
                    <a:pt x="1319492" y="835017"/>
                  </a:lnTo>
                  <a:lnTo>
                    <a:pt x="1310402" y="837800"/>
                  </a:lnTo>
                  <a:lnTo>
                    <a:pt x="1306054" y="838595"/>
                  </a:lnTo>
                  <a:lnTo>
                    <a:pt x="1300917" y="838993"/>
                  </a:lnTo>
                  <a:lnTo>
                    <a:pt x="1296174" y="839390"/>
                  </a:lnTo>
                  <a:lnTo>
                    <a:pt x="1291432" y="839788"/>
                  </a:lnTo>
                  <a:lnTo>
                    <a:pt x="1286689" y="839390"/>
                  </a:lnTo>
                  <a:lnTo>
                    <a:pt x="1281946" y="838993"/>
                  </a:lnTo>
                  <a:lnTo>
                    <a:pt x="1277204" y="838595"/>
                  </a:lnTo>
                  <a:lnTo>
                    <a:pt x="1272066" y="837800"/>
                  </a:lnTo>
                  <a:lnTo>
                    <a:pt x="1263371" y="835017"/>
                  </a:lnTo>
                  <a:lnTo>
                    <a:pt x="1254676" y="831438"/>
                  </a:lnTo>
                  <a:lnTo>
                    <a:pt x="1246377" y="826667"/>
                  </a:lnTo>
                  <a:lnTo>
                    <a:pt x="1238473" y="821498"/>
                  </a:lnTo>
                  <a:lnTo>
                    <a:pt x="1231754" y="815533"/>
                  </a:lnTo>
                  <a:lnTo>
                    <a:pt x="1224640" y="808774"/>
                  </a:lnTo>
                  <a:lnTo>
                    <a:pt x="1219201" y="802275"/>
                  </a:lnTo>
                  <a:lnTo>
                    <a:pt x="1219201" y="1749822"/>
                  </a:lnTo>
                  <a:lnTo>
                    <a:pt x="1218804" y="1754982"/>
                  </a:lnTo>
                  <a:lnTo>
                    <a:pt x="1218407" y="1760141"/>
                  </a:lnTo>
                  <a:lnTo>
                    <a:pt x="1216820" y="1764904"/>
                  </a:lnTo>
                  <a:lnTo>
                    <a:pt x="1215629" y="1769666"/>
                  </a:lnTo>
                  <a:lnTo>
                    <a:pt x="1213248" y="1774825"/>
                  </a:lnTo>
                  <a:lnTo>
                    <a:pt x="1211263" y="1778794"/>
                  </a:lnTo>
                  <a:lnTo>
                    <a:pt x="1208485" y="1783160"/>
                  </a:lnTo>
                  <a:lnTo>
                    <a:pt x="1206104" y="1786732"/>
                  </a:lnTo>
                  <a:lnTo>
                    <a:pt x="1202532" y="1789907"/>
                  </a:lnTo>
                  <a:lnTo>
                    <a:pt x="1198960" y="1793082"/>
                  </a:lnTo>
                  <a:lnTo>
                    <a:pt x="1195388" y="1795860"/>
                  </a:lnTo>
                  <a:lnTo>
                    <a:pt x="1191420" y="1797844"/>
                  </a:lnTo>
                  <a:lnTo>
                    <a:pt x="1187451" y="1799828"/>
                  </a:lnTo>
                  <a:lnTo>
                    <a:pt x="1183085" y="1801019"/>
                  </a:lnTo>
                  <a:lnTo>
                    <a:pt x="1178720" y="1801416"/>
                  </a:lnTo>
                  <a:lnTo>
                    <a:pt x="1173957" y="1801813"/>
                  </a:lnTo>
                  <a:lnTo>
                    <a:pt x="1043385" y="1801813"/>
                  </a:lnTo>
                  <a:lnTo>
                    <a:pt x="1038622" y="1801416"/>
                  </a:lnTo>
                  <a:lnTo>
                    <a:pt x="1034257" y="1801019"/>
                  </a:lnTo>
                  <a:lnTo>
                    <a:pt x="1030288" y="1799828"/>
                  </a:lnTo>
                  <a:lnTo>
                    <a:pt x="1025922" y="1797844"/>
                  </a:lnTo>
                  <a:lnTo>
                    <a:pt x="1021954" y="1795860"/>
                  </a:lnTo>
                  <a:lnTo>
                    <a:pt x="1018382" y="1793082"/>
                  </a:lnTo>
                  <a:lnTo>
                    <a:pt x="1015207" y="1789907"/>
                  </a:lnTo>
                  <a:lnTo>
                    <a:pt x="1012032" y="1786732"/>
                  </a:lnTo>
                  <a:lnTo>
                    <a:pt x="1008857" y="1783160"/>
                  </a:lnTo>
                  <a:lnTo>
                    <a:pt x="1006079" y="1778794"/>
                  </a:lnTo>
                  <a:lnTo>
                    <a:pt x="1004094" y="1774825"/>
                  </a:lnTo>
                  <a:lnTo>
                    <a:pt x="1002110" y="1769666"/>
                  </a:lnTo>
                  <a:lnTo>
                    <a:pt x="1000522" y="1764904"/>
                  </a:lnTo>
                  <a:lnTo>
                    <a:pt x="999729" y="1760141"/>
                  </a:lnTo>
                  <a:lnTo>
                    <a:pt x="998935" y="1754982"/>
                  </a:lnTo>
                  <a:lnTo>
                    <a:pt x="998538" y="1749822"/>
                  </a:lnTo>
                  <a:lnTo>
                    <a:pt x="998538" y="804112"/>
                  </a:lnTo>
                  <a:lnTo>
                    <a:pt x="994628" y="808774"/>
                  </a:lnTo>
                  <a:lnTo>
                    <a:pt x="987895" y="815533"/>
                  </a:lnTo>
                  <a:lnTo>
                    <a:pt x="980766" y="821498"/>
                  </a:lnTo>
                  <a:lnTo>
                    <a:pt x="972846" y="826667"/>
                  </a:lnTo>
                  <a:lnTo>
                    <a:pt x="964529" y="831438"/>
                  </a:lnTo>
                  <a:lnTo>
                    <a:pt x="955816" y="835017"/>
                  </a:lnTo>
                  <a:lnTo>
                    <a:pt x="947103" y="837800"/>
                  </a:lnTo>
                  <a:lnTo>
                    <a:pt x="942350" y="838595"/>
                  </a:lnTo>
                  <a:lnTo>
                    <a:pt x="937598" y="838993"/>
                  </a:lnTo>
                  <a:lnTo>
                    <a:pt x="932449" y="839390"/>
                  </a:lnTo>
                  <a:lnTo>
                    <a:pt x="927696" y="839788"/>
                  </a:lnTo>
                  <a:lnTo>
                    <a:pt x="922944" y="839390"/>
                  </a:lnTo>
                  <a:lnTo>
                    <a:pt x="918191" y="838993"/>
                  </a:lnTo>
                  <a:lnTo>
                    <a:pt x="913439" y="838595"/>
                  </a:lnTo>
                  <a:lnTo>
                    <a:pt x="909082" y="837800"/>
                  </a:lnTo>
                  <a:lnTo>
                    <a:pt x="899577" y="835017"/>
                  </a:lnTo>
                  <a:lnTo>
                    <a:pt x="890864" y="831438"/>
                  </a:lnTo>
                  <a:lnTo>
                    <a:pt x="882547" y="826667"/>
                  </a:lnTo>
                  <a:lnTo>
                    <a:pt x="875419" y="821498"/>
                  </a:lnTo>
                  <a:lnTo>
                    <a:pt x="867894" y="815533"/>
                  </a:lnTo>
                  <a:lnTo>
                    <a:pt x="861161" y="808774"/>
                  </a:lnTo>
                  <a:lnTo>
                    <a:pt x="855220" y="801219"/>
                  </a:lnTo>
                  <a:lnTo>
                    <a:pt x="849280" y="792869"/>
                  </a:lnTo>
                  <a:lnTo>
                    <a:pt x="844923" y="784122"/>
                  </a:lnTo>
                  <a:lnTo>
                    <a:pt x="840567" y="774976"/>
                  </a:lnTo>
                  <a:lnTo>
                    <a:pt x="837398" y="765036"/>
                  </a:lnTo>
                  <a:lnTo>
                    <a:pt x="835418" y="754698"/>
                  </a:lnTo>
                  <a:lnTo>
                    <a:pt x="834230" y="743962"/>
                  </a:lnTo>
                  <a:lnTo>
                    <a:pt x="833438" y="733625"/>
                  </a:lnTo>
                  <a:lnTo>
                    <a:pt x="834230" y="722491"/>
                  </a:lnTo>
                  <a:lnTo>
                    <a:pt x="835418" y="712153"/>
                  </a:lnTo>
                  <a:lnTo>
                    <a:pt x="837398" y="701815"/>
                  </a:lnTo>
                  <a:lnTo>
                    <a:pt x="840567" y="692272"/>
                  </a:lnTo>
                  <a:lnTo>
                    <a:pt x="844923" y="682729"/>
                  </a:lnTo>
                  <a:lnTo>
                    <a:pt x="849280" y="673584"/>
                  </a:lnTo>
                  <a:lnTo>
                    <a:pt x="855220" y="666030"/>
                  </a:lnTo>
                  <a:lnTo>
                    <a:pt x="861161" y="658475"/>
                  </a:lnTo>
                  <a:lnTo>
                    <a:pt x="867894" y="651318"/>
                  </a:lnTo>
                  <a:lnTo>
                    <a:pt x="875419" y="645354"/>
                  </a:lnTo>
                  <a:lnTo>
                    <a:pt x="882547" y="639787"/>
                  </a:lnTo>
                  <a:lnTo>
                    <a:pt x="890864" y="635413"/>
                  </a:lnTo>
                  <a:lnTo>
                    <a:pt x="899577" y="631835"/>
                  </a:lnTo>
                  <a:lnTo>
                    <a:pt x="909082" y="629449"/>
                  </a:lnTo>
                  <a:lnTo>
                    <a:pt x="913439" y="627858"/>
                  </a:lnTo>
                  <a:lnTo>
                    <a:pt x="918191" y="627461"/>
                  </a:lnTo>
                  <a:lnTo>
                    <a:pt x="922944" y="627063"/>
                  </a:lnTo>
                  <a:close/>
                  <a:moveTo>
                    <a:pt x="1650227" y="627063"/>
                  </a:moveTo>
                  <a:lnTo>
                    <a:pt x="1654970" y="627063"/>
                  </a:lnTo>
                  <a:lnTo>
                    <a:pt x="1659712" y="627063"/>
                  </a:lnTo>
                  <a:lnTo>
                    <a:pt x="1659713" y="627063"/>
                  </a:lnTo>
                  <a:lnTo>
                    <a:pt x="2013555" y="627063"/>
                  </a:lnTo>
                  <a:lnTo>
                    <a:pt x="2013556" y="627063"/>
                  </a:lnTo>
                  <a:lnTo>
                    <a:pt x="2018705" y="627063"/>
                  </a:lnTo>
                  <a:lnTo>
                    <a:pt x="2023457" y="627063"/>
                  </a:lnTo>
                  <a:lnTo>
                    <a:pt x="2028210" y="627461"/>
                  </a:lnTo>
                  <a:lnTo>
                    <a:pt x="2032566" y="627858"/>
                  </a:lnTo>
                  <a:lnTo>
                    <a:pt x="2037319" y="629449"/>
                  </a:lnTo>
                  <a:lnTo>
                    <a:pt x="2046824" y="631834"/>
                  </a:lnTo>
                  <a:lnTo>
                    <a:pt x="2055141" y="635413"/>
                  </a:lnTo>
                  <a:lnTo>
                    <a:pt x="2063458" y="639787"/>
                  </a:lnTo>
                  <a:lnTo>
                    <a:pt x="2071378" y="645353"/>
                  </a:lnTo>
                  <a:lnTo>
                    <a:pt x="2078507" y="651318"/>
                  </a:lnTo>
                  <a:lnTo>
                    <a:pt x="2085240" y="658475"/>
                  </a:lnTo>
                  <a:lnTo>
                    <a:pt x="2091181" y="666029"/>
                  </a:lnTo>
                  <a:lnTo>
                    <a:pt x="2096725" y="673584"/>
                  </a:lnTo>
                  <a:lnTo>
                    <a:pt x="2101478" y="682729"/>
                  </a:lnTo>
                  <a:lnTo>
                    <a:pt x="2105438" y="692272"/>
                  </a:lnTo>
                  <a:lnTo>
                    <a:pt x="2109003" y="701815"/>
                  </a:lnTo>
                  <a:lnTo>
                    <a:pt x="2110983" y="712153"/>
                  </a:lnTo>
                  <a:lnTo>
                    <a:pt x="2112567" y="722491"/>
                  </a:lnTo>
                  <a:lnTo>
                    <a:pt x="2112963" y="733624"/>
                  </a:lnTo>
                  <a:lnTo>
                    <a:pt x="2112567" y="743962"/>
                  </a:lnTo>
                  <a:lnTo>
                    <a:pt x="2110983" y="754698"/>
                  </a:lnTo>
                  <a:lnTo>
                    <a:pt x="2109003" y="765036"/>
                  </a:lnTo>
                  <a:lnTo>
                    <a:pt x="2105438" y="774976"/>
                  </a:lnTo>
                  <a:lnTo>
                    <a:pt x="2101478" y="784122"/>
                  </a:lnTo>
                  <a:lnTo>
                    <a:pt x="2096725" y="792869"/>
                  </a:lnTo>
                  <a:lnTo>
                    <a:pt x="2091181" y="801219"/>
                  </a:lnTo>
                  <a:lnTo>
                    <a:pt x="2085240" y="808774"/>
                  </a:lnTo>
                  <a:lnTo>
                    <a:pt x="2078507" y="815533"/>
                  </a:lnTo>
                  <a:lnTo>
                    <a:pt x="2071378" y="821498"/>
                  </a:lnTo>
                  <a:lnTo>
                    <a:pt x="2063458" y="826667"/>
                  </a:lnTo>
                  <a:lnTo>
                    <a:pt x="2055141" y="831438"/>
                  </a:lnTo>
                  <a:lnTo>
                    <a:pt x="2046824" y="835017"/>
                  </a:lnTo>
                  <a:lnTo>
                    <a:pt x="2037319" y="837800"/>
                  </a:lnTo>
                  <a:lnTo>
                    <a:pt x="2032566" y="838595"/>
                  </a:lnTo>
                  <a:lnTo>
                    <a:pt x="2028210" y="838993"/>
                  </a:lnTo>
                  <a:lnTo>
                    <a:pt x="2023457" y="839390"/>
                  </a:lnTo>
                  <a:lnTo>
                    <a:pt x="2018705" y="839788"/>
                  </a:lnTo>
                  <a:lnTo>
                    <a:pt x="2013556" y="839390"/>
                  </a:lnTo>
                  <a:lnTo>
                    <a:pt x="2008407" y="838993"/>
                  </a:lnTo>
                  <a:lnTo>
                    <a:pt x="2004051" y="838595"/>
                  </a:lnTo>
                  <a:lnTo>
                    <a:pt x="1999298" y="837800"/>
                  </a:lnTo>
                  <a:lnTo>
                    <a:pt x="1990189" y="835017"/>
                  </a:lnTo>
                  <a:lnTo>
                    <a:pt x="1981872" y="831438"/>
                  </a:lnTo>
                  <a:lnTo>
                    <a:pt x="1973556" y="826667"/>
                  </a:lnTo>
                  <a:lnTo>
                    <a:pt x="1965635" y="821498"/>
                  </a:lnTo>
                  <a:lnTo>
                    <a:pt x="1958110" y="815533"/>
                  </a:lnTo>
                  <a:lnTo>
                    <a:pt x="1951773" y="808774"/>
                  </a:lnTo>
                  <a:lnTo>
                    <a:pt x="1946276" y="802221"/>
                  </a:lnTo>
                  <a:lnTo>
                    <a:pt x="1946276" y="1749822"/>
                  </a:lnTo>
                  <a:lnTo>
                    <a:pt x="1946276" y="1754982"/>
                  </a:lnTo>
                  <a:lnTo>
                    <a:pt x="1945481" y="1760141"/>
                  </a:lnTo>
                  <a:lnTo>
                    <a:pt x="1944686" y="1764904"/>
                  </a:lnTo>
                  <a:lnTo>
                    <a:pt x="1943095" y="1769666"/>
                  </a:lnTo>
                  <a:lnTo>
                    <a:pt x="1941107" y="1774825"/>
                  </a:lnTo>
                  <a:lnTo>
                    <a:pt x="1939119" y="1778794"/>
                  </a:lnTo>
                  <a:lnTo>
                    <a:pt x="1936336" y="1783160"/>
                  </a:lnTo>
                  <a:lnTo>
                    <a:pt x="1933156" y="1786732"/>
                  </a:lnTo>
                  <a:lnTo>
                    <a:pt x="1930372" y="1789907"/>
                  </a:lnTo>
                  <a:lnTo>
                    <a:pt x="1926794" y="1793082"/>
                  </a:lnTo>
                  <a:lnTo>
                    <a:pt x="1923216" y="1795860"/>
                  </a:lnTo>
                  <a:lnTo>
                    <a:pt x="1919240" y="1797844"/>
                  </a:lnTo>
                  <a:lnTo>
                    <a:pt x="1914866" y="1799828"/>
                  </a:lnTo>
                  <a:lnTo>
                    <a:pt x="1910493" y="1801019"/>
                  </a:lnTo>
                  <a:lnTo>
                    <a:pt x="1906119" y="1801416"/>
                  </a:lnTo>
                  <a:lnTo>
                    <a:pt x="1901746" y="1801813"/>
                  </a:lnTo>
                  <a:lnTo>
                    <a:pt x="1770541" y="1801813"/>
                  </a:lnTo>
                  <a:lnTo>
                    <a:pt x="1766167" y="1801416"/>
                  </a:lnTo>
                  <a:lnTo>
                    <a:pt x="1761794" y="1801019"/>
                  </a:lnTo>
                  <a:lnTo>
                    <a:pt x="1757420" y="1799828"/>
                  </a:lnTo>
                  <a:lnTo>
                    <a:pt x="1753444" y="1797844"/>
                  </a:lnTo>
                  <a:lnTo>
                    <a:pt x="1749468" y="1795860"/>
                  </a:lnTo>
                  <a:lnTo>
                    <a:pt x="1745493" y="1793082"/>
                  </a:lnTo>
                  <a:lnTo>
                    <a:pt x="1741914" y="1789907"/>
                  </a:lnTo>
                  <a:lnTo>
                    <a:pt x="1738734" y="1786732"/>
                  </a:lnTo>
                  <a:lnTo>
                    <a:pt x="1735950" y="1783160"/>
                  </a:lnTo>
                  <a:lnTo>
                    <a:pt x="1733565" y="1778794"/>
                  </a:lnTo>
                  <a:lnTo>
                    <a:pt x="1731179" y="1774825"/>
                  </a:lnTo>
                  <a:lnTo>
                    <a:pt x="1729191" y="1769666"/>
                  </a:lnTo>
                  <a:lnTo>
                    <a:pt x="1727999" y="1764904"/>
                  </a:lnTo>
                  <a:lnTo>
                    <a:pt x="1726408" y="1760141"/>
                  </a:lnTo>
                  <a:lnTo>
                    <a:pt x="1726011" y="1754982"/>
                  </a:lnTo>
                  <a:lnTo>
                    <a:pt x="1725613" y="1749822"/>
                  </a:lnTo>
                  <a:lnTo>
                    <a:pt x="1725613" y="803700"/>
                  </a:lnTo>
                  <a:lnTo>
                    <a:pt x="1721366" y="808774"/>
                  </a:lnTo>
                  <a:lnTo>
                    <a:pt x="1714647" y="815533"/>
                  </a:lnTo>
                  <a:lnTo>
                    <a:pt x="1707928" y="821498"/>
                  </a:lnTo>
                  <a:lnTo>
                    <a:pt x="1700024" y="826667"/>
                  </a:lnTo>
                  <a:lnTo>
                    <a:pt x="1691725" y="831438"/>
                  </a:lnTo>
                  <a:lnTo>
                    <a:pt x="1683030" y="835017"/>
                  </a:lnTo>
                  <a:lnTo>
                    <a:pt x="1673940" y="837800"/>
                  </a:lnTo>
                  <a:lnTo>
                    <a:pt x="1669197" y="838595"/>
                  </a:lnTo>
                  <a:lnTo>
                    <a:pt x="1664455" y="838993"/>
                  </a:lnTo>
                  <a:lnTo>
                    <a:pt x="1659712" y="839390"/>
                  </a:lnTo>
                  <a:lnTo>
                    <a:pt x="1654970" y="839788"/>
                  </a:lnTo>
                  <a:lnTo>
                    <a:pt x="1650227" y="839390"/>
                  </a:lnTo>
                  <a:lnTo>
                    <a:pt x="1645484" y="838993"/>
                  </a:lnTo>
                  <a:lnTo>
                    <a:pt x="1640347" y="838595"/>
                  </a:lnTo>
                  <a:lnTo>
                    <a:pt x="1635604" y="837800"/>
                  </a:lnTo>
                  <a:lnTo>
                    <a:pt x="1626909" y="835017"/>
                  </a:lnTo>
                  <a:lnTo>
                    <a:pt x="1618214" y="831438"/>
                  </a:lnTo>
                  <a:lnTo>
                    <a:pt x="1609915" y="826667"/>
                  </a:lnTo>
                  <a:lnTo>
                    <a:pt x="1602011" y="821498"/>
                  </a:lnTo>
                  <a:lnTo>
                    <a:pt x="1594897" y="815533"/>
                  </a:lnTo>
                  <a:lnTo>
                    <a:pt x="1588178" y="808774"/>
                  </a:lnTo>
                  <a:lnTo>
                    <a:pt x="1581855" y="801219"/>
                  </a:lnTo>
                  <a:lnTo>
                    <a:pt x="1576717" y="792869"/>
                  </a:lnTo>
                  <a:lnTo>
                    <a:pt x="1571974" y="784122"/>
                  </a:lnTo>
                  <a:lnTo>
                    <a:pt x="1568022" y="774976"/>
                  </a:lnTo>
                  <a:lnTo>
                    <a:pt x="1564860" y="765036"/>
                  </a:lnTo>
                  <a:lnTo>
                    <a:pt x="1562094" y="754698"/>
                  </a:lnTo>
                  <a:lnTo>
                    <a:pt x="1560908" y="743962"/>
                  </a:lnTo>
                  <a:lnTo>
                    <a:pt x="1560513" y="733624"/>
                  </a:lnTo>
                  <a:lnTo>
                    <a:pt x="1560908" y="722491"/>
                  </a:lnTo>
                  <a:lnTo>
                    <a:pt x="1562094" y="712153"/>
                  </a:lnTo>
                  <a:lnTo>
                    <a:pt x="1564860" y="701815"/>
                  </a:lnTo>
                  <a:lnTo>
                    <a:pt x="1568022" y="692272"/>
                  </a:lnTo>
                  <a:lnTo>
                    <a:pt x="1571974" y="682729"/>
                  </a:lnTo>
                  <a:lnTo>
                    <a:pt x="1576717" y="673584"/>
                  </a:lnTo>
                  <a:lnTo>
                    <a:pt x="1581855" y="666029"/>
                  </a:lnTo>
                  <a:lnTo>
                    <a:pt x="1588178" y="658475"/>
                  </a:lnTo>
                  <a:lnTo>
                    <a:pt x="1594897" y="651318"/>
                  </a:lnTo>
                  <a:lnTo>
                    <a:pt x="1602011" y="645353"/>
                  </a:lnTo>
                  <a:lnTo>
                    <a:pt x="1609915" y="639787"/>
                  </a:lnTo>
                  <a:lnTo>
                    <a:pt x="1618214" y="635413"/>
                  </a:lnTo>
                  <a:lnTo>
                    <a:pt x="1626909" y="631834"/>
                  </a:lnTo>
                  <a:lnTo>
                    <a:pt x="1635604" y="629449"/>
                  </a:lnTo>
                  <a:lnTo>
                    <a:pt x="1640347" y="627858"/>
                  </a:lnTo>
                  <a:lnTo>
                    <a:pt x="1645484" y="627461"/>
                  </a:lnTo>
                  <a:lnTo>
                    <a:pt x="1650227" y="627063"/>
                  </a:lnTo>
                  <a:close/>
                  <a:moveTo>
                    <a:pt x="1109068" y="0"/>
                  </a:moveTo>
                  <a:lnTo>
                    <a:pt x="1663204" y="293093"/>
                  </a:lnTo>
                  <a:lnTo>
                    <a:pt x="2217738" y="585788"/>
                  </a:lnTo>
                  <a:lnTo>
                    <a:pt x="1109068" y="585788"/>
                  </a:lnTo>
                  <a:lnTo>
                    <a:pt x="0" y="585788"/>
                  </a:lnTo>
                  <a:lnTo>
                    <a:pt x="554534" y="293093"/>
                  </a:lnTo>
                  <a:lnTo>
                    <a:pt x="1109068"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5">
                <a:solidFill>
                  <a:srgbClr val="0099FF"/>
                </a:solidFill>
                <a:latin typeface="+mn-ea"/>
                <a:ea typeface="+mn-ea"/>
              </a:endParaRPr>
            </a:p>
          </p:txBody>
        </p:sp>
      </p:grpSp>
      <p:grpSp>
        <p:nvGrpSpPr>
          <p:cNvPr id="14" name="组合 13"/>
          <p:cNvGrpSpPr/>
          <p:nvPr/>
        </p:nvGrpSpPr>
        <p:grpSpPr>
          <a:xfrm>
            <a:off x="3775359" y="2475778"/>
            <a:ext cx="488711" cy="488711"/>
            <a:chOff x="5033812" y="3301037"/>
            <a:chExt cx="651614" cy="651614"/>
          </a:xfrm>
        </p:grpSpPr>
        <p:sp>
          <p:nvSpPr>
            <p:cNvPr id="15" name="椭圆 14"/>
            <p:cNvSpPr/>
            <p:nvPr/>
          </p:nvSpPr>
          <p:spPr>
            <a:xfrm>
              <a:off x="5033812" y="3301037"/>
              <a:ext cx="651614" cy="651614"/>
            </a:xfrm>
            <a:prstGeom prst="ellipse">
              <a:avLst/>
            </a:prstGeom>
            <a:solidFill>
              <a:srgbClr val="4CA6C6"/>
            </a:solidFill>
            <a:ln w="28575" cap="flat">
              <a:noFill/>
              <a:prstDash val="solid"/>
              <a:miter lim="800000"/>
            </a:ln>
            <a:effectLst>
              <a:outerShdw sx="1000" sy="1000" algn="t" rotWithShape="0">
                <a:schemeClr val="tx1">
                  <a:lumMod val="85000"/>
                  <a:lumOff val="15000"/>
                </a:schemeClr>
              </a:outerShdw>
            </a:effectLst>
          </p:spPr>
          <p:txBody>
            <a:bodyPr vert="horz" wrap="square" lIns="68580" tIns="34290" rIns="68580" bIns="34290" numCol="1" anchor="t" anchorCtr="0" compatLnSpc="1"/>
            <a:lstStyle/>
            <a:p>
              <a:endParaRPr lang="zh-CN" altLang="en-US" sz="1015">
                <a:solidFill>
                  <a:srgbClr val="0099FF"/>
                </a:solidFill>
              </a:endParaRPr>
            </a:p>
          </p:txBody>
        </p:sp>
        <p:sp>
          <p:nvSpPr>
            <p:cNvPr id="16" name="KSO_Shape"/>
            <p:cNvSpPr/>
            <p:nvPr/>
          </p:nvSpPr>
          <p:spPr bwMode="auto">
            <a:xfrm>
              <a:off x="5169350" y="3458615"/>
              <a:ext cx="418598" cy="285346"/>
            </a:xfrm>
            <a:custGeom>
              <a:rect l="0" t="0" r="r" b="b"/>
              <a:pathLst>
                <a:path w="2608263" h="1778000">
                  <a:moveTo>
                    <a:pt x="1956693" y="381000"/>
                  </a:moveTo>
                  <a:lnTo>
                    <a:pt x="1966217" y="381397"/>
                  </a:lnTo>
                  <a:lnTo>
                    <a:pt x="1975740" y="382192"/>
                  </a:lnTo>
                  <a:lnTo>
                    <a:pt x="1986057" y="382986"/>
                  </a:lnTo>
                  <a:lnTo>
                    <a:pt x="1995581" y="384575"/>
                  </a:lnTo>
                  <a:lnTo>
                    <a:pt x="2005501" y="386562"/>
                  </a:lnTo>
                  <a:lnTo>
                    <a:pt x="2018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8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8"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5">
                <a:solidFill>
                  <a:srgbClr val="0099FF"/>
                </a:solidFill>
                <a:latin typeface="+mn-ea"/>
                <a:ea typeface="+mn-ea"/>
              </a:endParaRPr>
            </a:p>
          </p:txBody>
        </p:sp>
      </p:grpSp>
      <p:grpSp>
        <p:nvGrpSpPr>
          <p:cNvPr id="17" name="组合 16"/>
          <p:cNvGrpSpPr/>
          <p:nvPr/>
        </p:nvGrpSpPr>
        <p:grpSpPr>
          <a:xfrm>
            <a:off x="3342196" y="3746190"/>
            <a:ext cx="488711" cy="488711"/>
            <a:chOff x="4456262" y="4994920"/>
            <a:chExt cx="651614" cy="651614"/>
          </a:xfrm>
        </p:grpSpPr>
        <p:sp>
          <p:nvSpPr>
            <p:cNvPr id="18" name="椭圆 17"/>
            <p:cNvSpPr/>
            <p:nvPr/>
          </p:nvSpPr>
          <p:spPr>
            <a:xfrm>
              <a:off x="4456262" y="4994920"/>
              <a:ext cx="651614" cy="651614"/>
            </a:xfrm>
            <a:prstGeom prst="ellipse">
              <a:avLst/>
            </a:prstGeom>
            <a:solidFill>
              <a:srgbClr val="4CA6C6"/>
            </a:solidFill>
            <a:ln w="28575" cap="flat">
              <a:noFill/>
              <a:prstDash val="solid"/>
              <a:miter lim="800000"/>
            </a:ln>
            <a:effectLst>
              <a:outerShdw sx="1000" sy="1000" algn="t" rotWithShape="0">
                <a:schemeClr val="tx1">
                  <a:lumMod val="85000"/>
                  <a:lumOff val="15000"/>
                </a:schemeClr>
              </a:outerShdw>
            </a:effectLst>
          </p:spPr>
          <p:txBody>
            <a:bodyPr vert="horz" wrap="square" lIns="68580" tIns="34290" rIns="68580" bIns="34290" numCol="1" anchor="t" anchorCtr="0" compatLnSpc="1"/>
            <a:lstStyle/>
            <a:p>
              <a:endParaRPr lang="zh-CN" altLang="en-US" sz="1015">
                <a:solidFill>
                  <a:srgbClr val="0099FF"/>
                </a:solidFill>
              </a:endParaRPr>
            </a:p>
          </p:txBody>
        </p:sp>
        <p:sp>
          <p:nvSpPr>
            <p:cNvPr id="19" name="KSO_Shape"/>
            <p:cNvSpPr/>
            <p:nvPr/>
          </p:nvSpPr>
          <p:spPr bwMode="auto">
            <a:xfrm>
              <a:off x="4627580" y="5112011"/>
              <a:ext cx="329076" cy="417432"/>
            </a:xfrm>
            <a:custGeom>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8"/>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8507" y="2672398"/>
                  </a:lnTo>
                  <a:lnTo>
                    <a:pt x="2018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8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8" y="2976484"/>
                  </a:lnTo>
                  <a:lnTo>
                    <a:pt x="1951862" y="2972991"/>
                  </a:lnTo>
                  <a:lnTo>
                    <a:pt x="1961389" y="2969180"/>
                  </a:lnTo>
                  <a:lnTo>
                    <a:pt x="1970598" y="2965052"/>
                  </a:lnTo>
                  <a:lnTo>
                    <a:pt x="1980125" y="2960924"/>
                  </a:lnTo>
                  <a:lnTo>
                    <a:pt x="1989334" y="2956478"/>
                  </a:lnTo>
                  <a:lnTo>
                    <a:pt x="1998226" y="2952032"/>
                  </a:lnTo>
                  <a:lnTo>
                    <a:pt x="2007118" y="2947268"/>
                  </a:lnTo>
                  <a:lnTo>
                    <a:pt x="2018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8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8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8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8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8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8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8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8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8"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5">
                <a:solidFill>
                  <a:srgbClr val="0099FF"/>
                </a:solidFill>
                <a:latin typeface="+mn-ea"/>
                <a:ea typeface="+mn-ea"/>
              </a:endParaRPr>
            </a:p>
          </p:txBody>
        </p:sp>
      </p:grpSp>
      <p:grpSp>
        <p:nvGrpSpPr>
          <p:cNvPr id="20" name="组合 19"/>
          <p:cNvGrpSpPr/>
          <p:nvPr/>
        </p:nvGrpSpPr>
        <p:grpSpPr>
          <a:xfrm>
            <a:off x="3846117" y="1234098"/>
            <a:ext cx="3773884" cy="898560"/>
            <a:chOff x="5128155" y="1720989"/>
            <a:chExt cx="5031845" cy="1198080"/>
          </a:xfrm>
        </p:grpSpPr>
        <p:sp>
          <p:nvSpPr>
            <p:cNvPr id="21" name="MH_SubTitle_1"/>
            <p:cNvSpPr>
              <a:spLocks noChangeArrowheads="1"/>
            </p:cNvSpPr>
            <p:nvPr>
              <p:custDataLst>
                <p:tags r:id="rId3"/>
              </p:custDataLst>
            </p:nvPr>
          </p:nvSpPr>
          <p:spPr bwMode="auto">
            <a:xfrm flipH="1">
              <a:off x="5128155" y="1720989"/>
              <a:ext cx="3195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CN" altLang="en-US" sz="1500">
                  <a:solidFill>
                    <a:srgbClr val="4CA6C6"/>
                  </a:solidFill>
                  <a:latin typeface="微软雅黑" panose="020b0503020204020204" pitchFamily="34" charset="-122"/>
                  <a:ea typeface="微软雅黑" panose="020b0503020204020204" pitchFamily="34" charset="-122"/>
                </a:rPr>
                <a:t>添加标题</a:t>
              </a:r>
              <a:endParaRPr lang="zh-CN" altLang="en-US" sz="1500">
                <a:solidFill>
                  <a:srgbClr val="4CA6C6"/>
                </a:solidFill>
                <a:latin typeface="微软雅黑" panose="020b0503020204020204" pitchFamily="34" charset="-122"/>
                <a:ea typeface="微软雅黑" panose="020b0503020204020204" pitchFamily="34" charset="-122"/>
              </a:endParaRPr>
            </a:p>
          </p:txBody>
        </p:sp>
        <p:sp>
          <p:nvSpPr>
            <p:cNvPr id="22" name="Rectangle 5"/>
            <p:cNvSpPr/>
            <p:nvPr/>
          </p:nvSpPr>
          <p:spPr bwMode="auto">
            <a:xfrm>
              <a:off x="5411788" y="2106561"/>
              <a:ext cx="4748212"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此处添加详细文本描述，建议与标题相关并符合整体语言风格，语言描述尽量简洁生动。尽量将每页幻灯片的字数控制在 </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200</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字以内。</a:t>
              </a:r>
              <a:endParaRPr lang="en-US" altLang="zh-CN" sz="90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23" name="组合 22"/>
          <p:cNvGrpSpPr/>
          <p:nvPr/>
        </p:nvGrpSpPr>
        <p:grpSpPr>
          <a:xfrm>
            <a:off x="4365723" y="2486565"/>
            <a:ext cx="3678820" cy="918620"/>
            <a:chOff x="5820963" y="3390944"/>
            <a:chExt cx="4905093" cy="1224827"/>
          </a:xfrm>
        </p:grpSpPr>
        <p:sp>
          <p:nvSpPr>
            <p:cNvPr id="24" name="MH_SubTitle_1"/>
            <p:cNvSpPr>
              <a:spLocks noChangeArrowheads="1"/>
            </p:cNvSpPr>
            <p:nvPr>
              <p:custDataLst>
                <p:tags r:id="rId4"/>
              </p:custDataLst>
            </p:nvPr>
          </p:nvSpPr>
          <p:spPr bwMode="auto">
            <a:xfrm flipH="1">
              <a:off x="5820964" y="3390944"/>
              <a:ext cx="3195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CN" altLang="en-US" sz="1500" smtClean="0">
                  <a:solidFill>
                    <a:srgbClr val="4CA6C6"/>
                  </a:solidFill>
                  <a:latin typeface="微软雅黑" panose="020b0503020204020204" pitchFamily="34" charset="-122"/>
                  <a:ea typeface="微软雅黑" panose="020b0503020204020204" pitchFamily="34" charset="-122"/>
                </a:rPr>
                <a:t>添加标题</a:t>
              </a:r>
              <a:endParaRPr lang="zh-CN" altLang="en-US" sz="1500">
                <a:solidFill>
                  <a:srgbClr val="4CA6C6"/>
                </a:solidFill>
                <a:latin typeface="微软雅黑" panose="020b0503020204020204" pitchFamily="34" charset="-122"/>
                <a:ea typeface="微软雅黑" panose="020b0503020204020204" pitchFamily="34" charset="-122"/>
              </a:endParaRPr>
            </a:p>
          </p:txBody>
        </p:sp>
        <p:sp>
          <p:nvSpPr>
            <p:cNvPr id="25" name="Rectangle 5"/>
            <p:cNvSpPr/>
            <p:nvPr/>
          </p:nvSpPr>
          <p:spPr bwMode="auto">
            <a:xfrm>
              <a:off x="5820963" y="3803263"/>
              <a:ext cx="4905093"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此处添加详细文本描述，建议与标题相关并符合整体语言风格，语言描述尽量简洁生动。尽量将每页幻灯片的字数控制在 </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200</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字以内。</a:t>
              </a:r>
              <a:endParaRPr lang="en-US" altLang="zh-CN" sz="90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26" name="组合 25"/>
          <p:cNvGrpSpPr/>
          <p:nvPr/>
        </p:nvGrpSpPr>
        <p:grpSpPr>
          <a:xfrm>
            <a:off x="3898784" y="3713555"/>
            <a:ext cx="3830073" cy="944980"/>
            <a:chOff x="5198378" y="5026932"/>
            <a:chExt cx="5106764" cy="1259973"/>
          </a:xfrm>
        </p:grpSpPr>
        <p:sp>
          <p:nvSpPr>
            <p:cNvPr id="27" name="MH_SubTitle_1"/>
            <p:cNvSpPr>
              <a:spLocks noChangeArrowheads="1"/>
            </p:cNvSpPr>
            <p:nvPr>
              <p:custDataLst>
                <p:tags r:id="rId5"/>
              </p:custDataLst>
            </p:nvPr>
          </p:nvSpPr>
          <p:spPr bwMode="auto">
            <a:xfrm flipH="1">
              <a:off x="5198378" y="5026932"/>
              <a:ext cx="3195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CN" altLang="en-US" sz="1500" smtClean="0">
                  <a:solidFill>
                    <a:srgbClr val="4CA6C6"/>
                  </a:solidFill>
                  <a:latin typeface="微软雅黑" panose="020b0503020204020204" pitchFamily="34" charset="-122"/>
                  <a:ea typeface="微软雅黑" panose="020b0503020204020204" pitchFamily="34" charset="-122"/>
                </a:rPr>
                <a:t>添加标题</a:t>
              </a:r>
              <a:endParaRPr lang="zh-CN" altLang="en-US" sz="1500">
                <a:solidFill>
                  <a:srgbClr val="4CA6C6"/>
                </a:solidFill>
                <a:latin typeface="微软雅黑" panose="020b0503020204020204" pitchFamily="34" charset="-122"/>
                <a:ea typeface="微软雅黑" panose="020b0503020204020204" pitchFamily="34" charset="-122"/>
              </a:endParaRPr>
            </a:p>
          </p:txBody>
        </p:sp>
        <p:sp>
          <p:nvSpPr>
            <p:cNvPr id="28" name="Rectangle 5"/>
            <p:cNvSpPr/>
            <p:nvPr/>
          </p:nvSpPr>
          <p:spPr bwMode="auto">
            <a:xfrm>
              <a:off x="5268273" y="5474397"/>
              <a:ext cx="5036869"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此处添加详细文本描述，建议与标题相关并符合整体语言风格，语言描述尽量简洁生动。尽量将每页幻灯片的字数控制在 </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200</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字以内。</a:t>
              </a:r>
              <a:endParaRPr lang="en-US" altLang="zh-CN" sz="90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spTree>
  </p:cSld>
  <p:clrMapOvr>
    <a:masterClrMapping/>
  </p:clrMapOvr>
  <mc:AlternateContent>
    <mc:Choice xmlns:p14="http://schemas.microsoft.com/office/powerpoint/2010/main" Requires="p14">
      <p:transition spd="slow" advTm="0" p14:dur="120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nodeType="afterGroup">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 calcmode="lin" valueType="num">
                                      <p:cBhvr>
                                        <p:cTn id="1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
                                        </p:tgtEl>
                                      </p:cBhvr>
                                    </p:animEffect>
                                  </p:childTnLst>
                                </p:cTn>
                              </p:par>
                            </p:childTnLst>
                          </p:cTn>
                        </p:par>
                        <p:par>
                          <p:cTn id="22" fill="hold" nodeType="afterGroup">
                            <p:stCondLst>
                              <p:cond delay="1000"/>
                            </p:stCondLst>
                            <p:childTnLst>
                              <p:par>
                                <p:cTn id="23" presetID="2" presetClass="entr" presetSubtype="8"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1500"/>
                            </p:stCondLst>
                            <p:childTnLst>
                              <p:par>
                                <p:cTn id="28" presetID="2" presetClass="entr" presetSubtype="2" accel="5330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1500" fill="hold"/>
                                        <p:tgtEl>
                                          <p:spTgt spid="11"/>
                                        </p:tgtEl>
                                        <p:attrNameLst>
                                          <p:attrName>ppt_x</p:attrName>
                                        </p:attrNameLst>
                                      </p:cBhvr>
                                      <p:tavLst>
                                        <p:tav tm="0">
                                          <p:val>
                                            <p:strVal val="1+#ppt_w/2"/>
                                          </p:val>
                                        </p:tav>
                                        <p:tav tm="100000">
                                          <p:val>
                                            <p:strVal val="#ppt_x"/>
                                          </p:val>
                                        </p:tav>
                                      </p:tavLst>
                                    </p:anim>
                                    <p:anim calcmode="lin" valueType="num">
                                      <p:cBhvr additive="base">
                                        <p:cTn id="31" dur="1500" fill="hold"/>
                                        <p:tgtEl>
                                          <p:spTgt spid="11"/>
                                        </p:tgtEl>
                                        <p:attrNameLst>
                                          <p:attrName>ppt_y</p:attrName>
                                        </p:attrNameLst>
                                      </p:cBhvr>
                                      <p:tavLst>
                                        <p:tav tm="0">
                                          <p:val>
                                            <p:strVal val="#ppt_y"/>
                                          </p:val>
                                        </p:tav>
                                        <p:tav tm="100000">
                                          <p:val>
                                            <p:strVal val="#ppt_y"/>
                                          </p:val>
                                        </p:tav>
                                      </p:tavLst>
                                    </p:anim>
                                  </p:childTnLst>
                                </p:cTn>
                              </p:par>
                              <p:par>
                                <p:cTn id="32" presetID="2" presetClass="entr" presetSubtype="2" accel="53300" fill="hold" nodeType="withEffect">
                                  <p:stCondLst>
                                    <p:cond delay="20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1500" fill="hold"/>
                                        <p:tgtEl>
                                          <p:spTgt spid="14"/>
                                        </p:tgtEl>
                                        <p:attrNameLst>
                                          <p:attrName>ppt_x</p:attrName>
                                        </p:attrNameLst>
                                      </p:cBhvr>
                                      <p:tavLst>
                                        <p:tav tm="0">
                                          <p:val>
                                            <p:strVal val="1+#ppt_w/2"/>
                                          </p:val>
                                        </p:tav>
                                        <p:tav tm="100000">
                                          <p:val>
                                            <p:strVal val="#ppt_x"/>
                                          </p:val>
                                        </p:tav>
                                      </p:tavLst>
                                    </p:anim>
                                    <p:anim calcmode="lin" valueType="num">
                                      <p:cBhvr additive="base">
                                        <p:cTn id="35" dur="1500" fill="hold"/>
                                        <p:tgtEl>
                                          <p:spTgt spid="14"/>
                                        </p:tgtEl>
                                        <p:attrNameLst>
                                          <p:attrName>ppt_y</p:attrName>
                                        </p:attrNameLst>
                                      </p:cBhvr>
                                      <p:tavLst>
                                        <p:tav tm="0">
                                          <p:val>
                                            <p:strVal val="#ppt_y"/>
                                          </p:val>
                                        </p:tav>
                                        <p:tav tm="100000">
                                          <p:val>
                                            <p:strVal val="#ppt_y"/>
                                          </p:val>
                                        </p:tav>
                                      </p:tavLst>
                                    </p:anim>
                                  </p:childTnLst>
                                </p:cTn>
                              </p:par>
                              <p:par>
                                <p:cTn id="36" presetID="2" presetClass="entr" presetSubtype="2" accel="53300" fill="hold" nodeType="withEffect">
                                  <p:stCondLst>
                                    <p:cond delay="30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1500" fill="hold"/>
                                        <p:tgtEl>
                                          <p:spTgt spid="17"/>
                                        </p:tgtEl>
                                        <p:attrNameLst>
                                          <p:attrName>ppt_x</p:attrName>
                                        </p:attrNameLst>
                                      </p:cBhvr>
                                      <p:tavLst>
                                        <p:tav tm="0">
                                          <p:val>
                                            <p:strVal val="1+#ppt_w/2"/>
                                          </p:val>
                                        </p:tav>
                                        <p:tav tm="100000">
                                          <p:val>
                                            <p:strVal val="#ppt_x"/>
                                          </p:val>
                                        </p:tav>
                                      </p:tavLst>
                                    </p:anim>
                                    <p:anim calcmode="lin" valueType="num">
                                      <p:cBhvr additive="base">
                                        <p:cTn id="39" dur="1500" fill="hold"/>
                                        <p:tgtEl>
                                          <p:spTgt spid="17"/>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3300"/>
                            </p:stCondLst>
                            <p:childTnLst>
                              <p:par>
                                <p:cTn id="41" presetID="22" presetClass="entr" presetSubtype="8"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par>
                                <p:cTn id="44" presetID="22" presetClass="entr" presetSubtype="8"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par>
                                <p:cTn id="47" presetID="22" presetClass="entr" presetSubtype="8"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p:cNvCxnSpPr/>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7"/>
          <p:cNvGrpSpPr/>
          <p:nvPr/>
        </p:nvGrpSpPr>
        <p:grpSpPr>
          <a:xfrm>
            <a:off x="323528" y="292895"/>
            <a:ext cx="390372" cy="205979"/>
            <a:chExt cx="1041399" cy="549275"/>
          </a:xfrm>
        </p:grpSpPr>
        <p:sp>
          <p:nvSpPr>
            <p:cNvPr id="6" name="Freeform 16"/>
            <p:cNvSpPr/>
            <p:nvPr/>
          </p:nvSpPr>
          <p:spPr bwMode="auto">
            <a:xfrm>
              <a:off x="0" y="0"/>
              <a:ext cx="361950" cy="549275"/>
            </a:xfrm>
            <a:custGeom>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7"/>
            <p:cNvSpPr/>
            <p:nvPr/>
          </p:nvSpPr>
          <p:spPr bwMode="auto">
            <a:xfrm>
              <a:off x="338137" y="0"/>
              <a:ext cx="360362" cy="549275"/>
            </a:xfrm>
            <a:custGeom>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8"/>
            <p:cNvSpPr/>
            <p:nvPr/>
          </p:nvSpPr>
          <p:spPr bwMode="auto">
            <a:xfrm>
              <a:off x="681037" y="0"/>
              <a:ext cx="360362" cy="549275"/>
            </a:xfrm>
            <a:custGeom>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4CA6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9"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点击输入标题内容</a:t>
            </a:r>
            <a:endParaRPr lang="en-GB"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Freeform 10"/>
          <p:cNvSpPr/>
          <p:nvPr/>
        </p:nvSpPr>
        <p:spPr bwMode="auto">
          <a:xfrm>
            <a:off x="4111004" y="2219299"/>
            <a:ext cx="993941" cy="165096"/>
          </a:xfrm>
          <a:custGeom>
            <a:gdLst>
              <a:gd name="T0" fmla="*/ 0 w 295"/>
              <a:gd name="T1" fmla="*/ 0 h 49"/>
              <a:gd name="T2" fmla="*/ 206 w 295"/>
              <a:gd name="T3" fmla="*/ 0 h 49"/>
              <a:gd name="T4" fmla="*/ 295 w 295"/>
              <a:gd name="T5" fmla="*/ 49 h 49"/>
              <a:gd name="T6" fmla="*/ 90 w 295"/>
              <a:gd name="T7" fmla="*/ 49 h 49"/>
              <a:gd name="T8" fmla="*/ 0 w 295"/>
              <a:gd name="T9" fmla="*/ 0 h 49"/>
            </a:gdLst>
            <a:cxnLst>
              <a:cxn ang="0">
                <a:pos x="T0" y="T1"/>
              </a:cxn>
              <a:cxn ang="0">
                <a:pos x="T2" y="T3"/>
              </a:cxn>
              <a:cxn ang="0">
                <a:pos x="T4" y="T5"/>
              </a:cxn>
              <a:cxn ang="0">
                <a:pos x="T6" y="T7"/>
              </a:cxn>
              <a:cxn ang="0">
                <a:pos x="T8" y="T9"/>
              </a:cxn>
            </a:cxnLst>
            <a:rect l="0" t="0" r="r" b="b"/>
            <a:pathLst>
              <a:path w="295" h="49">
                <a:moveTo>
                  <a:pt x="0" y="0"/>
                </a:moveTo>
                <a:lnTo>
                  <a:pt x="206" y="0"/>
                </a:lnTo>
                <a:lnTo>
                  <a:pt x="295" y="49"/>
                </a:lnTo>
                <a:lnTo>
                  <a:pt x="90" y="49"/>
                </a:lnTo>
                <a:lnTo>
                  <a:pt x="0" y="0"/>
                </a:lnTo>
                <a:close/>
              </a:path>
            </a:pathLst>
          </a:custGeom>
          <a:solidFill>
            <a:schemeClr val="bg1">
              <a:lumMod val="50000"/>
            </a:schemeClr>
          </a:solidFill>
          <a:ln w="5" cap="flat">
            <a:noFill/>
            <a:prstDash val="solid"/>
            <a:miter lim="800000"/>
          </a:ln>
        </p:spPr>
        <p:txBody>
          <a:bodyPr vert="horz" wrap="square" lIns="68580" tIns="34290" rIns="68580" bIns="34290" numCol="1" anchor="t" anchorCtr="0" compatLnSpc="1"/>
          <a:lstStyle/>
          <a:p>
            <a:endParaRPr lang="zh-CN" altLang="en-US" sz="1015"/>
          </a:p>
        </p:txBody>
      </p:sp>
      <p:sp>
        <p:nvSpPr>
          <p:cNvPr id="11" name="Freeform 11"/>
          <p:cNvSpPr/>
          <p:nvPr/>
        </p:nvSpPr>
        <p:spPr bwMode="auto">
          <a:xfrm>
            <a:off x="3801029" y="2751647"/>
            <a:ext cx="1617258" cy="168464"/>
          </a:xfrm>
          <a:custGeom>
            <a:gdLst>
              <a:gd name="T0" fmla="*/ 0 w 480"/>
              <a:gd name="T1" fmla="*/ 0 h 50"/>
              <a:gd name="T2" fmla="*/ 333 w 480"/>
              <a:gd name="T3" fmla="*/ 0 h 50"/>
              <a:gd name="T4" fmla="*/ 480 w 480"/>
              <a:gd name="T5" fmla="*/ 50 h 50"/>
              <a:gd name="T6" fmla="*/ 146 w 480"/>
              <a:gd name="T7" fmla="*/ 50 h 50"/>
              <a:gd name="T8" fmla="*/ 0 w 480"/>
              <a:gd name="T9" fmla="*/ 0 h 50"/>
            </a:gdLst>
            <a:cxnLst>
              <a:cxn ang="0">
                <a:pos x="T0" y="T1"/>
              </a:cxn>
              <a:cxn ang="0">
                <a:pos x="T2" y="T3"/>
              </a:cxn>
              <a:cxn ang="0">
                <a:pos x="T4" y="T5"/>
              </a:cxn>
              <a:cxn ang="0">
                <a:pos x="T6" y="T7"/>
              </a:cxn>
              <a:cxn ang="0">
                <a:pos x="T8" y="T9"/>
              </a:cxn>
            </a:cxnLst>
            <a:rect l="0" t="0" r="r" b="b"/>
            <a:pathLst>
              <a:path w="480" h="50">
                <a:moveTo>
                  <a:pt x="0" y="0"/>
                </a:moveTo>
                <a:lnTo>
                  <a:pt x="333" y="0"/>
                </a:lnTo>
                <a:lnTo>
                  <a:pt x="480" y="50"/>
                </a:lnTo>
                <a:lnTo>
                  <a:pt x="146" y="50"/>
                </a:lnTo>
                <a:lnTo>
                  <a:pt x="0" y="0"/>
                </a:lnTo>
                <a:close/>
              </a:path>
            </a:pathLst>
          </a:custGeom>
          <a:solidFill>
            <a:schemeClr val="bg1">
              <a:lumMod val="50000"/>
            </a:schemeClr>
          </a:solidFill>
          <a:ln w="5" cap="flat">
            <a:noFill/>
            <a:prstDash val="solid"/>
            <a:miter lim="800000"/>
          </a:ln>
        </p:spPr>
        <p:txBody>
          <a:bodyPr vert="horz" wrap="square" lIns="68580" tIns="34290" rIns="68580" bIns="34290" numCol="1" anchor="t" anchorCtr="0" compatLnSpc="1"/>
          <a:lstStyle/>
          <a:p>
            <a:endParaRPr lang="zh-CN" altLang="en-US" sz="1015"/>
          </a:p>
        </p:txBody>
      </p:sp>
      <p:sp>
        <p:nvSpPr>
          <p:cNvPr id="12" name="Freeform 12"/>
          <p:cNvSpPr/>
          <p:nvPr/>
        </p:nvSpPr>
        <p:spPr bwMode="auto">
          <a:xfrm>
            <a:off x="3497794" y="3283995"/>
            <a:ext cx="2230468" cy="168464"/>
          </a:xfrm>
          <a:custGeom>
            <a:gdLst>
              <a:gd name="T0" fmla="*/ 0 w 662"/>
              <a:gd name="T1" fmla="*/ 0 h 50"/>
              <a:gd name="T2" fmla="*/ 461 w 662"/>
              <a:gd name="T3" fmla="*/ 0 h 50"/>
              <a:gd name="T4" fmla="*/ 662 w 662"/>
              <a:gd name="T5" fmla="*/ 50 h 50"/>
              <a:gd name="T6" fmla="*/ 201 w 662"/>
              <a:gd name="T7" fmla="*/ 50 h 50"/>
              <a:gd name="T8" fmla="*/ 0 w 662"/>
              <a:gd name="T9" fmla="*/ 0 h 50"/>
            </a:gdLst>
            <a:cxnLst>
              <a:cxn ang="0">
                <a:pos x="T0" y="T1"/>
              </a:cxn>
              <a:cxn ang="0">
                <a:pos x="T2" y="T3"/>
              </a:cxn>
              <a:cxn ang="0">
                <a:pos x="T4" y="T5"/>
              </a:cxn>
              <a:cxn ang="0">
                <a:pos x="T6" y="T7"/>
              </a:cxn>
              <a:cxn ang="0">
                <a:pos x="T8" y="T9"/>
              </a:cxn>
            </a:cxnLst>
            <a:rect l="0" t="0" r="r" b="b"/>
            <a:pathLst>
              <a:path w="662" h="50">
                <a:moveTo>
                  <a:pt x="0" y="0"/>
                </a:moveTo>
                <a:lnTo>
                  <a:pt x="461" y="0"/>
                </a:lnTo>
                <a:lnTo>
                  <a:pt x="662" y="50"/>
                </a:lnTo>
                <a:lnTo>
                  <a:pt x="201" y="50"/>
                </a:lnTo>
                <a:lnTo>
                  <a:pt x="0" y="0"/>
                </a:lnTo>
                <a:close/>
              </a:path>
            </a:pathLst>
          </a:custGeom>
          <a:solidFill>
            <a:schemeClr val="bg1">
              <a:lumMod val="50000"/>
            </a:schemeClr>
          </a:solidFill>
          <a:ln w="5" cap="flat">
            <a:noFill/>
            <a:prstDash val="solid"/>
            <a:miter lim="800000"/>
          </a:ln>
        </p:spPr>
        <p:txBody>
          <a:bodyPr vert="horz" wrap="square" lIns="68580" tIns="34290" rIns="68580" bIns="34290" numCol="1" anchor="t" anchorCtr="0" compatLnSpc="1"/>
          <a:lstStyle/>
          <a:p>
            <a:endParaRPr lang="zh-CN" altLang="en-US" sz="1015"/>
          </a:p>
        </p:txBody>
      </p:sp>
      <p:sp>
        <p:nvSpPr>
          <p:cNvPr id="13" name="TextBox 5"/>
          <p:cNvSpPr txBox="1"/>
          <p:nvPr/>
        </p:nvSpPr>
        <p:spPr>
          <a:xfrm>
            <a:off x="6084169" y="3523534"/>
            <a:ext cx="2376263" cy="641266"/>
          </a:xfrm>
          <a:prstGeom prst="rect">
            <a:avLst/>
          </a:prstGeom>
          <a:noFill/>
        </p:spPr>
        <p:txBody>
          <a:bodyPr wrap="square" rtlCol="0">
            <a:spAutoFit/>
          </a:bodyPr>
          <a:lstStyle/>
          <a:p>
            <a:pPr>
              <a:lnSpc>
                <a:spcPct val="150000"/>
              </a:lnSpc>
            </a:pPr>
            <a:r>
              <a:rPr lang="zh-CN" altLang="en-US" sz="825">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8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TextBox 6"/>
          <p:cNvSpPr txBox="1"/>
          <p:nvPr/>
        </p:nvSpPr>
        <p:spPr>
          <a:xfrm>
            <a:off x="1033497" y="2849676"/>
            <a:ext cx="2376263" cy="641266"/>
          </a:xfrm>
          <a:prstGeom prst="rect">
            <a:avLst/>
          </a:prstGeom>
          <a:noFill/>
        </p:spPr>
        <p:txBody>
          <a:bodyPr wrap="square" rtlCol="0">
            <a:spAutoFit/>
          </a:bodyPr>
          <a:lstStyle/>
          <a:p>
            <a:pPr>
              <a:lnSpc>
                <a:spcPct val="150000"/>
              </a:lnSpc>
            </a:pPr>
            <a:r>
              <a:rPr lang="zh-CN" altLang="en-US" sz="825">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8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TextBox 7"/>
          <p:cNvSpPr txBox="1"/>
          <p:nvPr/>
        </p:nvSpPr>
        <p:spPr>
          <a:xfrm>
            <a:off x="5498205" y="2315645"/>
            <a:ext cx="2376263" cy="641266"/>
          </a:xfrm>
          <a:prstGeom prst="rect">
            <a:avLst/>
          </a:prstGeom>
          <a:noFill/>
        </p:spPr>
        <p:txBody>
          <a:bodyPr wrap="square" rtlCol="0">
            <a:spAutoFit/>
          </a:bodyPr>
          <a:lstStyle/>
          <a:p>
            <a:pPr>
              <a:lnSpc>
                <a:spcPct val="150000"/>
              </a:lnSpc>
            </a:pPr>
            <a:r>
              <a:rPr lang="zh-CN" altLang="en-US" sz="825">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8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TextBox 8"/>
          <p:cNvSpPr txBox="1"/>
          <p:nvPr/>
        </p:nvSpPr>
        <p:spPr>
          <a:xfrm>
            <a:off x="1655676" y="1576084"/>
            <a:ext cx="2376263" cy="641266"/>
          </a:xfrm>
          <a:prstGeom prst="rect">
            <a:avLst/>
          </a:prstGeom>
          <a:noFill/>
        </p:spPr>
        <p:txBody>
          <a:bodyPr wrap="square" rtlCol="0">
            <a:spAutoFit/>
          </a:bodyPr>
          <a:lstStyle/>
          <a:p>
            <a:pPr>
              <a:lnSpc>
                <a:spcPct val="150000"/>
              </a:lnSpc>
            </a:pPr>
            <a:r>
              <a:rPr lang="zh-CN" altLang="en-US" sz="825">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8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Freeform 6"/>
          <p:cNvSpPr/>
          <p:nvPr/>
        </p:nvSpPr>
        <p:spPr bwMode="auto">
          <a:xfrm>
            <a:off x="4111005" y="1437624"/>
            <a:ext cx="899600" cy="781675"/>
          </a:xfrm>
          <a:custGeom>
            <a:gdLst>
              <a:gd name="T0" fmla="*/ 0 w 267"/>
              <a:gd name="T1" fmla="*/ 232 h 232"/>
              <a:gd name="T2" fmla="*/ 135 w 267"/>
              <a:gd name="T3" fmla="*/ 0 h 232"/>
              <a:gd name="T4" fmla="*/ 267 w 267"/>
              <a:gd name="T5" fmla="*/ 232 h 232"/>
              <a:gd name="T6" fmla="*/ 0 w 267"/>
              <a:gd name="T7" fmla="*/ 232 h 232"/>
            </a:gdLst>
            <a:cxnLst>
              <a:cxn ang="0">
                <a:pos x="T0" y="T1"/>
              </a:cxn>
              <a:cxn ang="0">
                <a:pos x="T2" y="T3"/>
              </a:cxn>
              <a:cxn ang="0">
                <a:pos x="T4" y="T5"/>
              </a:cxn>
              <a:cxn ang="0">
                <a:pos x="T6" y="T7"/>
              </a:cxn>
            </a:cxnLst>
            <a:rect l="0" t="0" r="r" b="b"/>
            <a:pathLst>
              <a:path w="267" h="231">
                <a:moveTo>
                  <a:pt x="0" y="232"/>
                </a:moveTo>
                <a:lnTo>
                  <a:pt x="135" y="0"/>
                </a:lnTo>
                <a:lnTo>
                  <a:pt x="267" y="232"/>
                </a:lnTo>
                <a:lnTo>
                  <a:pt x="0" y="232"/>
                </a:lnTo>
                <a:close/>
              </a:path>
            </a:pathLst>
          </a:custGeom>
          <a:solidFill>
            <a:srgbClr val="4CA6C6"/>
          </a:solidFill>
          <a:ln w="19050">
            <a:noFill/>
          </a:ln>
          <a:effectLst>
            <a:outerShdw sx="1000" sy="1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r>
              <a:rPr lang="zh-CN" altLang="en-US" sz="1100" b="1" smtClean="0">
                <a:solidFill>
                  <a:schemeClr val="bg1"/>
                </a:solidFill>
                <a:latin typeface="微软雅黑" panose="020b0503020204020204" pitchFamily="34" charset="-122"/>
                <a:ea typeface="微软雅黑" panose="020b0503020204020204" pitchFamily="34" charset="-122"/>
              </a:rPr>
              <a:t>添加标题</a:t>
            </a:r>
            <a:endParaRPr lang="zh-CN" altLang="en-US" sz="1100" b="1">
              <a:solidFill>
                <a:schemeClr val="bg1"/>
              </a:solidFill>
              <a:latin typeface="微软雅黑" panose="020b0503020204020204" pitchFamily="34" charset="-122"/>
              <a:ea typeface="微软雅黑" panose="020b0503020204020204" pitchFamily="34" charset="-122"/>
            </a:endParaRPr>
          </a:p>
        </p:txBody>
      </p:sp>
      <p:sp>
        <p:nvSpPr>
          <p:cNvPr id="18" name="Freeform 7"/>
          <p:cNvSpPr/>
          <p:nvPr/>
        </p:nvSpPr>
        <p:spPr bwMode="auto">
          <a:xfrm>
            <a:off x="3801029" y="2384396"/>
            <a:ext cx="1519550" cy="367253"/>
          </a:xfrm>
          <a:custGeom>
            <a:gdLst>
              <a:gd name="T0" fmla="*/ 0 w 451"/>
              <a:gd name="T1" fmla="*/ 109 h 109"/>
              <a:gd name="T2" fmla="*/ 64 w 451"/>
              <a:gd name="T3" fmla="*/ 0 h 109"/>
              <a:gd name="T4" fmla="*/ 387 w 451"/>
              <a:gd name="T5" fmla="*/ 0 h 109"/>
              <a:gd name="T6" fmla="*/ 451 w 451"/>
              <a:gd name="T7" fmla="*/ 109 h 109"/>
              <a:gd name="T8" fmla="*/ 0 w 451"/>
              <a:gd name="T9" fmla="*/ 109 h 109"/>
            </a:gdLst>
            <a:cxnLst>
              <a:cxn ang="0">
                <a:pos x="T0" y="T1"/>
              </a:cxn>
              <a:cxn ang="0">
                <a:pos x="T2" y="T3"/>
              </a:cxn>
              <a:cxn ang="0">
                <a:pos x="T4" y="T5"/>
              </a:cxn>
              <a:cxn ang="0">
                <a:pos x="T6" y="T7"/>
              </a:cxn>
              <a:cxn ang="0">
                <a:pos x="T8" y="T9"/>
              </a:cxn>
            </a:cxnLst>
            <a:rect l="0" t="0" r="r" b="b"/>
            <a:pathLst>
              <a:path w="451" h="109">
                <a:moveTo>
                  <a:pt x="0" y="109"/>
                </a:moveTo>
                <a:lnTo>
                  <a:pt x="64" y="0"/>
                </a:lnTo>
                <a:lnTo>
                  <a:pt x="387" y="0"/>
                </a:lnTo>
                <a:lnTo>
                  <a:pt x="451" y="109"/>
                </a:lnTo>
                <a:lnTo>
                  <a:pt x="0" y="109"/>
                </a:lnTo>
                <a:close/>
              </a:path>
            </a:pathLst>
          </a:custGeom>
          <a:solidFill>
            <a:srgbClr val="4CA6C6"/>
          </a:solidFill>
          <a:ln w="19050">
            <a:noFill/>
          </a:ln>
          <a:effectLst>
            <a:outerShdw sx="1000" sy="1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100" b="1">
                <a:solidFill>
                  <a:prstClr val="white"/>
                </a:solidFill>
                <a:latin typeface="微软雅黑" panose="020b0503020204020204" pitchFamily="34" charset="-122"/>
                <a:ea typeface="微软雅黑" panose="020b0503020204020204" pitchFamily="34" charset="-122"/>
              </a:rPr>
              <a:t>添加标题</a:t>
            </a:r>
            <a:endParaRPr lang="zh-CN" altLang="en-US" sz="1100" b="1">
              <a:solidFill>
                <a:prstClr val="white"/>
              </a:solidFill>
              <a:latin typeface="微软雅黑" panose="020b0503020204020204" pitchFamily="34" charset="-122"/>
              <a:ea typeface="微软雅黑" panose="020b0503020204020204" pitchFamily="34" charset="-122"/>
            </a:endParaRPr>
          </a:p>
        </p:txBody>
      </p:sp>
      <p:sp>
        <p:nvSpPr>
          <p:cNvPr id="19" name="Freeform 8"/>
          <p:cNvSpPr/>
          <p:nvPr/>
        </p:nvSpPr>
        <p:spPr bwMode="auto">
          <a:xfrm>
            <a:off x="3497794" y="2920111"/>
            <a:ext cx="2132759" cy="363884"/>
          </a:xfrm>
          <a:custGeom>
            <a:gdLst>
              <a:gd name="T0" fmla="*/ 0 w 633"/>
              <a:gd name="T1" fmla="*/ 108 h 108"/>
              <a:gd name="T2" fmla="*/ 62 w 633"/>
              <a:gd name="T3" fmla="*/ 0 h 108"/>
              <a:gd name="T4" fmla="*/ 570 w 633"/>
              <a:gd name="T5" fmla="*/ 0 h 108"/>
              <a:gd name="T6" fmla="*/ 633 w 633"/>
              <a:gd name="T7" fmla="*/ 108 h 108"/>
              <a:gd name="T8" fmla="*/ 0 w 633"/>
              <a:gd name="T9" fmla="*/ 108 h 108"/>
            </a:gdLst>
            <a:cxnLst>
              <a:cxn ang="0">
                <a:pos x="T0" y="T1"/>
              </a:cxn>
              <a:cxn ang="0">
                <a:pos x="T2" y="T3"/>
              </a:cxn>
              <a:cxn ang="0">
                <a:pos x="T4" y="T5"/>
              </a:cxn>
              <a:cxn ang="0">
                <a:pos x="T6" y="T7"/>
              </a:cxn>
              <a:cxn ang="0">
                <a:pos x="T8" y="T9"/>
              </a:cxn>
            </a:cxnLst>
            <a:rect l="0" t="0" r="r" b="b"/>
            <a:pathLst>
              <a:path w="633" h="108">
                <a:moveTo>
                  <a:pt x="0" y="108"/>
                </a:moveTo>
                <a:lnTo>
                  <a:pt x="62" y="0"/>
                </a:lnTo>
                <a:lnTo>
                  <a:pt x="570" y="0"/>
                </a:lnTo>
                <a:lnTo>
                  <a:pt x="633" y="108"/>
                </a:lnTo>
                <a:lnTo>
                  <a:pt x="0" y="108"/>
                </a:lnTo>
                <a:close/>
              </a:path>
            </a:pathLst>
          </a:custGeom>
          <a:solidFill>
            <a:srgbClr val="4CA6C6"/>
          </a:solidFill>
          <a:ln w="19050">
            <a:noFill/>
          </a:ln>
          <a:effectLst>
            <a:outerShdw sx="1000" sy="1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050" b="1" smtClean="0">
                <a:solidFill>
                  <a:schemeClr val="bg1"/>
                </a:solidFill>
                <a:latin typeface="HelveticaNeueLT Pro 67 MdCn" pitchFamily="34" charset="0"/>
                <a:ea typeface="微软雅黑" panose="020b0503020204020204" pitchFamily="34" charset="-122"/>
              </a:rPr>
              <a:t>添加标题</a:t>
            </a:r>
            <a:endParaRPr lang="zh-CN" altLang="en-US" sz="1050" b="1">
              <a:solidFill>
                <a:schemeClr val="bg1"/>
              </a:solidFill>
              <a:latin typeface="HelveticaNeueLT Pro 67 MdCn" pitchFamily="34" charset="0"/>
              <a:ea typeface="微软雅黑" panose="020b0503020204020204" pitchFamily="34" charset="-122"/>
            </a:endParaRPr>
          </a:p>
        </p:txBody>
      </p:sp>
      <p:sp>
        <p:nvSpPr>
          <p:cNvPr id="20" name="Freeform 9"/>
          <p:cNvSpPr/>
          <p:nvPr/>
        </p:nvSpPr>
        <p:spPr bwMode="auto">
          <a:xfrm>
            <a:off x="3029462" y="3452458"/>
            <a:ext cx="3072790" cy="646904"/>
          </a:xfrm>
          <a:custGeom>
            <a:gdLst>
              <a:gd name="T0" fmla="*/ 0 w 912"/>
              <a:gd name="T1" fmla="*/ 192 h 192"/>
              <a:gd name="T2" fmla="*/ 111 w 912"/>
              <a:gd name="T3" fmla="*/ 0 h 192"/>
              <a:gd name="T4" fmla="*/ 801 w 912"/>
              <a:gd name="T5" fmla="*/ 0 h 192"/>
              <a:gd name="T6" fmla="*/ 912 w 912"/>
              <a:gd name="T7" fmla="*/ 192 h 192"/>
              <a:gd name="T8" fmla="*/ 0 w 912"/>
              <a:gd name="T9" fmla="*/ 192 h 192"/>
            </a:gdLst>
            <a:cxnLst>
              <a:cxn ang="0">
                <a:pos x="T0" y="T1"/>
              </a:cxn>
              <a:cxn ang="0">
                <a:pos x="T2" y="T3"/>
              </a:cxn>
              <a:cxn ang="0">
                <a:pos x="T4" y="T5"/>
              </a:cxn>
              <a:cxn ang="0">
                <a:pos x="T6" y="T7"/>
              </a:cxn>
              <a:cxn ang="0">
                <a:pos x="T8" y="T9"/>
              </a:cxn>
            </a:cxnLst>
            <a:rect l="0" t="0" r="r" b="b"/>
            <a:pathLst>
              <a:path w="912" h="192">
                <a:moveTo>
                  <a:pt x="0" y="192"/>
                </a:moveTo>
                <a:lnTo>
                  <a:pt x="111" y="0"/>
                </a:lnTo>
                <a:lnTo>
                  <a:pt x="801" y="0"/>
                </a:lnTo>
                <a:lnTo>
                  <a:pt x="912" y="192"/>
                </a:lnTo>
                <a:lnTo>
                  <a:pt x="0" y="192"/>
                </a:lnTo>
                <a:close/>
              </a:path>
            </a:pathLst>
          </a:custGeom>
          <a:solidFill>
            <a:srgbClr val="4CA6C6"/>
          </a:solidFill>
          <a:ln w="19050">
            <a:noFill/>
          </a:ln>
          <a:effectLst>
            <a:outerShdw sx="1000" sy="1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050" b="1" smtClean="0">
                <a:solidFill>
                  <a:schemeClr val="bg1"/>
                </a:solidFill>
                <a:latin typeface="HelveticaNeueLT Pro 67 MdCn" pitchFamily="34" charset="0"/>
                <a:ea typeface="微软雅黑" panose="020b0503020204020204" pitchFamily="34" charset="-122"/>
              </a:rPr>
              <a:t>添加标题</a:t>
            </a:r>
            <a:endParaRPr lang="zh-CN" altLang="en-US" sz="1050" b="1">
              <a:solidFill>
                <a:schemeClr val="bg1"/>
              </a:solidFill>
              <a:latin typeface="HelveticaNeueLT Pro 67 MdCn" pitchFamily="34" charset="0"/>
              <a:ea typeface="微软雅黑" panose="020b0503020204020204" pitchFamily="34" charset="-122"/>
            </a:endParaRPr>
          </a:p>
        </p:txBody>
      </p:sp>
    </p:spTree>
  </p:cSld>
  <p:clrMapOvr>
    <a:masterClrMapping/>
  </p:clrMapOvr>
  <mc:AlternateContent>
    <mc:Choice xmlns:p14="http://schemas.microsoft.com/office/powerpoint/2010/main" Requires="p14">
      <p:transition spd="slow" advTm="0" p14:dur="120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nodeType="afterGroup">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 calcmode="lin" valueType="num">
                                      <p:cBhvr>
                                        <p:cTn id="1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
                                        </p:tgtEl>
                                      </p:cBhvr>
                                    </p:animEffect>
                                  </p:childTnLst>
                                </p:cTn>
                              </p:par>
                            </p:childTnLst>
                          </p:cTn>
                        </p:par>
                        <p:par>
                          <p:cTn id="22" fill="hold" nodeType="afterGroup">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300"/>
                                        <p:tgtEl>
                                          <p:spTgt spid="20"/>
                                        </p:tgtEl>
                                      </p:cBhvr>
                                    </p:animEffect>
                                  </p:childTnLst>
                                </p:cTn>
                              </p:par>
                            </p:childTnLst>
                          </p:cTn>
                        </p:par>
                        <p:par>
                          <p:cTn id="26" fill="hold" nodeType="afterGroup">
                            <p:stCondLst>
                              <p:cond delay="1300"/>
                            </p:stCondLst>
                            <p:childTnLst>
                              <p:par>
                                <p:cTn id="27" presetID="22" presetClass="entr" presetSubtype="2"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300"/>
                                        <p:tgtEl>
                                          <p:spTgt spid="12"/>
                                        </p:tgtEl>
                                      </p:cBhvr>
                                    </p:animEffect>
                                  </p:childTnLst>
                                </p:cTn>
                              </p:par>
                            </p:childTnLst>
                          </p:cTn>
                        </p:par>
                        <p:par>
                          <p:cTn id="30" fill="hold" nodeType="afterGroup">
                            <p:stCondLst>
                              <p:cond delay="1600"/>
                            </p:stCondLst>
                            <p:childTnLst>
                              <p:par>
                                <p:cTn id="31" presetID="22" presetClass="entr" presetSubtype="8"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300"/>
                                        <p:tgtEl>
                                          <p:spTgt spid="19"/>
                                        </p:tgtEl>
                                      </p:cBhvr>
                                    </p:animEffect>
                                  </p:childTnLst>
                                </p:cTn>
                              </p:par>
                            </p:childTnLst>
                          </p:cTn>
                        </p:par>
                        <p:par>
                          <p:cTn id="34" fill="hold" nodeType="afterGroup">
                            <p:stCondLst>
                              <p:cond delay="1900"/>
                            </p:stCondLst>
                            <p:childTnLst>
                              <p:par>
                                <p:cTn id="35" presetID="22" presetClass="entr" presetSubtype="2"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right)">
                                      <p:cBhvr>
                                        <p:cTn id="37" dur="300"/>
                                        <p:tgtEl>
                                          <p:spTgt spid="11"/>
                                        </p:tgtEl>
                                      </p:cBhvr>
                                    </p:animEffect>
                                  </p:childTnLst>
                                </p:cTn>
                              </p:par>
                            </p:childTnLst>
                          </p:cTn>
                        </p:par>
                        <p:par>
                          <p:cTn id="38" fill="hold" nodeType="afterGroup">
                            <p:stCondLst>
                              <p:cond delay="2200"/>
                            </p:stCondLst>
                            <p:childTnLst>
                              <p:par>
                                <p:cTn id="39" presetID="22" presetClass="entr" presetSubtype="8"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300"/>
                                        <p:tgtEl>
                                          <p:spTgt spid="18"/>
                                        </p:tgtEl>
                                      </p:cBhvr>
                                    </p:animEffect>
                                  </p:childTnLst>
                                </p:cTn>
                              </p:par>
                            </p:childTnLst>
                          </p:cTn>
                        </p:par>
                        <p:par>
                          <p:cTn id="42" fill="hold" nodeType="afterGroup">
                            <p:stCondLst>
                              <p:cond delay="2500"/>
                            </p:stCondLst>
                            <p:childTnLst>
                              <p:par>
                                <p:cTn id="43" presetID="22" presetClass="entr" presetSubtype="2"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right)">
                                      <p:cBhvr>
                                        <p:cTn id="45" dur="300"/>
                                        <p:tgtEl>
                                          <p:spTgt spid="10"/>
                                        </p:tgtEl>
                                      </p:cBhvr>
                                    </p:animEffect>
                                  </p:childTnLst>
                                </p:cTn>
                              </p:par>
                            </p:childTnLst>
                          </p:cTn>
                        </p:par>
                        <p:par>
                          <p:cTn id="46" fill="hold" nodeType="afterGroup">
                            <p:stCondLst>
                              <p:cond delay="2800"/>
                            </p:stCondLst>
                            <p:childTnLst>
                              <p:par>
                                <p:cTn id="47" presetID="22" presetClass="entr" presetSubtype="4"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300"/>
                                        <p:tgtEl>
                                          <p:spTgt spid="17"/>
                                        </p:tgtEl>
                                      </p:cBhvr>
                                    </p:animEffect>
                                  </p:childTnLst>
                                </p:cTn>
                              </p:par>
                            </p:childTnLst>
                          </p:cTn>
                        </p:par>
                        <p:par>
                          <p:cTn id="50" fill="hold" nodeType="afterGroup">
                            <p:stCondLst>
                              <p:cond delay="3100"/>
                            </p:stCondLst>
                            <p:childTnLst>
                              <p:par>
                                <p:cTn id="51" presetID="12" presetClass="entr" presetSubtype="8"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p:tgtEl>
                                          <p:spTgt spid="13"/>
                                        </p:tgtEl>
                                        <p:attrNameLst>
                                          <p:attrName>ppt_x</p:attrName>
                                        </p:attrNameLst>
                                      </p:cBhvr>
                                      <p:tavLst>
                                        <p:tav tm="0">
                                          <p:val>
                                            <p:strVal val="#ppt_x-#ppt_w*1.125000"/>
                                          </p:val>
                                        </p:tav>
                                        <p:tav tm="100000">
                                          <p:val>
                                            <p:strVal val="#ppt_x"/>
                                          </p:val>
                                        </p:tav>
                                      </p:tavLst>
                                    </p:anim>
                                    <p:animEffect transition="in" filter="wipe(right)">
                                      <p:cBhvr>
                                        <p:cTn id="54" dur="500"/>
                                        <p:tgtEl>
                                          <p:spTgt spid="13"/>
                                        </p:tgtEl>
                                      </p:cBhvr>
                                    </p:animEffect>
                                  </p:childTnLst>
                                </p:cTn>
                              </p:par>
                              <p:par>
                                <p:cTn id="55" presetID="12" presetClass="entr" presetSubtype="2"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p:tgtEl>
                                          <p:spTgt spid="14"/>
                                        </p:tgtEl>
                                        <p:attrNameLst>
                                          <p:attrName>ppt_x</p:attrName>
                                        </p:attrNameLst>
                                      </p:cBhvr>
                                      <p:tavLst>
                                        <p:tav tm="0">
                                          <p:val>
                                            <p:strVal val="#ppt_x+#ppt_w*1.125000"/>
                                          </p:val>
                                        </p:tav>
                                        <p:tav tm="100000">
                                          <p:val>
                                            <p:strVal val="#ppt_x"/>
                                          </p:val>
                                        </p:tav>
                                      </p:tavLst>
                                    </p:anim>
                                    <p:animEffect transition="in" filter="wipe(left)">
                                      <p:cBhvr>
                                        <p:cTn id="58" dur="500"/>
                                        <p:tgtEl>
                                          <p:spTgt spid="14"/>
                                        </p:tgtEl>
                                      </p:cBhvr>
                                    </p:animEffect>
                                  </p:childTnLst>
                                </p:cTn>
                              </p:par>
                              <p:par>
                                <p:cTn id="59" presetID="12" presetClass="entr" presetSubtype="8"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p:tgtEl>
                                          <p:spTgt spid="15"/>
                                        </p:tgtEl>
                                        <p:attrNameLst>
                                          <p:attrName>ppt_x</p:attrName>
                                        </p:attrNameLst>
                                      </p:cBhvr>
                                      <p:tavLst>
                                        <p:tav tm="0">
                                          <p:val>
                                            <p:strVal val="#ppt_x-#ppt_w*1.125000"/>
                                          </p:val>
                                        </p:tav>
                                        <p:tav tm="100000">
                                          <p:val>
                                            <p:strVal val="#ppt_x"/>
                                          </p:val>
                                        </p:tav>
                                      </p:tavLst>
                                    </p:anim>
                                    <p:animEffect transition="in" filter="wipe(right)">
                                      <p:cBhvr>
                                        <p:cTn id="62" dur="500"/>
                                        <p:tgtEl>
                                          <p:spTgt spid="15"/>
                                        </p:tgtEl>
                                      </p:cBhvr>
                                    </p:animEffect>
                                  </p:childTnLst>
                                </p:cTn>
                              </p:par>
                              <p:par>
                                <p:cTn id="63" presetID="12" presetClass="entr" presetSubtype="2"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p:tgtEl>
                                          <p:spTgt spid="16"/>
                                        </p:tgtEl>
                                        <p:attrNameLst>
                                          <p:attrName>ppt_x</p:attrName>
                                        </p:attrNameLst>
                                      </p:cBhvr>
                                      <p:tavLst>
                                        <p:tav tm="0">
                                          <p:val>
                                            <p:strVal val="#ppt_x+#ppt_w*1.125000"/>
                                          </p:val>
                                        </p:tav>
                                        <p:tav tm="100000">
                                          <p:val>
                                            <p:strVal val="#ppt_x"/>
                                          </p:val>
                                        </p:tav>
                                      </p:tavLst>
                                    </p:anim>
                                    <p:animEffect transition="in" filter="wipe(left)">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p:bldP spid="14" grpId="0"/>
      <p:bldP spid="15" grpId="0"/>
      <p:bldP spid="16" grpId="0"/>
      <p:bldP spid="17" grpId="0" animBg="1"/>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p:cNvCxnSpPr/>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7"/>
          <p:cNvGrpSpPr/>
          <p:nvPr/>
        </p:nvGrpSpPr>
        <p:grpSpPr>
          <a:xfrm>
            <a:off x="323528" y="292895"/>
            <a:ext cx="390372" cy="205979"/>
            <a:chExt cx="1041399" cy="549275"/>
          </a:xfrm>
        </p:grpSpPr>
        <p:sp>
          <p:nvSpPr>
            <p:cNvPr id="6" name="Freeform 16"/>
            <p:cNvSpPr/>
            <p:nvPr/>
          </p:nvSpPr>
          <p:spPr bwMode="auto">
            <a:xfrm>
              <a:off x="0" y="0"/>
              <a:ext cx="361950" cy="549275"/>
            </a:xfrm>
            <a:custGeom>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7"/>
            <p:cNvSpPr/>
            <p:nvPr/>
          </p:nvSpPr>
          <p:spPr bwMode="auto">
            <a:xfrm>
              <a:off x="338137" y="0"/>
              <a:ext cx="360362" cy="549275"/>
            </a:xfrm>
            <a:custGeom>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8"/>
            <p:cNvSpPr/>
            <p:nvPr/>
          </p:nvSpPr>
          <p:spPr bwMode="auto">
            <a:xfrm>
              <a:off x="681037" y="0"/>
              <a:ext cx="360362" cy="549275"/>
            </a:xfrm>
            <a:custGeom>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4CA6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9"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点击输入标题内容</a:t>
            </a:r>
            <a:endParaRPr lang="en-GB"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2215032" y="3309333"/>
            <a:ext cx="682782" cy="682782"/>
            <a:chOff x="2953376" y="4412444"/>
            <a:chExt cx="910376" cy="910376"/>
          </a:xfrm>
          <a:solidFill>
            <a:srgbClr val="4CA6C6"/>
          </a:solidFill>
        </p:grpSpPr>
        <p:sp>
          <p:nvSpPr>
            <p:cNvPr id="11" name="椭圆 10"/>
            <p:cNvSpPr/>
            <p:nvPr/>
          </p:nvSpPr>
          <p:spPr>
            <a:xfrm>
              <a:off x="2953376" y="4412444"/>
              <a:ext cx="910376" cy="9103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TextBox 20"/>
            <p:cNvSpPr txBox="1"/>
            <p:nvPr/>
          </p:nvSpPr>
          <p:spPr>
            <a:xfrm>
              <a:off x="3209792" y="4590633"/>
              <a:ext cx="397547" cy="553997"/>
            </a:xfrm>
            <a:prstGeom prst="rect">
              <a:avLst/>
            </a:prstGeom>
            <a:grpFill/>
          </p:spPr>
          <p:txBody>
            <a:bodyPr wrap="none" lIns="0" tIns="0" rIns="0" bIns="0" rtlCol="0">
              <a:spAutoFit/>
            </a:bodyPr>
            <a:lstStyle/>
            <a:p>
              <a:pPr algn="ctr"/>
              <a:r>
                <a:rPr lang="en-US" altLang="zh-CN" sz="2700" spc="300">
                  <a:solidFill>
                    <a:schemeClr val="bg1"/>
                  </a:solidFill>
                  <a:latin typeface="Agency FB" panose="020b0503020202020204" pitchFamily="34" charset="0"/>
                  <a:ea typeface="微软雅黑" panose="020b0503020204020204" pitchFamily="34" charset="-122"/>
                </a:rPr>
                <a:t>01</a:t>
              </a:r>
              <a:endParaRPr lang="zh-CN" altLang="en-US" sz="2700" spc="300">
                <a:solidFill>
                  <a:schemeClr val="bg1"/>
                </a:solidFill>
                <a:latin typeface="Agency FB" panose="020b0503020202020204" pitchFamily="34" charset="0"/>
                <a:ea typeface="微软雅黑" panose="020b0503020204020204" pitchFamily="34" charset="-122"/>
              </a:endParaRPr>
            </a:p>
          </p:txBody>
        </p:sp>
      </p:grpSp>
      <p:grpSp>
        <p:nvGrpSpPr>
          <p:cNvPr id="13" name="组合 12"/>
          <p:cNvGrpSpPr/>
          <p:nvPr/>
        </p:nvGrpSpPr>
        <p:grpSpPr>
          <a:xfrm>
            <a:off x="3025122" y="2229314"/>
            <a:ext cx="682782" cy="682782"/>
            <a:chOff x="4033496" y="2972418"/>
            <a:chExt cx="910376" cy="910376"/>
          </a:xfrm>
          <a:solidFill>
            <a:srgbClr val="4CA6C6"/>
          </a:solidFill>
        </p:grpSpPr>
        <p:sp>
          <p:nvSpPr>
            <p:cNvPr id="14" name="椭圆 13"/>
            <p:cNvSpPr/>
            <p:nvPr/>
          </p:nvSpPr>
          <p:spPr>
            <a:xfrm>
              <a:off x="4033496" y="2972418"/>
              <a:ext cx="910376" cy="9103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TextBox 20"/>
            <p:cNvSpPr txBox="1"/>
            <p:nvPr/>
          </p:nvSpPr>
          <p:spPr>
            <a:xfrm>
              <a:off x="4298461" y="3152001"/>
              <a:ext cx="380447" cy="553997"/>
            </a:xfrm>
            <a:prstGeom prst="rect">
              <a:avLst/>
            </a:prstGeom>
            <a:grpFill/>
          </p:spPr>
          <p:txBody>
            <a:bodyPr wrap="none" lIns="0" tIns="0" rIns="0" bIns="0" rtlCol="0">
              <a:spAutoFit/>
            </a:bodyPr>
            <a:lstStyle/>
            <a:p>
              <a:pPr algn="ctr"/>
              <a:r>
                <a:rPr lang="en-US" altLang="zh-CN" sz="2700">
                  <a:solidFill>
                    <a:schemeClr val="bg1"/>
                  </a:solidFill>
                  <a:latin typeface="Agency FB" panose="020b0503020202020204" pitchFamily="34" charset="0"/>
                  <a:ea typeface="微软雅黑" panose="020b0503020204020204" pitchFamily="34" charset="-122"/>
                </a:rPr>
                <a:t>02</a:t>
              </a:r>
              <a:endParaRPr lang="zh-CN" altLang="en-US" sz="2700">
                <a:solidFill>
                  <a:schemeClr val="bg1"/>
                </a:solidFill>
                <a:latin typeface="Agency FB" panose="020b0503020202020204" pitchFamily="34" charset="0"/>
                <a:ea typeface="微软雅黑" panose="020b0503020204020204" pitchFamily="34" charset="-122"/>
              </a:endParaRPr>
            </a:p>
          </p:txBody>
        </p:sp>
      </p:grpSp>
      <p:grpSp>
        <p:nvGrpSpPr>
          <p:cNvPr id="16" name="组合 15"/>
          <p:cNvGrpSpPr/>
          <p:nvPr/>
        </p:nvGrpSpPr>
        <p:grpSpPr>
          <a:xfrm>
            <a:off x="4221594" y="1771354"/>
            <a:ext cx="682782" cy="682782"/>
            <a:chOff x="5628792" y="2361805"/>
            <a:chExt cx="910376" cy="910376"/>
          </a:xfrm>
          <a:solidFill>
            <a:srgbClr val="4CA6C6"/>
          </a:solidFill>
        </p:grpSpPr>
        <p:sp>
          <p:nvSpPr>
            <p:cNvPr id="17" name="椭圆 16"/>
            <p:cNvSpPr/>
            <p:nvPr/>
          </p:nvSpPr>
          <p:spPr>
            <a:xfrm>
              <a:off x="5628792" y="2361805"/>
              <a:ext cx="910376" cy="9103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8" name="TextBox 20"/>
            <p:cNvSpPr txBox="1"/>
            <p:nvPr/>
          </p:nvSpPr>
          <p:spPr>
            <a:xfrm>
              <a:off x="5886277" y="2559728"/>
              <a:ext cx="395408" cy="553997"/>
            </a:xfrm>
            <a:prstGeom prst="rect">
              <a:avLst/>
            </a:prstGeom>
            <a:grpFill/>
          </p:spPr>
          <p:txBody>
            <a:bodyPr wrap="none" lIns="0" tIns="0" rIns="0" bIns="0" rtlCol="0">
              <a:spAutoFit/>
            </a:bodyPr>
            <a:lstStyle/>
            <a:p>
              <a:pPr algn="ctr"/>
              <a:r>
                <a:rPr lang="en-US" altLang="zh-CN" sz="2700">
                  <a:solidFill>
                    <a:schemeClr val="bg1"/>
                  </a:solidFill>
                  <a:latin typeface="Agency FB" panose="020b0503020202020204" pitchFamily="34" charset="0"/>
                  <a:ea typeface="微软雅黑" panose="020b0503020204020204" pitchFamily="34" charset="-122"/>
                </a:rPr>
                <a:t>03</a:t>
              </a:r>
              <a:endParaRPr lang="zh-CN" altLang="en-US" sz="2700">
                <a:solidFill>
                  <a:schemeClr val="bg1"/>
                </a:solidFill>
                <a:latin typeface="Agency FB" panose="020b0503020202020204" pitchFamily="34" charset="0"/>
                <a:ea typeface="微软雅黑" panose="020b0503020204020204" pitchFamily="34" charset="-122"/>
              </a:endParaRPr>
            </a:p>
          </p:txBody>
        </p:sp>
      </p:grpSp>
      <p:grpSp>
        <p:nvGrpSpPr>
          <p:cNvPr id="19" name="组合 18"/>
          <p:cNvGrpSpPr/>
          <p:nvPr/>
        </p:nvGrpSpPr>
        <p:grpSpPr>
          <a:xfrm>
            <a:off x="5490102" y="2229314"/>
            <a:ext cx="682782" cy="682782"/>
            <a:chOff x="7320136" y="2972418"/>
            <a:chExt cx="910376" cy="910376"/>
          </a:xfrm>
          <a:solidFill>
            <a:srgbClr val="4CA6C6"/>
          </a:solidFill>
        </p:grpSpPr>
        <p:sp>
          <p:nvSpPr>
            <p:cNvPr id="20" name="椭圆 19"/>
            <p:cNvSpPr/>
            <p:nvPr/>
          </p:nvSpPr>
          <p:spPr>
            <a:xfrm>
              <a:off x="7320136" y="2972418"/>
              <a:ext cx="910376" cy="9103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1" name="TextBox 20"/>
            <p:cNvSpPr txBox="1"/>
            <p:nvPr/>
          </p:nvSpPr>
          <p:spPr>
            <a:xfrm>
              <a:off x="7586171" y="3152001"/>
              <a:ext cx="378309" cy="553997"/>
            </a:xfrm>
            <a:prstGeom prst="rect">
              <a:avLst/>
            </a:prstGeom>
            <a:grpFill/>
          </p:spPr>
          <p:txBody>
            <a:bodyPr wrap="none" lIns="0" tIns="0" rIns="0" bIns="0" rtlCol="0">
              <a:spAutoFit/>
            </a:bodyPr>
            <a:lstStyle/>
            <a:p>
              <a:pPr algn="ctr"/>
              <a:r>
                <a:rPr lang="en-US" altLang="zh-CN" sz="2700">
                  <a:solidFill>
                    <a:schemeClr val="bg1"/>
                  </a:solidFill>
                  <a:latin typeface="Agency FB" panose="020b0503020202020204" pitchFamily="34" charset="0"/>
                  <a:ea typeface="微软雅黑" panose="020b0503020204020204" pitchFamily="34" charset="-122"/>
                </a:rPr>
                <a:t>04</a:t>
              </a:r>
              <a:endParaRPr lang="zh-CN" altLang="en-US" sz="2700">
                <a:solidFill>
                  <a:schemeClr val="bg1"/>
                </a:solidFill>
                <a:latin typeface="Agency FB" panose="020b0503020202020204" pitchFamily="34" charset="0"/>
                <a:ea typeface="微软雅黑" panose="020b0503020204020204" pitchFamily="34" charset="-122"/>
              </a:endParaRPr>
            </a:p>
          </p:txBody>
        </p:sp>
      </p:grpSp>
      <p:grpSp>
        <p:nvGrpSpPr>
          <p:cNvPr id="22" name="组合 21"/>
          <p:cNvGrpSpPr/>
          <p:nvPr/>
        </p:nvGrpSpPr>
        <p:grpSpPr>
          <a:xfrm>
            <a:off x="6192180" y="3347130"/>
            <a:ext cx="682782" cy="682782"/>
            <a:chOff x="8256240" y="4462840"/>
            <a:chExt cx="910376" cy="910376"/>
          </a:xfrm>
          <a:solidFill>
            <a:srgbClr val="4CA6C6"/>
          </a:solidFill>
        </p:grpSpPr>
        <p:sp>
          <p:nvSpPr>
            <p:cNvPr id="23" name="椭圆 22"/>
            <p:cNvSpPr/>
            <p:nvPr/>
          </p:nvSpPr>
          <p:spPr>
            <a:xfrm>
              <a:off x="8256240" y="4462840"/>
              <a:ext cx="910376" cy="9103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4" name="TextBox 20"/>
            <p:cNvSpPr txBox="1"/>
            <p:nvPr/>
          </p:nvSpPr>
          <p:spPr>
            <a:xfrm>
              <a:off x="8515861" y="4651687"/>
              <a:ext cx="391133" cy="553997"/>
            </a:xfrm>
            <a:prstGeom prst="rect">
              <a:avLst/>
            </a:prstGeom>
            <a:grpFill/>
          </p:spPr>
          <p:txBody>
            <a:bodyPr wrap="none" lIns="0" tIns="0" rIns="0" bIns="0" rtlCol="0">
              <a:spAutoFit/>
            </a:bodyPr>
            <a:lstStyle/>
            <a:p>
              <a:pPr algn="ctr"/>
              <a:r>
                <a:rPr lang="en-US" altLang="zh-CN" sz="2700">
                  <a:solidFill>
                    <a:schemeClr val="bg1"/>
                  </a:solidFill>
                  <a:latin typeface="Agency FB" panose="020b0503020202020204" pitchFamily="34" charset="0"/>
                  <a:ea typeface="微软雅黑" panose="020b0503020204020204" pitchFamily="34" charset="-122"/>
                </a:rPr>
                <a:t>05</a:t>
              </a:r>
              <a:endParaRPr lang="zh-CN" altLang="en-US" sz="2700">
                <a:solidFill>
                  <a:schemeClr val="bg1"/>
                </a:solidFill>
                <a:latin typeface="Agency FB" panose="020b0503020202020204" pitchFamily="34" charset="0"/>
                <a:ea typeface="微软雅黑" panose="020b0503020204020204" pitchFamily="34" charset="-122"/>
              </a:endParaRPr>
            </a:p>
          </p:txBody>
        </p:sp>
      </p:grpSp>
      <p:sp>
        <p:nvSpPr>
          <p:cNvPr id="25" name="TextBox 29"/>
          <p:cNvSpPr txBox="1"/>
          <p:nvPr/>
        </p:nvSpPr>
        <p:spPr>
          <a:xfrm>
            <a:off x="527168" y="2964320"/>
            <a:ext cx="1684859" cy="500137"/>
          </a:xfrm>
          <a:prstGeom prst="rect">
            <a:avLst/>
          </a:prstGeom>
          <a:noFill/>
        </p:spPr>
        <p:txBody>
          <a:bodyPr wrap="square" lIns="0" tIns="0" rIns="0" bIns="0" rtlCol="0">
            <a:spAutoFit/>
          </a:bodyPr>
          <a:lstStyle/>
          <a:p>
            <a:pPr algn="just">
              <a:lnSpc>
                <a:spcPts val="1300"/>
              </a:lnSpc>
            </a:pPr>
            <a:r>
              <a:rPr lang="zh-CN" altLang="en-US" sz="800" smtClean="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8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TextBox 30"/>
          <p:cNvSpPr txBox="1"/>
          <p:nvPr/>
        </p:nvSpPr>
        <p:spPr>
          <a:xfrm>
            <a:off x="671035" y="3450969"/>
            <a:ext cx="1397126" cy="323165"/>
          </a:xfrm>
          <a:prstGeom prst="rect">
            <a:avLst/>
          </a:prstGeom>
          <a:noFill/>
        </p:spPr>
        <p:txBody>
          <a:bodyPr wrap="square" lIns="0" tIns="0" rIns="0" bIns="0" rtlCol="0">
            <a:spAutoFit/>
          </a:bodyPr>
          <a:lstStyle/>
          <a:p>
            <a:pPr algn="ctr"/>
            <a:r>
              <a:rPr lang="zh-CN" altLang="en-US" sz="2100" b="1" smtClean="0">
                <a:solidFill>
                  <a:srgbClr val="4CA6C6"/>
                </a:solidFill>
                <a:latin typeface="微软雅黑" panose="020b0503020204020204" pitchFamily="34" charset="-122"/>
                <a:ea typeface="微软雅黑" panose="020b0503020204020204" pitchFamily="34" charset="-122"/>
              </a:rPr>
              <a:t>添加标题</a:t>
            </a:r>
            <a:endParaRPr lang="zh-CN" altLang="en-US" sz="2100" b="1">
              <a:solidFill>
                <a:srgbClr val="4CA6C6"/>
              </a:solidFill>
              <a:latin typeface="微软雅黑" panose="020b0503020204020204" pitchFamily="34" charset="-122"/>
              <a:ea typeface="微软雅黑" panose="020b0503020204020204" pitchFamily="34" charset="-122"/>
            </a:endParaRPr>
          </a:p>
        </p:txBody>
      </p:sp>
      <p:sp>
        <p:nvSpPr>
          <p:cNvPr id="27" name="TextBox 29"/>
          <p:cNvSpPr txBox="1"/>
          <p:nvPr/>
        </p:nvSpPr>
        <p:spPr>
          <a:xfrm>
            <a:off x="1251207" y="1606243"/>
            <a:ext cx="1718008" cy="500137"/>
          </a:xfrm>
          <a:prstGeom prst="rect">
            <a:avLst/>
          </a:prstGeom>
          <a:noFill/>
        </p:spPr>
        <p:txBody>
          <a:bodyPr wrap="square" lIns="0" tIns="0" rIns="0" bIns="0" rtlCol="0">
            <a:spAutoFit/>
          </a:bodyPr>
          <a:lstStyle/>
          <a:p>
            <a:pPr algn="just">
              <a:lnSpc>
                <a:spcPts val="1300"/>
              </a:lnSpc>
            </a:pPr>
            <a:r>
              <a:rPr lang="zh-CN" altLang="en-US" sz="800" smtClean="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8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TextBox 30"/>
          <p:cNvSpPr txBox="1"/>
          <p:nvPr/>
        </p:nvSpPr>
        <p:spPr>
          <a:xfrm>
            <a:off x="1411648" y="2092891"/>
            <a:ext cx="1397126" cy="323165"/>
          </a:xfrm>
          <a:prstGeom prst="rect">
            <a:avLst/>
          </a:prstGeom>
          <a:noFill/>
        </p:spPr>
        <p:txBody>
          <a:bodyPr wrap="square" lIns="0" tIns="0" rIns="0" bIns="0" rtlCol="0">
            <a:spAutoFit/>
          </a:bodyPr>
          <a:lstStyle/>
          <a:p>
            <a:pPr algn="ctr"/>
            <a:r>
              <a:rPr lang="zh-CN" altLang="en-US" sz="2100" b="1" smtClean="0">
                <a:solidFill>
                  <a:srgbClr val="4CA6C6"/>
                </a:solidFill>
                <a:latin typeface="微软雅黑" panose="020b0503020204020204" pitchFamily="34" charset="-122"/>
                <a:ea typeface="微软雅黑" panose="020b0503020204020204" pitchFamily="34" charset="-122"/>
              </a:rPr>
              <a:t>添加标题</a:t>
            </a:r>
            <a:endParaRPr lang="zh-CN" altLang="en-US" sz="2100" b="1">
              <a:solidFill>
                <a:srgbClr val="4CA6C6"/>
              </a:solidFill>
              <a:latin typeface="微软雅黑" panose="020b0503020204020204" pitchFamily="34" charset="-122"/>
              <a:ea typeface="微软雅黑" panose="020b0503020204020204" pitchFamily="34" charset="-122"/>
            </a:endParaRPr>
          </a:p>
        </p:txBody>
      </p:sp>
      <p:sp>
        <p:nvSpPr>
          <p:cNvPr id="29" name="TextBox 29"/>
          <p:cNvSpPr txBox="1"/>
          <p:nvPr/>
        </p:nvSpPr>
        <p:spPr>
          <a:xfrm>
            <a:off x="3712997" y="762603"/>
            <a:ext cx="1718008" cy="500137"/>
          </a:xfrm>
          <a:prstGeom prst="rect">
            <a:avLst/>
          </a:prstGeom>
          <a:noFill/>
        </p:spPr>
        <p:txBody>
          <a:bodyPr wrap="square" lIns="0" tIns="0" rIns="0" bIns="0" rtlCol="0">
            <a:spAutoFit/>
          </a:bodyPr>
          <a:lstStyle/>
          <a:p>
            <a:pPr algn="just">
              <a:lnSpc>
                <a:spcPts val="1300"/>
              </a:lnSpc>
            </a:pPr>
            <a:r>
              <a:rPr lang="zh-CN" altLang="en-US" sz="800" smtClean="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8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TextBox 30"/>
          <p:cNvSpPr txBox="1"/>
          <p:nvPr/>
        </p:nvSpPr>
        <p:spPr>
          <a:xfrm>
            <a:off x="3873437" y="1249251"/>
            <a:ext cx="1397126" cy="323165"/>
          </a:xfrm>
          <a:prstGeom prst="rect">
            <a:avLst/>
          </a:prstGeom>
          <a:noFill/>
        </p:spPr>
        <p:txBody>
          <a:bodyPr wrap="square" lIns="0" tIns="0" rIns="0" bIns="0" rtlCol="0">
            <a:spAutoFit/>
          </a:bodyPr>
          <a:lstStyle/>
          <a:p>
            <a:pPr algn="ctr"/>
            <a:r>
              <a:rPr lang="zh-CN" altLang="en-US" sz="2100" b="1" smtClean="0">
                <a:solidFill>
                  <a:srgbClr val="4CA6C6"/>
                </a:solidFill>
                <a:latin typeface="微软雅黑" panose="020b0503020204020204" pitchFamily="34" charset="-122"/>
                <a:ea typeface="微软雅黑" panose="020b0503020204020204" pitchFamily="34" charset="-122"/>
              </a:rPr>
              <a:t>添加标题</a:t>
            </a:r>
            <a:endParaRPr lang="zh-CN" altLang="en-US" sz="2100" b="1">
              <a:solidFill>
                <a:srgbClr val="4CA6C6"/>
              </a:solidFill>
              <a:latin typeface="微软雅黑" panose="020b0503020204020204" pitchFamily="34" charset="-122"/>
              <a:ea typeface="微软雅黑" panose="020b0503020204020204" pitchFamily="34" charset="-122"/>
            </a:endParaRPr>
          </a:p>
        </p:txBody>
      </p:sp>
      <p:sp>
        <p:nvSpPr>
          <p:cNvPr id="31" name="TextBox 29"/>
          <p:cNvSpPr txBox="1"/>
          <p:nvPr/>
        </p:nvSpPr>
        <p:spPr>
          <a:xfrm>
            <a:off x="6080382" y="1606243"/>
            <a:ext cx="1718008" cy="500137"/>
          </a:xfrm>
          <a:prstGeom prst="rect">
            <a:avLst/>
          </a:prstGeom>
          <a:noFill/>
        </p:spPr>
        <p:txBody>
          <a:bodyPr wrap="square" lIns="0" tIns="0" rIns="0" bIns="0" rtlCol="0">
            <a:spAutoFit/>
          </a:bodyPr>
          <a:lstStyle/>
          <a:p>
            <a:pPr algn="just">
              <a:lnSpc>
                <a:spcPts val="1300"/>
              </a:lnSpc>
            </a:pPr>
            <a:r>
              <a:rPr lang="zh-CN" altLang="en-US" sz="800" smtClean="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8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TextBox 30"/>
          <p:cNvSpPr txBox="1"/>
          <p:nvPr/>
        </p:nvSpPr>
        <p:spPr>
          <a:xfrm>
            <a:off x="6240823" y="2092891"/>
            <a:ext cx="1397126" cy="323165"/>
          </a:xfrm>
          <a:prstGeom prst="rect">
            <a:avLst/>
          </a:prstGeom>
          <a:noFill/>
        </p:spPr>
        <p:txBody>
          <a:bodyPr wrap="square" lIns="0" tIns="0" rIns="0" bIns="0" rtlCol="0">
            <a:spAutoFit/>
          </a:bodyPr>
          <a:lstStyle/>
          <a:p>
            <a:pPr algn="ctr"/>
            <a:r>
              <a:rPr lang="zh-CN" altLang="en-US" sz="2100" b="1" smtClean="0">
                <a:solidFill>
                  <a:srgbClr val="4CA6C6"/>
                </a:solidFill>
                <a:latin typeface="微软雅黑" panose="020b0503020204020204" pitchFamily="34" charset="-122"/>
                <a:ea typeface="微软雅黑" panose="020b0503020204020204" pitchFamily="34" charset="-122"/>
              </a:rPr>
              <a:t>添加标题</a:t>
            </a:r>
            <a:endParaRPr lang="zh-CN" altLang="en-US" sz="2100" b="1">
              <a:solidFill>
                <a:srgbClr val="4CA6C6"/>
              </a:solidFill>
              <a:latin typeface="微软雅黑" panose="020b0503020204020204" pitchFamily="34" charset="-122"/>
              <a:ea typeface="微软雅黑" panose="020b0503020204020204" pitchFamily="34" charset="-122"/>
            </a:endParaRPr>
          </a:p>
        </p:txBody>
      </p:sp>
      <p:sp>
        <p:nvSpPr>
          <p:cNvPr id="33" name="TextBox 29"/>
          <p:cNvSpPr txBox="1"/>
          <p:nvPr/>
        </p:nvSpPr>
        <p:spPr>
          <a:xfrm>
            <a:off x="6955960" y="2964320"/>
            <a:ext cx="1684859" cy="500137"/>
          </a:xfrm>
          <a:prstGeom prst="rect">
            <a:avLst/>
          </a:prstGeom>
          <a:noFill/>
        </p:spPr>
        <p:txBody>
          <a:bodyPr wrap="square" lIns="0" tIns="0" rIns="0" bIns="0" rtlCol="0">
            <a:spAutoFit/>
          </a:bodyPr>
          <a:lstStyle/>
          <a:p>
            <a:pPr algn="just">
              <a:lnSpc>
                <a:spcPts val="1300"/>
              </a:lnSpc>
            </a:pPr>
            <a:r>
              <a:rPr lang="zh-CN" altLang="en-US" sz="800" smtClean="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8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TextBox 30"/>
          <p:cNvSpPr txBox="1"/>
          <p:nvPr/>
        </p:nvSpPr>
        <p:spPr>
          <a:xfrm>
            <a:off x="7092130" y="3450969"/>
            <a:ext cx="1397126" cy="323165"/>
          </a:xfrm>
          <a:prstGeom prst="rect">
            <a:avLst/>
          </a:prstGeom>
          <a:noFill/>
        </p:spPr>
        <p:txBody>
          <a:bodyPr wrap="square" lIns="0" tIns="0" rIns="0" bIns="0" rtlCol="0">
            <a:spAutoFit/>
          </a:bodyPr>
          <a:lstStyle/>
          <a:p>
            <a:pPr algn="ctr"/>
            <a:r>
              <a:rPr lang="zh-CN" altLang="en-US" sz="2100" b="1" smtClean="0">
                <a:solidFill>
                  <a:srgbClr val="4CA6C6"/>
                </a:solidFill>
                <a:latin typeface="微软雅黑" panose="020b0503020204020204" pitchFamily="34" charset="-122"/>
                <a:ea typeface="微软雅黑" panose="020b0503020204020204" pitchFamily="34" charset="-122"/>
              </a:rPr>
              <a:t>添加标题</a:t>
            </a:r>
            <a:endParaRPr lang="zh-CN" altLang="en-US" sz="2100" b="1">
              <a:solidFill>
                <a:srgbClr val="4CA6C6"/>
              </a:solidFill>
              <a:latin typeface="微软雅黑" panose="020b0503020204020204" pitchFamily="34" charset="-122"/>
              <a:ea typeface="微软雅黑" panose="020b0503020204020204" pitchFamily="34" charset="-122"/>
            </a:endParaRPr>
          </a:p>
        </p:txBody>
      </p:sp>
      <p:sp>
        <p:nvSpPr>
          <p:cNvPr id="35" name="任意多边形 34"/>
          <p:cNvSpPr/>
          <p:nvPr/>
        </p:nvSpPr>
        <p:spPr bwMode="auto">
          <a:xfrm>
            <a:off x="3405516" y="2696406"/>
            <a:ext cx="2300610" cy="2467336"/>
          </a:xfrm>
          <a:custGeom>
            <a:gdLst>
              <a:gd name="connsiteX0" fmla="*/ 2273319 w 4114465"/>
              <a:gd name="connsiteY0" fmla="*/ 3058 h 4412641"/>
              <a:gd name="connsiteX1" fmla="*/ 2468913 w 4114465"/>
              <a:gd name="connsiteY1" fmla="*/ 540587 h 4412641"/>
              <a:gd name="connsiteX2" fmla="*/ 2378639 w 4114465"/>
              <a:gd name="connsiteY2" fmla="*/ 1536705 h 4412641"/>
              <a:gd name="connsiteX3" fmla="*/ 2574233 w 4114465"/>
              <a:gd name="connsiteY3" fmla="*/ 1585572 h 4412641"/>
              <a:gd name="connsiteX4" fmla="*/ 2837533 w 4114465"/>
              <a:gd name="connsiteY4" fmla="*/ 1025490 h 4412641"/>
              <a:gd name="connsiteX5" fmla="*/ 3311472 w 4114465"/>
              <a:gd name="connsiteY5" fmla="*/ 514274 h 4412641"/>
              <a:gd name="connsiteX6" fmla="*/ 3247528 w 4114465"/>
              <a:gd name="connsiteY6" fmla="*/ 1228472 h 4412641"/>
              <a:gd name="connsiteX7" fmla="*/ 2999274 w 4114465"/>
              <a:gd name="connsiteY7" fmla="*/ 1762242 h 4412641"/>
              <a:gd name="connsiteX8" fmla="*/ 3206152 w 4114465"/>
              <a:gd name="connsiteY8" fmla="*/ 1984019 h 4412641"/>
              <a:gd name="connsiteX9" fmla="*/ 3582294 w 4114465"/>
              <a:gd name="connsiteY9" fmla="*/ 1660750 h 4412641"/>
              <a:gd name="connsiteX10" fmla="*/ 4052472 w 4114465"/>
              <a:gd name="connsiteY10" fmla="*/ 1397625 h 4412641"/>
              <a:gd name="connsiteX11" fmla="*/ 3691376 w 4114465"/>
              <a:gd name="connsiteY11" fmla="*/ 2104305 h 4412641"/>
              <a:gd name="connsiteX12" fmla="*/ 3315233 w 4114465"/>
              <a:gd name="connsiteY12" fmla="*/ 3092906 h 4412641"/>
              <a:gd name="connsiteX13" fmla="*/ 3054593 w 4114465"/>
              <a:gd name="connsiteY13" fmla="*/ 3765485 h 4412641"/>
              <a:gd name="connsiteX14" fmla="*/ 3051010 w 4114465"/>
              <a:gd name="connsiteY14" fmla="*/ 3769741 h 4412641"/>
              <a:gd name="connsiteX15" fmla="*/ 3051516 w 4114465"/>
              <a:gd name="connsiteY15" fmla="*/ 3769703 h 4412641"/>
              <a:gd name="connsiteX16" fmla="*/ 3066551 w 4114465"/>
              <a:gd name="connsiteY16" fmla="*/ 4412641 h 4412641"/>
              <a:gd name="connsiteX17" fmla="*/ 1773527 w 4114465"/>
              <a:gd name="connsiteY17" fmla="*/ 4412641 h 4412641"/>
              <a:gd name="connsiteX18" fmla="*/ 1455322 w 4114465"/>
              <a:gd name="connsiteY18" fmla="*/ 4021380 h 4412641"/>
              <a:gd name="connsiteX19" fmla="*/ 1349499 w 4114465"/>
              <a:gd name="connsiteY19" fmla="*/ 3942923 h 4412641"/>
              <a:gd name="connsiteX20" fmla="*/ 1344471 w 4114465"/>
              <a:gd name="connsiteY20" fmla="*/ 3939882 h 4412641"/>
              <a:gd name="connsiteX21" fmla="*/ 1336849 w 4114465"/>
              <a:gd name="connsiteY21" fmla="*/ 3933544 h 4412641"/>
              <a:gd name="connsiteX22" fmla="*/ 1318713 w 4114465"/>
              <a:gd name="connsiteY22" fmla="*/ 3920098 h 4412641"/>
              <a:gd name="connsiteX23" fmla="*/ 1320637 w 4114465"/>
              <a:gd name="connsiteY23" fmla="*/ 3920084 h 4412641"/>
              <a:gd name="connsiteX24" fmla="*/ 1320661 w 4114465"/>
              <a:gd name="connsiteY24" fmla="*/ 3920083 h 4412641"/>
              <a:gd name="connsiteX25" fmla="*/ 1242572 w 4114465"/>
              <a:gd name="connsiteY25" fmla="*/ 3855149 h 4412641"/>
              <a:gd name="connsiteX26" fmla="*/ 151877 w 4114465"/>
              <a:gd name="connsiteY26" fmla="*/ 2653111 h 4412641"/>
              <a:gd name="connsiteX27" fmla="*/ 373801 w 4114465"/>
              <a:gd name="connsiteY27" fmla="*/ 2209556 h 4412641"/>
              <a:gd name="connsiteX28" fmla="*/ 1148654 w 4114465"/>
              <a:gd name="connsiteY28" fmla="*/ 2784673 h 4412641"/>
              <a:gd name="connsiteX29" fmla="*/ 1468375 w 4114465"/>
              <a:gd name="connsiteY29" fmla="*/ 3224469 h 4412641"/>
              <a:gd name="connsiteX30" fmla="*/ 1776812 w 4114465"/>
              <a:gd name="connsiteY30" fmla="*/ 3562774 h 4412641"/>
              <a:gd name="connsiteX31" fmla="*/ 1983690 w 4114465"/>
              <a:gd name="connsiteY31" fmla="*/ 3807105 h 4412641"/>
              <a:gd name="connsiteX32" fmla="*/ 1938553 w 4114465"/>
              <a:gd name="connsiteY32" fmla="*/ 3589086 h 4412641"/>
              <a:gd name="connsiteX33" fmla="*/ 1897177 w 4114465"/>
              <a:gd name="connsiteY33" fmla="*/ 3453765 h 4412641"/>
              <a:gd name="connsiteX34" fmla="*/ 2006258 w 4114465"/>
              <a:gd name="connsiteY34" fmla="*/ 3393622 h 4412641"/>
              <a:gd name="connsiteX35" fmla="*/ 2134147 w 4114465"/>
              <a:gd name="connsiteY35" fmla="*/ 3574051 h 4412641"/>
              <a:gd name="connsiteX36" fmla="*/ 2359832 w 4114465"/>
              <a:gd name="connsiteY36" fmla="*/ 3761998 h 4412641"/>
              <a:gd name="connsiteX37" fmla="*/ 2262035 w 4114465"/>
              <a:gd name="connsiteY37" fmla="*/ 3465041 h 4412641"/>
              <a:gd name="connsiteX38" fmla="*/ 2149192 w 4114465"/>
              <a:gd name="connsiteY38" fmla="*/ 3273335 h 4412641"/>
              <a:gd name="connsiteX39" fmla="*/ 2224421 w 4114465"/>
              <a:gd name="connsiteY39" fmla="*/ 3201916 h 4412641"/>
              <a:gd name="connsiteX40" fmla="*/ 2517812 w 4114465"/>
              <a:gd name="connsiteY40" fmla="*/ 3404898 h 4412641"/>
              <a:gd name="connsiteX41" fmla="*/ 2766066 w 4114465"/>
              <a:gd name="connsiteY41" fmla="*/ 3442488 h 4412641"/>
              <a:gd name="connsiteX42" fmla="*/ 2593040 w 4114465"/>
              <a:gd name="connsiteY42" fmla="*/ 3231987 h 4412641"/>
              <a:gd name="connsiteX43" fmla="*/ 2307172 w 4114465"/>
              <a:gd name="connsiteY43" fmla="*/ 3032763 h 4412641"/>
              <a:gd name="connsiteX44" fmla="*/ 2344786 w 4114465"/>
              <a:gd name="connsiteY44" fmla="*/ 2935031 h 4412641"/>
              <a:gd name="connsiteX45" fmla="*/ 2608086 w 4114465"/>
              <a:gd name="connsiteY45" fmla="*/ 2987656 h 4412641"/>
              <a:gd name="connsiteX46" fmla="*/ 2852578 w 4114465"/>
              <a:gd name="connsiteY46" fmla="*/ 2938790 h 4412641"/>
              <a:gd name="connsiteX47" fmla="*/ 2502766 w 4114465"/>
              <a:gd name="connsiteY47" fmla="*/ 2765879 h 4412641"/>
              <a:gd name="connsiteX48" fmla="*/ 2145431 w 4114465"/>
              <a:gd name="connsiteY48" fmla="*/ 2656869 h 4412641"/>
              <a:gd name="connsiteX49" fmla="*/ 2036350 w 4114465"/>
              <a:gd name="connsiteY49" fmla="*/ 2487717 h 4412641"/>
              <a:gd name="connsiteX50" fmla="*/ 2352309 w 4114465"/>
              <a:gd name="connsiteY50" fmla="*/ 2446369 h 4412641"/>
              <a:gd name="connsiteX51" fmla="*/ 2299649 w 4114465"/>
              <a:gd name="connsiteY51" fmla="*/ 2262181 h 4412641"/>
              <a:gd name="connsiteX52" fmla="*/ 1863324 w 4114465"/>
              <a:gd name="connsiteY52" fmla="*/ 2288493 h 4412641"/>
              <a:gd name="connsiteX53" fmla="*/ 1543603 w 4114465"/>
              <a:gd name="connsiteY53" fmla="*/ 2262181 h 4412641"/>
              <a:gd name="connsiteX54" fmla="*/ 1231405 w 4114465"/>
              <a:gd name="connsiteY54" fmla="*/ 1923876 h 4412641"/>
              <a:gd name="connsiteX55" fmla="*/ 1024527 w 4114465"/>
              <a:gd name="connsiteY55" fmla="*/ 1033008 h 4412641"/>
              <a:gd name="connsiteX56" fmla="*/ 1077187 w 4114465"/>
              <a:gd name="connsiteY56" fmla="*/ 393988 h 4412641"/>
              <a:gd name="connsiteX57" fmla="*/ 1457091 w 4114465"/>
              <a:gd name="connsiteY57" fmla="*/ 833784 h 4412641"/>
              <a:gd name="connsiteX58" fmla="*/ 1645162 w 4114465"/>
              <a:gd name="connsiteY58" fmla="*/ 1506634 h 4412641"/>
              <a:gd name="connsiteX59" fmla="*/ 1855802 w 4114465"/>
              <a:gd name="connsiteY59" fmla="*/ 1547982 h 4412641"/>
              <a:gd name="connsiteX60" fmla="*/ 1976167 w 4114465"/>
              <a:gd name="connsiteY60" fmla="*/ 510515 h 4412641"/>
              <a:gd name="connsiteX61" fmla="*/ 2273319 w 4114465"/>
              <a:gd name="connsiteY61" fmla="*/ 3058 h 441264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114465" h="4412641">
                <a:moveTo>
                  <a:pt x="2273319" y="3058"/>
                </a:moveTo>
                <a:cubicBezTo>
                  <a:pt x="2499005" y="36889"/>
                  <a:pt x="2495243" y="251148"/>
                  <a:pt x="2468913" y="540587"/>
                </a:cubicBezTo>
                <a:cubicBezTo>
                  <a:pt x="2435061" y="905204"/>
                  <a:pt x="2401208" y="1160812"/>
                  <a:pt x="2378639" y="1536705"/>
                </a:cubicBezTo>
                <a:cubicBezTo>
                  <a:pt x="2359832" y="1912599"/>
                  <a:pt x="2442583" y="1799831"/>
                  <a:pt x="2574233" y="1585572"/>
                </a:cubicBezTo>
                <a:cubicBezTo>
                  <a:pt x="2705883" y="1371312"/>
                  <a:pt x="2694599" y="1341241"/>
                  <a:pt x="2837533" y="1025490"/>
                </a:cubicBezTo>
                <a:cubicBezTo>
                  <a:pt x="2976705" y="713498"/>
                  <a:pt x="3059457" y="367675"/>
                  <a:pt x="3311472" y="514274"/>
                </a:cubicBezTo>
                <a:cubicBezTo>
                  <a:pt x="3563487" y="664632"/>
                  <a:pt x="3371655" y="961588"/>
                  <a:pt x="3247528" y="1228472"/>
                </a:cubicBezTo>
                <a:cubicBezTo>
                  <a:pt x="3123401" y="1495357"/>
                  <a:pt x="3108355" y="1517911"/>
                  <a:pt x="2999274" y="1762242"/>
                </a:cubicBezTo>
                <a:cubicBezTo>
                  <a:pt x="2882670" y="2018850"/>
                  <a:pt x="2961660" y="2187002"/>
                  <a:pt x="3206152" y="1984019"/>
                </a:cubicBezTo>
                <a:cubicBezTo>
                  <a:pt x="3424315" y="1799831"/>
                  <a:pt x="3416792" y="1811108"/>
                  <a:pt x="3582294" y="1660750"/>
                </a:cubicBezTo>
                <a:cubicBezTo>
                  <a:pt x="3747797" y="1514152"/>
                  <a:pt x="3947152" y="1288615"/>
                  <a:pt x="4052472" y="1397625"/>
                </a:cubicBezTo>
                <a:cubicBezTo>
                  <a:pt x="4255589" y="1608125"/>
                  <a:pt x="3913300" y="1882528"/>
                  <a:pt x="3691376" y="2104305"/>
                </a:cubicBezTo>
                <a:cubicBezTo>
                  <a:pt x="3469452" y="2322324"/>
                  <a:pt x="3371655" y="2630557"/>
                  <a:pt x="3315233" y="3092906"/>
                </a:cubicBezTo>
                <a:cubicBezTo>
                  <a:pt x="3285612" y="3333948"/>
                  <a:pt x="3199922" y="3572876"/>
                  <a:pt x="3054593" y="3765485"/>
                </a:cubicBezTo>
                <a:lnTo>
                  <a:pt x="3051010" y="3769741"/>
                </a:lnTo>
                <a:lnTo>
                  <a:pt x="3051516" y="3769703"/>
                </a:lnTo>
                <a:cubicBezTo>
                  <a:pt x="2953787" y="3968976"/>
                  <a:pt x="3028963" y="4281046"/>
                  <a:pt x="3066551" y="4412641"/>
                </a:cubicBezTo>
                <a:cubicBezTo>
                  <a:pt x="3066551" y="4412641"/>
                  <a:pt x="3066551" y="4412641"/>
                  <a:pt x="1773527" y="4412641"/>
                </a:cubicBezTo>
                <a:cubicBezTo>
                  <a:pt x="1725603" y="4229348"/>
                  <a:pt x="1593105" y="4122191"/>
                  <a:pt x="1455322" y="4021380"/>
                </a:cubicBezTo>
                <a:lnTo>
                  <a:pt x="1349499" y="3942923"/>
                </a:lnTo>
                <a:lnTo>
                  <a:pt x="1344471" y="3939882"/>
                </a:lnTo>
                <a:lnTo>
                  <a:pt x="1336849" y="3933544"/>
                </a:lnTo>
                <a:lnTo>
                  <a:pt x="1318713" y="3920098"/>
                </a:lnTo>
                <a:cubicBezTo>
                  <a:pt x="1318713" y="3920098"/>
                  <a:pt x="1318713" y="3920098"/>
                  <a:pt x="1320637" y="3920084"/>
                </a:cubicBezTo>
                <a:lnTo>
                  <a:pt x="1320661" y="3920083"/>
                </a:lnTo>
                <a:lnTo>
                  <a:pt x="1242572" y="3855149"/>
                </a:lnTo>
                <a:cubicBezTo>
                  <a:pt x="876891" y="3500986"/>
                  <a:pt x="975628" y="2974500"/>
                  <a:pt x="151877" y="2653111"/>
                </a:cubicBezTo>
                <a:cubicBezTo>
                  <a:pt x="-194174" y="2517789"/>
                  <a:pt x="125547" y="2239627"/>
                  <a:pt x="373801" y="2209556"/>
                </a:cubicBezTo>
                <a:cubicBezTo>
                  <a:pt x="768750" y="2153172"/>
                  <a:pt x="1035811" y="2468922"/>
                  <a:pt x="1148654" y="2784673"/>
                </a:cubicBezTo>
                <a:cubicBezTo>
                  <a:pt x="1231405" y="3013969"/>
                  <a:pt x="1310395" y="3138014"/>
                  <a:pt x="1468375" y="3224469"/>
                </a:cubicBezTo>
                <a:cubicBezTo>
                  <a:pt x="1633878" y="3318443"/>
                  <a:pt x="1727913" y="3442488"/>
                  <a:pt x="1776812" y="3562774"/>
                </a:cubicBezTo>
                <a:cubicBezTo>
                  <a:pt x="1825710" y="3679301"/>
                  <a:pt x="1889654" y="3814623"/>
                  <a:pt x="1983690" y="3807105"/>
                </a:cubicBezTo>
                <a:cubicBezTo>
                  <a:pt x="2066441" y="3799587"/>
                  <a:pt x="1968644" y="3675542"/>
                  <a:pt x="1938553" y="3589086"/>
                </a:cubicBezTo>
                <a:cubicBezTo>
                  <a:pt x="1908461" y="3506390"/>
                  <a:pt x="1934791" y="3566533"/>
                  <a:pt x="1897177" y="3453765"/>
                </a:cubicBezTo>
                <a:cubicBezTo>
                  <a:pt x="1863324" y="3344755"/>
                  <a:pt x="1934791" y="3310925"/>
                  <a:pt x="2006258" y="3393622"/>
                </a:cubicBezTo>
                <a:cubicBezTo>
                  <a:pt x="2070203" y="3465041"/>
                  <a:pt x="2085248" y="3480077"/>
                  <a:pt x="2134147" y="3574051"/>
                </a:cubicBezTo>
                <a:cubicBezTo>
                  <a:pt x="2194330" y="3679301"/>
                  <a:pt x="2280842" y="3807105"/>
                  <a:pt x="2359832" y="3761998"/>
                </a:cubicBezTo>
                <a:cubicBezTo>
                  <a:pt x="2450106" y="3713131"/>
                  <a:pt x="2329741" y="3570292"/>
                  <a:pt x="2262035" y="3465041"/>
                </a:cubicBezTo>
                <a:cubicBezTo>
                  <a:pt x="2205614" y="3374827"/>
                  <a:pt x="2186807" y="3367309"/>
                  <a:pt x="2149192" y="3273335"/>
                </a:cubicBezTo>
                <a:cubicBezTo>
                  <a:pt x="2107817" y="3175603"/>
                  <a:pt x="2149192" y="3168085"/>
                  <a:pt x="2224421" y="3201916"/>
                </a:cubicBezTo>
                <a:cubicBezTo>
                  <a:pt x="2363594" y="3269577"/>
                  <a:pt x="2401208" y="3337237"/>
                  <a:pt x="2517812" y="3404898"/>
                </a:cubicBezTo>
                <a:cubicBezTo>
                  <a:pt x="2630655" y="3472559"/>
                  <a:pt x="2724690" y="3502631"/>
                  <a:pt x="2766066" y="3442488"/>
                </a:cubicBezTo>
                <a:cubicBezTo>
                  <a:pt x="2811203" y="3374827"/>
                  <a:pt x="2709644" y="3310925"/>
                  <a:pt x="2593040" y="3231987"/>
                </a:cubicBezTo>
                <a:cubicBezTo>
                  <a:pt x="2487720" y="3164326"/>
                  <a:pt x="2404969" y="3115460"/>
                  <a:pt x="2307172" y="3032763"/>
                </a:cubicBezTo>
                <a:cubicBezTo>
                  <a:pt x="2220659" y="2961344"/>
                  <a:pt x="2307172" y="2927513"/>
                  <a:pt x="2344786" y="2935031"/>
                </a:cubicBezTo>
                <a:cubicBezTo>
                  <a:pt x="2446345" y="2957585"/>
                  <a:pt x="2510289" y="2968861"/>
                  <a:pt x="2608086" y="2987656"/>
                </a:cubicBezTo>
                <a:cubicBezTo>
                  <a:pt x="2705883" y="3010210"/>
                  <a:pt x="2852578" y="3021487"/>
                  <a:pt x="2852578" y="2938790"/>
                </a:cubicBezTo>
                <a:cubicBezTo>
                  <a:pt x="2852578" y="2848575"/>
                  <a:pt x="2679553" y="2795950"/>
                  <a:pt x="2502766" y="2765879"/>
                </a:cubicBezTo>
                <a:cubicBezTo>
                  <a:pt x="2382401" y="2743325"/>
                  <a:pt x="2318456" y="2743325"/>
                  <a:pt x="2145431" y="2656869"/>
                </a:cubicBezTo>
                <a:cubicBezTo>
                  <a:pt x="2089010" y="2626798"/>
                  <a:pt x="1957360" y="2547860"/>
                  <a:pt x="2036350" y="2487717"/>
                </a:cubicBezTo>
                <a:cubicBezTo>
                  <a:pt x="2096533" y="2442610"/>
                  <a:pt x="2216898" y="2514030"/>
                  <a:pt x="2352309" y="2446369"/>
                </a:cubicBezTo>
                <a:cubicBezTo>
                  <a:pt x="2457629" y="2389985"/>
                  <a:pt x="2544142" y="2171966"/>
                  <a:pt x="2299649" y="2262181"/>
                </a:cubicBezTo>
                <a:cubicBezTo>
                  <a:pt x="2149192" y="2318565"/>
                  <a:pt x="2006258" y="2337360"/>
                  <a:pt x="1863324" y="2288493"/>
                </a:cubicBezTo>
                <a:cubicBezTo>
                  <a:pt x="1784335" y="2258422"/>
                  <a:pt x="1709106" y="2250904"/>
                  <a:pt x="1543603" y="2262181"/>
                </a:cubicBezTo>
                <a:cubicBezTo>
                  <a:pt x="1385624" y="2269699"/>
                  <a:pt x="1287826" y="2153172"/>
                  <a:pt x="1231405" y="1923876"/>
                </a:cubicBezTo>
                <a:cubicBezTo>
                  <a:pt x="1114801" y="1457768"/>
                  <a:pt x="1095994" y="1322446"/>
                  <a:pt x="1024527" y="1033008"/>
                </a:cubicBezTo>
                <a:cubicBezTo>
                  <a:pt x="945537" y="709739"/>
                  <a:pt x="862786" y="480444"/>
                  <a:pt x="1077187" y="393988"/>
                </a:cubicBezTo>
                <a:cubicBezTo>
                  <a:pt x="1340487" y="292497"/>
                  <a:pt x="1419477" y="653355"/>
                  <a:pt x="1457091" y="833784"/>
                </a:cubicBezTo>
                <a:cubicBezTo>
                  <a:pt x="1490944" y="1014213"/>
                  <a:pt x="1554888" y="1269821"/>
                  <a:pt x="1645162" y="1506634"/>
                </a:cubicBezTo>
                <a:cubicBezTo>
                  <a:pt x="1739197" y="1743447"/>
                  <a:pt x="1806903" y="1807349"/>
                  <a:pt x="1855802" y="1547982"/>
                </a:cubicBezTo>
                <a:cubicBezTo>
                  <a:pt x="1904700" y="1284857"/>
                  <a:pt x="1946076" y="848820"/>
                  <a:pt x="1976167" y="510515"/>
                </a:cubicBezTo>
                <a:cubicBezTo>
                  <a:pt x="2002497" y="221077"/>
                  <a:pt x="2047634" y="-30772"/>
                  <a:pt x="2273319" y="3058"/>
                </a:cubicBezTo>
                <a:close/>
              </a:path>
            </a:pathLst>
          </a:custGeom>
          <a:solidFill>
            <a:schemeClr val="bg1">
              <a:lumMod val="50000"/>
            </a:schemeClr>
          </a:solidFill>
          <a:ln>
            <a:noFill/>
          </a:ln>
        </p:spPr>
        <p:txBody>
          <a:bodyPr vert="horz" wrap="square" lIns="68580" tIns="34290" rIns="68580" bIns="34290" numCol="1" anchor="t" anchorCtr="0" compatLnSpc="1">
            <a:noAutofit/>
          </a:bodyPr>
          <a:lstStyle/>
          <a:p>
            <a:endParaRPr lang="zh-CN" altLang="en-US">
              <a:solidFill>
                <a:srgbClr val="0099FF"/>
              </a:solidFill>
            </a:endParaRPr>
          </a:p>
        </p:txBody>
      </p:sp>
    </p:spTree>
  </p:cSld>
  <p:clrMapOvr>
    <a:masterClrMapping/>
  </p:clrMapOvr>
  <mc:AlternateContent>
    <mc:Choice xmlns:p14="http://schemas.microsoft.com/office/powerpoint/2010/main" Requires="p14">
      <p:transition spd="slow" advTm="0" p14:dur="120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nodeType="afterGroup">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 calcmode="lin" valueType="num">
                                      <p:cBhvr>
                                        <p:cTn id="1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par>
                          <p:cTn id="26" fill="hold" nodeType="afterGroup">
                            <p:stCondLst>
                              <p:cond delay="1000"/>
                            </p:stCondLst>
                            <p:childTnLst>
                              <p:par>
                                <p:cTn id="27" presetID="1"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42" presetClass="path" presetSubtype="0" accel="50000" decel="50000" fill="hold" nodeType="withEffect">
                                  <p:stCondLst>
                                    <p:cond delay="0"/>
                                  </p:stCondLst>
                                  <p:childTnLst>
                                    <p:animMotion origin="layout" path="M 2.70833E-06 -2.22222E-06 L 0.23997 0.28889" pathEditMode="relative" rAng="0" ptsTypes="AA">
                                      <p:cBhvr>
                                        <p:cTn id="30" dur="650" spd="-100000" fill="hold"/>
                                        <p:tgtEl>
                                          <p:spTgt spid="10"/>
                                        </p:tgtEl>
                                        <p:attrNameLst>
                                          <p:attrName>ppt_x</p:attrName>
                                          <p:attrName>ppt_y</p:attrName>
                                        </p:attrNameLst>
                                      </p:cBhvr>
                                      <p:rCtr x="11992" y="14444"/>
                                    </p:animMotion>
                                  </p:childTnLst>
                                </p:cTn>
                              </p:par>
                              <p:par>
                                <p:cTn id="31" presetID="1" presetClass="entr" presetSubtype="0" fill="hold" nodeType="withEffect">
                                  <p:stCondLst>
                                    <p:cond delay="300"/>
                                  </p:stCondLst>
                                  <p:childTnLst>
                                    <p:set>
                                      <p:cBhvr>
                                        <p:cTn id="32" dur="1" fill="hold">
                                          <p:stCondLst>
                                            <p:cond delay="0"/>
                                          </p:stCondLst>
                                        </p:cTn>
                                        <p:tgtEl>
                                          <p:spTgt spid="13"/>
                                        </p:tgtEl>
                                        <p:attrNameLst>
                                          <p:attrName>style.visibility</p:attrName>
                                        </p:attrNameLst>
                                      </p:cBhvr>
                                      <p:to>
                                        <p:strVal val="visible"/>
                                      </p:to>
                                    </p:set>
                                  </p:childTnLst>
                                </p:cTn>
                              </p:par>
                              <p:par>
                                <p:cTn id="33" presetID="42" presetClass="path" presetSubtype="0" accel="50000" decel="50000" fill="hold" nodeType="withEffect">
                                  <p:stCondLst>
                                    <p:cond delay="300"/>
                                  </p:stCondLst>
                                  <p:childTnLst>
                                    <p:animMotion origin="layout" path="M 1.04167E-06 1.48148E-06 L 0.15143 0.50023" pathEditMode="relative" rAng="0" ptsTypes="AA">
                                      <p:cBhvr>
                                        <p:cTn id="34" dur="650" spd="-100000" fill="hold"/>
                                        <p:tgtEl>
                                          <p:spTgt spid="13"/>
                                        </p:tgtEl>
                                        <p:attrNameLst>
                                          <p:attrName>ppt_x</p:attrName>
                                          <p:attrName>ppt_y</p:attrName>
                                        </p:attrNameLst>
                                      </p:cBhvr>
                                      <p:rCtr x="7565" y="25000"/>
                                    </p:animMotion>
                                  </p:childTnLst>
                                </p:cTn>
                              </p:par>
                              <p:par>
                                <p:cTn id="35" presetID="1" presetClass="entr" presetSubtype="0" fill="hold" nodeType="withEffect">
                                  <p:stCondLst>
                                    <p:cond delay="600"/>
                                  </p:stCondLst>
                                  <p:childTnLst>
                                    <p:set>
                                      <p:cBhvr>
                                        <p:cTn id="36" dur="1" fill="hold">
                                          <p:stCondLst>
                                            <p:cond delay="0"/>
                                          </p:stCondLst>
                                        </p:cTn>
                                        <p:tgtEl>
                                          <p:spTgt spid="16"/>
                                        </p:tgtEl>
                                        <p:attrNameLst>
                                          <p:attrName>style.visibility</p:attrName>
                                        </p:attrNameLst>
                                      </p:cBhvr>
                                      <p:to>
                                        <p:strVal val="visible"/>
                                      </p:to>
                                    </p:set>
                                  </p:childTnLst>
                                </p:cTn>
                              </p:par>
                              <p:par>
                                <p:cTn id="37" presetID="42" presetClass="path" presetSubtype="0" accel="50000" decel="50000" fill="hold" nodeType="withEffect">
                                  <p:stCondLst>
                                    <p:cond delay="600"/>
                                  </p:stCondLst>
                                  <p:childTnLst>
                                    <p:animMotion origin="layout" path="M 1.66667E-06 1.85185E-06 L 0.02057 0.58935" pathEditMode="relative" rAng="0" ptsTypes="AA">
                                      <p:cBhvr>
                                        <p:cTn id="38" dur="650" spd="-100000" fill="hold"/>
                                        <p:tgtEl>
                                          <p:spTgt spid="16"/>
                                        </p:tgtEl>
                                        <p:attrNameLst>
                                          <p:attrName>ppt_x</p:attrName>
                                          <p:attrName>ppt_y</p:attrName>
                                        </p:attrNameLst>
                                      </p:cBhvr>
                                      <p:rCtr x="1029" y="29468"/>
                                    </p:animMotion>
                                  </p:childTnLst>
                                </p:cTn>
                              </p:par>
                              <p:par>
                                <p:cTn id="39" presetID="1" presetClass="entr" presetSubtype="0" fill="hold" nodeType="withEffect">
                                  <p:stCondLst>
                                    <p:cond delay="900"/>
                                  </p:stCondLst>
                                  <p:childTnLst>
                                    <p:set>
                                      <p:cBhvr>
                                        <p:cTn id="40" dur="1" fill="hold">
                                          <p:stCondLst>
                                            <p:cond delay="0"/>
                                          </p:stCondLst>
                                        </p:cTn>
                                        <p:tgtEl>
                                          <p:spTgt spid="19"/>
                                        </p:tgtEl>
                                        <p:attrNameLst>
                                          <p:attrName>style.visibility</p:attrName>
                                        </p:attrNameLst>
                                      </p:cBhvr>
                                      <p:to>
                                        <p:strVal val="visible"/>
                                      </p:to>
                                    </p:set>
                                  </p:childTnLst>
                                </p:cTn>
                              </p:par>
                              <p:par>
                                <p:cTn id="41" presetID="42" presetClass="path" presetSubtype="0" accel="50000" decel="50000" fill="hold" nodeType="withEffect">
                                  <p:stCondLst>
                                    <p:cond delay="900"/>
                                  </p:stCondLst>
                                  <p:childTnLst>
                                    <p:animMotion origin="layout" path="M -4.16667E-07 1.48148E-06 L -0.11823 0.50023" pathEditMode="relative" rAng="0" ptsTypes="AA">
                                      <p:cBhvr>
                                        <p:cTn id="42" dur="650" spd="-100000" fill="hold"/>
                                        <p:tgtEl>
                                          <p:spTgt spid="19"/>
                                        </p:tgtEl>
                                        <p:attrNameLst>
                                          <p:attrName>ppt_x</p:attrName>
                                          <p:attrName>ppt_y</p:attrName>
                                        </p:attrNameLst>
                                      </p:cBhvr>
                                      <p:rCtr x="-5911" y="25000"/>
                                    </p:animMotion>
                                  </p:childTnLst>
                                </p:cTn>
                              </p:par>
                              <p:par>
                                <p:cTn id="43" presetID="1" presetClass="entr" presetSubtype="0" fill="hold" nodeType="withEffect">
                                  <p:stCondLst>
                                    <p:cond delay="1200"/>
                                  </p:stCondLst>
                                  <p:childTnLst>
                                    <p:set>
                                      <p:cBhvr>
                                        <p:cTn id="44" dur="1" fill="hold">
                                          <p:stCondLst>
                                            <p:cond delay="0"/>
                                          </p:stCondLst>
                                        </p:cTn>
                                        <p:tgtEl>
                                          <p:spTgt spid="22"/>
                                        </p:tgtEl>
                                        <p:attrNameLst>
                                          <p:attrName>style.visibility</p:attrName>
                                        </p:attrNameLst>
                                      </p:cBhvr>
                                      <p:to>
                                        <p:strVal val="visible"/>
                                      </p:to>
                                    </p:set>
                                  </p:childTnLst>
                                </p:cTn>
                              </p:par>
                              <p:par>
                                <p:cTn id="45" presetID="42" presetClass="path" presetSubtype="0" accel="50000" decel="50000" fill="hold" nodeType="withEffect">
                                  <p:stCondLst>
                                    <p:cond delay="1200"/>
                                  </p:stCondLst>
                                  <p:childTnLst>
                                    <p:animMotion origin="layout" path="M -3.125E-06 3.7037E-07 L -0.19414 0.28426" pathEditMode="relative" rAng="0" ptsTypes="AA">
                                      <p:cBhvr>
                                        <p:cTn id="46" dur="650" spd="-100000" fill="hold"/>
                                        <p:tgtEl>
                                          <p:spTgt spid="22"/>
                                        </p:tgtEl>
                                        <p:attrNameLst>
                                          <p:attrName>ppt_x</p:attrName>
                                          <p:attrName>ppt_y</p:attrName>
                                        </p:attrNameLst>
                                      </p:cBhvr>
                                      <p:rCtr x="-9714" y="14213"/>
                                    </p:animMotion>
                                  </p:childTnLst>
                                </p:cTn>
                              </p:par>
                            </p:childTnLst>
                          </p:cTn>
                        </p:par>
                        <p:par>
                          <p:cTn id="47" fill="hold" nodeType="afterGroup">
                            <p:stCondLst>
                              <p:cond delay="2850"/>
                            </p:stCondLst>
                            <p:childTnLst>
                              <p:par>
                                <p:cTn id="48" presetID="16" presetClass="entr" presetSubtype="21"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par>
                                <p:cTn id="54" presetID="16" presetClass="entr" presetSubtype="21" fill="hold" grpId="0" nodeType="withEffect">
                                  <p:stCondLst>
                                    <p:cond delay="30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par>
                                <p:cTn id="57" presetID="16" presetClass="entr" presetSubtype="21" fill="hold" grpId="0" nodeType="withEffect">
                                  <p:stCondLst>
                                    <p:cond delay="300"/>
                                  </p:stCondLst>
                                  <p:childTnLst>
                                    <p:set>
                                      <p:cBhvr>
                                        <p:cTn id="58" dur="1" fill="hold">
                                          <p:stCondLst>
                                            <p:cond delay="0"/>
                                          </p:stCondLst>
                                        </p:cTn>
                                        <p:tgtEl>
                                          <p:spTgt spid="27"/>
                                        </p:tgtEl>
                                        <p:attrNameLst>
                                          <p:attrName>style.visibility</p:attrName>
                                        </p:attrNameLst>
                                      </p:cBhvr>
                                      <p:to>
                                        <p:strVal val="visible"/>
                                      </p:to>
                                    </p:set>
                                    <p:animEffect transition="in" filter="barn(inVertical)">
                                      <p:cBhvr>
                                        <p:cTn id="59" dur="500"/>
                                        <p:tgtEl>
                                          <p:spTgt spid="27"/>
                                        </p:tgtEl>
                                      </p:cBhvr>
                                    </p:animEffect>
                                  </p:childTnLst>
                                </p:cTn>
                              </p:par>
                              <p:par>
                                <p:cTn id="60" presetID="16" presetClass="entr" presetSubtype="21" fill="hold" grpId="0" nodeType="withEffect">
                                  <p:stCondLst>
                                    <p:cond delay="600"/>
                                  </p:stCondLst>
                                  <p:childTnLst>
                                    <p:set>
                                      <p:cBhvr>
                                        <p:cTn id="61" dur="1" fill="hold">
                                          <p:stCondLst>
                                            <p:cond delay="0"/>
                                          </p:stCondLst>
                                        </p:cTn>
                                        <p:tgtEl>
                                          <p:spTgt spid="30"/>
                                        </p:tgtEl>
                                        <p:attrNameLst>
                                          <p:attrName>style.visibility</p:attrName>
                                        </p:attrNameLst>
                                      </p:cBhvr>
                                      <p:to>
                                        <p:strVal val="visible"/>
                                      </p:to>
                                    </p:set>
                                    <p:animEffect transition="in" filter="barn(inVertical)">
                                      <p:cBhvr>
                                        <p:cTn id="62" dur="500"/>
                                        <p:tgtEl>
                                          <p:spTgt spid="30"/>
                                        </p:tgtEl>
                                      </p:cBhvr>
                                    </p:animEffect>
                                  </p:childTnLst>
                                </p:cTn>
                              </p:par>
                              <p:par>
                                <p:cTn id="63" presetID="16" presetClass="entr" presetSubtype="21" fill="hold" grpId="0" nodeType="withEffect">
                                  <p:stCondLst>
                                    <p:cond delay="600"/>
                                  </p:stCondLst>
                                  <p:childTnLst>
                                    <p:set>
                                      <p:cBhvr>
                                        <p:cTn id="64" dur="1" fill="hold">
                                          <p:stCondLst>
                                            <p:cond delay="0"/>
                                          </p:stCondLst>
                                        </p:cTn>
                                        <p:tgtEl>
                                          <p:spTgt spid="29"/>
                                        </p:tgtEl>
                                        <p:attrNameLst>
                                          <p:attrName>style.visibility</p:attrName>
                                        </p:attrNameLst>
                                      </p:cBhvr>
                                      <p:to>
                                        <p:strVal val="visible"/>
                                      </p:to>
                                    </p:set>
                                    <p:animEffect transition="in" filter="barn(inVertical)">
                                      <p:cBhvr>
                                        <p:cTn id="65" dur="500"/>
                                        <p:tgtEl>
                                          <p:spTgt spid="29"/>
                                        </p:tgtEl>
                                      </p:cBhvr>
                                    </p:animEffect>
                                  </p:childTnLst>
                                </p:cTn>
                              </p:par>
                              <p:par>
                                <p:cTn id="66" presetID="16" presetClass="entr" presetSubtype="21" fill="hold" grpId="0" nodeType="withEffect">
                                  <p:stCondLst>
                                    <p:cond delay="900"/>
                                  </p:stCondLst>
                                  <p:childTnLst>
                                    <p:set>
                                      <p:cBhvr>
                                        <p:cTn id="67" dur="1" fill="hold">
                                          <p:stCondLst>
                                            <p:cond delay="0"/>
                                          </p:stCondLst>
                                        </p:cTn>
                                        <p:tgtEl>
                                          <p:spTgt spid="32"/>
                                        </p:tgtEl>
                                        <p:attrNameLst>
                                          <p:attrName>style.visibility</p:attrName>
                                        </p:attrNameLst>
                                      </p:cBhvr>
                                      <p:to>
                                        <p:strVal val="visible"/>
                                      </p:to>
                                    </p:set>
                                    <p:animEffect transition="in" filter="barn(inVertical)">
                                      <p:cBhvr>
                                        <p:cTn id="68" dur="500"/>
                                        <p:tgtEl>
                                          <p:spTgt spid="32"/>
                                        </p:tgtEl>
                                      </p:cBhvr>
                                    </p:animEffect>
                                  </p:childTnLst>
                                </p:cTn>
                              </p:par>
                              <p:par>
                                <p:cTn id="69" presetID="16" presetClass="entr" presetSubtype="21" fill="hold" grpId="0" nodeType="withEffect">
                                  <p:stCondLst>
                                    <p:cond delay="900"/>
                                  </p:stCondLst>
                                  <p:childTnLst>
                                    <p:set>
                                      <p:cBhvr>
                                        <p:cTn id="70" dur="1" fill="hold">
                                          <p:stCondLst>
                                            <p:cond delay="0"/>
                                          </p:stCondLst>
                                        </p:cTn>
                                        <p:tgtEl>
                                          <p:spTgt spid="31"/>
                                        </p:tgtEl>
                                        <p:attrNameLst>
                                          <p:attrName>style.visibility</p:attrName>
                                        </p:attrNameLst>
                                      </p:cBhvr>
                                      <p:to>
                                        <p:strVal val="visible"/>
                                      </p:to>
                                    </p:set>
                                    <p:animEffect transition="in" filter="barn(inVertical)">
                                      <p:cBhvr>
                                        <p:cTn id="71" dur="500"/>
                                        <p:tgtEl>
                                          <p:spTgt spid="31"/>
                                        </p:tgtEl>
                                      </p:cBhvr>
                                    </p:animEffect>
                                  </p:childTnLst>
                                </p:cTn>
                              </p:par>
                              <p:par>
                                <p:cTn id="72" presetID="16" presetClass="entr" presetSubtype="21" fill="hold" grpId="0" nodeType="withEffect">
                                  <p:stCondLst>
                                    <p:cond delay="1200"/>
                                  </p:stCondLst>
                                  <p:childTnLst>
                                    <p:set>
                                      <p:cBhvr>
                                        <p:cTn id="73" dur="1" fill="hold">
                                          <p:stCondLst>
                                            <p:cond delay="0"/>
                                          </p:stCondLst>
                                        </p:cTn>
                                        <p:tgtEl>
                                          <p:spTgt spid="34"/>
                                        </p:tgtEl>
                                        <p:attrNameLst>
                                          <p:attrName>style.visibility</p:attrName>
                                        </p:attrNameLst>
                                      </p:cBhvr>
                                      <p:to>
                                        <p:strVal val="visible"/>
                                      </p:to>
                                    </p:set>
                                    <p:animEffect transition="in" filter="barn(inVertical)">
                                      <p:cBhvr>
                                        <p:cTn id="74" dur="500"/>
                                        <p:tgtEl>
                                          <p:spTgt spid="34"/>
                                        </p:tgtEl>
                                      </p:cBhvr>
                                    </p:animEffect>
                                  </p:childTnLst>
                                </p:cTn>
                              </p:par>
                              <p:par>
                                <p:cTn id="75" presetID="16" presetClass="entr" presetSubtype="21" fill="hold" grpId="0" nodeType="withEffect">
                                  <p:stCondLst>
                                    <p:cond delay="1200"/>
                                  </p:stCondLst>
                                  <p:childTnLst>
                                    <p:set>
                                      <p:cBhvr>
                                        <p:cTn id="76" dur="1" fill="hold">
                                          <p:stCondLst>
                                            <p:cond delay="0"/>
                                          </p:stCondLst>
                                        </p:cTn>
                                        <p:tgtEl>
                                          <p:spTgt spid="33"/>
                                        </p:tgtEl>
                                        <p:attrNameLst>
                                          <p:attrName>style.visibility</p:attrName>
                                        </p:attrNameLst>
                                      </p:cBhvr>
                                      <p:to>
                                        <p:strVal val="visible"/>
                                      </p:to>
                                    </p:set>
                                    <p:animEffect transition="in" filter="barn(inVertical)">
                                      <p:cBhvr>
                                        <p:cTn id="7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6" grpId="0"/>
      <p:bldP spid="27" grpId="0"/>
      <p:bldP spid="28" grpId="0"/>
      <p:bldP spid="29" grpId="0"/>
      <p:bldP spid="30" grpId="0"/>
      <p:bldP spid="31" grpId="0"/>
      <p:bldP spid="32" grpId="0"/>
      <p:bldP spid="33" grpId="0"/>
      <p:bldP spid="34" grpId="0"/>
      <p:bldP spid="35" grpId="0" animBg="1"/>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dpi="0" rotWithShape="1">
          <a:blip r:embed="rId5">
            <a:alphaModFix amt="70000"/>
            <a:lum/>
          </a:blip>
          <a:stretch>
            <a:fillRect t="-9000" b="-9000"/>
          </a:stretch>
        </a:blipFill>
        <a:effectLst/>
      </p:bgPr>
    </p:bg>
    <p:spTree>
      <p:nvGrpSpPr>
        <p:cNvPr id="1" name=""/>
        <p:cNvGrpSpPr/>
        <p:nvPr/>
      </p:nvGrpSpPr>
      <p:grpSpPr>
        <a:xfrm>
          <a:off x="0" y="0"/>
          <a:ext cx="0" cy="0"/>
        </a:xfrm>
      </p:grpSpPr>
      <p:sp>
        <p:nvSpPr>
          <p:cNvPr id="5" name="矩形 4"/>
          <p:cNvSpPr/>
          <p:nvPr/>
        </p:nvSpPr>
        <p:spPr>
          <a:xfrm>
            <a:off x="0" y="1707306"/>
            <a:ext cx="9144000" cy="1566629"/>
          </a:xfrm>
          <a:prstGeom prst="rect">
            <a:avLst/>
          </a:prstGeom>
          <a:solidFill>
            <a:srgbClr val="4CA6C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496290" y="1809617"/>
            <a:ext cx="6765967" cy="584775"/>
          </a:xfrm>
          <a:prstGeom prst="rect">
            <a:avLst/>
          </a:prstGeom>
          <a:noFill/>
        </p:spPr>
        <p:txBody>
          <a:bodyPr wrap="square" rtlCol="0">
            <a:spAutoFit/>
          </a:bodyPr>
          <a:lstStyle/>
          <a:p>
            <a:r>
              <a:rPr lang="zh-CN" altLang="en-US" sz="3200" b="1" smtClean="0">
                <a:solidFill>
                  <a:schemeClr val="bg1"/>
                </a:solidFill>
              </a:rPr>
              <a:t>演示完毕，感谢您的聆听，欢迎下载</a:t>
            </a:r>
            <a:endParaRPr lang="zh-CN" altLang="en-US" sz="3200" b="1">
              <a:solidFill>
                <a:schemeClr val="bg1"/>
              </a:solidFill>
            </a:endParaRPr>
          </a:p>
        </p:txBody>
      </p:sp>
      <p:sp>
        <p:nvSpPr>
          <p:cNvPr id="9" name="文本框 8"/>
          <p:cNvSpPr txBox="1"/>
          <p:nvPr/>
        </p:nvSpPr>
        <p:spPr>
          <a:xfrm>
            <a:off x="2129337" y="2340579"/>
            <a:ext cx="7078607" cy="300082"/>
          </a:xfrm>
          <a:prstGeom prst="rect">
            <a:avLst/>
          </a:prstGeom>
          <a:noFill/>
        </p:spPr>
        <p:txBody>
          <a:bodyPr wrap="square" rtlCol="0">
            <a:spAutoFit/>
          </a:bodyPr>
          <a:lstStyle/>
          <a:p>
            <a:r>
              <a:rPr lang="en-US" altLang="zh-CN" smtClean="0">
                <a:solidFill>
                  <a:schemeClr val="bg1"/>
                </a:solidFill>
              </a:rPr>
              <a:t>Medical research hospital medical institutions PPT template</a:t>
            </a:r>
            <a:endParaRPr lang="zh-CN" altLang="en-US">
              <a:solidFill>
                <a:schemeClr val="bg1"/>
              </a:solidFill>
            </a:endParaRPr>
          </a:p>
        </p:txBody>
      </p:sp>
      <p:grpSp>
        <p:nvGrpSpPr>
          <p:cNvPr id="10" name="组合 9"/>
          <p:cNvGrpSpPr/>
          <p:nvPr/>
        </p:nvGrpSpPr>
        <p:grpSpPr>
          <a:xfrm>
            <a:off x="4857835" y="2756077"/>
            <a:ext cx="397019" cy="397019"/>
            <a:chOff x="8179277" y="3748642"/>
            <a:chExt cx="1500028" cy="1500029"/>
          </a:xfrm>
          <a:effectLst>
            <a:reflection blurRad="88900" stA="83000" endPos="63000" dist="50800" dir="5400000" sy="-100000" algn="bl" rotWithShape="0"/>
          </a:effectLst>
        </p:grpSpPr>
        <p:sp>
          <p:nvSpPr>
            <p:cNvPr id="11" name="椭圆 10"/>
            <p:cNvSpPr/>
            <p:nvPr/>
          </p:nvSpPr>
          <p:spPr>
            <a:xfrm>
              <a:off x="8179277" y="3748642"/>
              <a:ext cx="1500028" cy="150002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grpSp>
          <p:nvGrpSpPr>
            <p:cNvPr id="12" name="组合 11"/>
            <p:cNvGrpSpPr/>
            <p:nvPr/>
          </p:nvGrpSpPr>
          <p:grpSpPr>
            <a:xfrm>
              <a:off x="8605283" y="4234099"/>
              <a:ext cx="630396" cy="548323"/>
              <a:chOff x="11250613" y="919163"/>
              <a:chExt cx="573087" cy="498475"/>
            </a:xfrm>
          </p:grpSpPr>
          <p:sp>
            <p:nvSpPr>
              <p:cNvPr id="13" name="Freeform 193"/>
              <p:cNvSpPr/>
              <p:nvPr/>
            </p:nvSpPr>
            <p:spPr bwMode="auto">
              <a:xfrm>
                <a:off x="11250613" y="919163"/>
                <a:ext cx="573087" cy="498475"/>
              </a:xfrm>
              <a:custGeom>
                <a:gdLst>
                  <a:gd name="T0" fmla="*/ 0 w 248"/>
                  <a:gd name="T1" fmla="*/ 2147483646 h 216"/>
                  <a:gd name="T2" fmla="*/ 2147483646 w 248"/>
                  <a:gd name="T3" fmla="*/ 2147483646 h 216"/>
                  <a:gd name="T4" fmla="*/ 2147483646 w 248"/>
                  <a:gd name="T5" fmla="*/ 2147483646 h 216"/>
                  <a:gd name="T6" fmla="*/ 2147483646 w 248"/>
                  <a:gd name="T7" fmla="*/ 0 h 216"/>
                  <a:gd name="T8" fmla="*/ 2147483646 w 248"/>
                  <a:gd name="T9" fmla="*/ 2147483646 h 216"/>
                  <a:gd name="T10" fmla="*/ 2147483646 w 248"/>
                  <a:gd name="T11" fmla="*/ 0 h 216"/>
                  <a:gd name="T12" fmla="*/ 0 w 248"/>
                  <a:gd name="T13" fmla="*/ 2147483646 h 216"/>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248" h="216">
                    <a:moveTo>
                      <a:pt x="0" y="64"/>
                    </a:moveTo>
                    <a:cubicBezTo>
                      <a:pt x="0" y="144"/>
                      <a:pt x="124" y="216"/>
                      <a:pt x="124" y="216"/>
                    </a:cubicBezTo>
                    <a:cubicBezTo>
                      <a:pt x="124" y="216"/>
                      <a:pt x="248" y="144"/>
                      <a:pt x="248" y="64"/>
                    </a:cubicBezTo>
                    <a:cubicBezTo>
                      <a:pt x="248" y="31"/>
                      <a:pt x="224" y="0"/>
                      <a:pt x="188" y="0"/>
                    </a:cubicBezTo>
                    <a:cubicBezTo>
                      <a:pt x="155" y="0"/>
                      <a:pt x="124" y="23"/>
                      <a:pt x="124" y="56"/>
                    </a:cubicBezTo>
                    <a:cubicBezTo>
                      <a:pt x="124" y="23"/>
                      <a:pt x="93" y="0"/>
                      <a:pt x="60" y="0"/>
                    </a:cubicBezTo>
                    <a:cubicBezTo>
                      <a:pt x="24" y="0"/>
                      <a:pt x="0" y="31"/>
                      <a:pt x="0" y="64"/>
                    </a:cubicBezTo>
                    <a:close/>
                  </a:path>
                </a:pathLst>
              </a:custGeom>
              <a:noFill/>
              <a:ln w="17463" cap="rnd">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4" name="Freeform 194"/>
              <p:cNvSpPr/>
              <p:nvPr/>
            </p:nvSpPr>
            <p:spPr bwMode="auto">
              <a:xfrm>
                <a:off x="11676063" y="984250"/>
                <a:ext cx="87312" cy="92075"/>
              </a:xfrm>
              <a:custGeom>
                <a:gdLst>
                  <a:gd name="T0" fmla="*/ 2147483646 w 38"/>
                  <a:gd name="T1" fmla="*/ 2147483646 h 40"/>
                  <a:gd name="T2" fmla="*/ 0 w 38"/>
                  <a:gd name="T3" fmla="*/ 0 h 40"/>
                  <a:gd name="T4" fmla="*/ 0 60000 65536"/>
                  <a:gd name="T5" fmla="*/ 0 60000 65536"/>
                </a:gdLst>
                <a:cxnLst>
                  <a:cxn ang="T4">
                    <a:pos x="T0" y="T1"/>
                  </a:cxn>
                  <a:cxn ang="T5">
                    <a:pos x="T2" y="T3"/>
                  </a:cxn>
                </a:cxnLst>
                <a:rect l="0" t="0" r="r" b="b"/>
                <a:pathLst>
                  <a:path w="38" h="40">
                    <a:moveTo>
                      <a:pt x="38" y="40"/>
                    </a:moveTo>
                    <a:cubicBezTo>
                      <a:pt x="38" y="19"/>
                      <a:pt x="23" y="0"/>
                      <a:pt x="0" y="0"/>
                    </a:cubicBezTo>
                  </a:path>
                </a:pathLst>
              </a:custGeom>
              <a:noFill/>
              <a:ln w="17463" cap="rnd">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grpSp>
        <p:nvGrpSpPr>
          <p:cNvPr id="15" name="组合 14"/>
          <p:cNvGrpSpPr/>
          <p:nvPr/>
        </p:nvGrpSpPr>
        <p:grpSpPr>
          <a:xfrm>
            <a:off x="3073696" y="2750654"/>
            <a:ext cx="397019" cy="397019"/>
            <a:chOff x="1682477" y="2278669"/>
            <a:chExt cx="1164618" cy="1164619"/>
          </a:xfrm>
          <a:effectLst>
            <a:reflection blurRad="88900" stA="83000" endPos="63000" dist="50800" dir="5400000" sy="-100000" algn="bl" rotWithShape="0"/>
          </a:effectLst>
        </p:grpSpPr>
        <p:sp>
          <p:nvSpPr>
            <p:cNvPr id="16" name="椭圆 15"/>
            <p:cNvSpPr/>
            <p:nvPr/>
          </p:nvSpPr>
          <p:spPr>
            <a:xfrm>
              <a:off x="1682477" y="2278669"/>
              <a:ext cx="1164618"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4800">
                <a:solidFill>
                  <a:schemeClr val="tx1"/>
                </a:solidFill>
                <a:latin typeface="Chelsea" panose="02000500000000000000" pitchFamily="2" charset="0"/>
              </a:endParaRPr>
            </a:p>
          </p:txBody>
        </p:sp>
        <p:sp>
          <p:nvSpPr>
            <p:cNvPr id="17" name="KSO_Shape"/>
            <p:cNvSpPr/>
            <p:nvPr/>
          </p:nvSpPr>
          <p:spPr bwMode="auto">
            <a:xfrm>
              <a:off x="1991148" y="2643393"/>
              <a:ext cx="499821" cy="465667"/>
            </a:xfrm>
            <a:custGeom>
              <a:gdLst>
                <a:gd name="T0" fmla="*/ 685899 w 2767013"/>
                <a:gd name="T1" fmla="*/ 1628140 h 2578100"/>
                <a:gd name="T2" fmla="*/ 814822 w 2767013"/>
                <a:gd name="T3" fmla="*/ 1673225 h 2578100"/>
                <a:gd name="T4" fmla="*/ 1062190 w 2767013"/>
                <a:gd name="T5" fmla="*/ 1516380 h 2578100"/>
                <a:gd name="T6" fmla="*/ 1081547 w 2767013"/>
                <a:gd name="T7" fmla="*/ 1274 h 2578100"/>
                <a:gd name="T8" fmla="*/ 1235742 w 2767013"/>
                <a:gd name="T9" fmla="*/ 89156 h 2578100"/>
                <a:gd name="T10" fmla="*/ 1326071 w 2767013"/>
                <a:gd name="T11" fmla="*/ 253047 h 2578100"/>
                <a:gd name="T12" fmla="*/ 1519456 w 2767013"/>
                <a:gd name="T13" fmla="*/ 439420 h 2578100"/>
                <a:gd name="T14" fmla="*/ 1614085 w 2767013"/>
                <a:gd name="T15" fmla="*/ 664210 h 2578100"/>
                <a:gd name="T16" fmla="*/ 1591856 w 2767013"/>
                <a:gd name="T17" fmla="*/ 958850 h 2578100"/>
                <a:gd name="T18" fmla="*/ 1395296 w 2767013"/>
                <a:gd name="T19" fmla="*/ 1286192 h 2578100"/>
                <a:gd name="T20" fmla="*/ 1116808 w 2767013"/>
                <a:gd name="T21" fmla="*/ 1571625 h 2578100"/>
                <a:gd name="T22" fmla="*/ 863407 w 2767013"/>
                <a:gd name="T23" fmla="*/ 1737678 h 2578100"/>
                <a:gd name="T24" fmla="*/ 940570 w 2767013"/>
                <a:gd name="T25" fmla="*/ 2122805 h 2578100"/>
                <a:gd name="T26" fmla="*/ 1091404 w 2767013"/>
                <a:gd name="T27" fmla="*/ 2375218 h 2578100"/>
                <a:gd name="T28" fmla="*/ 1303842 w 2767013"/>
                <a:gd name="T29" fmla="*/ 2498090 h 2578100"/>
                <a:gd name="T30" fmla="*/ 1476587 w 2767013"/>
                <a:gd name="T31" fmla="*/ 2471103 h 2578100"/>
                <a:gd name="T32" fmla="*/ 1605828 w 2767013"/>
                <a:gd name="T33" fmla="*/ 2357120 h 2578100"/>
                <a:gd name="T34" fmla="*/ 1764601 w 2767013"/>
                <a:gd name="T35" fmla="*/ 1958340 h 2578100"/>
                <a:gd name="T36" fmla="*/ 1892890 w 2767013"/>
                <a:gd name="T37" fmla="*/ 1682433 h 2578100"/>
                <a:gd name="T38" fmla="*/ 2061506 w 2767013"/>
                <a:gd name="T39" fmla="*/ 1567497 h 2578100"/>
                <a:gd name="T40" fmla="*/ 2208566 w 2767013"/>
                <a:gd name="T41" fmla="*/ 1484745 h 2578100"/>
                <a:gd name="T42" fmla="*/ 2435693 w 2767013"/>
                <a:gd name="T43" fmla="*/ 1370330 h 2578100"/>
                <a:gd name="T44" fmla="*/ 2674574 w 2767013"/>
                <a:gd name="T45" fmla="*/ 1462498 h 2578100"/>
                <a:gd name="T46" fmla="*/ 2766695 w 2767013"/>
                <a:gd name="T47" fmla="*/ 1701499 h 2578100"/>
                <a:gd name="T48" fmla="*/ 2652338 w 2767013"/>
                <a:gd name="T49" fmla="*/ 1928423 h 2578100"/>
                <a:gd name="T50" fmla="*/ 2403927 w 2767013"/>
                <a:gd name="T51" fmla="*/ 1996754 h 2578100"/>
                <a:gd name="T52" fmla="*/ 2190777 w 2767013"/>
                <a:gd name="T53" fmla="*/ 1861363 h 2578100"/>
                <a:gd name="T54" fmla="*/ 2137718 w 2767013"/>
                <a:gd name="T55" fmla="*/ 1635442 h 2578100"/>
                <a:gd name="T56" fmla="*/ 1985931 w 2767013"/>
                <a:gd name="T57" fmla="*/ 1698308 h 2578100"/>
                <a:gd name="T58" fmla="*/ 1849704 w 2767013"/>
                <a:gd name="T59" fmla="*/ 1946593 h 2578100"/>
                <a:gd name="T60" fmla="*/ 1683627 w 2767013"/>
                <a:gd name="T61" fmla="*/ 2382203 h 2578100"/>
                <a:gd name="T62" fmla="*/ 1542319 w 2767013"/>
                <a:gd name="T63" fmla="*/ 2526030 h 2578100"/>
                <a:gd name="T64" fmla="*/ 1334327 w 2767013"/>
                <a:gd name="T65" fmla="*/ 2578100 h 2578100"/>
                <a:gd name="T66" fmla="*/ 1178094 w 2767013"/>
                <a:gd name="T67" fmla="*/ 2540318 h 2578100"/>
                <a:gd name="T68" fmla="*/ 964386 w 2767013"/>
                <a:gd name="T69" fmla="*/ 2336483 h 2578100"/>
                <a:gd name="T70" fmla="*/ 805296 w 2767013"/>
                <a:gd name="T71" fmla="*/ 1978660 h 2578100"/>
                <a:gd name="T72" fmla="*/ 664306 w 2767013"/>
                <a:gd name="T73" fmla="*/ 1706245 h 2578100"/>
                <a:gd name="T74" fmla="*/ 335963 w 2767013"/>
                <a:gd name="T75" fmla="*/ 1411922 h 2578100"/>
                <a:gd name="T76" fmla="*/ 52713 w 2767013"/>
                <a:gd name="T77" fmla="*/ 977265 h 2578100"/>
                <a:gd name="T78" fmla="*/ 0 w 2767013"/>
                <a:gd name="T79" fmla="*/ 758190 h 2578100"/>
                <a:gd name="T80" fmla="*/ 59063 w 2767013"/>
                <a:gd name="T81" fmla="*/ 503237 h 2578100"/>
                <a:gd name="T82" fmla="*/ 192115 w 2767013"/>
                <a:gd name="T83" fmla="*/ 330200 h 2578100"/>
                <a:gd name="T84" fmla="*/ 291846 w 2767013"/>
                <a:gd name="T85" fmla="*/ 139292 h 2578100"/>
                <a:gd name="T86" fmla="*/ 425579 w 2767013"/>
                <a:gd name="T87" fmla="*/ 24440 h 2578100"/>
                <a:gd name="T88" fmla="*/ 606438 w 2767013"/>
                <a:gd name="T89" fmla="*/ 46331 h 2578100"/>
                <a:gd name="T90" fmla="*/ 708330 w 2767013"/>
                <a:gd name="T91" fmla="*/ 190690 h 2578100"/>
                <a:gd name="T92" fmla="*/ 668529 w 2767013"/>
                <a:gd name="T93" fmla="*/ 367093 h 2578100"/>
                <a:gd name="T94" fmla="*/ 514098 w 2767013"/>
                <a:gd name="T95" fmla="*/ 454343 h 2578100"/>
                <a:gd name="T96" fmla="*/ 342792 w 2767013"/>
                <a:gd name="T97" fmla="*/ 398503 h 2578100"/>
                <a:gd name="T98" fmla="*/ 190527 w 2767013"/>
                <a:gd name="T99" fmla="*/ 441642 h 2578100"/>
                <a:gd name="T100" fmla="*/ 96216 w 2767013"/>
                <a:gd name="T101" fmla="*/ 623887 h 2578100"/>
                <a:gd name="T102" fmla="*/ 93994 w 2767013"/>
                <a:gd name="T103" fmla="*/ 860425 h 2578100"/>
                <a:gd name="T104" fmla="*/ 213708 w 2767013"/>
                <a:gd name="T105" fmla="*/ 1118235 h 2578100"/>
                <a:gd name="T106" fmla="*/ 1476905 w 2767013"/>
                <a:gd name="T107" fmla="*/ 1029017 h 2578100"/>
                <a:gd name="T108" fmla="*/ 1548670 w 2767013"/>
                <a:gd name="T109" fmla="*/ 805180 h 2578100"/>
                <a:gd name="T110" fmla="*/ 1503896 w 2767013"/>
                <a:gd name="T111" fmla="*/ 573087 h 2578100"/>
                <a:gd name="T112" fmla="*/ 1387357 w 2767013"/>
                <a:gd name="T113" fmla="*/ 404177 h 2578100"/>
                <a:gd name="T114" fmla="*/ 1214802 w 2767013"/>
                <a:gd name="T115" fmla="*/ 377957 h 2578100"/>
                <a:gd name="T116" fmla="*/ 1047917 w 2767013"/>
                <a:gd name="T117" fmla="*/ 442595 h 2578100"/>
                <a:gd name="T118" fmla="*/ 888646 w 2767013"/>
                <a:gd name="T119" fmla="*/ 362354 h 2578100"/>
                <a:gd name="T120" fmla="*/ 840738 w 2767013"/>
                <a:gd name="T121" fmla="*/ 187864 h 2578100"/>
                <a:gd name="T122" fmla="*/ 935602 w 2767013"/>
                <a:gd name="T123" fmla="*/ 37891 h 25781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67013" h="2578100">
                  <a:moveTo>
                    <a:pt x="332788" y="1286192"/>
                  </a:moveTo>
                  <a:lnTo>
                    <a:pt x="352476" y="1310640"/>
                  </a:lnTo>
                  <a:lnTo>
                    <a:pt x="372799" y="1335087"/>
                  </a:lnTo>
                  <a:lnTo>
                    <a:pt x="392804" y="1358582"/>
                  </a:lnTo>
                  <a:lnTo>
                    <a:pt x="413444" y="1381760"/>
                  </a:lnTo>
                  <a:lnTo>
                    <a:pt x="433767" y="1404620"/>
                  </a:lnTo>
                  <a:lnTo>
                    <a:pt x="454408" y="1426527"/>
                  </a:lnTo>
                  <a:lnTo>
                    <a:pt x="475366" y="1448117"/>
                  </a:lnTo>
                  <a:lnTo>
                    <a:pt x="495689" y="1468437"/>
                  </a:lnTo>
                  <a:lnTo>
                    <a:pt x="522998" y="1495107"/>
                  </a:lnTo>
                  <a:lnTo>
                    <a:pt x="549354" y="1519555"/>
                  </a:lnTo>
                  <a:lnTo>
                    <a:pt x="574758" y="1542097"/>
                  </a:lnTo>
                  <a:lnTo>
                    <a:pt x="599209" y="1563052"/>
                  </a:lnTo>
                  <a:lnTo>
                    <a:pt x="622707" y="1581785"/>
                  </a:lnTo>
                  <a:lnTo>
                    <a:pt x="644935" y="1598930"/>
                  </a:lnTo>
                  <a:lnTo>
                    <a:pt x="666211" y="1614487"/>
                  </a:lnTo>
                  <a:lnTo>
                    <a:pt x="685899" y="1628140"/>
                  </a:lnTo>
                  <a:lnTo>
                    <a:pt x="704634" y="1639887"/>
                  </a:lnTo>
                  <a:lnTo>
                    <a:pt x="722416" y="1650047"/>
                  </a:lnTo>
                  <a:lnTo>
                    <a:pt x="730673" y="1654492"/>
                  </a:lnTo>
                  <a:lnTo>
                    <a:pt x="738611" y="1658620"/>
                  </a:lnTo>
                  <a:lnTo>
                    <a:pt x="745915" y="1662430"/>
                  </a:lnTo>
                  <a:lnTo>
                    <a:pt x="753218" y="1665287"/>
                  </a:lnTo>
                  <a:lnTo>
                    <a:pt x="760204" y="1668145"/>
                  </a:lnTo>
                  <a:lnTo>
                    <a:pt x="766555" y="1670685"/>
                  </a:lnTo>
                  <a:lnTo>
                    <a:pt x="772271" y="1672272"/>
                  </a:lnTo>
                  <a:lnTo>
                    <a:pt x="777987" y="1673860"/>
                  </a:lnTo>
                  <a:lnTo>
                    <a:pt x="783385" y="1674812"/>
                  </a:lnTo>
                  <a:lnTo>
                    <a:pt x="788466" y="1675765"/>
                  </a:lnTo>
                  <a:lnTo>
                    <a:pt x="792912" y="1676082"/>
                  </a:lnTo>
                  <a:lnTo>
                    <a:pt x="797040" y="1676082"/>
                  </a:lnTo>
                  <a:lnTo>
                    <a:pt x="801168" y="1675765"/>
                  </a:lnTo>
                  <a:lnTo>
                    <a:pt x="805296" y="1674812"/>
                  </a:lnTo>
                  <a:lnTo>
                    <a:pt x="814822" y="1673225"/>
                  </a:lnTo>
                  <a:lnTo>
                    <a:pt x="824666" y="1670367"/>
                  </a:lnTo>
                  <a:lnTo>
                    <a:pt x="835463" y="1666240"/>
                  </a:lnTo>
                  <a:lnTo>
                    <a:pt x="847212" y="1661477"/>
                  </a:lnTo>
                  <a:lnTo>
                    <a:pt x="859279" y="1656080"/>
                  </a:lnTo>
                  <a:lnTo>
                    <a:pt x="872298" y="1649730"/>
                  </a:lnTo>
                  <a:lnTo>
                    <a:pt x="885635" y="1642427"/>
                  </a:lnTo>
                  <a:lnTo>
                    <a:pt x="899607" y="1634490"/>
                  </a:lnTo>
                  <a:lnTo>
                    <a:pt x="913896" y="1625917"/>
                  </a:lnTo>
                  <a:lnTo>
                    <a:pt x="929139" y="1616392"/>
                  </a:lnTo>
                  <a:lnTo>
                    <a:pt x="944381" y="1606232"/>
                  </a:lnTo>
                  <a:lnTo>
                    <a:pt x="960258" y="1595437"/>
                  </a:lnTo>
                  <a:lnTo>
                    <a:pt x="976453" y="1583690"/>
                  </a:lnTo>
                  <a:lnTo>
                    <a:pt x="992965" y="1571307"/>
                  </a:lnTo>
                  <a:lnTo>
                    <a:pt x="1010113" y="1558290"/>
                  </a:lnTo>
                  <a:lnTo>
                    <a:pt x="1026943" y="1544955"/>
                  </a:lnTo>
                  <a:lnTo>
                    <a:pt x="1044408" y="1530985"/>
                  </a:lnTo>
                  <a:lnTo>
                    <a:pt x="1062190" y="1516380"/>
                  </a:lnTo>
                  <a:lnTo>
                    <a:pt x="1079655" y="1501140"/>
                  </a:lnTo>
                  <a:lnTo>
                    <a:pt x="1097755" y="1485265"/>
                  </a:lnTo>
                  <a:lnTo>
                    <a:pt x="1116173" y="1469072"/>
                  </a:lnTo>
                  <a:lnTo>
                    <a:pt x="1133956" y="1452562"/>
                  </a:lnTo>
                  <a:lnTo>
                    <a:pt x="1152056" y="1435735"/>
                  </a:lnTo>
                  <a:lnTo>
                    <a:pt x="1170473" y="1418272"/>
                  </a:lnTo>
                  <a:lnTo>
                    <a:pt x="1188573" y="1400492"/>
                  </a:lnTo>
                  <a:lnTo>
                    <a:pt x="1206674" y="1382077"/>
                  </a:lnTo>
                  <a:lnTo>
                    <a:pt x="1224774" y="1363345"/>
                  </a:lnTo>
                  <a:lnTo>
                    <a:pt x="1242556" y="1344930"/>
                  </a:lnTo>
                  <a:lnTo>
                    <a:pt x="1260339" y="1325245"/>
                  </a:lnTo>
                  <a:lnTo>
                    <a:pt x="1277486" y="1305877"/>
                  </a:lnTo>
                  <a:lnTo>
                    <a:pt x="1294951" y="1286192"/>
                  </a:lnTo>
                  <a:lnTo>
                    <a:pt x="332788" y="1286192"/>
                  </a:lnTo>
                  <a:close/>
                  <a:moveTo>
                    <a:pt x="1059021" y="0"/>
                  </a:moveTo>
                  <a:lnTo>
                    <a:pt x="1070443" y="318"/>
                  </a:lnTo>
                  <a:lnTo>
                    <a:pt x="1081547" y="1274"/>
                  </a:lnTo>
                  <a:lnTo>
                    <a:pt x="1092652" y="2547"/>
                  </a:lnTo>
                  <a:lnTo>
                    <a:pt x="1103439" y="4776"/>
                  </a:lnTo>
                  <a:lnTo>
                    <a:pt x="1114226" y="7323"/>
                  </a:lnTo>
                  <a:lnTo>
                    <a:pt x="1124696" y="10189"/>
                  </a:lnTo>
                  <a:lnTo>
                    <a:pt x="1134849" y="13692"/>
                  </a:lnTo>
                  <a:lnTo>
                    <a:pt x="1144684" y="17831"/>
                  </a:lnTo>
                  <a:lnTo>
                    <a:pt x="1154520" y="21970"/>
                  </a:lnTo>
                  <a:lnTo>
                    <a:pt x="1164038" y="26747"/>
                  </a:lnTo>
                  <a:lnTo>
                    <a:pt x="1173239" y="32160"/>
                  </a:lnTo>
                  <a:lnTo>
                    <a:pt x="1182123" y="37891"/>
                  </a:lnTo>
                  <a:lnTo>
                    <a:pt x="1190689" y="43941"/>
                  </a:lnTo>
                  <a:lnTo>
                    <a:pt x="1199255" y="50946"/>
                  </a:lnTo>
                  <a:lnTo>
                    <a:pt x="1207187" y="57633"/>
                  </a:lnTo>
                  <a:lnTo>
                    <a:pt x="1214802" y="64956"/>
                  </a:lnTo>
                  <a:lnTo>
                    <a:pt x="1222416" y="72598"/>
                  </a:lnTo>
                  <a:lnTo>
                    <a:pt x="1229079" y="80877"/>
                  </a:lnTo>
                  <a:lnTo>
                    <a:pt x="1235742" y="89156"/>
                  </a:lnTo>
                  <a:lnTo>
                    <a:pt x="1241770" y="97753"/>
                  </a:lnTo>
                  <a:lnTo>
                    <a:pt x="1247481" y="106668"/>
                  </a:lnTo>
                  <a:lnTo>
                    <a:pt x="1252874" y="116221"/>
                  </a:lnTo>
                  <a:lnTo>
                    <a:pt x="1257633" y="125455"/>
                  </a:lnTo>
                  <a:lnTo>
                    <a:pt x="1262392" y="135326"/>
                  </a:lnTo>
                  <a:lnTo>
                    <a:pt x="1266200" y="145515"/>
                  </a:lnTo>
                  <a:lnTo>
                    <a:pt x="1269372" y="155704"/>
                  </a:lnTo>
                  <a:lnTo>
                    <a:pt x="1272545" y="166212"/>
                  </a:lnTo>
                  <a:lnTo>
                    <a:pt x="1275083" y="176719"/>
                  </a:lnTo>
                  <a:lnTo>
                    <a:pt x="1276987" y="187864"/>
                  </a:lnTo>
                  <a:lnTo>
                    <a:pt x="1278573" y="198690"/>
                  </a:lnTo>
                  <a:lnTo>
                    <a:pt x="1279208" y="210153"/>
                  </a:lnTo>
                  <a:lnTo>
                    <a:pt x="1279525" y="221616"/>
                  </a:lnTo>
                  <a:lnTo>
                    <a:pt x="1279423" y="225313"/>
                  </a:lnTo>
                  <a:lnTo>
                    <a:pt x="1289553" y="230822"/>
                  </a:lnTo>
                  <a:lnTo>
                    <a:pt x="1307653" y="241617"/>
                  </a:lnTo>
                  <a:lnTo>
                    <a:pt x="1326071" y="253047"/>
                  </a:lnTo>
                  <a:lnTo>
                    <a:pt x="1344488" y="265430"/>
                  </a:lnTo>
                  <a:lnTo>
                    <a:pt x="1363224" y="278765"/>
                  </a:lnTo>
                  <a:lnTo>
                    <a:pt x="1381641" y="292735"/>
                  </a:lnTo>
                  <a:lnTo>
                    <a:pt x="1400059" y="307657"/>
                  </a:lnTo>
                  <a:lnTo>
                    <a:pt x="1418159" y="323532"/>
                  </a:lnTo>
                  <a:lnTo>
                    <a:pt x="1427050" y="331787"/>
                  </a:lnTo>
                  <a:lnTo>
                    <a:pt x="1436259" y="340360"/>
                  </a:lnTo>
                  <a:lnTo>
                    <a:pt x="1445150" y="349567"/>
                  </a:lnTo>
                  <a:lnTo>
                    <a:pt x="1453724" y="358457"/>
                  </a:lnTo>
                  <a:lnTo>
                    <a:pt x="1462298" y="367665"/>
                  </a:lnTo>
                  <a:lnTo>
                    <a:pt x="1471189" y="377190"/>
                  </a:lnTo>
                  <a:lnTo>
                    <a:pt x="1479763" y="386715"/>
                  </a:lnTo>
                  <a:lnTo>
                    <a:pt x="1488019" y="396875"/>
                  </a:lnTo>
                  <a:lnTo>
                    <a:pt x="1495958" y="407035"/>
                  </a:lnTo>
                  <a:lnTo>
                    <a:pt x="1504214" y="417512"/>
                  </a:lnTo>
                  <a:lnTo>
                    <a:pt x="1511517" y="428307"/>
                  </a:lnTo>
                  <a:lnTo>
                    <a:pt x="1519456" y="439420"/>
                  </a:lnTo>
                  <a:lnTo>
                    <a:pt x="1527077" y="450532"/>
                  </a:lnTo>
                  <a:lnTo>
                    <a:pt x="1534381" y="461962"/>
                  </a:lnTo>
                  <a:lnTo>
                    <a:pt x="1541367" y="473392"/>
                  </a:lnTo>
                  <a:lnTo>
                    <a:pt x="1548353" y="485775"/>
                  </a:lnTo>
                  <a:lnTo>
                    <a:pt x="1554704" y="497840"/>
                  </a:lnTo>
                  <a:lnTo>
                    <a:pt x="1561372" y="510222"/>
                  </a:lnTo>
                  <a:lnTo>
                    <a:pt x="1567405" y="523240"/>
                  </a:lnTo>
                  <a:lnTo>
                    <a:pt x="1573439" y="535940"/>
                  </a:lnTo>
                  <a:lnTo>
                    <a:pt x="1579155" y="548957"/>
                  </a:lnTo>
                  <a:lnTo>
                    <a:pt x="1584553" y="562610"/>
                  </a:lnTo>
                  <a:lnTo>
                    <a:pt x="1589634" y="576262"/>
                  </a:lnTo>
                  <a:lnTo>
                    <a:pt x="1594714" y="590232"/>
                  </a:lnTo>
                  <a:lnTo>
                    <a:pt x="1599160" y="604837"/>
                  </a:lnTo>
                  <a:lnTo>
                    <a:pt x="1603288" y="619125"/>
                  </a:lnTo>
                  <a:lnTo>
                    <a:pt x="1607416" y="634047"/>
                  </a:lnTo>
                  <a:lnTo>
                    <a:pt x="1610909" y="648970"/>
                  </a:lnTo>
                  <a:lnTo>
                    <a:pt x="1614085" y="664210"/>
                  </a:lnTo>
                  <a:lnTo>
                    <a:pt x="1617260" y="680085"/>
                  </a:lnTo>
                  <a:lnTo>
                    <a:pt x="1619800" y="695642"/>
                  </a:lnTo>
                  <a:lnTo>
                    <a:pt x="1622023" y="711835"/>
                  </a:lnTo>
                  <a:lnTo>
                    <a:pt x="1623928" y="728027"/>
                  </a:lnTo>
                  <a:lnTo>
                    <a:pt x="1625199" y="744537"/>
                  </a:lnTo>
                  <a:lnTo>
                    <a:pt x="1626469" y="761682"/>
                  </a:lnTo>
                  <a:lnTo>
                    <a:pt x="1627104" y="778827"/>
                  </a:lnTo>
                  <a:lnTo>
                    <a:pt x="1627104" y="795655"/>
                  </a:lnTo>
                  <a:lnTo>
                    <a:pt x="1626469" y="813117"/>
                  </a:lnTo>
                  <a:lnTo>
                    <a:pt x="1624564" y="830580"/>
                  </a:lnTo>
                  <a:lnTo>
                    <a:pt x="1622023" y="848360"/>
                  </a:lnTo>
                  <a:lnTo>
                    <a:pt x="1618848" y="866140"/>
                  </a:lnTo>
                  <a:lnTo>
                    <a:pt x="1615037" y="884555"/>
                  </a:lnTo>
                  <a:lnTo>
                    <a:pt x="1610274" y="902970"/>
                  </a:lnTo>
                  <a:lnTo>
                    <a:pt x="1604876" y="921702"/>
                  </a:lnTo>
                  <a:lnTo>
                    <a:pt x="1598842" y="940117"/>
                  </a:lnTo>
                  <a:lnTo>
                    <a:pt x="1591856" y="958850"/>
                  </a:lnTo>
                  <a:lnTo>
                    <a:pt x="1584553" y="977900"/>
                  </a:lnTo>
                  <a:lnTo>
                    <a:pt x="1576297" y="996950"/>
                  </a:lnTo>
                  <a:lnTo>
                    <a:pt x="1567723" y="1016635"/>
                  </a:lnTo>
                  <a:lnTo>
                    <a:pt x="1558832" y="1035685"/>
                  </a:lnTo>
                  <a:lnTo>
                    <a:pt x="1548670" y="1055052"/>
                  </a:lnTo>
                  <a:lnTo>
                    <a:pt x="1538509" y="1074420"/>
                  </a:lnTo>
                  <a:lnTo>
                    <a:pt x="1527395" y="1093787"/>
                  </a:lnTo>
                  <a:lnTo>
                    <a:pt x="1516280" y="1113155"/>
                  </a:lnTo>
                  <a:lnTo>
                    <a:pt x="1504531" y="1132522"/>
                  </a:lnTo>
                  <a:lnTo>
                    <a:pt x="1492147" y="1152207"/>
                  </a:lnTo>
                  <a:lnTo>
                    <a:pt x="1479445" y="1171575"/>
                  </a:lnTo>
                  <a:lnTo>
                    <a:pt x="1466426" y="1190625"/>
                  </a:lnTo>
                  <a:lnTo>
                    <a:pt x="1452771" y="1209992"/>
                  </a:lnTo>
                  <a:lnTo>
                    <a:pt x="1438799" y="1229042"/>
                  </a:lnTo>
                  <a:lnTo>
                    <a:pt x="1424510" y="1248410"/>
                  </a:lnTo>
                  <a:lnTo>
                    <a:pt x="1409903" y="1267142"/>
                  </a:lnTo>
                  <a:lnTo>
                    <a:pt x="1395296" y="1286192"/>
                  </a:lnTo>
                  <a:lnTo>
                    <a:pt x="1380054" y="1304925"/>
                  </a:lnTo>
                  <a:lnTo>
                    <a:pt x="1364494" y="1323340"/>
                  </a:lnTo>
                  <a:lnTo>
                    <a:pt x="1348616" y="1342072"/>
                  </a:lnTo>
                  <a:lnTo>
                    <a:pt x="1333057" y="1359852"/>
                  </a:lnTo>
                  <a:lnTo>
                    <a:pt x="1317179" y="1377950"/>
                  </a:lnTo>
                  <a:lnTo>
                    <a:pt x="1300667" y="1395730"/>
                  </a:lnTo>
                  <a:lnTo>
                    <a:pt x="1284472" y="1413192"/>
                  </a:lnTo>
                  <a:lnTo>
                    <a:pt x="1267960" y="1430337"/>
                  </a:lnTo>
                  <a:lnTo>
                    <a:pt x="1251448" y="1447482"/>
                  </a:lnTo>
                  <a:lnTo>
                    <a:pt x="1234300" y="1464310"/>
                  </a:lnTo>
                  <a:lnTo>
                    <a:pt x="1217788" y="1480820"/>
                  </a:lnTo>
                  <a:lnTo>
                    <a:pt x="1200958" y="1496695"/>
                  </a:lnTo>
                  <a:lnTo>
                    <a:pt x="1184128" y="1512252"/>
                  </a:lnTo>
                  <a:lnTo>
                    <a:pt x="1167298" y="1527810"/>
                  </a:lnTo>
                  <a:lnTo>
                    <a:pt x="1150150" y="1543050"/>
                  </a:lnTo>
                  <a:lnTo>
                    <a:pt x="1133638" y="1557655"/>
                  </a:lnTo>
                  <a:lnTo>
                    <a:pt x="1116808" y="1571625"/>
                  </a:lnTo>
                  <a:lnTo>
                    <a:pt x="1100296" y="1585595"/>
                  </a:lnTo>
                  <a:lnTo>
                    <a:pt x="1083783" y="1598930"/>
                  </a:lnTo>
                  <a:lnTo>
                    <a:pt x="1067271" y="1611947"/>
                  </a:lnTo>
                  <a:lnTo>
                    <a:pt x="1051076" y="1624647"/>
                  </a:lnTo>
                  <a:lnTo>
                    <a:pt x="1034881" y="1636395"/>
                  </a:lnTo>
                  <a:lnTo>
                    <a:pt x="1019004" y="1648142"/>
                  </a:lnTo>
                  <a:lnTo>
                    <a:pt x="1003444" y="1658937"/>
                  </a:lnTo>
                  <a:lnTo>
                    <a:pt x="988202" y="1669415"/>
                  </a:lnTo>
                  <a:lnTo>
                    <a:pt x="972960" y="1679575"/>
                  </a:lnTo>
                  <a:lnTo>
                    <a:pt x="957718" y="1688783"/>
                  </a:lnTo>
                  <a:lnTo>
                    <a:pt x="943428" y="1697990"/>
                  </a:lnTo>
                  <a:lnTo>
                    <a:pt x="929139" y="1706245"/>
                  </a:lnTo>
                  <a:lnTo>
                    <a:pt x="915167" y="1713865"/>
                  </a:lnTo>
                  <a:lnTo>
                    <a:pt x="901512" y="1720850"/>
                  </a:lnTo>
                  <a:lnTo>
                    <a:pt x="888493" y="1726883"/>
                  </a:lnTo>
                  <a:lnTo>
                    <a:pt x="875473" y="1732915"/>
                  </a:lnTo>
                  <a:lnTo>
                    <a:pt x="863407" y="1737678"/>
                  </a:lnTo>
                  <a:lnTo>
                    <a:pt x="851340" y="1742440"/>
                  </a:lnTo>
                  <a:lnTo>
                    <a:pt x="839908" y="1746250"/>
                  </a:lnTo>
                  <a:lnTo>
                    <a:pt x="829112" y="1749108"/>
                  </a:lnTo>
                  <a:lnTo>
                    <a:pt x="835145" y="1778953"/>
                  </a:lnTo>
                  <a:lnTo>
                    <a:pt x="839273" y="1797368"/>
                  </a:lnTo>
                  <a:lnTo>
                    <a:pt x="843719" y="1818323"/>
                  </a:lnTo>
                  <a:lnTo>
                    <a:pt x="849117" y="1841500"/>
                  </a:lnTo>
                  <a:lnTo>
                    <a:pt x="855468" y="1866265"/>
                  </a:lnTo>
                  <a:lnTo>
                    <a:pt x="862136" y="1892300"/>
                  </a:lnTo>
                  <a:lnTo>
                    <a:pt x="870075" y="1920558"/>
                  </a:lnTo>
                  <a:lnTo>
                    <a:pt x="878649" y="1949768"/>
                  </a:lnTo>
                  <a:lnTo>
                    <a:pt x="887858" y="1979930"/>
                  </a:lnTo>
                  <a:lnTo>
                    <a:pt x="898019" y="2010728"/>
                  </a:lnTo>
                  <a:lnTo>
                    <a:pt x="908816" y="2042478"/>
                  </a:lnTo>
                  <a:lnTo>
                    <a:pt x="920882" y="2074545"/>
                  </a:lnTo>
                  <a:lnTo>
                    <a:pt x="933902" y="2106613"/>
                  </a:lnTo>
                  <a:lnTo>
                    <a:pt x="940570" y="2122805"/>
                  </a:lnTo>
                  <a:lnTo>
                    <a:pt x="947556" y="2138998"/>
                  </a:lnTo>
                  <a:lnTo>
                    <a:pt x="954542" y="2155190"/>
                  </a:lnTo>
                  <a:lnTo>
                    <a:pt x="961846" y="2171383"/>
                  </a:lnTo>
                  <a:lnTo>
                    <a:pt x="969784" y="2187258"/>
                  </a:lnTo>
                  <a:lnTo>
                    <a:pt x="977723" y="2203133"/>
                  </a:lnTo>
                  <a:lnTo>
                    <a:pt x="985662" y="2219008"/>
                  </a:lnTo>
                  <a:lnTo>
                    <a:pt x="993918" y="2234565"/>
                  </a:lnTo>
                  <a:lnTo>
                    <a:pt x="1002492" y="2249805"/>
                  </a:lnTo>
                  <a:lnTo>
                    <a:pt x="1011383" y="2265045"/>
                  </a:lnTo>
                  <a:lnTo>
                    <a:pt x="1020274" y="2279650"/>
                  </a:lnTo>
                  <a:lnTo>
                    <a:pt x="1029801" y="2294573"/>
                  </a:lnTo>
                  <a:lnTo>
                    <a:pt x="1039327" y="2308860"/>
                  </a:lnTo>
                  <a:lnTo>
                    <a:pt x="1049488" y="2322830"/>
                  </a:lnTo>
                  <a:lnTo>
                    <a:pt x="1059650" y="2336483"/>
                  </a:lnTo>
                  <a:lnTo>
                    <a:pt x="1070129" y="2349818"/>
                  </a:lnTo>
                  <a:lnTo>
                    <a:pt x="1080608" y="2362835"/>
                  </a:lnTo>
                  <a:lnTo>
                    <a:pt x="1091404" y="2375218"/>
                  </a:lnTo>
                  <a:lnTo>
                    <a:pt x="1102518" y="2387283"/>
                  </a:lnTo>
                  <a:lnTo>
                    <a:pt x="1113950" y="2399030"/>
                  </a:lnTo>
                  <a:lnTo>
                    <a:pt x="1125699" y="2410143"/>
                  </a:lnTo>
                  <a:lnTo>
                    <a:pt x="1137766" y="2420620"/>
                  </a:lnTo>
                  <a:lnTo>
                    <a:pt x="1149833" y="2430780"/>
                  </a:lnTo>
                  <a:lnTo>
                    <a:pt x="1162535" y="2439988"/>
                  </a:lnTo>
                  <a:lnTo>
                    <a:pt x="1175554" y="2449195"/>
                  </a:lnTo>
                  <a:lnTo>
                    <a:pt x="1188256" y="2457450"/>
                  </a:lnTo>
                  <a:lnTo>
                    <a:pt x="1201893" y="2464753"/>
                  </a:lnTo>
                  <a:lnTo>
                    <a:pt x="1215565" y="2471738"/>
                  </a:lnTo>
                  <a:lnTo>
                    <a:pt x="1229219" y="2478088"/>
                  </a:lnTo>
                  <a:lnTo>
                    <a:pt x="1243826" y="2483485"/>
                  </a:lnTo>
                  <a:lnTo>
                    <a:pt x="1258116" y="2488565"/>
                  </a:lnTo>
                  <a:lnTo>
                    <a:pt x="1273358" y="2492693"/>
                  </a:lnTo>
                  <a:lnTo>
                    <a:pt x="1288283" y="2495868"/>
                  </a:lnTo>
                  <a:lnTo>
                    <a:pt x="1295904" y="2496820"/>
                  </a:lnTo>
                  <a:lnTo>
                    <a:pt x="1303842" y="2498090"/>
                  </a:lnTo>
                  <a:lnTo>
                    <a:pt x="1311781" y="2499043"/>
                  </a:lnTo>
                  <a:lnTo>
                    <a:pt x="1319720" y="2499678"/>
                  </a:lnTo>
                  <a:lnTo>
                    <a:pt x="1327658" y="2499995"/>
                  </a:lnTo>
                  <a:lnTo>
                    <a:pt x="1335597" y="2500630"/>
                  </a:lnTo>
                  <a:lnTo>
                    <a:pt x="1347981" y="2500630"/>
                  </a:lnTo>
                  <a:lnTo>
                    <a:pt x="1360048" y="2499678"/>
                  </a:lnTo>
                  <a:lnTo>
                    <a:pt x="1371797" y="2499043"/>
                  </a:lnTo>
                  <a:lnTo>
                    <a:pt x="1383229" y="2498090"/>
                  </a:lnTo>
                  <a:lnTo>
                    <a:pt x="1394660" y="2496185"/>
                  </a:lnTo>
                  <a:lnTo>
                    <a:pt x="1405457" y="2494280"/>
                  </a:lnTo>
                  <a:lnTo>
                    <a:pt x="1416254" y="2491740"/>
                  </a:lnTo>
                  <a:lnTo>
                    <a:pt x="1427050" y="2489200"/>
                  </a:lnTo>
                  <a:lnTo>
                    <a:pt x="1437529" y="2486343"/>
                  </a:lnTo>
                  <a:lnTo>
                    <a:pt x="1447691" y="2483168"/>
                  </a:lnTo>
                  <a:lnTo>
                    <a:pt x="1457217" y="2479358"/>
                  </a:lnTo>
                  <a:lnTo>
                    <a:pt x="1467061" y="2475230"/>
                  </a:lnTo>
                  <a:lnTo>
                    <a:pt x="1476587" y="2471103"/>
                  </a:lnTo>
                  <a:lnTo>
                    <a:pt x="1485479" y="2466658"/>
                  </a:lnTo>
                  <a:lnTo>
                    <a:pt x="1494370" y="2461578"/>
                  </a:lnTo>
                  <a:lnTo>
                    <a:pt x="1503261" y="2456498"/>
                  </a:lnTo>
                  <a:lnTo>
                    <a:pt x="1511517" y="2450783"/>
                  </a:lnTo>
                  <a:lnTo>
                    <a:pt x="1520409" y="2445068"/>
                  </a:lnTo>
                  <a:lnTo>
                    <a:pt x="1528347" y="2439353"/>
                  </a:lnTo>
                  <a:lnTo>
                    <a:pt x="1536286" y="2433003"/>
                  </a:lnTo>
                  <a:lnTo>
                    <a:pt x="1543907" y="2426335"/>
                  </a:lnTo>
                  <a:lnTo>
                    <a:pt x="1551528" y="2419668"/>
                  </a:lnTo>
                  <a:lnTo>
                    <a:pt x="1558832" y="2412365"/>
                  </a:lnTo>
                  <a:lnTo>
                    <a:pt x="1566135" y="2405063"/>
                  </a:lnTo>
                  <a:lnTo>
                    <a:pt x="1573121" y="2397760"/>
                  </a:lnTo>
                  <a:lnTo>
                    <a:pt x="1580107" y="2390140"/>
                  </a:lnTo>
                  <a:lnTo>
                    <a:pt x="1586776" y="2381885"/>
                  </a:lnTo>
                  <a:lnTo>
                    <a:pt x="1593444" y="2373948"/>
                  </a:lnTo>
                  <a:lnTo>
                    <a:pt x="1599478" y="2365375"/>
                  </a:lnTo>
                  <a:lnTo>
                    <a:pt x="1605828" y="2357120"/>
                  </a:lnTo>
                  <a:lnTo>
                    <a:pt x="1611544" y="2347913"/>
                  </a:lnTo>
                  <a:lnTo>
                    <a:pt x="1617895" y="2339023"/>
                  </a:lnTo>
                  <a:lnTo>
                    <a:pt x="1629327" y="2320608"/>
                  </a:lnTo>
                  <a:lnTo>
                    <a:pt x="1640123" y="2301558"/>
                  </a:lnTo>
                  <a:lnTo>
                    <a:pt x="1650285" y="2281873"/>
                  </a:lnTo>
                  <a:lnTo>
                    <a:pt x="1660129" y="2261870"/>
                  </a:lnTo>
                  <a:lnTo>
                    <a:pt x="1669655" y="2241233"/>
                  </a:lnTo>
                  <a:lnTo>
                    <a:pt x="1678546" y="2219960"/>
                  </a:lnTo>
                  <a:lnTo>
                    <a:pt x="1687120" y="2198370"/>
                  </a:lnTo>
                  <a:lnTo>
                    <a:pt x="1695376" y="2176463"/>
                  </a:lnTo>
                  <a:lnTo>
                    <a:pt x="1703315" y="2154555"/>
                  </a:lnTo>
                  <a:lnTo>
                    <a:pt x="1710936" y="2132330"/>
                  </a:lnTo>
                  <a:lnTo>
                    <a:pt x="1718557" y="2110105"/>
                  </a:lnTo>
                  <a:lnTo>
                    <a:pt x="1725543" y="2087245"/>
                  </a:lnTo>
                  <a:lnTo>
                    <a:pt x="1739833" y="2042478"/>
                  </a:lnTo>
                  <a:lnTo>
                    <a:pt x="1752852" y="1997393"/>
                  </a:lnTo>
                  <a:lnTo>
                    <a:pt x="1764601" y="1958340"/>
                  </a:lnTo>
                  <a:lnTo>
                    <a:pt x="1776350" y="1920240"/>
                  </a:lnTo>
                  <a:lnTo>
                    <a:pt x="1788100" y="1883093"/>
                  </a:lnTo>
                  <a:lnTo>
                    <a:pt x="1794450" y="1864995"/>
                  </a:lnTo>
                  <a:lnTo>
                    <a:pt x="1800802" y="1847850"/>
                  </a:lnTo>
                  <a:lnTo>
                    <a:pt x="1806835" y="1830705"/>
                  </a:lnTo>
                  <a:lnTo>
                    <a:pt x="1813821" y="1814195"/>
                  </a:lnTo>
                  <a:lnTo>
                    <a:pt x="1820182" y="1798320"/>
                  </a:lnTo>
                  <a:lnTo>
                    <a:pt x="1827475" y="1783080"/>
                  </a:lnTo>
                  <a:lnTo>
                    <a:pt x="1834461" y="1768475"/>
                  </a:lnTo>
                  <a:lnTo>
                    <a:pt x="1842082" y="1754505"/>
                  </a:lnTo>
                  <a:lnTo>
                    <a:pt x="1849704" y="1741170"/>
                  </a:lnTo>
                  <a:lnTo>
                    <a:pt x="1857960" y="1728470"/>
                  </a:lnTo>
                  <a:lnTo>
                    <a:pt x="1864946" y="1718628"/>
                  </a:lnTo>
                  <a:lnTo>
                    <a:pt x="1871614" y="1709103"/>
                  </a:lnTo>
                  <a:lnTo>
                    <a:pt x="1878918" y="1699578"/>
                  </a:lnTo>
                  <a:lnTo>
                    <a:pt x="1885586" y="1691005"/>
                  </a:lnTo>
                  <a:lnTo>
                    <a:pt x="1892890" y="1682433"/>
                  </a:lnTo>
                  <a:lnTo>
                    <a:pt x="1899558" y="1674495"/>
                  </a:lnTo>
                  <a:lnTo>
                    <a:pt x="1906862" y="1666557"/>
                  </a:lnTo>
                  <a:lnTo>
                    <a:pt x="1914165" y="1659572"/>
                  </a:lnTo>
                  <a:lnTo>
                    <a:pt x="1920834" y="1652270"/>
                  </a:lnTo>
                  <a:lnTo>
                    <a:pt x="1928137" y="1645285"/>
                  </a:lnTo>
                  <a:lnTo>
                    <a:pt x="1935441" y="1638935"/>
                  </a:lnTo>
                  <a:lnTo>
                    <a:pt x="1942109" y="1632902"/>
                  </a:lnTo>
                  <a:lnTo>
                    <a:pt x="1949413" y="1627187"/>
                  </a:lnTo>
                  <a:lnTo>
                    <a:pt x="1956081" y="1621790"/>
                  </a:lnTo>
                  <a:lnTo>
                    <a:pt x="1970053" y="1611312"/>
                  </a:lnTo>
                  <a:lnTo>
                    <a:pt x="1983708" y="1602105"/>
                  </a:lnTo>
                  <a:lnTo>
                    <a:pt x="1997680" y="1594485"/>
                  </a:lnTo>
                  <a:lnTo>
                    <a:pt x="2010699" y="1587182"/>
                  </a:lnTo>
                  <a:lnTo>
                    <a:pt x="2024036" y="1581150"/>
                  </a:lnTo>
                  <a:lnTo>
                    <a:pt x="2036738" y="1575752"/>
                  </a:lnTo>
                  <a:lnTo>
                    <a:pt x="2049440" y="1571307"/>
                  </a:lnTo>
                  <a:lnTo>
                    <a:pt x="2061506" y="1567497"/>
                  </a:lnTo>
                  <a:lnTo>
                    <a:pt x="2073256" y="1564640"/>
                  </a:lnTo>
                  <a:lnTo>
                    <a:pt x="2085005" y="1562100"/>
                  </a:lnTo>
                  <a:lnTo>
                    <a:pt x="2096119" y="1560195"/>
                  </a:lnTo>
                  <a:lnTo>
                    <a:pt x="2106598" y="1559242"/>
                  </a:lnTo>
                  <a:lnTo>
                    <a:pt x="2116442" y="1557972"/>
                  </a:lnTo>
                  <a:lnTo>
                    <a:pt x="2125968" y="1557655"/>
                  </a:lnTo>
                  <a:lnTo>
                    <a:pt x="2134860" y="1557655"/>
                  </a:lnTo>
                  <a:lnTo>
                    <a:pt x="2143116" y="1557972"/>
                  </a:lnTo>
                  <a:lnTo>
                    <a:pt x="2150737" y="1558290"/>
                  </a:lnTo>
                  <a:lnTo>
                    <a:pt x="2157723" y="1559242"/>
                  </a:lnTo>
                  <a:lnTo>
                    <a:pt x="2162839" y="1559781"/>
                  </a:lnTo>
                  <a:lnTo>
                    <a:pt x="2167906" y="1548627"/>
                  </a:lnTo>
                  <a:lnTo>
                    <a:pt x="2174894" y="1534961"/>
                  </a:lnTo>
                  <a:lnTo>
                    <a:pt x="2182518" y="1521930"/>
                  </a:lnTo>
                  <a:lnTo>
                    <a:pt x="2190777" y="1508900"/>
                  </a:lnTo>
                  <a:lnTo>
                    <a:pt x="2199354" y="1496822"/>
                  </a:lnTo>
                  <a:lnTo>
                    <a:pt x="2208566" y="1484745"/>
                  </a:lnTo>
                  <a:lnTo>
                    <a:pt x="2218731" y="1473304"/>
                  </a:lnTo>
                  <a:lnTo>
                    <a:pt x="2229214" y="1462498"/>
                  </a:lnTo>
                  <a:lnTo>
                    <a:pt x="2240015" y="1452010"/>
                  </a:lnTo>
                  <a:lnTo>
                    <a:pt x="2251450" y="1442157"/>
                  </a:lnTo>
                  <a:lnTo>
                    <a:pt x="2263204" y="1432623"/>
                  </a:lnTo>
                  <a:lnTo>
                    <a:pt x="2275593" y="1424042"/>
                  </a:lnTo>
                  <a:lnTo>
                    <a:pt x="2288617" y="1415778"/>
                  </a:lnTo>
                  <a:lnTo>
                    <a:pt x="2301958" y="1408151"/>
                  </a:lnTo>
                  <a:lnTo>
                    <a:pt x="2315300" y="1401158"/>
                  </a:lnTo>
                  <a:lnTo>
                    <a:pt x="2329277" y="1394802"/>
                  </a:lnTo>
                  <a:lnTo>
                    <a:pt x="2343572" y="1389081"/>
                  </a:lnTo>
                  <a:lnTo>
                    <a:pt x="2358184" y="1383996"/>
                  </a:lnTo>
                  <a:lnTo>
                    <a:pt x="2373114" y="1380182"/>
                  </a:lnTo>
                  <a:lnTo>
                    <a:pt x="2388680" y="1376686"/>
                  </a:lnTo>
                  <a:lnTo>
                    <a:pt x="2403927" y="1373508"/>
                  </a:lnTo>
                  <a:lnTo>
                    <a:pt x="2419493" y="1371919"/>
                  </a:lnTo>
                  <a:lnTo>
                    <a:pt x="2435693" y="1370330"/>
                  </a:lnTo>
                  <a:lnTo>
                    <a:pt x="2451894" y="1370012"/>
                  </a:lnTo>
                  <a:lnTo>
                    <a:pt x="2468095" y="1370330"/>
                  </a:lnTo>
                  <a:lnTo>
                    <a:pt x="2484295" y="1371919"/>
                  </a:lnTo>
                  <a:lnTo>
                    <a:pt x="2499861" y="1373508"/>
                  </a:lnTo>
                  <a:lnTo>
                    <a:pt x="2515426" y="1376686"/>
                  </a:lnTo>
                  <a:lnTo>
                    <a:pt x="2530674" y="1380182"/>
                  </a:lnTo>
                  <a:lnTo>
                    <a:pt x="2545286" y="1383996"/>
                  </a:lnTo>
                  <a:lnTo>
                    <a:pt x="2560216" y="1389081"/>
                  </a:lnTo>
                  <a:lnTo>
                    <a:pt x="2574511" y="1394802"/>
                  </a:lnTo>
                  <a:lnTo>
                    <a:pt x="2588488" y="1401158"/>
                  </a:lnTo>
                  <a:lnTo>
                    <a:pt x="2601830" y="1408151"/>
                  </a:lnTo>
                  <a:lnTo>
                    <a:pt x="2615171" y="1415778"/>
                  </a:lnTo>
                  <a:lnTo>
                    <a:pt x="2628195" y="1424042"/>
                  </a:lnTo>
                  <a:lnTo>
                    <a:pt x="2640267" y="1432623"/>
                  </a:lnTo>
                  <a:lnTo>
                    <a:pt x="2652338" y="1442157"/>
                  </a:lnTo>
                  <a:lnTo>
                    <a:pt x="2663773" y="1452010"/>
                  </a:lnTo>
                  <a:lnTo>
                    <a:pt x="2674574" y="1462498"/>
                  </a:lnTo>
                  <a:lnTo>
                    <a:pt x="2685057" y="1473304"/>
                  </a:lnTo>
                  <a:lnTo>
                    <a:pt x="2694904" y="1484745"/>
                  </a:lnTo>
                  <a:lnTo>
                    <a:pt x="2704434" y="1496822"/>
                  </a:lnTo>
                  <a:lnTo>
                    <a:pt x="2713011" y="1508900"/>
                  </a:lnTo>
                  <a:lnTo>
                    <a:pt x="2721270" y="1521930"/>
                  </a:lnTo>
                  <a:lnTo>
                    <a:pt x="2728894" y="1534961"/>
                  </a:lnTo>
                  <a:lnTo>
                    <a:pt x="2735565" y="1548627"/>
                  </a:lnTo>
                  <a:lnTo>
                    <a:pt x="2742236" y="1562611"/>
                  </a:lnTo>
                  <a:lnTo>
                    <a:pt x="2747953" y="1576913"/>
                  </a:lnTo>
                  <a:lnTo>
                    <a:pt x="2752718" y="1591533"/>
                  </a:lnTo>
                  <a:lnTo>
                    <a:pt x="2756848" y="1606471"/>
                  </a:lnTo>
                  <a:lnTo>
                    <a:pt x="2760660" y="1621726"/>
                  </a:lnTo>
                  <a:lnTo>
                    <a:pt x="2763519" y="1636981"/>
                  </a:lnTo>
                  <a:lnTo>
                    <a:pt x="2765107" y="1652872"/>
                  </a:lnTo>
                  <a:lnTo>
                    <a:pt x="2766695" y="1669081"/>
                  </a:lnTo>
                  <a:lnTo>
                    <a:pt x="2767013" y="1685290"/>
                  </a:lnTo>
                  <a:lnTo>
                    <a:pt x="2766695" y="1701499"/>
                  </a:lnTo>
                  <a:lnTo>
                    <a:pt x="2765107" y="1717390"/>
                  </a:lnTo>
                  <a:lnTo>
                    <a:pt x="2763519" y="1733281"/>
                  </a:lnTo>
                  <a:lnTo>
                    <a:pt x="2760660" y="1748854"/>
                  </a:lnTo>
                  <a:lnTo>
                    <a:pt x="2756848" y="1764110"/>
                  </a:lnTo>
                  <a:lnTo>
                    <a:pt x="2752718" y="1779047"/>
                  </a:lnTo>
                  <a:lnTo>
                    <a:pt x="2747953" y="1793667"/>
                  </a:lnTo>
                  <a:lnTo>
                    <a:pt x="2742236" y="1807969"/>
                  </a:lnTo>
                  <a:lnTo>
                    <a:pt x="2735565" y="1821635"/>
                  </a:lnTo>
                  <a:lnTo>
                    <a:pt x="2728894" y="1835619"/>
                  </a:lnTo>
                  <a:lnTo>
                    <a:pt x="2721270" y="1848650"/>
                  </a:lnTo>
                  <a:lnTo>
                    <a:pt x="2713011" y="1861363"/>
                  </a:lnTo>
                  <a:lnTo>
                    <a:pt x="2704434" y="1874075"/>
                  </a:lnTo>
                  <a:lnTo>
                    <a:pt x="2694904" y="1885835"/>
                  </a:lnTo>
                  <a:lnTo>
                    <a:pt x="2685057" y="1896959"/>
                  </a:lnTo>
                  <a:lnTo>
                    <a:pt x="2674574" y="1908082"/>
                  </a:lnTo>
                  <a:lnTo>
                    <a:pt x="2663773" y="1918570"/>
                  </a:lnTo>
                  <a:lnTo>
                    <a:pt x="2652338" y="1928423"/>
                  </a:lnTo>
                  <a:lnTo>
                    <a:pt x="2640267" y="1937640"/>
                  </a:lnTo>
                  <a:lnTo>
                    <a:pt x="2628195" y="1946538"/>
                  </a:lnTo>
                  <a:lnTo>
                    <a:pt x="2615171" y="1955120"/>
                  </a:lnTo>
                  <a:lnTo>
                    <a:pt x="2601830" y="1962430"/>
                  </a:lnTo>
                  <a:lnTo>
                    <a:pt x="2588488" y="1969422"/>
                  </a:lnTo>
                  <a:lnTo>
                    <a:pt x="2574511" y="1975778"/>
                  </a:lnTo>
                  <a:lnTo>
                    <a:pt x="2560216" y="1981181"/>
                  </a:lnTo>
                  <a:lnTo>
                    <a:pt x="2545286" y="1986266"/>
                  </a:lnTo>
                  <a:lnTo>
                    <a:pt x="2530674" y="1990716"/>
                  </a:lnTo>
                  <a:lnTo>
                    <a:pt x="2515426" y="1994212"/>
                  </a:lnTo>
                  <a:lnTo>
                    <a:pt x="2499861" y="1996754"/>
                  </a:lnTo>
                  <a:lnTo>
                    <a:pt x="2484295" y="1998979"/>
                  </a:lnTo>
                  <a:lnTo>
                    <a:pt x="2468095" y="1999932"/>
                  </a:lnTo>
                  <a:lnTo>
                    <a:pt x="2451894" y="2000250"/>
                  </a:lnTo>
                  <a:lnTo>
                    <a:pt x="2435693" y="1999932"/>
                  </a:lnTo>
                  <a:lnTo>
                    <a:pt x="2419493" y="1998979"/>
                  </a:lnTo>
                  <a:lnTo>
                    <a:pt x="2403927" y="1996754"/>
                  </a:lnTo>
                  <a:lnTo>
                    <a:pt x="2388680" y="1994212"/>
                  </a:lnTo>
                  <a:lnTo>
                    <a:pt x="2373114" y="1990716"/>
                  </a:lnTo>
                  <a:lnTo>
                    <a:pt x="2358184" y="1986266"/>
                  </a:lnTo>
                  <a:lnTo>
                    <a:pt x="2343572" y="1981181"/>
                  </a:lnTo>
                  <a:lnTo>
                    <a:pt x="2329277" y="1975778"/>
                  </a:lnTo>
                  <a:lnTo>
                    <a:pt x="2315300" y="1969422"/>
                  </a:lnTo>
                  <a:lnTo>
                    <a:pt x="2301958" y="1962430"/>
                  </a:lnTo>
                  <a:lnTo>
                    <a:pt x="2288617" y="1955120"/>
                  </a:lnTo>
                  <a:lnTo>
                    <a:pt x="2275593" y="1946538"/>
                  </a:lnTo>
                  <a:lnTo>
                    <a:pt x="2263204" y="1937640"/>
                  </a:lnTo>
                  <a:lnTo>
                    <a:pt x="2251450" y="1928423"/>
                  </a:lnTo>
                  <a:lnTo>
                    <a:pt x="2240015" y="1918570"/>
                  </a:lnTo>
                  <a:lnTo>
                    <a:pt x="2229214" y="1908082"/>
                  </a:lnTo>
                  <a:lnTo>
                    <a:pt x="2218731" y="1896959"/>
                  </a:lnTo>
                  <a:lnTo>
                    <a:pt x="2208566" y="1885835"/>
                  </a:lnTo>
                  <a:lnTo>
                    <a:pt x="2199354" y="1874075"/>
                  </a:lnTo>
                  <a:lnTo>
                    <a:pt x="2190777" y="1861363"/>
                  </a:lnTo>
                  <a:lnTo>
                    <a:pt x="2182518" y="1848650"/>
                  </a:lnTo>
                  <a:lnTo>
                    <a:pt x="2174894" y="1835619"/>
                  </a:lnTo>
                  <a:lnTo>
                    <a:pt x="2167906" y="1821635"/>
                  </a:lnTo>
                  <a:lnTo>
                    <a:pt x="2161553" y="1807969"/>
                  </a:lnTo>
                  <a:lnTo>
                    <a:pt x="2155835" y="1793667"/>
                  </a:lnTo>
                  <a:lnTo>
                    <a:pt x="2151070" y="1779047"/>
                  </a:lnTo>
                  <a:lnTo>
                    <a:pt x="2146940" y="1764110"/>
                  </a:lnTo>
                  <a:lnTo>
                    <a:pt x="2143128" y="1748854"/>
                  </a:lnTo>
                  <a:lnTo>
                    <a:pt x="2140269" y="1733281"/>
                  </a:lnTo>
                  <a:lnTo>
                    <a:pt x="2138363" y="1717390"/>
                  </a:lnTo>
                  <a:lnTo>
                    <a:pt x="2137093" y="1701499"/>
                  </a:lnTo>
                  <a:lnTo>
                    <a:pt x="2136775" y="1685290"/>
                  </a:lnTo>
                  <a:lnTo>
                    <a:pt x="2137093" y="1669081"/>
                  </a:lnTo>
                  <a:lnTo>
                    <a:pt x="2138363" y="1652872"/>
                  </a:lnTo>
                  <a:lnTo>
                    <a:pt x="2140269" y="1636981"/>
                  </a:lnTo>
                  <a:lnTo>
                    <a:pt x="2140522" y="1635629"/>
                  </a:lnTo>
                  <a:lnTo>
                    <a:pt x="2137718" y="1635442"/>
                  </a:lnTo>
                  <a:lnTo>
                    <a:pt x="2126603" y="1635442"/>
                  </a:lnTo>
                  <a:lnTo>
                    <a:pt x="2120252" y="1635760"/>
                  </a:lnTo>
                  <a:lnTo>
                    <a:pt x="2113584" y="1636395"/>
                  </a:lnTo>
                  <a:lnTo>
                    <a:pt x="2106598" y="1637030"/>
                  </a:lnTo>
                  <a:lnTo>
                    <a:pt x="2098977" y="1638617"/>
                  </a:lnTo>
                  <a:lnTo>
                    <a:pt x="2091038" y="1640522"/>
                  </a:lnTo>
                  <a:lnTo>
                    <a:pt x="2082782" y="1642427"/>
                  </a:lnTo>
                  <a:lnTo>
                    <a:pt x="2074208" y="1644967"/>
                  </a:lnTo>
                  <a:lnTo>
                    <a:pt x="2065000" y="1648142"/>
                  </a:lnTo>
                  <a:lnTo>
                    <a:pt x="2056108" y="1652270"/>
                  </a:lnTo>
                  <a:lnTo>
                    <a:pt x="2046899" y="1656715"/>
                  </a:lnTo>
                  <a:lnTo>
                    <a:pt x="2037055" y="1661477"/>
                  </a:lnTo>
                  <a:lnTo>
                    <a:pt x="2026894" y="1667192"/>
                  </a:lnTo>
                  <a:lnTo>
                    <a:pt x="2018050" y="1673860"/>
                  </a:lnTo>
                  <a:lnTo>
                    <a:pt x="2006889" y="1681163"/>
                  </a:lnTo>
                  <a:lnTo>
                    <a:pt x="1996410" y="1689418"/>
                  </a:lnTo>
                  <a:lnTo>
                    <a:pt x="1985931" y="1698308"/>
                  </a:lnTo>
                  <a:lnTo>
                    <a:pt x="1975452" y="1707833"/>
                  </a:lnTo>
                  <a:lnTo>
                    <a:pt x="1965290" y="1718628"/>
                  </a:lnTo>
                  <a:lnTo>
                    <a:pt x="1954494" y="1730693"/>
                  </a:lnTo>
                  <a:lnTo>
                    <a:pt x="1943697" y="1743710"/>
                  </a:lnTo>
                  <a:lnTo>
                    <a:pt x="1932900" y="1757680"/>
                  </a:lnTo>
                  <a:lnTo>
                    <a:pt x="1922422" y="1772285"/>
                  </a:lnTo>
                  <a:lnTo>
                    <a:pt x="1915436" y="1783080"/>
                  </a:lnTo>
                  <a:lnTo>
                    <a:pt x="1908767" y="1794510"/>
                  </a:lnTo>
                  <a:lnTo>
                    <a:pt x="1902098" y="1806893"/>
                  </a:lnTo>
                  <a:lnTo>
                    <a:pt x="1895748" y="1820228"/>
                  </a:lnTo>
                  <a:lnTo>
                    <a:pt x="1889714" y="1833880"/>
                  </a:lnTo>
                  <a:lnTo>
                    <a:pt x="1883998" y="1848485"/>
                  </a:lnTo>
                  <a:lnTo>
                    <a:pt x="1877648" y="1863725"/>
                  </a:lnTo>
                  <a:lnTo>
                    <a:pt x="1871932" y="1879600"/>
                  </a:lnTo>
                  <a:lnTo>
                    <a:pt x="1866216" y="1895793"/>
                  </a:lnTo>
                  <a:lnTo>
                    <a:pt x="1860818" y="1912303"/>
                  </a:lnTo>
                  <a:lnTo>
                    <a:pt x="1849704" y="1946593"/>
                  </a:lnTo>
                  <a:lnTo>
                    <a:pt x="1838589" y="1982788"/>
                  </a:lnTo>
                  <a:lnTo>
                    <a:pt x="1827793" y="2019618"/>
                  </a:lnTo>
                  <a:lnTo>
                    <a:pt x="1813503" y="2066925"/>
                  </a:lnTo>
                  <a:lnTo>
                    <a:pt x="1798579" y="2115185"/>
                  </a:lnTo>
                  <a:lnTo>
                    <a:pt x="1790640" y="2139633"/>
                  </a:lnTo>
                  <a:lnTo>
                    <a:pt x="1782701" y="2163445"/>
                  </a:lnTo>
                  <a:lnTo>
                    <a:pt x="1774128" y="2187893"/>
                  </a:lnTo>
                  <a:lnTo>
                    <a:pt x="1765554" y="2212023"/>
                  </a:lnTo>
                  <a:lnTo>
                    <a:pt x="1756345" y="2235835"/>
                  </a:lnTo>
                  <a:lnTo>
                    <a:pt x="1746501" y="2259648"/>
                  </a:lnTo>
                  <a:lnTo>
                    <a:pt x="1736340" y="2282825"/>
                  </a:lnTo>
                  <a:lnTo>
                    <a:pt x="1725543" y="2306003"/>
                  </a:lnTo>
                  <a:lnTo>
                    <a:pt x="1714429" y="2328228"/>
                  </a:lnTo>
                  <a:lnTo>
                    <a:pt x="1702680" y="2350135"/>
                  </a:lnTo>
                  <a:lnTo>
                    <a:pt x="1696011" y="2360930"/>
                  </a:lnTo>
                  <a:lnTo>
                    <a:pt x="1689978" y="2371725"/>
                  </a:lnTo>
                  <a:lnTo>
                    <a:pt x="1683627" y="2382203"/>
                  </a:lnTo>
                  <a:lnTo>
                    <a:pt x="1676641" y="2392363"/>
                  </a:lnTo>
                  <a:lnTo>
                    <a:pt x="1669973" y="2402205"/>
                  </a:lnTo>
                  <a:lnTo>
                    <a:pt x="1662669" y="2412365"/>
                  </a:lnTo>
                  <a:lnTo>
                    <a:pt x="1655366" y="2422208"/>
                  </a:lnTo>
                  <a:lnTo>
                    <a:pt x="1648380" y="2431415"/>
                  </a:lnTo>
                  <a:lnTo>
                    <a:pt x="1640441" y="2440940"/>
                  </a:lnTo>
                  <a:lnTo>
                    <a:pt x="1632820" y="2449830"/>
                  </a:lnTo>
                  <a:lnTo>
                    <a:pt x="1624564" y="2458720"/>
                  </a:lnTo>
                  <a:lnTo>
                    <a:pt x="1616307" y="2467293"/>
                  </a:lnTo>
                  <a:lnTo>
                    <a:pt x="1608051" y="2475548"/>
                  </a:lnTo>
                  <a:lnTo>
                    <a:pt x="1599478" y="2483485"/>
                  </a:lnTo>
                  <a:lnTo>
                    <a:pt x="1590586" y="2491423"/>
                  </a:lnTo>
                  <a:lnTo>
                    <a:pt x="1581060" y="2499043"/>
                  </a:lnTo>
                  <a:lnTo>
                    <a:pt x="1571851" y="2506345"/>
                  </a:lnTo>
                  <a:lnTo>
                    <a:pt x="1562007" y="2513013"/>
                  </a:lnTo>
                  <a:lnTo>
                    <a:pt x="1552163" y="2519998"/>
                  </a:lnTo>
                  <a:lnTo>
                    <a:pt x="1542319" y="2526030"/>
                  </a:lnTo>
                  <a:lnTo>
                    <a:pt x="1531840" y="2532063"/>
                  </a:lnTo>
                  <a:lnTo>
                    <a:pt x="1521044" y="2537778"/>
                  </a:lnTo>
                  <a:lnTo>
                    <a:pt x="1510247" y="2543175"/>
                  </a:lnTo>
                  <a:lnTo>
                    <a:pt x="1499133" y="2547938"/>
                  </a:lnTo>
                  <a:lnTo>
                    <a:pt x="1487701" y="2552700"/>
                  </a:lnTo>
                  <a:lnTo>
                    <a:pt x="1475635" y="2556828"/>
                  </a:lnTo>
                  <a:lnTo>
                    <a:pt x="1463886" y="2560955"/>
                  </a:lnTo>
                  <a:lnTo>
                    <a:pt x="1451501" y="2564448"/>
                  </a:lnTo>
                  <a:lnTo>
                    <a:pt x="1439117" y="2567623"/>
                  </a:lnTo>
                  <a:lnTo>
                    <a:pt x="1426098" y="2570480"/>
                  </a:lnTo>
                  <a:lnTo>
                    <a:pt x="1412761" y="2572703"/>
                  </a:lnTo>
                  <a:lnTo>
                    <a:pt x="1399106" y="2574925"/>
                  </a:lnTo>
                  <a:lnTo>
                    <a:pt x="1385452" y="2576513"/>
                  </a:lnTo>
                  <a:lnTo>
                    <a:pt x="1371480" y="2577465"/>
                  </a:lnTo>
                  <a:lnTo>
                    <a:pt x="1356555" y="2578100"/>
                  </a:lnTo>
                  <a:lnTo>
                    <a:pt x="1341948" y="2578100"/>
                  </a:lnTo>
                  <a:lnTo>
                    <a:pt x="1334327" y="2578100"/>
                  </a:lnTo>
                  <a:lnTo>
                    <a:pt x="1324165" y="2578100"/>
                  </a:lnTo>
                  <a:lnTo>
                    <a:pt x="1314322" y="2577465"/>
                  </a:lnTo>
                  <a:lnTo>
                    <a:pt x="1304478" y="2576830"/>
                  </a:lnTo>
                  <a:lnTo>
                    <a:pt x="1294951" y="2575560"/>
                  </a:lnTo>
                  <a:lnTo>
                    <a:pt x="1285107" y="2574290"/>
                  </a:lnTo>
                  <a:lnTo>
                    <a:pt x="1275898" y="2572703"/>
                  </a:lnTo>
                  <a:lnTo>
                    <a:pt x="1266372" y="2571115"/>
                  </a:lnTo>
                  <a:lnTo>
                    <a:pt x="1257163" y="2568893"/>
                  </a:lnTo>
                  <a:lnTo>
                    <a:pt x="1247637" y="2566670"/>
                  </a:lnTo>
                  <a:lnTo>
                    <a:pt x="1238746" y="2564130"/>
                  </a:lnTo>
                  <a:lnTo>
                    <a:pt x="1229854" y="2561273"/>
                  </a:lnTo>
                  <a:lnTo>
                    <a:pt x="1220646" y="2558415"/>
                  </a:lnTo>
                  <a:lnTo>
                    <a:pt x="1212072" y="2555240"/>
                  </a:lnTo>
                  <a:lnTo>
                    <a:pt x="1203498" y="2552065"/>
                  </a:lnTo>
                  <a:lnTo>
                    <a:pt x="1194924" y="2548255"/>
                  </a:lnTo>
                  <a:lnTo>
                    <a:pt x="1186351" y="2544445"/>
                  </a:lnTo>
                  <a:lnTo>
                    <a:pt x="1178094" y="2540318"/>
                  </a:lnTo>
                  <a:lnTo>
                    <a:pt x="1169521" y="2536190"/>
                  </a:lnTo>
                  <a:lnTo>
                    <a:pt x="1161264" y="2531745"/>
                  </a:lnTo>
                  <a:lnTo>
                    <a:pt x="1153008" y="2526983"/>
                  </a:lnTo>
                  <a:lnTo>
                    <a:pt x="1137449" y="2517458"/>
                  </a:lnTo>
                  <a:lnTo>
                    <a:pt x="1121889" y="2506980"/>
                  </a:lnTo>
                  <a:lnTo>
                    <a:pt x="1106647" y="2495868"/>
                  </a:lnTo>
                  <a:lnTo>
                    <a:pt x="1092040" y="2484120"/>
                  </a:lnTo>
                  <a:lnTo>
                    <a:pt x="1077750" y="2471420"/>
                  </a:lnTo>
                  <a:lnTo>
                    <a:pt x="1063460" y="2458403"/>
                  </a:lnTo>
                  <a:lnTo>
                    <a:pt x="1049806" y="2444750"/>
                  </a:lnTo>
                  <a:lnTo>
                    <a:pt x="1036469" y="2430780"/>
                  </a:lnTo>
                  <a:lnTo>
                    <a:pt x="1023767" y="2415858"/>
                  </a:lnTo>
                  <a:lnTo>
                    <a:pt x="1011065" y="2400935"/>
                  </a:lnTo>
                  <a:lnTo>
                    <a:pt x="998999" y="2385378"/>
                  </a:lnTo>
                  <a:lnTo>
                    <a:pt x="986932" y="2369503"/>
                  </a:lnTo>
                  <a:lnTo>
                    <a:pt x="975500" y="2352993"/>
                  </a:lnTo>
                  <a:lnTo>
                    <a:pt x="964386" y="2336483"/>
                  </a:lnTo>
                  <a:lnTo>
                    <a:pt x="953272" y="2319655"/>
                  </a:lnTo>
                  <a:lnTo>
                    <a:pt x="942793" y="2302510"/>
                  </a:lnTo>
                  <a:lnTo>
                    <a:pt x="932632" y="2284730"/>
                  </a:lnTo>
                  <a:lnTo>
                    <a:pt x="922470" y="2266633"/>
                  </a:lnTo>
                  <a:lnTo>
                    <a:pt x="913261" y="2249170"/>
                  </a:lnTo>
                  <a:lnTo>
                    <a:pt x="904052" y="2230755"/>
                  </a:lnTo>
                  <a:lnTo>
                    <a:pt x="894844" y="2212975"/>
                  </a:lnTo>
                  <a:lnTo>
                    <a:pt x="886270" y="2194560"/>
                  </a:lnTo>
                  <a:lnTo>
                    <a:pt x="878014" y="2176145"/>
                  </a:lnTo>
                  <a:lnTo>
                    <a:pt x="870075" y="2157413"/>
                  </a:lnTo>
                  <a:lnTo>
                    <a:pt x="862136" y="2138998"/>
                  </a:lnTo>
                  <a:lnTo>
                    <a:pt x="854515" y="2120900"/>
                  </a:lnTo>
                  <a:lnTo>
                    <a:pt x="847529" y="2102485"/>
                  </a:lnTo>
                  <a:lnTo>
                    <a:pt x="840543" y="2084388"/>
                  </a:lnTo>
                  <a:lnTo>
                    <a:pt x="827524" y="2048193"/>
                  </a:lnTo>
                  <a:lnTo>
                    <a:pt x="816092" y="2012950"/>
                  </a:lnTo>
                  <a:lnTo>
                    <a:pt x="805296" y="1978660"/>
                  </a:lnTo>
                  <a:lnTo>
                    <a:pt x="795769" y="1945640"/>
                  </a:lnTo>
                  <a:lnTo>
                    <a:pt x="786561" y="1914525"/>
                  </a:lnTo>
                  <a:lnTo>
                    <a:pt x="779257" y="1884680"/>
                  </a:lnTo>
                  <a:lnTo>
                    <a:pt x="772271" y="1856423"/>
                  </a:lnTo>
                  <a:lnTo>
                    <a:pt x="766238" y="1831023"/>
                  </a:lnTo>
                  <a:lnTo>
                    <a:pt x="761157" y="1807845"/>
                  </a:lnTo>
                  <a:lnTo>
                    <a:pt x="757029" y="1787843"/>
                  </a:lnTo>
                  <a:lnTo>
                    <a:pt x="753536" y="1770698"/>
                  </a:lnTo>
                  <a:lnTo>
                    <a:pt x="749408" y="1746250"/>
                  </a:lnTo>
                  <a:lnTo>
                    <a:pt x="739246" y="1742758"/>
                  </a:lnTo>
                  <a:lnTo>
                    <a:pt x="728767" y="1738948"/>
                  </a:lnTo>
                  <a:lnTo>
                    <a:pt x="718288" y="1734503"/>
                  </a:lnTo>
                  <a:lnTo>
                    <a:pt x="707492" y="1729423"/>
                  </a:lnTo>
                  <a:lnTo>
                    <a:pt x="697013" y="1724025"/>
                  </a:lnTo>
                  <a:lnTo>
                    <a:pt x="686216" y="1718628"/>
                  </a:lnTo>
                  <a:lnTo>
                    <a:pt x="675102" y="1712595"/>
                  </a:lnTo>
                  <a:lnTo>
                    <a:pt x="664306" y="1706245"/>
                  </a:lnTo>
                  <a:lnTo>
                    <a:pt x="653509" y="1699260"/>
                  </a:lnTo>
                  <a:lnTo>
                    <a:pt x="642395" y="1692275"/>
                  </a:lnTo>
                  <a:lnTo>
                    <a:pt x="620802" y="1677352"/>
                  </a:lnTo>
                  <a:lnTo>
                    <a:pt x="599209" y="1661477"/>
                  </a:lnTo>
                  <a:lnTo>
                    <a:pt x="577933" y="1645285"/>
                  </a:lnTo>
                  <a:lnTo>
                    <a:pt x="557293" y="1628775"/>
                  </a:lnTo>
                  <a:lnTo>
                    <a:pt x="536970" y="1612265"/>
                  </a:lnTo>
                  <a:lnTo>
                    <a:pt x="517917" y="1595755"/>
                  </a:lnTo>
                  <a:lnTo>
                    <a:pt x="500134" y="1579562"/>
                  </a:lnTo>
                  <a:lnTo>
                    <a:pt x="482987" y="1564005"/>
                  </a:lnTo>
                  <a:lnTo>
                    <a:pt x="467745" y="1549717"/>
                  </a:lnTo>
                  <a:lnTo>
                    <a:pt x="441071" y="1524317"/>
                  </a:lnTo>
                  <a:lnTo>
                    <a:pt x="419795" y="1502727"/>
                  </a:lnTo>
                  <a:lnTo>
                    <a:pt x="398520" y="1480820"/>
                  </a:lnTo>
                  <a:lnTo>
                    <a:pt x="377562" y="1458277"/>
                  </a:lnTo>
                  <a:lnTo>
                    <a:pt x="356604" y="1435417"/>
                  </a:lnTo>
                  <a:lnTo>
                    <a:pt x="335963" y="1411922"/>
                  </a:lnTo>
                  <a:lnTo>
                    <a:pt x="315323" y="1388427"/>
                  </a:lnTo>
                  <a:lnTo>
                    <a:pt x="295000" y="1363980"/>
                  </a:lnTo>
                  <a:lnTo>
                    <a:pt x="275312" y="1339532"/>
                  </a:lnTo>
                  <a:lnTo>
                    <a:pt x="255624" y="1314132"/>
                  </a:lnTo>
                  <a:lnTo>
                    <a:pt x="236572" y="1289050"/>
                  </a:lnTo>
                  <a:lnTo>
                    <a:pt x="217836" y="1263650"/>
                  </a:lnTo>
                  <a:lnTo>
                    <a:pt x="199419" y="1237932"/>
                  </a:lnTo>
                  <a:lnTo>
                    <a:pt x="181636" y="1212215"/>
                  </a:lnTo>
                  <a:lnTo>
                    <a:pt x="164489" y="1185862"/>
                  </a:lnTo>
                  <a:lnTo>
                    <a:pt x="147976" y="1159827"/>
                  </a:lnTo>
                  <a:lnTo>
                    <a:pt x="131781" y="1133792"/>
                  </a:lnTo>
                  <a:lnTo>
                    <a:pt x="116539" y="1107440"/>
                  </a:lnTo>
                  <a:lnTo>
                    <a:pt x="102250" y="1081087"/>
                  </a:lnTo>
                  <a:lnTo>
                    <a:pt x="88595" y="1055052"/>
                  </a:lnTo>
                  <a:lnTo>
                    <a:pt x="75576" y="1029017"/>
                  </a:lnTo>
                  <a:lnTo>
                    <a:pt x="63509" y="1003300"/>
                  </a:lnTo>
                  <a:lnTo>
                    <a:pt x="52713" y="977265"/>
                  </a:lnTo>
                  <a:lnTo>
                    <a:pt x="42234" y="951547"/>
                  </a:lnTo>
                  <a:lnTo>
                    <a:pt x="37470" y="938847"/>
                  </a:lnTo>
                  <a:lnTo>
                    <a:pt x="33342" y="926147"/>
                  </a:lnTo>
                  <a:lnTo>
                    <a:pt x="28897" y="913765"/>
                  </a:lnTo>
                  <a:lnTo>
                    <a:pt x="25086" y="901065"/>
                  </a:lnTo>
                  <a:lnTo>
                    <a:pt x="21276" y="888365"/>
                  </a:lnTo>
                  <a:lnTo>
                    <a:pt x="18100" y="876300"/>
                  </a:lnTo>
                  <a:lnTo>
                    <a:pt x="14925" y="863917"/>
                  </a:lnTo>
                  <a:lnTo>
                    <a:pt x="12067" y="851852"/>
                  </a:lnTo>
                  <a:lnTo>
                    <a:pt x="9526" y="839470"/>
                  </a:lnTo>
                  <a:lnTo>
                    <a:pt x="7304" y="827722"/>
                  </a:lnTo>
                  <a:lnTo>
                    <a:pt x="5081" y="815975"/>
                  </a:lnTo>
                  <a:lnTo>
                    <a:pt x="3811" y="803910"/>
                  </a:lnTo>
                  <a:lnTo>
                    <a:pt x="2223" y="792480"/>
                  </a:lnTo>
                  <a:lnTo>
                    <a:pt x="1270" y="781050"/>
                  </a:lnTo>
                  <a:lnTo>
                    <a:pt x="635" y="769620"/>
                  </a:lnTo>
                  <a:lnTo>
                    <a:pt x="0" y="758190"/>
                  </a:lnTo>
                  <a:lnTo>
                    <a:pt x="0" y="746760"/>
                  </a:lnTo>
                  <a:lnTo>
                    <a:pt x="635" y="735965"/>
                  </a:lnTo>
                  <a:lnTo>
                    <a:pt x="1588" y="718185"/>
                  </a:lnTo>
                  <a:lnTo>
                    <a:pt x="3175" y="700405"/>
                  </a:lnTo>
                  <a:lnTo>
                    <a:pt x="5081" y="683260"/>
                  </a:lnTo>
                  <a:lnTo>
                    <a:pt x="7621" y="666115"/>
                  </a:lnTo>
                  <a:lnTo>
                    <a:pt x="10479" y="649605"/>
                  </a:lnTo>
                  <a:lnTo>
                    <a:pt x="13972" y="633412"/>
                  </a:lnTo>
                  <a:lnTo>
                    <a:pt x="17465" y="617855"/>
                  </a:lnTo>
                  <a:lnTo>
                    <a:pt x="21276" y="602297"/>
                  </a:lnTo>
                  <a:lnTo>
                    <a:pt x="25721" y="586740"/>
                  </a:lnTo>
                  <a:lnTo>
                    <a:pt x="30802" y="572135"/>
                  </a:lnTo>
                  <a:lnTo>
                    <a:pt x="35883" y="557530"/>
                  </a:lnTo>
                  <a:lnTo>
                    <a:pt x="41281" y="543560"/>
                  </a:lnTo>
                  <a:lnTo>
                    <a:pt x="46997" y="529907"/>
                  </a:lnTo>
                  <a:lnTo>
                    <a:pt x="52713" y="516572"/>
                  </a:lnTo>
                  <a:lnTo>
                    <a:pt x="59063" y="503237"/>
                  </a:lnTo>
                  <a:lnTo>
                    <a:pt x="65732" y="490855"/>
                  </a:lnTo>
                  <a:lnTo>
                    <a:pt x="72400" y="478155"/>
                  </a:lnTo>
                  <a:lnTo>
                    <a:pt x="79386" y="466407"/>
                  </a:lnTo>
                  <a:lnTo>
                    <a:pt x="86372" y="454342"/>
                  </a:lnTo>
                  <a:lnTo>
                    <a:pt x="93994" y="442912"/>
                  </a:lnTo>
                  <a:lnTo>
                    <a:pt x="101615" y="431800"/>
                  </a:lnTo>
                  <a:lnTo>
                    <a:pt x="109553" y="421005"/>
                  </a:lnTo>
                  <a:lnTo>
                    <a:pt x="117174" y="410527"/>
                  </a:lnTo>
                  <a:lnTo>
                    <a:pt x="125431" y="400685"/>
                  </a:lnTo>
                  <a:lnTo>
                    <a:pt x="133369" y="390842"/>
                  </a:lnTo>
                  <a:lnTo>
                    <a:pt x="141625" y="381000"/>
                  </a:lnTo>
                  <a:lnTo>
                    <a:pt x="149882" y="371792"/>
                  </a:lnTo>
                  <a:lnTo>
                    <a:pt x="158455" y="362902"/>
                  </a:lnTo>
                  <a:lnTo>
                    <a:pt x="166711" y="354012"/>
                  </a:lnTo>
                  <a:lnTo>
                    <a:pt x="175285" y="345757"/>
                  </a:lnTo>
                  <a:lnTo>
                    <a:pt x="183541" y="337502"/>
                  </a:lnTo>
                  <a:lnTo>
                    <a:pt x="192115" y="330200"/>
                  </a:lnTo>
                  <a:lnTo>
                    <a:pt x="208945" y="314959"/>
                  </a:lnTo>
                  <a:lnTo>
                    <a:pt x="226093" y="301625"/>
                  </a:lnTo>
                  <a:lnTo>
                    <a:pt x="242605" y="288925"/>
                  </a:lnTo>
                  <a:lnTo>
                    <a:pt x="258800" y="277495"/>
                  </a:lnTo>
                  <a:lnTo>
                    <a:pt x="272357" y="268175"/>
                  </a:lnTo>
                  <a:lnTo>
                    <a:pt x="271149" y="257634"/>
                  </a:lnTo>
                  <a:lnTo>
                    <a:pt x="270193" y="246530"/>
                  </a:lnTo>
                  <a:lnTo>
                    <a:pt x="269875" y="234791"/>
                  </a:lnTo>
                  <a:lnTo>
                    <a:pt x="270193" y="223686"/>
                  </a:lnTo>
                  <a:lnTo>
                    <a:pt x="271149" y="212582"/>
                  </a:lnTo>
                  <a:lnTo>
                    <a:pt x="272422" y="201477"/>
                  </a:lnTo>
                  <a:lnTo>
                    <a:pt x="274651" y="190690"/>
                  </a:lnTo>
                  <a:lnTo>
                    <a:pt x="277199" y="179903"/>
                  </a:lnTo>
                  <a:lnTo>
                    <a:pt x="280064" y="169433"/>
                  </a:lnTo>
                  <a:lnTo>
                    <a:pt x="283567" y="158963"/>
                  </a:lnTo>
                  <a:lnTo>
                    <a:pt x="287388" y="149127"/>
                  </a:lnTo>
                  <a:lnTo>
                    <a:pt x="291846" y="139292"/>
                  </a:lnTo>
                  <a:lnTo>
                    <a:pt x="296622" y="130091"/>
                  </a:lnTo>
                  <a:lnTo>
                    <a:pt x="302035" y="120573"/>
                  </a:lnTo>
                  <a:lnTo>
                    <a:pt x="307766" y="111689"/>
                  </a:lnTo>
                  <a:lnTo>
                    <a:pt x="313816" y="103123"/>
                  </a:lnTo>
                  <a:lnTo>
                    <a:pt x="320821" y="94874"/>
                  </a:lnTo>
                  <a:lnTo>
                    <a:pt x="327508" y="86942"/>
                  </a:lnTo>
                  <a:lnTo>
                    <a:pt x="334831" y="79010"/>
                  </a:lnTo>
                  <a:lnTo>
                    <a:pt x="342792" y="71713"/>
                  </a:lnTo>
                  <a:lnTo>
                    <a:pt x="350752" y="65050"/>
                  </a:lnTo>
                  <a:lnTo>
                    <a:pt x="359031" y="58071"/>
                  </a:lnTo>
                  <a:lnTo>
                    <a:pt x="367628" y="52042"/>
                  </a:lnTo>
                  <a:lnTo>
                    <a:pt x="376543" y="46331"/>
                  </a:lnTo>
                  <a:lnTo>
                    <a:pt x="386096" y="41255"/>
                  </a:lnTo>
                  <a:lnTo>
                    <a:pt x="395330" y="36179"/>
                  </a:lnTo>
                  <a:lnTo>
                    <a:pt x="405201" y="31737"/>
                  </a:lnTo>
                  <a:lnTo>
                    <a:pt x="415072" y="27930"/>
                  </a:lnTo>
                  <a:lnTo>
                    <a:pt x="425579" y="24440"/>
                  </a:lnTo>
                  <a:lnTo>
                    <a:pt x="436087" y="21584"/>
                  </a:lnTo>
                  <a:lnTo>
                    <a:pt x="446913" y="19046"/>
                  </a:lnTo>
                  <a:lnTo>
                    <a:pt x="457739" y="16825"/>
                  </a:lnTo>
                  <a:lnTo>
                    <a:pt x="468883" y="15556"/>
                  </a:lnTo>
                  <a:lnTo>
                    <a:pt x="480028" y="14604"/>
                  </a:lnTo>
                  <a:lnTo>
                    <a:pt x="491172" y="14287"/>
                  </a:lnTo>
                  <a:lnTo>
                    <a:pt x="502635" y="14604"/>
                  </a:lnTo>
                  <a:lnTo>
                    <a:pt x="514098" y="15556"/>
                  </a:lnTo>
                  <a:lnTo>
                    <a:pt x="525243" y="16825"/>
                  </a:lnTo>
                  <a:lnTo>
                    <a:pt x="536069" y="19046"/>
                  </a:lnTo>
                  <a:lnTo>
                    <a:pt x="546895" y="21584"/>
                  </a:lnTo>
                  <a:lnTo>
                    <a:pt x="557402" y="24440"/>
                  </a:lnTo>
                  <a:lnTo>
                    <a:pt x="567273" y="27930"/>
                  </a:lnTo>
                  <a:lnTo>
                    <a:pt x="577462" y="31737"/>
                  </a:lnTo>
                  <a:lnTo>
                    <a:pt x="587333" y="36179"/>
                  </a:lnTo>
                  <a:lnTo>
                    <a:pt x="596886" y="41255"/>
                  </a:lnTo>
                  <a:lnTo>
                    <a:pt x="606438" y="46331"/>
                  </a:lnTo>
                  <a:lnTo>
                    <a:pt x="615354" y="52042"/>
                  </a:lnTo>
                  <a:lnTo>
                    <a:pt x="623951" y="58071"/>
                  </a:lnTo>
                  <a:lnTo>
                    <a:pt x="632229" y="65050"/>
                  </a:lnTo>
                  <a:lnTo>
                    <a:pt x="640190" y="71713"/>
                  </a:lnTo>
                  <a:lnTo>
                    <a:pt x="647832" y="79010"/>
                  </a:lnTo>
                  <a:lnTo>
                    <a:pt x="655474" y="86942"/>
                  </a:lnTo>
                  <a:lnTo>
                    <a:pt x="662160" y="94874"/>
                  </a:lnTo>
                  <a:lnTo>
                    <a:pt x="668529" y="103123"/>
                  </a:lnTo>
                  <a:lnTo>
                    <a:pt x="674897" y="111689"/>
                  </a:lnTo>
                  <a:lnTo>
                    <a:pt x="680628" y="120573"/>
                  </a:lnTo>
                  <a:lnTo>
                    <a:pt x="686041" y="130091"/>
                  </a:lnTo>
                  <a:lnTo>
                    <a:pt x="691136" y="139292"/>
                  </a:lnTo>
                  <a:lnTo>
                    <a:pt x="695275" y="149127"/>
                  </a:lnTo>
                  <a:lnTo>
                    <a:pt x="699415" y="158963"/>
                  </a:lnTo>
                  <a:lnTo>
                    <a:pt x="702917" y="169433"/>
                  </a:lnTo>
                  <a:lnTo>
                    <a:pt x="705783" y="179903"/>
                  </a:lnTo>
                  <a:lnTo>
                    <a:pt x="708330" y="190690"/>
                  </a:lnTo>
                  <a:lnTo>
                    <a:pt x="710241" y="201477"/>
                  </a:lnTo>
                  <a:lnTo>
                    <a:pt x="711514" y="212582"/>
                  </a:lnTo>
                  <a:lnTo>
                    <a:pt x="712151" y="223686"/>
                  </a:lnTo>
                  <a:lnTo>
                    <a:pt x="712788" y="234791"/>
                  </a:lnTo>
                  <a:lnTo>
                    <a:pt x="712151" y="246530"/>
                  </a:lnTo>
                  <a:lnTo>
                    <a:pt x="711514" y="257634"/>
                  </a:lnTo>
                  <a:lnTo>
                    <a:pt x="710241" y="268739"/>
                  </a:lnTo>
                  <a:lnTo>
                    <a:pt x="708330" y="279526"/>
                  </a:lnTo>
                  <a:lnTo>
                    <a:pt x="705783" y="290313"/>
                  </a:lnTo>
                  <a:lnTo>
                    <a:pt x="702917" y="300783"/>
                  </a:lnTo>
                  <a:lnTo>
                    <a:pt x="699415" y="310619"/>
                  </a:lnTo>
                  <a:lnTo>
                    <a:pt x="695275" y="320771"/>
                  </a:lnTo>
                  <a:lnTo>
                    <a:pt x="691136" y="330607"/>
                  </a:lnTo>
                  <a:lnTo>
                    <a:pt x="686041" y="340125"/>
                  </a:lnTo>
                  <a:lnTo>
                    <a:pt x="680628" y="349643"/>
                  </a:lnTo>
                  <a:lnTo>
                    <a:pt x="674897" y="358527"/>
                  </a:lnTo>
                  <a:lnTo>
                    <a:pt x="668529" y="367093"/>
                  </a:lnTo>
                  <a:lnTo>
                    <a:pt x="662160" y="375342"/>
                  </a:lnTo>
                  <a:lnTo>
                    <a:pt x="655474" y="383274"/>
                  </a:lnTo>
                  <a:lnTo>
                    <a:pt x="647832" y="390889"/>
                  </a:lnTo>
                  <a:lnTo>
                    <a:pt x="640190" y="398503"/>
                  </a:lnTo>
                  <a:lnTo>
                    <a:pt x="632229" y="405166"/>
                  </a:lnTo>
                  <a:lnTo>
                    <a:pt x="623951" y="411511"/>
                  </a:lnTo>
                  <a:lnTo>
                    <a:pt x="615354" y="417857"/>
                  </a:lnTo>
                  <a:lnTo>
                    <a:pt x="606438" y="423568"/>
                  </a:lnTo>
                  <a:lnTo>
                    <a:pt x="596886" y="428961"/>
                  </a:lnTo>
                  <a:lnTo>
                    <a:pt x="587333" y="434038"/>
                  </a:lnTo>
                  <a:lnTo>
                    <a:pt x="577462" y="438162"/>
                  </a:lnTo>
                  <a:lnTo>
                    <a:pt x="567273" y="442287"/>
                  </a:lnTo>
                  <a:lnTo>
                    <a:pt x="557402" y="445777"/>
                  </a:lnTo>
                  <a:lnTo>
                    <a:pt x="546895" y="448632"/>
                  </a:lnTo>
                  <a:lnTo>
                    <a:pt x="536069" y="451170"/>
                  </a:lnTo>
                  <a:lnTo>
                    <a:pt x="525243" y="453074"/>
                  </a:lnTo>
                  <a:lnTo>
                    <a:pt x="514098" y="454343"/>
                  </a:lnTo>
                  <a:lnTo>
                    <a:pt x="502635" y="455295"/>
                  </a:lnTo>
                  <a:lnTo>
                    <a:pt x="491172" y="455612"/>
                  </a:lnTo>
                  <a:lnTo>
                    <a:pt x="480028" y="455295"/>
                  </a:lnTo>
                  <a:lnTo>
                    <a:pt x="468883" y="454343"/>
                  </a:lnTo>
                  <a:lnTo>
                    <a:pt x="457739" y="453074"/>
                  </a:lnTo>
                  <a:lnTo>
                    <a:pt x="446913" y="451170"/>
                  </a:lnTo>
                  <a:lnTo>
                    <a:pt x="436087" y="448632"/>
                  </a:lnTo>
                  <a:lnTo>
                    <a:pt x="425579" y="445777"/>
                  </a:lnTo>
                  <a:lnTo>
                    <a:pt x="415072" y="442287"/>
                  </a:lnTo>
                  <a:lnTo>
                    <a:pt x="405201" y="438162"/>
                  </a:lnTo>
                  <a:lnTo>
                    <a:pt x="395330" y="434038"/>
                  </a:lnTo>
                  <a:lnTo>
                    <a:pt x="386096" y="428961"/>
                  </a:lnTo>
                  <a:lnTo>
                    <a:pt x="376543" y="423568"/>
                  </a:lnTo>
                  <a:lnTo>
                    <a:pt x="367628" y="417857"/>
                  </a:lnTo>
                  <a:lnTo>
                    <a:pt x="359031" y="411511"/>
                  </a:lnTo>
                  <a:lnTo>
                    <a:pt x="350752" y="405166"/>
                  </a:lnTo>
                  <a:lnTo>
                    <a:pt x="342792" y="398503"/>
                  </a:lnTo>
                  <a:lnTo>
                    <a:pt x="334831" y="390889"/>
                  </a:lnTo>
                  <a:lnTo>
                    <a:pt x="327508" y="383274"/>
                  </a:lnTo>
                  <a:lnTo>
                    <a:pt x="320821" y="375342"/>
                  </a:lnTo>
                  <a:lnTo>
                    <a:pt x="313816" y="367093"/>
                  </a:lnTo>
                  <a:lnTo>
                    <a:pt x="307766" y="358527"/>
                  </a:lnTo>
                  <a:lnTo>
                    <a:pt x="302035" y="349643"/>
                  </a:lnTo>
                  <a:lnTo>
                    <a:pt x="298339" y="343145"/>
                  </a:lnTo>
                  <a:lnTo>
                    <a:pt x="296905" y="344170"/>
                  </a:lnTo>
                  <a:lnTo>
                    <a:pt x="283251" y="353695"/>
                  </a:lnTo>
                  <a:lnTo>
                    <a:pt x="268644" y="364807"/>
                  </a:lnTo>
                  <a:lnTo>
                    <a:pt x="254672" y="376555"/>
                  </a:lnTo>
                  <a:lnTo>
                    <a:pt x="240382" y="389255"/>
                  </a:lnTo>
                  <a:lnTo>
                    <a:pt x="225775" y="402907"/>
                  </a:lnTo>
                  <a:lnTo>
                    <a:pt x="211485" y="417830"/>
                  </a:lnTo>
                  <a:lnTo>
                    <a:pt x="204499" y="425450"/>
                  </a:lnTo>
                  <a:lnTo>
                    <a:pt x="197196" y="433705"/>
                  </a:lnTo>
                  <a:lnTo>
                    <a:pt x="190527" y="441642"/>
                  </a:lnTo>
                  <a:lnTo>
                    <a:pt x="183541" y="450215"/>
                  </a:lnTo>
                  <a:lnTo>
                    <a:pt x="176873" y="458787"/>
                  </a:lnTo>
                  <a:lnTo>
                    <a:pt x="169887" y="467995"/>
                  </a:lnTo>
                  <a:lnTo>
                    <a:pt x="163536" y="477202"/>
                  </a:lnTo>
                  <a:lnTo>
                    <a:pt x="156868" y="486727"/>
                  </a:lnTo>
                  <a:lnTo>
                    <a:pt x="150834" y="496570"/>
                  </a:lnTo>
                  <a:lnTo>
                    <a:pt x="144801" y="507047"/>
                  </a:lnTo>
                  <a:lnTo>
                    <a:pt x="139085" y="517525"/>
                  </a:lnTo>
                  <a:lnTo>
                    <a:pt x="133369" y="527685"/>
                  </a:lnTo>
                  <a:lnTo>
                    <a:pt x="127971" y="539115"/>
                  </a:lnTo>
                  <a:lnTo>
                    <a:pt x="122573" y="550227"/>
                  </a:lnTo>
                  <a:lnTo>
                    <a:pt x="117492" y="561657"/>
                  </a:lnTo>
                  <a:lnTo>
                    <a:pt x="112729" y="573405"/>
                  </a:lnTo>
                  <a:lnTo>
                    <a:pt x="107966" y="585787"/>
                  </a:lnTo>
                  <a:lnTo>
                    <a:pt x="103837" y="597852"/>
                  </a:lnTo>
                  <a:lnTo>
                    <a:pt x="99709" y="610870"/>
                  </a:lnTo>
                  <a:lnTo>
                    <a:pt x="96216" y="623887"/>
                  </a:lnTo>
                  <a:lnTo>
                    <a:pt x="92723" y="637222"/>
                  </a:lnTo>
                  <a:lnTo>
                    <a:pt x="89230" y="650875"/>
                  </a:lnTo>
                  <a:lnTo>
                    <a:pt x="86690" y="664845"/>
                  </a:lnTo>
                  <a:lnTo>
                    <a:pt x="84467" y="679132"/>
                  </a:lnTo>
                  <a:lnTo>
                    <a:pt x="82244" y="693737"/>
                  </a:lnTo>
                  <a:lnTo>
                    <a:pt x="80657" y="708660"/>
                  </a:lnTo>
                  <a:lnTo>
                    <a:pt x="79386" y="723900"/>
                  </a:lnTo>
                  <a:lnTo>
                    <a:pt x="78434" y="739140"/>
                  </a:lnTo>
                  <a:lnTo>
                    <a:pt x="78116" y="751840"/>
                  </a:lnTo>
                  <a:lnTo>
                    <a:pt x="78434" y="764857"/>
                  </a:lnTo>
                  <a:lnTo>
                    <a:pt x="79386" y="777875"/>
                  </a:lnTo>
                  <a:lnTo>
                    <a:pt x="80339" y="790892"/>
                  </a:lnTo>
                  <a:lnTo>
                    <a:pt x="82244" y="804227"/>
                  </a:lnTo>
                  <a:lnTo>
                    <a:pt x="84467" y="817880"/>
                  </a:lnTo>
                  <a:lnTo>
                    <a:pt x="87325" y="832167"/>
                  </a:lnTo>
                  <a:lnTo>
                    <a:pt x="90501" y="846137"/>
                  </a:lnTo>
                  <a:lnTo>
                    <a:pt x="93994" y="860425"/>
                  </a:lnTo>
                  <a:lnTo>
                    <a:pt x="98122" y="874712"/>
                  </a:lnTo>
                  <a:lnTo>
                    <a:pt x="102567" y="889317"/>
                  </a:lnTo>
                  <a:lnTo>
                    <a:pt x="107648" y="903922"/>
                  </a:lnTo>
                  <a:lnTo>
                    <a:pt x="112729" y="918845"/>
                  </a:lnTo>
                  <a:lnTo>
                    <a:pt x="118445" y="933450"/>
                  </a:lnTo>
                  <a:lnTo>
                    <a:pt x="124478" y="948690"/>
                  </a:lnTo>
                  <a:lnTo>
                    <a:pt x="131146" y="963612"/>
                  </a:lnTo>
                  <a:lnTo>
                    <a:pt x="137815" y="979170"/>
                  </a:lnTo>
                  <a:lnTo>
                    <a:pt x="145118" y="994092"/>
                  </a:lnTo>
                  <a:lnTo>
                    <a:pt x="152739" y="1009650"/>
                  </a:lnTo>
                  <a:lnTo>
                    <a:pt x="160678" y="1025207"/>
                  </a:lnTo>
                  <a:lnTo>
                    <a:pt x="168934" y="1040447"/>
                  </a:lnTo>
                  <a:lnTo>
                    <a:pt x="177190" y="1056005"/>
                  </a:lnTo>
                  <a:lnTo>
                    <a:pt x="186082" y="1071562"/>
                  </a:lnTo>
                  <a:lnTo>
                    <a:pt x="194973" y="1087120"/>
                  </a:lnTo>
                  <a:lnTo>
                    <a:pt x="204499" y="1102677"/>
                  </a:lnTo>
                  <a:lnTo>
                    <a:pt x="213708" y="1118235"/>
                  </a:lnTo>
                  <a:lnTo>
                    <a:pt x="233396" y="1149032"/>
                  </a:lnTo>
                  <a:lnTo>
                    <a:pt x="254354" y="1180147"/>
                  </a:lnTo>
                  <a:lnTo>
                    <a:pt x="275947" y="1210945"/>
                  </a:lnTo>
                  <a:lnTo>
                    <a:pt x="279123" y="1209992"/>
                  </a:lnTo>
                  <a:lnTo>
                    <a:pt x="282616" y="1209357"/>
                  </a:lnTo>
                  <a:lnTo>
                    <a:pt x="286109" y="1208405"/>
                  </a:lnTo>
                  <a:lnTo>
                    <a:pt x="289602" y="1208405"/>
                  </a:lnTo>
                  <a:lnTo>
                    <a:pt x="1358778" y="1208405"/>
                  </a:lnTo>
                  <a:lnTo>
                    <a:pt x="1379418" y="1181100"/>
                  </a:lnTo>
                  <a:lnTo>
                    <a:pt x="1399106" y="1153477"/>
                  </a:lnTo>
                  <a:lnTo>
                    <a:pt x="1418159" y="1125855"/>
                  </a:lnTo>
                  <a:lnTo>
                    <a:pt x="1436259" y="1098232"/>
                  </a:lnTo>
                  <a:lnTo>
                    <a:pt x="1444833" y="1084580"/>
                  </a:lnTo>
                  <a:lnTo>
                    <a:pt x="1453089" y="1070292"/>
                  </a:lnTo>
                  <a:lnTo>
                    <a:pt x="1461345" y="1056640"/>
                  </a:lnTo>
                  <a:lnTo>
                    <a:pt x="1469284" y="1042670"/>
                  </a:lnTo>
                  <a:lnTo>
                    <a:pt x="1476905" y="1029017"/>
                  </a:lnTo>
                  <a:lnTo>
                    <a:pt x="1483891" y="1015365"/>
                  </a:lnTo>
                  <a:lnTo>
                    <a:pt x="1490877" y="1001395"/>
                  </a:lnTo>
                  <a:lnTo>
                    <a:pt x="1497228" y="987742"/>
                  </a:lnTo>
                  <a:lnTo>
                    <a:pt x="1503261" y="974407"/>
                  </a:lnTo>
                  <a:lnTo>
                    <a:pt x="1509612" y="960755"/>
                  </a:lnTo>
                  <a:lnTo>
                    <a:pt x="1515010" y="947102"/>
                  </a:lnTo>
                  <a:lnTo>
                    <a:pt x="1520091" y="933767"/>
                  </a:lnTo>
                  <a:lnTo>
                    <a:pt x="1524537" y="920432"/>
                  </a:lnTo>
                  <a:lnTo>
                    <a:pt x="1528982" y="907097"/>
                  </a:lnTo>
                  <a:lnTo>
                    <a:pt x="1533110" y="893762"/>
                  </a:lnTo>
                  <a:lnTo>
                    <a:pt x="1536604" y="881062"/>
                  </a:lnTo>
                  <a:lnTo>
                    <a:pt x="1539779" y="868045"/>
                  </a:lnTo>
                  <a:lnTo>
                    <a:pt x="1542637" y="855027"/>
                  </a:lnTo>
                  <a:lnTo>
                    <a:pt x="1544860" y="842327"/>
                  </a:lnTo>
                  <a:lnTo>
                    <a:pt x="1546447" y="829945"/>
                  </a:lnTo>
                  <a:lnTo>
                    <a:pt x="1548035" y="817245"/>
                  </a:lnTo>
                  <a:lnTo>
                    <a:pt x="1548670" y="805180"/>
                  </a:lnTo>
                  <a:lnTo>
                    <a:pt x="1549305" y="792797"/>
                  </a:lnTo>
                  <a:lnTo>
                    <a:pt x="1548988" y="781050"/>
                  </a:lnTo>
                  <a:lnTo>
                    <a:pt x="1548670" y="765175"/>
                  </a:lnTo>
                  <a:lnTo>
                    <a:pt x="1547718" y="749935"/>
                  </a:lnTo>
                  <a:lnTo>
                    <a:pt x="1546130" y="735012"/>
                  </a:lnTo>
                  <a:lnTo>
                    <a:pt x="1544542" y="719772"/>
                  </a:lnTo>
                  <a:lnTo>
                    <a:pt x="1542319" y="705485"/>
                  </a:lnTo>
                  <a:lnTo>
                    <a:pt x="1539779" y="691197"/>
                  </a:lnTo>
                  <a:lnTo>
                    <a:pt x="1537238" y="676592"/>
                  </a:lnTo>
                  <a:lnTo>
                    <a:pt x="1534063" y="662940"/>
                  </a:lnTo>
                  <a:lnTo>
                    <a:pt x="1530252" y="649287"/>
                  </a:lnTo>
                  <a:lnTo>
                    <a:pt x="1526760" y="635952"/>
                  </a:lnTo>
                  <a:lnTo>
                    <a:pt x="1522949" y="623252"/>
                  </a:lnTo>
                  <a:lnTo>
                    <a:pt x="1518503" y="610235"/>
                  </a:lnTo>
                  <a:lnTo>
                    <a:pt x="1513740" y="597535"/>
                  </a:lnTo>
                  <a:lnTo>
                    <a:pt x="1508660" y="585470"/>
                  </a:lnTo>
                  <a:lnTo>
                    <a:pt x="1503896" y="573087"/>
                  </a:lnTo>
                  <a:lnTo>
                    <a:pt x="1498498" y="561340"/>
                  </a:lnTo>
                  <a:lnTo>
                    <a:pt x="1492465" y="549910"/>
                  </a:lnTo>
                  <a:lnTo>
                    <a:pt x="1486749" y="538162"/>
                  </a:lnTo>
                  <a:lnTo>
                    <a:pt x="1480715" y="527050"/>
                  </a:lnTo>
                  <a:lnTo>
                    <a:pt x="1474682" y="516255"/>
                  </a:lnTo>
                  <a:lnTo>
                    <a:pt x="1468014" y="505460"/>
                  </a:lnTo>
                  <a:lnTo>
                    <a:pt x="1461663" y="494982"/>
                  </a:lnTo>
                  <a:lnTo>
                    <a:pt x="1454994" y="485140"/>
                  </a:lnTo>
                  <a:lnTo>
                    <a:pt x="1447691" y="475297"/>
                  </a:lnTo>
                  <a:lnTo>
                    <a:pt x="1440705" y="465772"/>
                  </a:lnTo>
                  <a:lnTo>
                    <a:pt x="1433401" y="455930"/>
                  </a:lnTo>
                  <a:lnTo>
                    <a:pt x="1426098" y="447040"/>
                  </a:lnTo>
                  <a:lnTo>
                    <a:pt x="1418476" y="437832"/>
                  </a:lnTo>
                  <a:lnTo>
                    <a:pt x="1410855" y="428942"/>
                  </a:lnTo>
                  <a:lnTo>
                    <a:pt x="1402917" y="420370"/>
                  </a:lnTo>
                  <a:lnTo>
                    <a:pt x="1395296" y="412115"/>
                  </a:lnTo>
                  <a:lnTo>
                    <a:pt x="1387357" y="404177"/>
                  </a:lnTo>
                  <a:lnTo>
                    <a:pt x="1371480" y="388302"/>
                  </a:lnTo>
                  <a:lnTo>
                    <a:pt x="1355285" y="374015"/>
                  </a:lnTo>
                  <a:lnTo>
                    <a:pt x="1338772" y="360045"/>
                  </a:lnTo>
                  <a:lnTo>
                    <a:pt x="1322260" y="347027"/>
                  </a:lnTo>
                  <a:lnTo>
                    <a:pt x="1306065" y="334962"/>
                  </a:lnTo>
                  <a:lnTo>
                    <a:pt x="1289870" y="323850"/>
                  </a:lnTo>
                  <a:lnTo>
                    <a:pt x="1273676" y="313372"/>
                  </a:lnTo>
                  <a:lnTo>
                    <a:pt x="1262693" y="306783"/>
                  </a:lnTo>
                  <a:lnTo>
                    <a:pt x="1262392" y="307587"/>
                  </a:lnTo>
                  <a:lnTo>
                    <a:pt x="1257633" y="317458"/>
                  </a:lnTo>
                  <a:lnTo>
                    <a:pt x="1252874" y="327011"/>
                  </a:lnTo>
                  <a:lnTo>
                    <a:pt x="1247481" y="336563"/>
                  </a:lnTo>
                  <a:lnTo>
                    <a:pt x="1241770" y="345160"/>
                  </a:lnTo>
                  <a:lnTo>
                    <a:pt x="1235742" y="353757"/>
                  </a:lnTo>
                  <a:lnTo>
                    <a:pt x="1229079" y="362354"/>
                  </a:lnTo>
                  <a:lnTo>
                    <a:pt x="1222416" y="370315"/>
                  </a:lnTo>
                  <a:lnTo>
                    <a:pt x="1214802" y="377957"/>
                  </a:lnTo>
                  <a:lnTo>
                    <a:pt x="1207187" y="385599"/>
                  </a:lnTo>
                  <a:lnTo>
                    <a:pt x="1199255" y="392285"/>
                  </a:lnTo>
                  <a:lnTo>
                    <a:pt x="1190689" y="398972"/>
                  </a:lnTo>
                  <a:lnTo>
                    <a:pt x="1182123" y="405022"/>
                  </a:lnTo>
                  <a:lnTo>
                    <a:pt x="1173239" y="410753"/>
                  </a:lnTo>
                  <a:lnTo>
                    <a:pt x="1164038" y="416166"/>
                  </a:lnTo>
                  <a:lnTo>
                    <a:pt x="1154520" y="421261"/>
                  </a:lnTo>
                  <a:lnTo>
                    <a:pt x="1144684" y="425719"/>
                  </a:lnTo>
                  <a:lnTo>
                    <a:pt x="1134849" y="429540"/>
                  </a:lnTo>
                  <a:lnTo>
                    <a:pt x="1124696" y="432724"/>
                  </a:lnTo>
                  <a:lnTo>
                    <a:pt x="1114226" y="435908"/>
                  </a:lnTo>
                  <a:lnTo>
                    <a:pt x="1103439" y="438455"/>
                  </a:lnTo>
                  <a:lnTo>
                    <a:pt x="1092652" y="440366"/>
                  </a:lnTo>
                  <a:lnTo>
                    <a:pt x="1081547" y="441639"/>
                  </a:lnTo>
                  <a:lnTo>
                    <a:pt x="1070443" y="442595"/>
                  </a:lnTo>
                  <a:lnTo>
                    <a:pt x="1059021" y="442913"/>
                  </a:lnTo>
                  <a:lnTo>
                    <a:pt x="1047917" y="442595"/>
                  </a:lnTo>
                  <a:lnTo>
                    <a:pt x="1036178" y="441639"/>
                  </a:lnTo>
                  <a:lnTo>
                    <a:pt x="1025390" y="440366"/>
                  </a:lnTo>
                  <a:lnTo>
                    <a:pt x="1014286" y="438455"/>
                  </a:lnTo>
                  <a:lnTo>
                    <a:pt x="1003816" y="435908"/>
                  </a:lnTo>
                  <a:lnTo>
                    <a:pt x="993663" y="432724"/>
                  </a:lnTo>
                  <a:lnTo>
                    <a:pt x="983193" y="429540"/>
                  </a:lnTo>
                  <a:lnTo>
                    <a:pt x="973040" y="425719"/>
                  </a:lnTo>
                  <a:lnTo>
                    <a:pt x="963205" y="421261"/>
                  </a:lnTo>
                  <a:lnTo>
                    <a:pt x="954004" y="416166"/>
                  </a:lnTo>
                  <a:lnTo>
                    <a:pt x="944486" y="410753"/>
                  </a:lnTo>
                  <a:lnTo>
                    <a:pt x="935602" y="405022"/>
                  </a:lnTo>
                  <a:lnTo>
                    <a:pt x="927036" y="398972"/>
                  </a:lnTo>
                  <a:lnTo>
                    <a:pt x="918787" y="392285"/>
                  </a:lnTo>
                  <a:lnTo>
                    <a:pt x="910538" y="385599"/>
                  </a:lnTo>
                  <a:lnTo>
                    <a:pt x="902923" y="377957"/>
                  </a:lnTo>
                  <a:lnTo>
                    <a:pt x="895626" y="370315"/>
                  </a:lnTo>
                  <a:lnTo>
                    <a:pt x="888646" y="362354"/>
                  </a:lnTo>
                  <a:lnTo>
                    <a:pt x="881984" y="353757"/>
                  </a:lnTo>
                  <a:lnTo>
                    <a:pt x="875955" y="345160"/>
                  </a:lnTo>
                  <a:lnTo>
                    <a:pt x="870244" y="336563"/>
                  </a:lnTo>
                  <a:lnTo>
                    <a:pt x="864851" y="327011"/>
                  </a:lnTo>
                  <a:lnTo>
                    <a:pt x="860092" y="317458"/>
                  </a:lnTo>
                  <a:lnTo>
                    <a:pt x="855650" y="307587"/>
                  </a:lnTo>
                  <a:lnTo>
                    <a:pt x="851843" y="297398"/>
                  </a:lnTo>
                  <a:lnTo>
                    <a:pt x="848353" y="287527"/>
                  </a:lnTo>
                  <a:lnTo>
                    <a:pt x="845497" y="277020"/>
                  </a:lnTo>
                  <a:lnTo>
                    <a:pt x="842959" y="266194"/>
                  </a:lnTo>
                  <a:lnTo>
                    <a:pt x="840738" y="255367"/>
                  </a:lnTo>
                  <a:lnTo>
                    <a:pt x="839469" y="244223"/>
                  </a:lnTo>
                  <a:lnTo>
                    <a:pt x="838517" y="233079"/>
                  </a:lnTo>
                  <a:lnTo>
                    <a:pt x="838200" y="221616"/>
                  </a:lnTo>
                  <a:lnTo>
                    <a:pt x="838517" y="210153"/>
                  </a:lnTo>
                  <a:lnTo>
                    <a:pt x="839469" y="198690"/>
                  </a:lnTo>
                  <a:lnTo>
                    <a:pt x="840738" y="187864"/>
                  </a:lnTo>
                  <a:lnTo>
                    <a:pt x="842959" y="176719"/>
                  </a:lnTo>
                  <a:lnTo>
                    <a:pt x="845497" y="166212"/>
                  </a:lnTo>
                  <a:lnTo>
                    <a:pt x="848353" y="155704"/>
                  </a:lnTo>
                  <a:lnTo>
                    <a:pt x="851843" y="145515"/>
                  </a:lnTo>
                  <a:lnTo>
                    <a:pt x="855650" y="135326"/>
                  </a:lnTo>
                  <a:lnTo>
                    <a:pt x="860092" y="125455"/>
                  </a:lnTo>
                  <a:lnTo>
                    <a:pt x="864851" y="116221"/>
                  </a:lnTo>
                  <a:lnTo>
                    <a:pt x="870244" y="106668"/>
                  </a:lnTo>
                  <a:lnTo>
                    <a:pt x="875955" y="97753"/>
                  </a:lnTo>
                  <a:lnTo>
                    <a:pt x="881984" y="89156"/>
                  </a:lnTo>
                  <a:lnTo>
                    <a:pt x="888646" y="80877"/>
                  </a:lnTo>
                  <a:lnTo>
                    <a:pt x="895626" y="72598"/>
                  </a:lnTo>
                  <a:lnTo>
                    <a:pt x="902923" y="64956"/>
                  </a:lnTo>
                  <a:lnTo>
                    <a:pt x="910538" y="57633"/>
                  </a:lnTo>
                  <a:lnTo>
                    <a:pt x="918787" y="50946"/>
                  </a:lnTo>
                  <a:lnTo>
                    <a:pt x="927036" y="43941"/>
                  </a:lnTo>
                  <a:lnTo>
                    <a:pt x="935602" y="37891"/>
                  </a:lnTo>
                  <a:lnTo>
                    <a:pt x="944486" y="32160"/>
                  </a:lnTo>
                  <a:lnTo>
                    <a:pt x="954004" y="26747"/>
                  </a:lnTo>
                  <a:lnTo>
                    <a:pt x="963205" y="21970"/>
                  </a:lnTo>
                  <a:lnTo>
                    <a:pt x="973040" y="17831"/>
                  </a:lnTo>
                  <a:lnTo>
                    <a:pt x="983193" y="13692"/>
                  </a:lnTo>
                  <a:lnTo>
                    <a:pt x="993663" y="10189"/>
                  </a:lnTo>
                  <a:lnTo>
                    <a:pt x="1003816" y="7323"/>
                  </a:lnTo>
                  <a:lnTo>
                    <a:pt x="1014286" y="4776"/>
                  </a:lnTo>
                  <a:lnTo>
                    <a:pt x="1025390" y="2547"/>
                  </a:lnTo>
                  <a:lnTo>
                    <a:pt x="1036178" y="1274"/>
                  </a:lnTo>
                  <a:lnTo>
                    <a:pt x="1047917" y="318"/>
                  </a:lnTo>
                  <a:lnTo>
                    <a:pt x="1059021"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18" name="组合 17"/>
          <p:cNvGrpSpPr/>
          <p:nvPr/>
        </p:nvGrpSpPr>
        <p:grpSpPr>
          <a:xfrm>
            <a:off x="3667731" y="2756077"/>
            <a:ext cx="397018" cy="397019"/>
            <a:chOff x="3211798" y="2284092"/>
            <a:chExt cx="1164617" cy="1164619"/>
          </a:xfrm>
          <a:effectLst>
            <a:reflection blurRad="88900" stA="83000" endPos="63000" dist="50800" dir="5400000" sy="-100000" algn="bl" rotWithShape="0"/>
          </a:effectLst>
        </p:grpSpPr>
        <p:sp>
          <p:nvSpPr>
            <p:cNvPr id="19" name="椭圆 18"/>
            <p:cNvSpPr/>
            <p:nvPr/>
          </p:nvSpPr>
          <p:spPr>
            <a:xfrm>
              <a:off x="3211798" y="2284092"/>
              <a:ext cx="1164617"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0" name="KSO_Shape"/>
            <p:cNvSpPr/>
            <p:nvPr/>
          </p:nvSpPr>
          <p:spPr bwMode="auto">
            <a:xfrm>
              <a:off x="3583891" y="2632626"/>
              <a:ext cx="395692" cy="499821"/>
            </a:xfrm>
            <a:custGeom>
              <a:gdLst>
                <a:gd name="T0" fmla="*/ 409258 w 1908175"/>
                <a:gd name="T1" fmla="*/ 1596961 h 2408238"/>
                <a:gd name="T2" fmla="*/ 401003 w 1908175"/>
                <a:gd name="T3" fmla="*/ 1624631 h 2408238"/>
                <a:gd name="T4" fmla="*/ 401003 w 1908175"/>
                <a:gd name="T5" fmla="*/ 1652937 h 2408238"/>
                <a:gd name="T6" fmla="*/ 409258 w 1908175"/>
                <a:gd name="T7" fmla="*/ 1679971 h 2408238"/>
                <a:gd name="T8" fmla="*/ 425133 w 1908175"/>
                <a:gd name="T9" fmla="*/ 1704142 h 2408238"/>
                <a:gd name="T10" fmla="*/ 554990 w 1908175"/>
                <a:gd name="T11" fmla="*/ 1802737 h 2408238"/>
                <a:gd name="T12" fmla="*/ 581660 w 1908175"/>
                <a:gd name="T13" fmla="*/ 1815459 h 2408238"/>
                <a:gd name="T14" fmla="*/ 609600 w 1908175"/>
                <a:gd name="T15" fmla="*/ 1819275 h 2408238"/>
                <a:gd name="T16" fmla="*/ 637540 w 1908175"/>
                <a:gd name="T17" fmla="*/ 1815459 h 2408238"/>
                <a:gd name="T18" fmla="*/ 663575 w 1908175"/>
                <a:gd name="T19" fmla="*/ 1803055 h 2408238"/>
                <a:gd name="T20" fmla="*/ 685483 w 1908175"/>
                <a:gd name="T21" fmla="*/ 1783336 h 2408238"/>
                <a:gd name="T22" fmla="*/ 915988 w 1908175"/>
                <a:gd name="T23" fmla="*/ 1192088 h 2408238"/>
                <a:gd name="T24" fmla="*/ 1603504 w 1908175"/>
                <a:gd name="T25" fmla="*/ 317 h 2408238"/>
                <a:gd name="T26" fmla="*/ 1642621 w 1908175"/>
                <a:gd name="T27" fmla="*/ 16177 h 2408238"/>
                <a:gd name="T28" fmla="*/ 1902769 w 1908175"/>
                <a:gd name="T29" fmla="*/ 238854 h 2408238"/>
                <a:gd name="T30" fmla="*/ 1907221 w 1908175"/>
                <a:gd name="T31" fmla="*/ 279456 h 2408238"/>
                <a:gd name="T32" fmla="*/ 1887503 w 1908175"/>
                <a:gd name="T33" fmla="*/ 316886 h 2408238"/>
                <a:gd name="T34" fmla="*/ 1850612 w 1908175"/>
                <a:gd name="T35" fmla="*/ 336552 h 2408238"/>
                <a:gd name="T36" fmla="*/ 1809586 w 1908175"/>
                <a:gd name="T37" fmla="*/ 332746 h 2408238"/>
                <a:gd name="T38" fmla="*/ 1514715 w 1908175"/>
                <a:gd name="T39" fmla="*/ 544883 h 2408238"/>
                <a:gd name="T40" fmla="*/ 1542348 w 1908175"/>
                <a:gd name="T41" fmla="*/ 572827 h 2408238"/>
                <a:gd name="T42" fmla="*/ 1559817 w 1908175"/>
                <a:gd name="T43" fmla="*/ 606169 h 2408238"/>
                <a:gd name="T44" fmla="*/ 1567122 w 1908175"/>
                <a:gd name="T45" fmla="*/ 642687 h 2408238"/>
                <a:gd name="T46" fmla="*/ 1563311 w 1908175"/>
                <a:gd name="T47" fmla="*/ 680157 h 2408238"/>
                <a:gd name="T48" fmla="*/ 1549018 w 1908175"/>
                <a:gd name="T49" fmla="*/ 715722 h 2408238"/>
                <a:gd name="T50" fmla="*/ 708286 w 1908175"/>
                <a:gd name="T51" fmla="*/ 1844913 h 2408238"/>
                <a:gd name="T52" fmla="*/ 677477 w 1908175"/>
                <a:gd name="T53" fmla="*/ 1867776 h 2408238"/>
                <a:gd name="T54" fmla="*/ 642222 w 1908175"/>
                <a:gd name="T55" fmla="*/ 1879843 h 2408238"/>
                <a:gd name="T56" fmla="*/ 605060 w 1908175"/>
                <a:gd name="T57" fmla="*/ 1882066 h 2408238"/>
                <a:gd name="T58" fmla="*/ 568217 w 1908175"/>
                <a:gd name="T59" fmla="*/ 1873174 h 2408238"/>
                <a:gd name="T60" fmla="*/ 481825 w 1908175"/>
                <a:gd name="T61" fmla="*/ 1814111 h 2408238"/>
                <a:gd name="T62" fmla="*/ 45102 w 1908175"/>
                <a:gd name="T63" fmla="*/ 2399982 h 2408238"/>
                <a:gd name="T64" fmla="*/ 32079 w 1908175"/>
                <a:gd name="T65" fmla="*/ 2407603 h 2408238"/>
                <a:gd name="T66" fmla="*/ 17469 w 1908175"/>
                <a:gd name="T67" fmla="*/ 2406650 h 2408238"/>
                <a:gd name="T68" fmla="*/ 4764 w 1908175"/>
                <a:gd name="T69" fmla="*/ 2397124 h 2408238"/>
                <a:gd name="T70" fmla="*/ 0 w 1908175"/>
                <a:gd name="T71" fmla="*/ 2379659 h 2408238"/>
                <a:gd name="T72" fmla="*/ 435770 w 1908175"/>
                <a:gd name="T73" fmla="*/ 1796328 h 2408238"/>
                <a:gd name="T74" fmla="*/ 388763 w 1908175"/>
                <a:gd name="T75" fmla="*/ 1744569 h 2408238"/>
                <a:gd name="T76" fmla="*/ 362719 w 1908175"/>
                <a:gd name="T77" fmla="*/ 1715989 h 2408238"/>
                <a:gd name="T78" fmla="*/ 346838 w 1908175"/>
                <a:gd name="T79" fmla="*/ 1681695 h 2408238"/>
                <a:gd name="T80" fmla="*/ 341438 w 1908175"/>
                <a:gd name="T81" fmla="*/ 1644542 h 2408238"/>
                <a:gd name="T82" fmla="*/ 346838 w 1908175"/>
                <a:gd name="T83" fmla="*/ 1607707 h 2408238"/>
                <a:gd name="T84" fmla="*/ 363036 w 1908175"/>
                <a:gd name="T85" fmla="*/ 1572459 h 2408238"/>
                <a:gd name="T86" fmla="*/ 1205039 w 1908175"/>
                <a:gd name="T87" fmla="*/ 444538 h 2408238"/>
                <a:gd name="T88" fmla="*/ 1236800 w 1908175"/>
                <a:gd name="T89" fmla="*/ 423263 h 2408238"/>
                <a:gd name="T90" fmla="*/ 1272374 w 1908175"/>
                <a:gd name="T91" fmla="*/ 412784 h 2408238"/>
                <a:gd name="T92" fmla="*/ 1309852 w 1908175"/>
                <a:gd name="T93" fmla="*/ 412466 h 2408238"/>
                <a:gd name="T94" fmla="*/ 1346378 w 1908175"/>
                <a:gd name="T95" fmla="*/ 423263 h 2408238"/>
                <a:gd name="T96" fmla="*/ 1396879 w 1908175"/>
                <a:gd name="T97" fmla="*/ 456287 h 2408238"/>
                <a:gd name="T98" fmla="*/ 1533856 w 1908175"/>
                <a:gd name="T99" fmla="*/ 105629 h 2408238"/>
                <a:gd name="T100" fmla="*/ 1525905 w 1908175"/>
                <a:gd name="T101" fmla="*/ 65344 h 2408238"/>
                <a:gd name="T102" fmla="*/ 1541806 w 1908175"/>
                <a:gd name="T103" fmla="*/ 26645 h 2408238"/>
                <a:gd name="T104" fmla="*/ 1576153 w 1908175"/>
                <a:gd name="T105" fmla="*/ 3172 h 240823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8175" h="2408238">
                  <a:moveTo>
                    <a:pt x="790575" y="1079500"/>
                  </a:moveTo>
                  <a:lnTo>
                    <a:pt x="419418" y="1579468"/>
                  </a:lnTo>
                  <a:lnTo>
                    <a:pt x="416560" y="1583921"/>
                  </a:lnTo>
                  <a:lnTo>
                    <a:pt x="414020" y="1587738"/>
                  </a:lnTo>
                  <a:lnTo>
                    <a:pt x="411480" y="1592190"/>
                  </a:lnTo>
                  <a:lnTo>
                    <a:pt x="409258" y="1596961"/>
                  </a:lnTo>
                  <a:lnTo>
                    <a:pt x="407035" y="1601096"/>
                  </a:lnTo>
                  <a:lnTo>
                    <a:pt x="405765" y="1605866"/>
                  </a:lnTo>
                  <a:lnTo>
                    <a:pt x="404178" y="1610637"/>
                  </a:lnTo>
                  <a:lnTo>
                    <a:pt x="402908" y="1615090"/>
                  </a:lnTo>
                  <a:lnTo>
                    <a:pt x="401638" y="1619860"/>
                  </a:lnTo>
                  <a:lnTo>
                    <a:pt x="401003" y="1624631"/>
                  </a:lnTo>
                  <a:lnTo>
                    <a:pt x="400685" y="1629084"/>
                  </a:lnTo>
                  <a:lnTo>
                    <a:pt x="400368" y="1633854"/>
                  </a:lnTo>
                  <a:lnTo>
                    <a:pt x="400050" y="1638625"/>
                  </a:lnTo>
                  <a:lnTo>
                    <a:pt x="400368" y="1643396"/>
                  </a:lnTo>
                  <a:lnTo>
                    <a:pt x="400685" y="1648166"/>
                  </a:lnTo>
                  <a:lnTo>
                    <a:pt x="401003" y="1652937"/>
                  </a:lnTo>
                  <a:lnTo>
                    <a:pt x="401955" y="1657708"/>
                  </a:lnTo>
                  <a:lnTo>
                    <a:pt x="402908" y="1662160"/>
                  </a:lnTo>
                  <a:lnTo>
                    <a:pt x="404178" y="1666613"/>
                  </a:lnTo>
                  <a:lnTo>
                    <a:pt x="405765" y="1671384"/>
                  </a:lnTo>
                  <a:lnTo>
                    <a:pt x="407353" y="1675836"/>
                  </a:lnTo>
                  <a:lnTo>
                    <a:pt x="409258" y="1679971"/>
                  </a:lnTo>
                  <a:lnTo>
                    <a:pt x="411480" y="1684424"/>
                  </a:lnTo>
                  <a:lnTo>
                    <a:pt x="413703" y="1688558"/>
                  </a:lnTo>
                  <a:lnTo>
                    <a:pt x="416243" y="1692693"/>
                  </a:lnTo>
                  <a:lnTo>
                    <a:pt x="419100" y="1696509"/>
                  </a:lnTo>
                  <a:lnTo>
                    <a:pt x="421958" y="1700644"/>
                  </a:lnTo>
                  <a:lnTo>
                    <a:pt x="425133" y="1704142"/>
                  </a:lnTo>
                  <a:lnTo>
                    <a:pt x="428625" y="1707641"/>
                  </a:lnTo>
                  <a:lnTo>
                    <a:pt x="432435" y="1711457"/>
                  </a:lnTo>
                  <a:lnTo>
                    <a:pt x="435928" y="1714638"/>
                  </a:lnTo>
                  <a:lnTo>
                    <a:pt x="439738" y="1717818"/>
                  </a:lnTo>
                  <a:lnTo>
                    <a:pt x="550545" y="1799874"/>
                  </a:lnTo>
                  <a:lnTo>
                    <a:pt x="554990" y="1802737"/>
                  </a:lnTo>
                  <a:lnTo>
                    <a:pt x="558800" y="1805599"/>
                  </a:lnTo>
                  <a:lnTo>
                    <a:pt x="563245" y="1807825"/>
                  </a:lnTo>
                  <a:lnTo>
                    <a:pt x="568008" y="1810370"/>
                  </a:lnTo>
                  <a:lnTo>
                    <a:pt x="572135" y="1812278"/>
                  </a:lnTo>
                  <a:lnTo>
                    <a:pt x="576898" y="1813868"/>
                  </a:lnTo>
                  <a:lnTo>
                    <a:pt x="581660" y="1815459"/>
                  </a:lnTo>
                  <a:lnTo>
                    <a:pt x="586105" y="1816413"/>
                  </a:lnTo>
                  <a:lnTo>
                    <a:pt x="590868" y="1817685"/>
                  </a:lnTo>
                  <a:lnTo>
                    <a:pt x="595630" y="1818321"/>
                  </a:lnTo>
                  <a:lnTo>
                    <a:pt x="600075" y="1818957"/>
                  </a:lnTo>
                  <a:lnTo>
                    <a:pt x="604838" y="1819275"/>
                  </a:lnTo>
                  <a:lnTo>
                    <a:pt x="609600" y="1819275"/>
                  </a:lnTo>
                  <a:lnTo>
                    <a:pt x="614363" y="1819275"/>
                  </a:lnTo>
                  <a:lnTo>
                    <a:pt x="619125" y="1818957"/>
                  </a:lnTo>
                  <a:lnTo>
                    <a:pt x="623888" y="1818321"/>
                  </a:lnTo>
                  <a:lnTo>
                    <a:pt x="628650" y="1817685"/>
                  </a:lnTo>
                  <a:lnTo>
                    <a:pt x="633095" y="1816413"/>
                  </a:lnTo>
                  <a:lnTo>
                    <a:pt x="637540" y="1815459"/>
                  </a:lnTo>
                  <a:lnTo>
                    <a:pt x="642303" y="1813550"/>
                  </a:lnTo>
                  <a:lnTo>
                    <a:pt x="646748" y="1812278"/>
                  </a:lnTo>
                  <a:lnTo>
                    <a:pt x="650875" y="1810052"/>
                  </a:lnTo>
                  <a:lnTo>
                    <a:pt x="655320" y="1808143"/>
                  </a:lnTo>
                  <a:lnTo>
                    <a:pt x="659448" y="1805599"/>
                  </a:lnTo>
                  <a:lnTo>
                    <a:pt x="663575" y="1803055"/>
                  </a:lnTo>
                  <a:lnTo>
                    <a:pt x="667385" y="1800192"/>
                  </a:lnTo>
                  <a:lnTo>
                    <a:pt x="671513" y="1797330"/>
                  </a:lnTo>
                  <a:lnTo>
                    <a:pt x="675005" y="1794149"/>
                  </a:lnTo>
                  <a:lnTo>
                    <a:pt x="678498" y="1790969"/>
                  </a:lnTo>
                  <a:lnTo>
                    <a:pt x="682308" y="1787470"/>
                  </a:lnTo>
                  <a:lnTo>
                    <a:pt x="685483" y="1783336"/>
                  </a:lnTo>
                  <a:lnTo>
                    <a:pt x="688658" y="1779519"/>
                  </a:lnTo>
                  <a:lnTo>
                    <a:pt x="1036638" y="1310401"/>
                  </a:lnTo>
                  <a:lnTo>
                    <a:pt x="1006793" y="1280505"/>
                  </a:lnTo>
                  <a:lnTo>
                    <a:pt x="976630" y="1250609"/>
                  </a:lnTo>
                  <a:lnTo>
                    <a:pt x="946468" y="1221031"/>
                  </a:lnTo>
                  <a:lnTo>
                    <a:pt x="915988" y="1192088"/>
                  </a:lnTo>
                  <a:lnTo>
                    <a:pt x="885508" y="1163146"/>
                  </a:lnTo>
                  <a:lnTo>
                    <a:pt x="854075" y="1135158"/>
                  </a:lnTo>
                  <a:lnTo>
                    <a:pt x="822325" y="1106852"/>
                  </a:lnTo>
                  <a:lnTo>
                    <a:pt x="790575" y="1079500"/>
                  </a:lnTo>
                  <a:close/>
                  <a:moveTo>
                    <a:pt x="1596825" y="0"/>
                  </a:moveTo>
                  <a:lnTo>
                    <a:pt x="1603504" y="317"/>
                  </a:lnTo>
                  <a:lnTo>
                    <a:pt x="1610501" y="1586"/>
                  </a:lnTo>
                  <a:lnTo>
                    <a:pt x="1617179" y="2855"/>
                  </a:lnTo>
                  <a:lnTo>
                    <a:pt x="1624176" y="5392"/>
                  </a:lnTo>
                  <a:lnTo>
                    <a:pt x="1630536" y="8247"/>
                  </a:lnTo>
                  <a:lnTo>
                    <a:pt x="1636897" y="11737"/>
                  </a:lnTo>
                  <a:lnTo>
                    <a:pt x="1642621" y="16177"/>
                  </a:lnTo>
                  <a:lnTo>
                    <a:pt x="1882097" y="210623"/>
                  </a:lnTo>
                  <a:lnTo>
                    <a:pt x="1887503" y="215698"/>
                  </a:lnTo>
                  <a:lnTo>
                    <a:pt x="1891956" y="221090"/>
                  </a:lnTo>
                  <a:lnTo>
                    <a:pt x="1896408" y="226800"/>
                  </a:lnTo>
                  <a:lnTo>
                    <a:pt x="1899906" y="232510"/>
                  </a:lnTo>
                  <a:lnTo>
                    <a:pt x="1902769" y="238854"/>
                  </a:lnTo>
                  <a:lnTo>
                    <a:pt x="1905313" y="245515"/>
                  </a:lnTo>
                  <a:lnTo>
                    <a:pt x="1906903" y="252176"/>
                  </a:lnTo>
                  <a:lnTo>
                    <a:pt x="1907857" y="259155"/>
                  </a:lnTo>
                  <a:lnTo>
                    <a:pt x="1908175" y="265816"/>
                  </a:lnTo>
                  <a:lnTo>
                    <a:pt x="1908175" y="272794"/>
                  </a:lnTo>
                  <a:lnTo>
                    <a:pt x="1907221" y="279456"/>
                  </a:lnTo>
                  <a:lnTo>
                    <a:pt x="1905313" y="286434"/>
                  </a:lnTo>
                  <a:lnTo>
                    <a:pt x="1903405" y="292778"/>
                  </a:lnTo>
                  <a:lnTo>
                    <a:pt x="1900542" y="299122"/>
                  </a:lnTo>
                  <a:lnTo>
                    <a:pt x="1896726" y="305783"/>
                  </a:lnTo>
                  <a:lnTo>
                    <a:pt x="1892592" y="311493"/>
                  </a:lnTo>
                  <a:lnTo>
                    <a:pt x="1887503" y="316886"/>
                  </a:lnTo>
                  <a:lnTo>
                    <a:pt x="1882097" y="321961"/>
                  </a:lnTo>
                  <a:lnTo>
                    <a:pt x="1876372" y="325767"/>
                  </a:lnTo>
                  <a:lnTo>
                    <a:pt x="1870012" y="329574"/>
                  </a:lnTo>
                  <a:lnTo>
                    <a:pt x="1863969" y="332746"/>
                  </a:lnTo>
                  <a:lnTo>
                    <a:pt x="1857608" y="334966"/>
                  </a:lnTo>
                  <a:lnTo>
                    <a:pt x="1850612" y="336552"/>
                  </a:lnTo>
                  <a:lnTo>
                    <a:pt x="1843933" y="337821"/>
                  </a:lnTo>
                  <a:lnTo>
                    <a:pt x="1836937" y="338138"/>
                  </a:lnTo>
                  <a:lnTo>
                    <a:pt x="1830258" y="337821"/>
                  </a:lnTo>
                  <a:lnTo>
                    <a:pt x="1823261" y="336552"/>
                  </a:lnTo>
                  <a:lnTo>
                    <a:pt x="1816583" y="335283"/>
                  </a:lnTo>
                  <a:lnTo>
                    <a:pt x="1809586" y="332746"/>
                  </a:lnTo>
                  <a:lnTo>
                    <a:pt x="1803226" y="329891"/>
                  </a:lnTo>
                  <a:lnTo>
                    <a:pt x="1797183" y="326084"/>
                  </a:lnTo>
                  <a:lnTo>
                    <a:pt x="1791141" y="321961"/>
                  </a:lnTo>
                  <a:lnTo>
                    <a:pt x="1723056" y="266679"/>
                  </a:lnTo>
                  <a:lnTo>
                    <a:pt x="1503281" y="536626"/>
                  </a:lnTo>
                  <a:lnTo>
                    <a:pt x="1514715" y="544883"/>
                  </a:lnTo>
                  <a:lnTo>
                    <a:pt x="1519797" y="549328"/>
                  </a:lnTo>
                  <a:lnTo>
                    <a:pt x="1524879" y="553456"/>
                  </a:lnTo>
                  <a:lnTo>
                    <a:pt x="1529643" y="558220"/>
                  </a:lnTo>
                  <a:lnTo>
                    <a:pt x="1534408" y="562983"/>
                  </a:lnTo>
                  <a:lnTo>
                    <a:pt x="1538219" y="567428"/>
                  </a:lnTo>
                  <a:lnTo>
                    <a:pt x="1542348" y="572827"/>
                  </a:lnTo>
                  <a:lnTo>
                    <a:pt x="1545842" y="577907"/>
                  </a:lnTo>
                  <a:lnTo>
                    <a:pt x="1549336" y="583306"/>
                  </a:lnTo>
                  <a:lnTo>
                    <a:pt x="1552194" y="588704"/>
                  </a:lnTo>
                  <a:lnTo>
                    <a:pt x="1555053" y="594420"/>
                  </a:lnTo>
                  <a:lnTo>
                    <a:pt x="1557594" y="600136"/>
                  </a:lnTo>
                  <a:lnTo>
                    <a:pt x="1559817" y="606169"/>
                  </a:lnTo>
                  <a:lnTo>
                    <a:pt x="1561723" y="612202"/>
                  </a:lnTo>
                  <a:lnTo>
                    <a:pt x="1563311" y="618236"/>
                  </a:lnTo>
                  <a:lnTo>
                    <a:pt x="1564899" y="624269"/>
                  </a:lnTo>
                  <a:lnTo>
                    <a:pt x="1565852" y="630620"/>
                  </a:lnTo>
                  <a:lnTo>
                    <a:pt x="1566804" y="636653"/>
                  </a:lnTo>
                  <a:lnTo>
                    <a:pt x="1567122" y="642687"/>
                  </a:lnTo>
                  <a:lnTo>
                    <a:pt x="1567440" y="648720"/>
                  </a:lnTo>
                  <a:lnTo>
                    <a:pt x="1567122" y="655388"/>
                  </a:lnTo>
                  <a:lnTo>
                    <a:pt x="1566804" y="661422"/>
                  </a:lnTo>
                  <a:lnTo>
                    <a:pt x="1565852" y="667455"/>
                  </a:lnTo>
                  <a:lnTo>
                    <a:pt x="1564899" y="674124"/>
                  </a:lnTo>
                  <a:lnTo>
                    <a:pt x="1563311" y="680157"/>
                  </a:lnTo>
                  <a:lnTo>
                    <a:pt x="1562040" y="686190"/>
                  </a:lnTo>
                  <a:lnTo>
                    <a:pt x="1559817" y="692224"/>
                  </a:lnTo>
                  <a:lnTo>
                    <a:pt x="1557594" y="698257"/>
                  </a:lnTo>
                  <a:lnTo>
                    <a:pt x="1555053" y="704290"/>
                  </a:lnTo>
                  <a:lnTo>
                    <a:pt x="1552194" y="710006"/>
                  </a:lnTo>
                  <a:lnTo>
                    <a:pt x="1549018" y="715722"/>
                  </a:lnTo>
                  <a:lnTo>
                    <a:pt x="1545524" y="721120"/>
                  </a:lnTo>
                  <a:lnTo>
                    <a:pt x="1541713" y="726836"/>
                  </a:lnTo>
                  <a:lnTo>
                    <a:pt x="721308" y="1829988"/>
                  </a:lnTo>
                  <a:lnTo>
                    <a:pt x="717497" y="1835386"/>
                  </a:lnTo>
                  <a:lnTo>
                    <a:pt x="713050" y="1840467"/>
                  </a:lnTo>
                  <a:lnTo>
                    <a:pt x="708286" y="1844913"/>
                  </a:lnTo>
                  <a:lnTo>
                    <a:pt x="703839" y="1849358"/>
                  </a:lnTo>
                  <a:lnTo>
                    <a:pt x="698757" y="1853487"/>
                  </a:lnTo>
                  <a:lnTo>
                    <a:pt x="693675" y="1857615"/>
                  </a:lnTo>
                  <a:lnTo>
                    <a:pt x="688594" y="1861108"/>
                  </a:lnTo>
                  <a:lnTo>
                    <a:pt x="683194" y="1864283"/>
                  </a:lnTo>
                  <a:lnTo>
                    <a:pt x="677477" y="1867776"/>
                  </a:lnTo>
                  <a:lnTo>
                    <a:pt x="672078" y="1870316"/>
                  </a:lnTo>
                  <a:lnTo>
                    <a:pt x="666360" y="1872539"/>
                  </a:lnTo>
                  <a:lnTo>
                    <a:pt x="660326" y="1875080"/>
                  </a:lnTo>
                  <a:lnTo>
                    <a:pt x="654291" y="1876985"/>
                  </a:lnTo>
                  <a:lnTo>
                    <a:pt x="648256" y="1878890"/>
                  </a:lnTo>
                  <a:lnTo>
                    <a:pt x="642222" y="1879843"/>
                  </a:lnTo>
                  <a:lnTo>
                    <a:pt x="636187" y="1881113"/>
                  </a:lnTo>
                  <a:lnTo>
                    <a:pt x="629834" y="1881748"/>
                  </a:lnTo>
                  <a:lnTo>
                    <a:pt x="623800" y="1882383"/>
                  </a:lnTo>
                  <a:lnTo>
                    <a:pt x="617447" y="1882383"/>
                  </a:lnTo>
                  <a:lnTo>
                    <a:pt x="611413" y="1882383"/>
                  </a:lnTo>
                  <a:lnTo>
                    <a:pt x="605060" y="1882066"/>
                  </a:lnTo>
                  <a:lnTo>
                    <a:pt x="598708" y="1881431"/>
                  </a:lnTo>
                  <a:lnTo>
                    <a:pt x="592673" y="1880160"/>
                  </a:lnTo>
                  <a:lnTo>
                    <a:pt x="586321" y="1878890"/>
                  </a:lnTo>
                  <a:lnTo>
                    <a:pt x="580286" y="1876985"/>
                  </a:lnTo>
                  <a:lnTo>
                    <a:pt x="574252" y="1875080"/>
                  </a:lnTo>
                  <a:lnTo>
                    <a:pt x="568217" y="1873174"/>
                  </a:lnTo>
                  <a:lnTo>
                    <a:pt x="562500" y="1870634"/>
                  </a:lnTo>
                  <a:lnTo>
                    <a:pt x="556465" y="1867141"/>
                  </a:lnTo>
                  <a:lnTo>
                    <a:pt x="550748" y="1864283"/>
                  </a:lnTo>
                  <a:lnTo>
                    <a:pt x="545031" y="1860790"/>
                  </a:lnTo>
                  <a:lnTo>
                    <a:pt x="539631" y="1856980"/>
                  </a:lnTo>
                  <a:lnTo>
                    <a:pt x="481825" y="1814111"/>
                  </a:lnTo>
                  <a:lnTo>
                    <a:pt x="481507" y="1817604"/>
                  </a:lnTo>
                  <a:lnTo>
                    <a:pt x="480554" y="1821414"/>
                  </a:lnTo>
                  <a:lnTo>
                    <a:pt x="479284" y="1824590"/>
                  </a:lnTo>
                  <a:lnTo>
                    <a:pt x="477061" y="1827765"/>
                  </a:lnTo>
                  <a:lnTo>
                    <a:pt x="47007" y="2397759"/>
                  </a:lnTo>
                  <a:lnTo>
                    <a:pt x="45102" y="2399982"/>
                  </a:lnTo>
                  <a:lnTo>
                    <a:pt x="43196" y="2401570"/>
                  </a:lnTo>
                  <a:lnTo>
                    <a:pt x="41290" y="2403475"/>
                  </a:lnTo>
                  <a:lnTo>
                    <a:pt x="39067" y="2404428"/>
                  </a:lnTo>
                  <a:lnTo>
                    <a:pt x="36844" y="2406015"/>
                  </a:lnTo>
                  <a:lnTo>
                    <a:pt x="34620" y="2406650"/>
                  </a:lnTo>
                  <a:lnTo>
                    <a:pt x="32079" y="2407603"/>
                  </a:lnTo>
                  <a:lnTo>
                    <a:pt x="29538" y="2407921"/>
                  </a:lnTo>
                  <a:lnTo>
                    <a:pt x="26997" y="2408238"/>
                  </a:lnTo>
                  <a:lnTo>
                    <a:pt x="24457" y="2408238"/>
                  </a:lnTo>
                  <a:lnTo>
                    <a:pt x="21916" y="2407921"/>
                  </a:lnTo>
                  <a:lnTo>
                    <a:pt x="20010" y="2407603"/>
                  </a:lnTo>
                  <a:lnTo>
                    <a:pt x="17469" y="2406650"/>
                  </a:lnTo>
                  <a:lnTo>
                    <a:pt x="14928" y="2405698"/>
                  </a:lnTo>
                  <a:lnTo>
                    <a:pt x="12705" y="2404428"/>
                  </a:lnTo>
                  <a:lnTo>
                    <a:pt x="10481" y="2402840"/>
                  </a:lnTo>
                  <a:lnTo>
                    <a:pt x="8258" y="2400935"/>
                  </a:lnTo>
                  <a:lnTo>
                    <a:pt x="6352" y="2399347"/>
                  </a:lnTo>
                  <a:lnTo>
                    <a:pt x="4764" y="2397124"/>
                  </a:lnTo>
                  <a:lnTo>
                    <a:pt x="3494" y="2394584"/>
                  </a:lnTo>
                  <a:lnTo>
                    <a:pt x="1906" y="2392043"/>
                  </a:lnTo>
                  <a:lnTo>
                    <a:pt x="1270" y="2389503"/>
                  </a:lnTo>
                  <a:lnTo>
                    <a:pt x="635" y="2386963"/>
                  </a:lnTo>
                  <a:lnTo>
                    <a:pt x="0" y="2384422"/>
                  </a:lnTo>
                  <a:lnTo>
                    <a:pt x="0" y="2379659"/>
                  </a:lnTo>
                  <a:lnTo>
                    <a:pt x="1270" y="2375213"/>
                  </a:lnTo>
                  <a:lnTo>
                    <a:pt x="1906" y="2372991"/>
                  </a:lnTo>
                  <a:lnTo>
                    <a:pt x="2541" y="2370768"/>
                  </a:lnTo>
                  <a:lnTo>
                    <a:pt x="4129" y="2368545"/>
                  </a:lnTo>
                  <a:lnTo>
                    <a:pt x="5399" y="2366322"/>
                  </a:lnTo>
                  <a:lnTo>
                    <a:pt x="435770" y="1796328"/>
                  </a:lnTo>
                  <a:lnTo>
                    <a:pt x="438311" y="1793788"/>
                  </a:lnTo>
                  <a:lnTo>
                    <a:pt x="441170" y="1791248"/>
                  </a:lnTo>
                  <a:lnTo>
                    <a:pt x="444029" y="1789660"/>
                  </a:lnTo>
                  <a:lnTo>
                    <a:pt x="447205" y="1788390"/>
                  </a:lnTo>
                  <a:lnTo>
                    <a:pt x="394163" y="1748697"/>
                  </a:lnTo>
                  <a:lnTo>
                    <a:pt x="388763" y="1744569"/>
                  </a:lnTo>
                  <a:lnTo>
                    <a:pt x="383681" y="1740440"/>
                  </a:lnTo>
                  <a:lnTo>
                    <a:pt x="378917" y="1735677"/>
                  </a:lnTo>
                  <a:lnTo>
                    <a:pt x="374470" y="1730914"/>
                  </a:lnTo>
                  <a:lnTo>
                    <a:pt x="370341" y="1726468"/>
                  </a:lnTo>
                  <a:lnTo>
                    <a:pt x="366212" y="1721070"/>
                  </a:lnTo>
                  <a:lnTo>
                    <a:pt x="362719" y="1715989"/>
                  </a:lnTo>
                  <a:lnTo>
                    <a:pt x="359542" y="1710591"/>
                  </a:lnTo>
                  <a:lnTo>
                    <a:pt x="356366" y="1705193"/>
                  </a:lnTo>
                  <a:lnTo>
                    <a:pt x="353825" y="1699477"/>
                  </a:lnTo>
                  <a:lnTo>
                    <a:pt x="351284" y="1693444"/>
                  </a:lnTo>
                  <a:lnTo>
                    <a:pt x="349061" y="1687728"/>
                  </a:lnTo>
                  <a:lnTo>
                    <a:pt x="346838" y="1681695"/>
                  </a:lnTo>
                  <a:lnTo>
                    <a:pt x="345567" y="1675661"/>
                  </a:lnTo>
                  <a:lnTo>
                    <a:pt x="343979" y="1669628"/>
                  </a:lnTo>
                  <a:lnTo>
                    <a:pt x="343026" y="1663277"/>
                  </a:lnTo>
                  <a:lnTo>
                    <a:pt x="342073" y="1657244"/>
                  </a:lnTo>
                  <a:lnTo>
                    <a:pt x="341438" y="1651210"/>
                  </a:lnTo>
                  <a:lnTo>
                    <a:pt x="341438" y="1644542"/>
                  </a:lnTo>
                  <a:lnTo>
                    <a:pt x="341438" y="1638508"/>
                  </a:lnTo>
                  <a:lnTo>
                    <a:pt x="342073" y="1632475"/>
                  </a:lnTo>
                  <a:lnTo>
                    <a:pt x="343026" y="1626124"/>
                  </a:lnTo>
                  <a:lnTo>
                    <a:pt x="343662" y="1619773"/>
                  </a:lnTo>
                  <a:lnTo>
                    <a:pt x="345250" y="1613740"/>
                  </a:lnTo>
                  <a:lnTo>
                    <a:pt x="346838" y="1607707"/>
                  </a:lnTo>
                  <a:lnTo>
                    <a:pt x="348743" y="1601673"/>
                  </a:lnTo>
                  <a:lnTo>
                    <a:pt x="350967" y="1595322"/>
                  </a:lnTo>
                  <a:lnTo>
                    <a:pt x="353825" y="1589606"/>
                  </a:lnTo>
                  <a:lnTo>
                    <a:pt x="356684" y="1583891"/>
                  </a:lnTo>
                  <a:lnTo>
                    <a:pt x="359860" y="1578175"/>
                  </a:lnTo>
                  <a:lnTo>
                    <a:pt x="363036" y="1572459"/>
                  </a:lnTo>
                  <a:lnTo>
                    <a:pt x="367165" y="1567061"/>
                  </a:lnTo>
                  <a:lnTo>
                    <a:pt x="1187252" y="463909"/>
                  </a:lnTo>
                  <a:lnTo>
                    <a:pt x="1191381" y="458510"/>
                  </a:lnTo>
                  <a:lnTo>
                    <a:pt x="1195828" y="453430"/>
                  </a:lnTo>
                  <a:lnTo>
                    <a:pt x="1200274" y="448984"/>
                  </a:lnTo>
                  <a:lnTo>
                    <a:pt x="1205039" y="444538"/>
                  </a:lnTo>
                  <a:lnTo>
                    <a:pt x="1209803" y="440410"/>
                  </a:lnTo>
                  <a:lnTo>
                    <a:pt x="1214885" y="436282"/>
                  </a:lnTo>
                  <a:lnTo>
                    <a:pt x="1220284" y="432789"/>
                  </a:lnTo>
                  <a:lnTo>
                    <a:pt x="1225684" y="429614"/>
                  </a:lnTo>
                  <a:lnTo>
                    <a:pt x="1231083" y="426121"/>
                  </a:lnTo>
                  <a:lnTo>
                    <a:pt x="1236800" y="423263"/>
                  </a:lnTo>
                  <a:lnTo>
                    <a:pt x="1242518" y="421040"/>
                  </a:lnTo>
                  <a:lnTo>
                    <a:pt x="1248235" y="418817"/>
                  </a:lnTo>
                  <a:lnTo>
                    <a:pt x="1254587" y="416912"/>
                  </a:lnTo>
                  <a:lnTo>
                    <a:pt x="1260304" y="415007"/>
                  </a:lnTo>
                  <a:lnTo>
                    <a:pt x="1266339" y="414054"/>
                  </a:lnTo>
                  <a:lnTo>
                    <a:pt x="1272374" y="412784"/>
                  </a:lnTo>
                  <a:lnTo>
                    <a:pt x="1279044" y="412149"/>
                  </a:lnTo>
                  <a:lnTo>
                    <a:pt x="1285078" y="411514"/>
                  </a:lnTo>
                  <a:lnTo>
                    <a:pt x="1291113" y="411514"/>
                  </a:lnTo>
                  <a:lnTo>
                    <a:pt x="1297465" y="411514"/>
                  </a:lnTo>
                  <a:lnTo>
                    <a:pt x="1303818" y="411831"/>
                  </a:lnTo>
                  <a:lnTo>
                    <a:pt x="1309852" y="412466"/>
                  </a:lnTo>
                  <a:lnTo>
                    <a:pt x="1315887" y="413736"/>
                  </a:lnTo>
                  <a:lnTo>
                    <a:pt x="1322557" y="415007"/>
                  </a:lnTo>
                  <a:lnTo>
                    <a:pt x="1328592" y="416594"/>
                  </a:lnTo>
                  <a:lnTo>
                    <a:pt x="1334626" y="418817"/>
                  </a:lnTo>
                  <a:lnTo>
                    <a:pt x="1340344" y="420722"/>
                  </a:lnTo>
                  <a:lnTo>
                    <a:pt x="1346378" y="423263"/>
                  </a:lnTo>
                  <a:lnTo>
                    <a:pt x="1352413" y="426121"/>
                  </a:lnTo>
                  <a:lnTo>
                    <a:pt x="1358130" y="429614"/>
                  </a:lnTo>
                  <a:lnTo>
                    <a:pt x="1363530" y="433107"/>
                  </a:lnTo>
                  <a:lnTo>
                    <a:pt x="1368929" y="436917"/>
                  </a:lnTo>
                  <a:lnTo>
                    <a:pt x="1414031" y="470577"/>
                  </a:lnTo>
                  <a:lnTo>
                    <a:pt x="1396879" y="456287"/>
                  </a:lnTo>
                  <a:lnTo>
                    <a:pt x="1619666" y="182730"/>
                  </a:lnTo>
                  <a:lnTo>
                    <a:pt x="1551665" y="127515"/>
                  </a:lnTo>
                  <a:lnTo>
                    <a:pt x="1546259" y="122440"/>
                  </a:lnTo>
                  <a:lnTo>
                    <a:pt x="1541806" y="117048"/>
                  </a:lnTo>
                  <a:lnTo>
                    <a:pt x="1537354" y="111338"/>
                  </a:lnTo>
                  <a:lnTo>
                    <a:pt x="1533856" y="105629"/>
                  </a:lnTo>
                  <a:lnTo>
                    <a:pt x="1530993" y="99284"/>
                  </a:lnTo>
                  <a:lnTo>
                    <a:pt x="1528449" y="92623"/>
                  </a:lnTo>
                  <a:lnTo>
                    <a:pt x="1526859" y="85962"/>
                  </a:lnTo>
                  <a:lnTo>
                    <a:pt x="1525905" y="78984"/>
                  </a:lnTo>
                  <a:lnTo>
                    <a:pt x="1525587" y="72322"/>
                  </a:lnTo>
                  <a:lnTo>
                    <a:pt x="1525905" y="65344"/>
                  </a:lnTo>
                  <a:lnTo>
                    <a:pt x="1526541" y="58683"/>
                  </a:lnTo>
                  <a:lnTo>
                    <a:pt x="1528449" y="51704"/>
                  </a:lnTo>
                  <a:lnTo>
                    <a:pt x="1530357" y="45360"/>
                  </a:lnTo>
                  <a:lnTo>
                    <a:pt x="1533220" y="38699"/>
                  </a:lnTo>
                  <a:lnTo>
                    <a:pt x="1537036" y="32355"/>
                  </a:lnTo>
                  <a:lnTo>
                    <a:pt x="1541806" y="26645"/>
                  </a:lnTo>
                  <a:lnTo>
                    <a:pt x="1546259" y="21253"/>
                  </a:lnTo>
                  <a:lnTo>
                    <a:pt x="1551665" y="16177"/>
                  </a:lnTo>
                  <a:lnTo>
                    <a:pt x="1557390" y="12371"/>
                  </a:lnTo>
                  <a:lnTo>
                    <a:pt x="1563750" y="8565"/>
                  </a:lnTo>
                  <a:lnTo>
                    <a:pt x="1569793" y="5392"/>
                  </a:lnTo>
                  <a:lnTo>
                    <a:pt x="1576153" y="3172"/>
                  </a:lnTo>
                  <a:lnTo>
                    <a:pt x="1583150" y="1586"/>
                  </a:lnTo>
                  <a:lnTo>
                    <a:pt x="1589829" y="317"/>
                  </a:lnTo>
                  <a:lnTo>
                    <a:pt x="1596825"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21" name="组合 20"/>
          <p:cNvGrpSpPr/>
          <p:nvPr/>
        </p:nvGrpSpPr>
        <p:grpSpPr>
          <a:xfrm>
            <a:off x="4265828" y="2750654"/>
            <a:ext cx="397019" cy="397019"/>
            <a:chOff x="4732991" y="2278669"/>
            <a:chExt cx="1164618" cy="1164619"/>
          </a:xfrm>
          <a:effectLst>
            <a:reflection blurRad="88900" stA="83000" endPos="63000" dist="50800" dir="5400000" sy="-100000" algn="bl" rotWithShape="0"/>
          </a:effectLst>
        </p:grpSpPr>
        <p:sp>
          <p:nvSpPr>
            <p:cNvPr id="22" name="椭圆 21"/>
            <p:cNvSpPr/>
            <p:nvPr/>
          </p:nvSpPr>
          <p:spPr>
            <a:xfrm>
              <a:off x="4732991" y="2278669"/>
              <a:ext cx="1164618"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3" name="KSO_Shape"/>
            <p:cNvSpPr/>
            <p:nvPr/>
          </p:nvSpPr>
          <p:spPr bwMode="auto">
            <a:xfrm>
              <a:off x="5076643" y="2662172"/>
              <a:ext cx="499821" cy="431512"/>
            </a:xfrm>
            <a:custGeom>
              <a:gdLst>
                <a:gd name="T0" fmla="*/ 432306676 w 6235"/>
                <a:gd name="T1" fmla="*/ 188202068 h 5380"/>
                <a:gd name="T2" fmla="*/ 425585249 w 6235"/>
                <a:gd name="T3" fmla="*/ 175686526 h 5380"/>
                <a:gd name="T4" fmla="*/ 419517664 w 6235"/>
                <a:gd name="T5" fmla="*/ 168307917 h 5380"/>
                <a:gd name="T6" fmla="*/ 411302791 w 6235"/>
                <a:gd name="T7" fmla="*/ 163077441 h 5380"/>
                <a:gd name="T8" fmla="*/ 405981623 w 6235"/>
                <a:gd name="T9" fmla="*/ 161396108 h 5380"/>
                <a:gd name="T10" fmla="*/ 398980328 w 6235"/>
                <a:gd name="T11" fmla="*/ 160368660 h 5380"/>
                <a:gd name="T12" fmla="*/ 391979033 w 6235"/>
                <a:gd name="T13" fmla="*/ 160648984 h 5380"/>
                <a:gd name="T14" fmla="*/ 385164419 w 6235"/>
                <a:gd name="T15" fmla="*/ 162423555 h 5380"/>
                <a:gd name="T16" fmla="*/ 378816659 w 6235"/>
                <a:gd name="T17" fmla="*/ 165412355 h 5380"/>
                <a:gd name="T18" fmla="*/ 373122435 w 6235"/>
                <a:gd name="T19" fmla="*/ 169522146 h 5380"/>
                <a:gd name="T20" fmla="*/ 368361310 w 6235"/>
                <a:gd name="T21" fmla="*/ 174752316 h 5380"/>
                <a:gd name="T22" fmla="*/ 364533895 w 6235"/>
                <a:gd name="T23" fmla="*/ 181103783 h 5380"/>
                <a:gd name="T24" fmla="*/ 268103009 w 6235"/>
                <a:gd name="T25" fmla="*/ 29888304 h 5380"/>
                <a:gd name="T26" fmla="*/ 266049214 w 6235"/>
                <a:gd name="T27" fmla="*/ 22789713 h 5380"/>
                <a:gd name="T28" fmla="*/ 262781841 w 6235"/>
                <a:gd name="T29" fmla="*/ 16438552 h 5380"/>
                <a:gd name="T30" fmla="*/ 258394383 w 6235"/>
                <a:gd name="T31" fmla="*/ 10927752 h 5380"/>
                <a:gd name="T32" fmla="*/ 252980028 w 6235"/>
                <a:gd name="T33" fmla="*/ 6444705 h 5380"/>
                <a:gd name="T34" fmla="*/ 246912443 w 6235"/>
                <a:gd name="T35" fmla="*/ 2988800 h 5380"/>
                <a:gd name="T36" fmla="*/ 240191016 w 6235"/>
                <a:gd name="T37" fmla="*/ 840667 h 5380"/>
                <a:gd name="T38" fmla="*/ 233189721 w 6235"/>
                <a:gd name="T39" fmla="*/ 0 h 5380"/>
                <a:gd name="T40" fmla="*/ 225815064 w 6235"/>
                <a:gd name="T41" fmla="*/ 560343 h 5380"/>
                <a:gd name="T42" fmla="*/ 218346914 w 6235"/>
                <a:gd name="T43" fmla="*/ 2802019 h 5380"/>
                <a:gd name="T44" fmla="*/ 209665492 w 6235"/>
                <a:gd name="T45" fmla="*/ 7845714 h 5380"/>
                <a:gd name="T46" fmla="*/ 202944065 w 6235"/>
                <a:gd name="T47" fmla="*/ 14943999 h 5380"/>
                <a:gd name="T48" fmla="*/ 198183245 w 6235"/>
                <a:gd name="T49" fmla="*/ 23630380 h 5380"/>
                <a:gd name="T50" fmla="*/ 0 w 6235"/>
                <a:gd name="T51" fmla="*/ 395364689 h 5380"/>
                <a:gd name="T52" fmla="*/ 99885245 w 6235"/>
                <a:gd name="T53" fmla="*/ 395644708 h 5380"/>
                <a:gd name="T54" fmla="*/ 106606366 w 6235"/>
                <a:gd name="T55" fmla="*/ 395177603 h 5380"/>
                <a:gd name="T56" fmla="*/ 113047619 w 6235"/>
                <a:gd name="T57" fmla="*/ 393589812 h 5380"/>
                <a:gd name="T58" fmla="*/ 119022018 w 6235"/>
                <a:gd name="T59" fmla="*/ 390974574 h 5380"/>
                <a:gd name="T60" fmla="*/ 122569258 w 6235"/>
                <a:gd name="T61" fmla="*/ 388639660 h 5380"/>
                <a:gd name="T62" fmla="*/ 126303486 w 6235"/>
                <a:gd name="T63" fmla="*/ 385557623 h 5380"/>
                <a:gd name="T64" fmla="*/ 133304781 w 6235"/>
                <a:gd name="T65" fmla="*/ 376590918 h 5380"/>
                <a:gd name="T66" fmla="*/ 218907262 w 6235"/>
                <a:gd name="T67" fmla="*/ 166439803 h 5380"/>
                <a:gd name="T68" fmla="*/ 275104304 w 6235"/>
                <a:gd name="T69" fmla="*/ 476249371 h 5380"/>
                <a:gd name="T70" fmla="*/ 277811329 w 6235"/>
                <a:gd name="T71" fmla="*/ 483067637 h 5380"/>
                <a:gd name="T72" fmla="*/ 281731932 w 6235"/>
                <a:gd name="T73" fmla="*/ 488951999 h 5380"/>
                <a:gd name="T74" fmla="*/ 286493057 w 6235"/>
                <a:gd name="T75" fmla="*/ 493995389 h 5380"/>
                <a:gd name="T76" fmla="*/ 292280774 w 6235"/>
                <a:gd name="T77" fmla="*/ 497918399 h 5380"/>
                <a:gd name="T78" fmla="*/ 298721721 w 6235"/>
                <a:gd name="T79" fmla="*/ 500813655 h 5380"/>
                <a:gd name="T80" fmla="*/ 305629828 w 6235"/>
                <a:gd name="T81" fmla="*/ 502308208 h 5380"/>
                <a:gd name="T82" fmla="*/ 312817804 w 6235"/>
                <a:gd name="T83" fmla="*/ 502401446 h 5380"/>
                <a:gd name="T84" fmla="*/ 318885695 w 6235"/>
                <a:gd name="T85" fmla="*/ 501467541 h 5380"/>
                <a:gd name="T86" fmla="*/ 327660611 w 6235"/>
                <a:gd name="T87" fmla="*/ 498011636 h 5380"/>
                <a:gd name="T88" fmla="*/ 335128455 w 6235"/>
                <a:gd name="T89" fmla="*/ 492501142 h 5380"/>
                <a:gd name="T90" fmla="*/ 340916478 w 6235"/>
                <a:gd name="T91" fmla="*/ 485496095 h 5380"/>
                <a:gd name="T92" fmla="*/ 343996864 w 6235"/>
                <a:gd name="T93" fmla="*/ 479331714 h 5380"/>
                <a:gd name="T94" fmla="*/ 345303936 w 6235"/>
                <a:gd name="T95" fmla="*/ 475221923 h 5380"/>
                <a:gd name="T96" fmla="*/ 437721031 w 6235"/>
                <a:gd name="T97" fmla="*/ 371267204 h 5380"/>
                <a:gd name="T98" fmla="*/ 443975298 w 6235"/>
                <a:gd name="T99" fmla="*/ 381261051 h 5380"/>
                <a:gd name="T100" fmla="*/ 453030387 w 6235"/>
                <a:gd name="T101" fmla="*/ 388546423 h 5380"/>
                <a:gd name="T102" fmla="*/ 463672417 w 6235"/>
                <a:gd name="T103" fmla="*/ 392562670 h 5380"/>
                <a:gd name="T104" fmla="*/ 472447333 w 6235"/>
                <a:gd name="T105" fmla="*/ 393403031 h 5380"/>
                <a:gd name="T106" fmla="*/ 493918073 w 6235"/>
                <a:gd name="T107" fmla="*/ 320550845 h 53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35" h="5380">
                  <a:moveTo>
                    <a:pt x="5291" y="3432"/>
                  </a:moveTo>
                  <a:lnTo>
                    <a:pt x="4652" y="2060"/>
                  </a:lnTo>
                  <a:lnTo>
                    <a:pt x="4631" y="2018"/>
                  </a:lnTo>
                  <a:lnTo>
                    <a:pt x="4610" y="1969"/>
                  </a:lnTo>
                  <a:lnTo>
                    <a:pt x="4586" y="1924"/>
                  </a:lnTo>
                  <a:lnTo>
                    <a:pt x="4573" y="1902"/>
                  </a:lnTo>
                  <a:lnTo>
                    <a:pt x="4559" y="1881"/>
                  </a:lnTo>
                  <a:lnTo>
                    <a:pt x="4544" y="1860"/>
                  </a:lnTo>
                  <a:lnTo>
                    <a:pt x="4529" y="1839"/>
                  </a:lnTo>
                  <a:lnTo>
                    <a:pt x="4512" y="1820"/>
                  </a:lnTo>
                  <a:lnTo>
                    <a:pt x="4494" y="1802"/>
                  </a:lnTo>
                  <a:lnTo>
                    <a:pt x="4475" y="1786"/>
                  </a:lnTo>
                  <a:lnTo>
                    <a:pt x="4454" y="1771"/>
                  </a:lnTo>
                  <a:lnTo>
                    <a:pt x="4431" y="1757"/>
                  </a:lnTo>
                  <a:lnTo>
                    <a:pt x="4406" y="1746"/>
                  </a:lnTo>
                  <a:lnTo>
                    <a:pt x="4387" y="1739"/>
                  </a:lnTo>
                  <a:lnTo>
                    <a:pt x="4369" y="1733"/>
                  </a:lnTo>
                  <a:lnTo>
                    <a:pt x="4349" y="1728"/>
                  </a:lnTo>
                  <a:lnTo>
                    <a:pt x="4331" y="1723"/>
                  </a:lnTo>
                  <a:lnTo>
                    <a:pt x="4312" y="1720"/>
                  </a:lnTo>
                  <a:lnTo>
                    <a:pt x="4292" y="1718"/>
                  </a:lnTo>
                  <a:lnTo>
                    <a:pt x="4274" y="1717"/>
                  </a:lnTo>
                  <a:lnTo>
                    <a:pt x="4254" y="1717"/>
                  </a:lnTo>
                  <a:lnTo>
                    <a:pt x="4236" y="1717"/>
                  </a:lnTo>
                  <a:lnTo>
                    <a:pt x="4217" y="1718"/>
                  </a:lnTo>
                  <a:lnTo>
                    <a:pt x="4199" y="1720"/>
                  </a:lnTo>
                  <a:lnTo>
                    <a:pt x="4180" y="1724"/>
                  </a:lnTo>
                  <a:lnTo>
                    <a:pt x="4162" y="1728"/>
                  </a:lnTo>
                  <a:lnTo>
                    <a:pt x="4143" y="1733"/>
                  </a:lnTo>
                  <a:lnTo>
                    <a:pt x="4126" y="1739"/>
                  </a:lnTo>
                  <a:lnTo>
                    <a:pt x="4109" y="1746"/>
                  </a:lnTo>
                  <a:lnTo>
                    <a:pt x="4091" y="1754"/>
                  </a:lnTo>
                  <a:lnTo>
                    <a:pt x="4074" y="1761"/>
                  </a:lnTo>
                  <a:lnTo>
                    <a:pt x="4058" y="1771"/>
                  </a:lnTo>
                  <a:lnTo>
                    <a:pt x="4042" y="1781"/>
                  </a:lnTo>
                  <a:lnTo>
                    <a:pt x="4027" y="1792"/>
                  </a:lnTo>
                  <a:lnTo>
                    <a:pt x="4012" y="1803"/>
                  </a:lnTo>
                  <a:lnTo>
                    <a:pt x="3997" y="1815"/>
                  </a:lnTo>
                  <a:lnTo>
                    <a:pt x="3984" y="1828"/>
                  </a:lnTo>
                  <a:lnTo>
                    <a:pt x="3970" y="1841"/>
                  </a:lnTo>
                  <a:lnTo>
                    <a:pt x="3958" y="1856"/>
                  </a:lnTo>
                  <a:lnTo>
                    <a:pt x="3946" y="1871"/>
                  </a:lnTo>
                  <a:lnTo>
                    <a:pt x="3935" y="1887"/>
                  </a:lnTo>
                  <a:lnTo>
                    <a:pt x="3923" y="1903"/>
                  </a:lnTo>
                  <a:lnTo>
                    <a:pt x="3915" y="1920"/>
                  </a:lnTo>
                  <a:lnTo>
                    <a:pt x="3905" y="1939"/>
                  </a:lnTo>
                  <a:lnTo>
                    <a:pt x="3898" y="1957"/>
                  </a:lnTo>
                  <a:lnTo>
                    <a:pt x="3430" y="3400"/>
                  </a:lnTo>
                  <a:lnTo>
                    <a:pt x="2872" y="320"/>
                  </a:lnTo>
                  <a:lnTo>
                    <a:pt x="2868" y="300"/>
                  </a:lnTo>
                  <a:lnTo>
                    <a:pt x="2863" y="281"/>
                  </a:lnTo>
                  <a:lnTo>
                    <a:pt x="2857" y="263"/>
                  </a:lnTo>
                  <a:lnTo>
                    <a:pt x="2850" y="244"/>
                  </a:lnTo>
                  <a:lnTo>
                    <a:pt x="2842" y="226"/>
                  </a:lnTo>
                  <a:lnTo>
                    <a:pt x="2834" y="209"/>
                  </a:lnTo>
                  <a:lnTo>
                    <a:pt x="2825" y="192"/>
                  </a:lnTo>
                  <a:lnTo>
                    <a:pt x="2815" y="176"/>
                  </a:lnTo>
                  <a:lnTo>
                    <a:pt x="2804" y="160"/>
                  </a:lnTo>
                  <a:lnTo>
                    <a:pt x="2793" y="146"/>
                  </a:lnTo>
                  <a:lnTo>
                    <a:pt x="2781" y="131"/>
                  </a:lnTo>
                  <a:lnTo>
                    <a:pt x="2768" y="117"/>
                  </a:lnTo>
                  <a:lnTo>
                    <a:pt x="2755" y="105"/>
                  </a:lnTo>
                  <a:lnTo>
                    <a:pt x="2740" y="93"/>
                  </a:lnTo>
                  <a:lnTo>
                    <a:pt x="2725" y="80"/>
                  </a:lnTo>
                  <a:lnTo>
                    <a:pt x="2710" y="69"/>
                  </a:lnTo>
                  <a:lnTo>
                    <a:pt x="2696" y="59"/>
                  </a:lnTo>
                  <a:lnTo>
                    <a:pt x="2678" y="49"/>
                  </a:lnTo>
                  <a:lnTo>
                    <a:pt x="2662" y="41"/>
                  </a:lnTo>
                  <a:lnTo>
                    <a:pt x="2645" y="32"/>
                  </a:lnTo>
                  <a:lnTo>
                    <a:pt x="2628" y="26"/>
                  </a:lnTo>
                  <a:lnTo>
                    <a:pt x="2610" y="20"/>
                  </a:lnTo>
                  <a:lnTo>
                    <a:pt x="2592" y="14"/>
                  </a:lnTo>
                  <a:lnTo>
                    <a:pt x="2573" y="9"/>
                  </a:lnTo>
                  <a:lnTo>
                    <a:pt x="2555" y="5"/>
                  </a:lnTo>
                  <a:lnTo>
                    <a:pt x="2536" y="2"/>
                  </a:lnTo>
                  <a:lnTo>
                    <a:pt x="2517" y="1"/>
                  </a:lnTo>
                  <a:lnTo>
                    <a:pt x="2498" y="0"/>
                  </a:lnTo>
                  <a:lnTo>
                    <a:pt x="2478" y="0"/>
                  </a:lnTo>
                  <a:lnTo>
                    <a:pt x="2459" y="1"/>
                  </a:lnTo>
                  <a:lnTo>
                    <a:pt x="2439" y="2"/>
                  </a:lnTo>
                  <a:lnTo>
                    <a:pt x="2419" y="6"/>
                  </a:lnTo>
                  <a:lnTo>
                    <a:pt x="2391" y="12"/>
                  </a:lnTo>
                  <a:lnTo>
                    <a:pt x="2365" y="20"/>
                  </a:lnTo>
                  <a:lnTo>
                    <a:pt x="2339" y="30"/>
                  </a:lnTo>
                  <a:lnTo>
                    <a:pt x="2314" y="41"/>
                  </a:lnTo>
                  <a:lnTo>
                    <a:pt x="2291" y="54"/>
                  </a:lnTo>
                  <a:lnTo>
                    <a:pt x="2267" y="68"/>
                  </a:lnTo>
                  <a:lnTo>
                    <a:pt x="2246" y="84"/>
                  </a:lnTo>
                  <a:lnTo>
                    <a:pt x="2227" y="101"/>
                  </a:lnTo>
                  <a:lnTo>
                    <a:pt x="2207" y="120"/>
                  </a:lnTo>
                  <a:lnTo>
                    <a:pt x="2190" y="139"/>
                  </a:lnTo>
                  <a:lnTo>
                    <a:pt x="2174" y="160"/>
                  </a:lnTo>
                  <a:lnTo>
                    <a:pt x="2159" y="183"/>
                  </a:lnTo>
                  <a:lnTo>
                    <a:pt x="2145" y="205"/>
                  </a:lnTo>
                  <a:lnTo>
                    <a:pt x="2134" y="228"/>
                  </a:lnTo>
                  <a:lnTo>
                    <a:pt x="2123" y="253"/>
                  </a:lnTo>
                  <a:lnTo>
                    <a:pt x="2116" y="279"/>
                  </a:lnTo>
                  <a:lnTo>
                    <a:pt x="823" y="3453"/>
                  </a:lnTo>
                  <a:lnTo>
                    <a:pt x="3" y="3453"/>
                  </a:lnTo>
                  <a:lnTo>
                    <a:pt x="0" y="4233"/>
                  </a:lnTo>
                  <a:lnTo>
                    <a:pt x="1033" y="4233"/>
                  </a:lnTo>
                  <a:lnTo>
                    <a:pt x="1052" y="4235"/>
                  </a:lnTo>
                  <a:lnTo>
                    <a:pt x="1070" y="4236"/>
                  </a:lnTo>
                  <a:lnTo>
                    <a:pt x="1088" y="4236"/>
                  </a:lnTo>
                  <a:lnTo>
                    <a:pt x="1106" y="4235"/>
                  </a:lnTo>
                  <a:lnTo>
                    <a:pt x="1123" y="4234"/>
                  </a:lnTo>
                  <a:lnTo>
                    <a:pt x="1142" y="4231"/>
                  </a:lnTo>
                  <a:lnTo>
                    <a:pt x="1159" y="4229"/>
                  </a:lnTo>
                  <a:lnTo>
                    <a:pt x="1176" y="4225"/>
                  </a:lnTo>
                  <a:lnTo>
                    <a:pt x="1194" y="4220"/>
                  </a:lnTo>
                  <a:lnTo>
                    <a:pt x="1211" y="4214"/>
                  </a:lnTo>
                  <a:lnTo>
                    <a:pt x="1227" y="4208"/>
                  </a:lnTo>
                  <a:lnTo>
                    <a:pt x="1243" y="4202"/>
                  </a:lnTo>
                  <a:lnTo>
                    <a:pt x="1259" y="4194"/>
                  </a:lnTo>
                  <a:lnTo>
                    <a:pt x="1275" y="4186"/>
                  </a:lnTo>
                  <a:lnTo>
                    <a:pt x="1291" y="4177"/>
                  </a:lnTo>
                  <a:lnTo>
                    <a:pt x="1306" y="4167"/>
                  </a:lnTo>
                  <a:lnTo>
                    <a:pt x="1313" y="4161"/>
                  </a:lnTo>
                  <a:lnTo>
                    <a:pt x="1331" y="4148"/>
                  </a:lnTo>
                  <a:lnTo>
                    <a:pt x="1353" y="4128"/>
                  </a:lnTo>
                  <a:lnTo>
                    <a:pt x="1375" y="4107"/>
                  </a:lnTo>
                  <a:lnTo>
                    <a:pt x="1395" y="4083"/>
                  </a:lnTo>
                  <a:lnTo>
                    <a:pt x="1412" y="4059"/>
                  </a:lnTo>
                  <a:lnTo>
                    <a:pt x="1428" y="4032"/>
                  </a:lnTo>
                  <a:lnTo>
                    <a:pt x="1442" y="4004"/>
                  </a:lnTo>
                  <a:lnTo>
                    <a:pt x="1454" y="3976"/>
                  </a:lnTo>
                  <a:lnTo>
                    <a:pt x="1463" y="3946"/>
                  </a:lnTo>
                  <a:lnTo>
                    <a:pt x="2345" y="1782"/>
                  </a:lnTo>
                  <a:lnTo>
                    <a:pt x="2939" y="5061"/>
                  </a:lnTo>
                  <a:lnTo>
                    <a:pt x="2942" y="5080"/>
                  </a:lnTo>
                  <a:lnTo>
                    <a:pt x="2947" y="5099"/>
                  </a:lnTo>
                  <a:lnTo>
                    <a:pt x="2953" y="5118"/>
                  </a:lnTo>
                  <a:lnTo>
                    <a:pt x="2960" y="5136"/>
                  </a:lnTo>
                  <a:lnTo>
                    <a:pt x="2968" y="5155"/>
                  </a:lnTo>
                  <a:lnTo>
                    <a:pt x="2976" y="5172"/>
                  </a:lnTo>
                  <a:lnTo>
                    <a:pt x="2986" y="5188"/>
                  </a:lnTo>
                  <a:lnTo>
                    <a:pt x="2995" y="5204"/>
                  </a:lnTo>
                  <a:lnTo>
                    <a:pt x="3007" y="5220"/>
                  </a:lnTo>
                  <a:lnTo>
                    <a:pt x="3018" y="5235"/>
                  </a:lnTo>
                  <a:lnTo>
                    <a:pt x="3030" y="5250"/>
                  </a:lnTo>
                  <a:lnTo>
                    <a:pt x="3042" y="5263"/>
                  </a:lnTo>
                  <a:lnTo>
                    <a:pt x="3056" y="5277"/>
                  </a:lnTo>
                  <a:lnTo>
                    <a:pt x="3069" y="5289"/>
                  </a:lnTo>
                  <a:lnTo>
                    <a:pt x="3084" y="5300"/>
                  </a:lnTo>
                  <a:lnTo>
                    <a:pt x="3099" y="5311"/>
                  </a:lnTo>
                  <a:lnTo>
                    <a:pt x="3115" y="5321"/>
                  </a:lnTo>
                  <a:lnTo>
                    <a:pt x="3131" y="5331"/>
                  </a:lnTo>
                  <a:lnTo>
                    <a:pt x="3148" y="5340"/>
                  </a:lnTo>
                  <a:lnTo>
                    <a:pt x="3164" y="5348"/>
                  </a:lnTo>
                  <a:lnTo>
                    <a:pt x="3182" y="5356"/>
                  </a:lnTo>
                  <a:lnTo>
                    <a:pt x="3200" y="5362"/>
                  </a:lnTo>
                  <a:lnTo>
                    <a:pt x="3218" y="5367"/>
                  </a:lnTo>
                  <a:lnTo>
                    <a:pt x="3236" y="5372"/>
                  </a:lnTo>
                  <a:lnTo>
                    <a:pt x="3255" y="5375"/>
                  </a:lnTo>
                  <a:lnTo>
                    <a:pt x="3274" y="5378"/>
                  </a:lnTo>
                  <a:lnTo>
                    <a:pt x="3293" y="5380"/>
                  </a:lnTo>
                  <a:lnTo>
                    <a:pt x="3313" y="5380"/>
                  </a:lnTo>
                  <a:lnTo>
                    <a:pt x="3332" y="5380"/>
                  </a:lnTo>
                  <a:lnTo>
                    <a:pt x="3351" y="5379"/>
                  </a:lnTo>
                  <a:lnTo>
                    <a:pt x="3371" y="5378"/>
                  </a:lnTo>
                  <a:lnTo>
                    <a:pt x="3390" y="5374"/>
                  </a:lnTo>
                  <a:lnTo>
                    <a:pt x="3416" y="5369"/>
                  </a:lnTo>
                  <a:lnTo>
                    <a:pt x="3441" y="5362"/>
                  </a:lnTo>
                  <a:lnTo>
                    <a:pt x="3466" y="5353"/>
                  </a:lnTo>
                  <a:lnTo>
                    <a:pt x="3488" y="5343"/>
                  </a:lnTo>
                  <a:lnTo>
                    <a:pt x="3510" y="5332"/>
                  </a:lnTo>
                  <a:lnTo>
                    <a:pt x="3532" y="5319"/>
                  </a:lnTo>
                  <a:lnTo>
                    <a:pt x="3552" y="5305"/>
                  </a:lnTo>
                  <a:lnTo>
                    <a:pt x="3572" y="5290"/>
                  </a:lnTo>
                  <a:lnTo>
                    <a:pt x="3590" y="5273"/>
                  </a:lnTo>
                  <a:lnTo>
                    <a:pt x="3608" y="5256"/>
                  </a:lnTo>
                  <a:lnTo>
                    <a:pt x="3624" y="5237"/>
                  </a:lnTo>
                  <a:lnTo>
                    <a:pt x="3638" y="5217"/>
                  </a:lnTo>
                  <a:lnTo>
                    <a:pt x="3652" y="5198"/>
                  </a:lnTo>
                  <a:lnTo>
                    <a:pt x="3664" y="5177"/>
                  </a:lnTo>
                  <a:lnTo>
                    <a:pt x="3675" y="5155"/>
                  </a:lnTo>
                  <a:lnTo>
                    <a:pt x="3685" y="5132"/>
                  </a:lnTo>
                  <a:lnTo>
                    <a:pt x="3691" y="5110"/>
                  </a:lnTo>
                  <a:lnTo>
                    <a:pt x="3699" y="5088"/>
                  </a:lnTo>
                  <a:lnTo>
                    <a:pt x="4317" y="3181"/>
                  </a:lnTo>
                  <a:lnTo>
                    <a:pt x="4676" y="3944"/>
                  </a:lnTo>
                  <a:lnTo>
                    <a:pt x="4689" y="3975"/>
                  </a:lnTo>
                  <a:lnTo>
                    <a:pt x="4702" y="4003"/>
                  </a:lnTo>
                  <a:lnTo>
                    <a:pt x="4718" y="4032"/>
                  </a:lnTo>
                  <a:lnTo>
                    <a:pt x="4737" y="4057"/>
                  </a:lnTo>
                  <a:lnTo>
                    <a:pt x="4756" y="4082"/>
                  </a:lnTo>
                  <a:lnTo>
                    <a:pt x="4779" y="4104"/>
                  </a:lnTo>
                  <a:lnTo>
                    <a:pt x="4802" y="4124"/>
                  </a:lnTo>
                  <a:lnTo>
                    <a:pt x="4827" y="4143"/>
                  </a:lnTo>
                  <a:lnTo>
                    <a:pt x="4853" y="4160"/>
                  </a:lnTo>
                  <a:lnTo>
                    <a:pt x="4880" y="4173"/>
                  </a:lnTo>
                  <a:lnTo>
                    <a:pt x="4908" y="4186"/>
                  </a:lnTo>
                  <a:lnTo>
                    <a:pt x="4938" y="4196"/>
                  </a:lnTo>
                  <a:lnTo>
                    <a:pt x="4967" y="4203"/>
                  </a:lnTo>
                  <a:lnTo>
                    <a:pt x="4998" y="4208"/>
                  </a:lnTo>
                  <a:lnTo>
                    <a:pt x="5029" y="4211"/>
                  </a:lnTo>
                  <a:lnTo>
                    <a:pt x="5061" y="4212"/>
                  </a:lnTo>
                  <a:lnTo>
                    <a:pt x="5074" y="4212"/>
                  </a:lnTo>
                  <a:lnTo>
                    <a:pt x="6235" y="4212"/>
                  </a:lnTo>
                  <a:lnTo>
                    <a:pt x="6235" y="3432"/>
                  </a:lnTo>
                  <a:lnTo>
                    <a:pt x="5291" y="3432"/>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pic>
        <p:nvPicPr>
          <p:cNvPr id="24" name="Two Steps From Hell - Victory - 纯音乐版">
            <a:hlinkClick action="ppaction://media"/>
          </p:cNvPr>
          <p:cNvPicPr>
            <a:picLocks noChangeAspect="1"/>
          </p:cNvPicPr>
          <p:nvPr>
            <a:audioFile r:link="rId3"/>
            <p:extLst>
              <p:ext uri="{DAA4B4D4-6D71-4841-9C94-3DE7FCFB9230}">
                <p14:media xmlns:p14="http://schemas.microsoft.com/office/powerpoint/2010/main" r:embed="rId4"/>
              </p:ext>
            </p:extLst>
          </p:nvPr>
        </p:nvPicPr>
        <p:blipFill>
          <a:blip r:embed="rId2"/>
          <a:stretch>
            <a:fillRect/>
          </a:stretch>
        </p:blipFill>
        <p:spPr>
          <a:xfrm>
            <a:off x="-4129668" y="-1870152"/>
            <a:ext cx="609600" cy="609600"/>
          </a:xfrm>
          <a:prstGeom prst="rect">
            <a:avLst/>
          </a:prstGeom>
        </p:spPr>
      </p:pic>
    </p:spTree>
  </p:cSld>
  <p:clrMapOvr>
    <a:masterClrMapping/>
  </p:clrMapOvr>
  <mc:AlternateContent>
    <mc:Choice xmlns:p14="http://schemas.microsoft.com/office/powerpoint/2010/main" Requires="p14">
      <p:transition spd="slow" advTm="0" p14:dur="3400">
        <p14:revea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set>
                                      <p:cBhvr>
                                        <p:cTn id="12" dur="455" fill="hold">
                                          <p:stCondLst>
                                            <p:cond delay="0"/>
                                          </p:stCondLst>
                                        </p:cTn>
                                        <p:tgtEl>
                                          <p:spTgt spid="8"/>
                                        </p:tgtEl>
                                        <p:attrNameLst>
                                          <p:attrName>style.rotation</p:attrName>
                                        </p:attrNameLst>
                                      </p:cBhvr>
                                      <p:to>
                                        <p:strVal val="-45.0"/>
                                      </p:to>
                                    </p:set>
                                    <p:anim calcmode="lin" valueType="num">
                                      <p:cBhvr>
                                        <p:cTn id="13"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nodeType="clickPar">
                      <p:stCondLst>
                        <p:cond delay="indefinite"/>
                        <p:cond evt="onBegin" delay="0">
                          <p:tn val="16"/>
                        </p:cond>
                      </p:stCondLst>
                      <p:childTnLst>
                        <p:par>
                          <p:cTn id="18" fill="hold">
                            <p:stCondLst>
                              <p:cond delay="0"/>
                            </p:stCondLst>
                            <p:childTnLst>
                              <p:par>
                                <p:cTn id="19" presetID="16" presetClass="entr" presetSubtype="21" fill="hold" grpId="0" nodeType="clickEffect">
                                  <p:stCondLst>
                                    <p:cond delay="0"/>
                                  </p:stCondLst>
                                  <p:iterate type="lt">
                                    <p:tmPct val="10000"/>
                                  </p:iterate>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nodeType="afterGroup">
                            <p:stCondLst>
                              <p:cond delay="500"/>
                            </p:stCondLst>
                            <p:childTnLst>
                              <p:par>
                                <p:cTn id="23" presetID="2" presetClass="entr" presetSubtype="2" accel="5330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500" fill="hold"/>
                                        <p:tgtEl>
                                          <p:spTgt spid="15"/>
                                        </p:tgtEl>
                                        <p:attrNameLst>
                                          <p:attrName>ppt_x</p:attrName>
                                        </p:attrNameLst>
                                      </p:cBhvr>
                                      <p:tavLst>
                                        <p:tav tm="0">
                                          <p:val>
                                            <p:strVal val="1+#ppt_w/2"/>
                                          </p:val>
                                        </p:tav>
                                        <p:tav tm="100000">
                                          <p:val>
                                            <p:strVal val="#ppt_x"/>
                                          </p:val>
                                        </p:tav>
                                      </p:tavLst>
                                    </p:anim>
                                    <p:anim calcmode="lin" valueType="num">
                                      <p:cBhvr additive="base">
                                        <p:cTn id="26" dur="15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2" accel="53300" fill="hold" nodeType="withEffect">
                                  <p:stCondLst>
                                    <p:cond delay="1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1500" fill="hold"/>
                                        <p:tgtEl>
                                          <p:spTgt spid="18"/>
                                        </p:tgtEl>
                                        <p:attrNameLst>
                                          <p:attrName>ppt_x</p:attrName>
                                        </p:attrNameLst>
                                      </p:cBhvr>
                                      <p:tavLst>
                                        <p:tav tm="0">
                                          <p:val>
                                            <p:strVal val="1+#ppt_w/2"/>
                                          </p:val>
                                        </p:tav>
                                        <p:tav tm="100000">
                                          <p:val>
                                            <p:strVal val="#ppt_x"/>
                                          </p:val>
                                        </p:tav>
                                      </p:tavLst>
                                    </p:anim>
                                    <p:anim calcmode="lin" valueType="num">
                                      <p:cBhvr additive="base">
                                        <p:cTn id="30" dur="1500" fill="hold"/>
                                        <p:tgtEl>
                                          <p:spTgt spid="18"/>
                                        </p:tgtEl>
                                        <p:attrNameLst>
                                          <p:attrName>ppt_y</p:attrName>
                                        </p:attrNameLst>
                                      </p:cBhvr>
                                      <p:tavLst>
                                        <p:tav tm="0">
                                          <p:val>
                                            <p:strVal val="#ppt_y"/>
                                          </p:val>
                                        </p:tav>
                                        <p:tav tm="100000">
                                          <p:val>
                                            <p:strVal val="#ppt_y"/>
                                          </p:val>
                                        </p:tav>
                                      </p:tavLst>
                                    </p:anim>
                                  </p:childTnLst>
                                </p:cTn>
                              </p:par>
                              <p:par>
                                <p:cTn id="31" presetID="2" presetClass="entr" presetSubtype="2" accel="53300" fill="hold" nodeType="withEffect">
                                  <p:stCondLst>
                                    <p:cond delay="2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500" fill="hold"/>
                                        <p:tgtEl>
                                          <p:spTgt spid="21"/>
                                        </p:tgtEl>
                                        <p:attrNameLst>
                                          <p:attrName>ppt_x</p:attrName>
                                        </p:attrNameLst>
                                      </p:cBhvr>
                                      <p:tavLst>
                                        <p:tav tm="0">
                                          <p:val>
                                            <p:strVal val="1+#ppt_w/2"/>
                                          </p:val>
                                        </p:tav>
                                        <p:tav tm="100000">
                                          <p:val>
                                            <p:strVal val="#ppt_x"/>
                                          </p:val>
                                        </p:tav>
                                      </p:tavLst>
                                    </p:anim>
                                    <p:anim calcmode="lin" valueType="num">
                                      <p:cBhvr additive="base">
                                        <p:cTn id="34" dur="1500" fill="hold"/>
                                        <p:tgtEl>
                                          <p:spTgt spid="21"/>
                                        </p:tgtEl>
                                        <p:attrNameLst>
                                          <p:attrName>ppt_y</p:attrName>
                                        </p:attrNameLst>
                                      </p:cBhvr>
                                      <p:tavLst>
                                        <p:tav tm="0">
                                          <p:val>
                                            <p:strVal val="#ppt_y"/>
                                          </p:val>
                                        </p:tav>
                                        <p:tav tm="100000">
                                          <p:val>
                                            <p:strVal val="#ppt_y"/>
                                          </p:val>
                                        </p:tav>
                                      </p:tavLst>
                                    </p:anim>
                                  </p:childTnLst>
                                </p:cTn>
                              </p:par>
                              <p:par>
                                <p:cTn id="35" presetID="2" presetClass="entr" presetSubtype="2" accel="53300" fill="hold" nodeType="withEffect">
                                  <p:stCondLst>
                                    <p:cond delay="30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500" fill="hold"/>
                                        <p:tgtEl>
                                          <p:spTgt spid="10"/>
                                        </p:tgtEl>
                                        <p:attrNameLst>
                                          <p:attrName>ppt_x</p:attrName>
                                        </p:attrNameLst>
                                      </p:cBhvr>
                                      <p:tavLst>
                                        <p:tav tm="0">
                                          <p:val>
                                            <p:strVal val="1+#ppt_w/2"/>
                                          </p:val>
                                        </p:tav>
                                        <p:tav tm="100000">
                                          <p:val>
                                            <p:strVal val="#ppt_x"/>
                                          </p:val>
                                        </p:tav>
                                      </p:tavLst>
                                    </p:anim>
                                    <p:anim calcmode="lin" valueType="num">
                                      <p:cBhvr additive="base">
                                        <p:cTn id="38" dur="1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24"/>
                </p:tgtEl>
              </p:cMediaNode>
            </p:audio>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任意多边形 2"/>
          <p:cNvSpPr/>
          <p:nvPr/>
        </p:nvSpPr>
        <p:spPr>
          <a:xfrm>
            <a:off x="2405740" y="2300410"/>
            <a:ext cx="335606" cy="369524"/>
          </a:xfrm>
          <a:custGeom>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44" tIns="34270" rIns="68544" bIns="34270" anchor="ctr"/>
          <a:lstStyle/>
          <a:p>
            <a:pPr algn="ctr" fontAlgn="base">
              <a:defRPr/>
            </a:pPr>
            <a:endParaRPr lang="zh-CN" altLang="en-US" sz="100" strike="noStrike" noProof="1">
              <a:solidFill>
                <a:prstClr val="white"/>
              </a:solidFill>
            </a:endParaRPr>
          </a:p>
        </p:txBody>
      </p:sp>
      <p:sp>
        <p:nvSpPr>
          <p:cNvPr id="4" name="矩形 3"/>
          <p:cNvSpPr/>
          <p:nvPr/>
        </p:nvSpPr>
        <p:spPr>
          <a:xfrm>
            <a:off x="2736881" y="2302196"/>
            <a:ext cx="5262578" cy="3695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1199" tIns="0" rIns="101199"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080"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PPT</a:t>
            </a:r>
            <a:r>
              <a:rPr kumimoji="0" lang="zh-CN" altLang="en-US" sz="2080"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汇    </a:t>
            </a:r>
            <a:r>
              <a:rPr kumimoji="0" lang="en-US" altLang="zh-CN" sz="2080"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www.ppthui.com</a:t>
            </a:r>
            <a:endParaRPr kumimoji="0" lang="zh-CN" altLang="en-US" sz="2080"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7" name="矩形 6"/>
          <p:cNvSpPr/>
          <p:nvPr/>
        </p:nvSpPr>
        <p:spPr>
          <a:xfrm>
            <a:off x="1144542" y="1871085"/>
            <a:ext cx="5235801" cy="4355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080"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上万精品</a:t>
            </a:r>
            <a:r>
              <a:rPr kumimoji="0" lang="en-US" altLang="zh-CN" sz="2080"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080"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2420"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080"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zh-CN" altLang="en-US" sz="2080"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sp>
        <p:nvSpPr>
          <p:cNvPr id="6" name="直角三角形 5"/>
          <p:cNvSpPr/>
          <p:nvPr/>
        </p:nvSpPr>
        <p:spPr>
          <a:xfrm>
            <a:off x="6380342" y="1868408"/>
            <a:ext cx="480201" cy="43825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44" tIns="34270" rIns="68544" bIns="34270" anchor="ctr"/>
          <a:lstStyle/>
          <a:p>
            <a:pPr algn="ctr" fontAlgn="base">
              <a:defRPr/>
            </a:pPr>
            <a:endParaRPr lang="zh-CN" altLang="en-US" sz="100" strike="noStrike" noProof="1">
              <a:solidFill>
                <a:prstClr val="white"/>
              </a:solidFill>
            </a:endParaRPr>
          </a:p>
        </p:txBody>
      </p:sp>
      <p:sp>
        <p:nvSpPr>
          <p:cNvPr id="38917" name="矩形 11"/>
          <p:cNvSpPr/>
          <p:nvPr/>
        </p:nvSpPr>
        <p:spPr>
          <a:xfrm>
            <a:off x="2187061" y="2848447"/>
            <a:ext cx="4701153" cy="951479"/>
          </a:xfrm>
          <a:prstGeom prst="rect">
            <a:avLst/>
          </a:prstGeom>
          <a:noFill/>
          <a:ln w="25400">
            <a:noFill/>
          </a:ln>
        </p:spPr>
        <p:txBody>
          <a:bodyPr lIns="68544" tIns="34270" rIns="68544" bIns="34270" anchor="ctr"/>
          <a:lstStyle/>
          <a:p>
            <a:pPr eaLnBrk="0" hangingPunct="0">
              <a:lnSpc>
                <a:spcPts val="2400"/>
              </a:lnSpc>
            </a:pPr>
            <a:r>
              <a:rPr lang="en-US" altLang="zh-CN" sz="790" b="1">
                <a:solidFill>
                  <a:srgbClr val="4A452A"/>
                </a:solidFill>
                <a:latin typeface="微软雅黑" panose="020b0503020204020204" pitchFamily="34" charset="-122"/>
                <a:ea typeface="微软雅黑" panose="020b0503020204020204" pitchFamily="34" charset="-122"/>
              </a:rPr>
              <a:t>PPT</a:t>
            </a:r>
            <a:r>
              <a:rPr lang="zh-CN" altLang="en-US" sz="790" b="1">
                <a:solidFill>
                  <a:srgbClr val="4A452A"/>
                </a:solidFill>
                <a:latin typeface="微软雅黑" panose="020b0503020204020204" pitchFamily="34" charset="-122"/>
                <a:ea typeface="微软雅黑" panose="020b0503020204020204" pitchFamily="34" charset="-122"/>
              </a:rPr>
              <a:t>模板下载：</a:t>
            </a:r>
            <a:r>
              <a:rPr lang="en-US" altLang="zh-CN" sz="790" b="1">
                <a:solidFill>
                  <a:srgbClr val="FFC000"/>
                </a:solidFill>
                <a:latin typeface="微软雅黑" panose="020b0503020204020204" pitchFamily="34" charset="-122"/>
                <a:ea typeface="微软雅黑" panose="020b0503020204020204" pitchFamily="34" charset="-122"/>
                <a:hlinkClick r:id="rId3"/>
              </a:rPr>
              <a:t>www.ppthui.com/muban/</a:t>
            </a:r>
            <a:r>
              <a:rPr lang="en-US" altLang="zh-CN" sz="790" b="1">
                <a:solidFill>
                  <a:srgbClr val="FFC000"/>
                </a:solidFill>
                <a:latin typeface="微软雅黑" panose="020b0503020204020204" pitchFamily="34" charset="-122"/>
                <a:ea typeface="微软雅黑" panose="020b0503020204020204" pitchFamily="34" charset="-122"/>
              </a:rPr>
              <a:t>            </a:t>
            </a:r>
            <a:r>
              <a:rPr lang="zh-CN" altLang="en-US" sz="790" b="1">
                <a:solidFill>
                  <a:srgbClr val="4A452A"/>
                </a:solidFill>
                <a:latin typeface="微软雅黑" panose="020b0503020204020204" pitchFamily="34" charset="-122"/>
                <a:ea typeface="微软雅黑" panose="020b0503020204020204" pitchFamily="34" charset="-122"/>
              </a:rPr>
              <a:t>行业</a:t>
            </a:r>
            <a:r>
              <a:rPr lang="en-US" altLang="zh-CN" sz="790" b="1">
                <a:solidFill>
                  <a:srgbClr val="4A452A"/>
                </a:solidFill>
                <a:latin typeface="微软雅黑" panose="020b0503020204020204" pitchFamily="34" charset="-122"/>
                <a:ea typeface="微软雅黑" panose="020b0503020204020204" pitchFamily="34" charset="-122"/>
              </a:rPr>
              <a:t>PPT</a:t>
            </a:r>
            <a:r>
              <a:rPr lang="zh-CN" altLang="en-US" sz="790" b="1">
                <a:solidFill>
                  <a:srgbClr val="4A452A"/>
                </a:solidFill>
                <a:latin typeface="微软雅黑" panose="020b0503020204020204" pitchFamily="34" charset="-122"/>
                <a:ea typeface="微软雅黑" panose="020b0503020204020204" pitchFamily="34" charset="-122"/>
              </a:rPr>
              <a:t>模板：</a:t>
            </a:r>
            <a:r>
              <a:rPr lang="en-US" altLang="zh-CN" sz="790" b="1">
                <a:solidFill>
                  <a:srgbClr val="4A452A"/>
                </a:solidFill>
                <a:latin typeface="微软雅黑" panose="020b0503020204020204" pitchFamily="34" charset="-122"/>
                <a:ea typeface="微软雅黑" panose="020b0503020204020204" pitchFamily="34" charset="-122"/>
                <a:hlinkClick r:id="rId4"/>
              </a:rPr>
              <a:t>www.ppthui.com/hangye/</a:t>
            </a:r>
            <a:endParaRPr lang="en-US" altLang="zh-CN" sz="790"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r>
              <a:rPr lang="zh-CN" altLang="en-US" sz="790" b="1">
                <a:solidFill>
                  <a:srgbClr val="4A452A"/>
                </a:solidFill>
                <a:latin typeface="微软雅黑" panose="020b0503020204020204" pitchFamily="34" charset="-122"/>
                <a:ea typeface="微软雅黑" panose="020b0503020204020204" pitchFamily="34" charset="-122"/>
              </a:rPr>
              <a:t>工作</a:t>
            </a:r>
            <a:r>
              <a:rPr lang="en-US" altLang="zh-CN" sz="790" b="1">
                <a:solidFill>
                  <a:srgbClr val="4A452A"/>
                </a:solidFill>
                <a:latin typeface="微软雅黑" panose="020b0503020204020204" pitchFamily="34" charset="-122"/>
                <a:ea typeface="微软雅黑" panose="020b0503020204020204" pitchFamily="34" charset="-122"/>
              </a:rPr>
              <a:t>PPT</a:t>
            </a:r>
            <a:r>
              <a:rPr lang="zh-CN" altLang="en-US" sz="790" b="1">
                <a:solidFill>
                  <a:srgbClr val="4A452A"/>
                </a:solidFill>
                <a:latin typeface="微软雅黑" panose="020b0503020204020204" pitchFamily="34" charset="-122"/>
                <a:ea typeface="微软雅黑" panose="020b0503020204020204" pitchFamily="34" charset="-122"/>
              </a:rPr>
              <a:t>模板：</a:t>
            </a:r>
            <a:r>
              <a:rPr lang="en-US" altLang="zh-CN" sz="790" b="1">
                <a:solidFill>
                  <a:srgbClr val="4A452A"/>
                </a:solidFill>
                <a:latin typeface="微软雅黑" panose="020b0503020204020204" pitchFamily="34" charset="-122"/>
                <a:ea typeface="微软雅黑" panose="020b0503020204020204" pitchFamily="34" charset="-122"/>
                <a:hlinkClick r:id="rId5"/>
              </a:rPr>
              <a:t>www.ppthui.com/gongzuo/</a:t>
            </a:r>
            <a:r>
              <a:rPr lang="en-US" altLang="zh-CN" sz="790" b="1">
                <a:solidFill>
                  <a:srgbClr val="4A452A"/>
                </a:solidFill>
                <a:latin typeface="微软雅黑" panose="020b0503020204020204" pitchFamily="34" charset="-122"/>
                <a:ea typeface="微软雅黑" panose="020b0503020204020204" pitchFamily="34" charset="-122"/>
              </a:rPr>
              <a:t>         </a:t>
            </a:r>
            <a:r>
              <a:rPr lang="zh-CN" altLang="en-US" sz="790" b="1">
                <a:solidFill>
                  <a:srgbClr val="4A452A"/>
                </a:solidFill>
                <a:latin typeface="微软雅黑" panose="020b0503020204020204" pitchFamily="34" charset="-122"/>
                <a:ea typeface="微软雅黑" panose="020b0503020204020204" pitchFamily="34" charset="-122"/>
              </a:rPr>
              <a:t>节日</a:t>
            </a:r>
            <a:r>
              <a:rPr lang="en-US" altLang="zh-CN" sz="790" b="1">
                <a:solidFill>
                  <a:srgbClr val="4A452A"/>
                </a:solidFill>
                <a:latin typeface="微软雅黑" panose="020b0503020204020204" pitchFamily="34" charset="-122"/>
                <a:ea typeface="微软雅黑" panose="020b0503020204020204" pitchFamily="34" charset="-122"/>
              </a:rPr>
              <a:t>PPT</a:t>
            </a:r>
            <a:r>
              <a:rPr lang="zh-CN" altLang="en-US" sz="790" b="1">
                <a:solidFill>
                  <a:srgbClr val="4A452A"/>
                </a:solidFill>
                <a:latin typeface="微软雅黑" panose="020b0503020204020204" pitchFamily="34" charset="-122"/>
                <a:ea typeface="微软雅黑" panose="020b0503020204020204" pitchFamily="34" charset="-122"/>
              </a:rPr>
              <a:t>模板：</a:t>
            </a:r>
            <a:r>
              <a:rPr lang="en-US" altLang="zh-CN" sz="790" b="1">
                <a:solidFill>
                  <a:srgbClr val="4A452A"/>
                </a:solidFill>
                <a:latin typeface="微软雅黑" panose="020b0503020204020204" pitchFamily="34" charset="-122"/>
                <a:ea typeface="微软雅黑" panose="020b0503020204020204" pitchFamily="34" charset="-122"/>
                <a:hlinkClick r:id="rId6"/>
              </a:rPr>
              <a:t>www.ppthui.com/jieri/</a:t>
            </a:r>
            <a:endParaRPr lang="en-US" altLang="zh-CN" sz="790"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endParaRPr lang="en-US" altLang="zh-CN" sz="790" b="1">
              <a:solidFill>
                <a:srgbClr val="4A452A"/>
              </a:solidFill>
              <a:latin typeface="微软雅黑" panose="020b0503020204020204" pitchFamily="34" charset="-122"/>
              <a:ea typeface="微软雅黑" panose="020b0503020204020204" pitchFamily="34" charset="-122"/>
            </a:endParaRPr>
          </a:p>
        </p:txBody>
      </p:sp>
      <p:pic>
        <p:nvPicPr>
          <p:cNvPr id="38918" name="Picture 2" descr="C:\Users\20999\Desktop\PPT宣传页背景.png"/>
          <p:cNvPicPr>
            <a:picLocks noChangeAspect="1"/>
          </p:cNvPicPr>
          <p:nvPr/>
        </p:nvPicPr>
        <p:blipFill>
          <a:blip r:embed="rId7"/>
          <a:stretch>
            <a:fillRect/>
          </a:stretch>
        </p:blipFill>
        <p:spPr>
          <a:xfrm>
            <a:off x="3467003" y="731276"/>
            <a:ext cx="2142163" cy="1071082"/>
          </a:xfrm>
          <a:prstGeom prst="rect">
            <a:avLst/>
          </a:prstGeom>
          <a:noFill/>
          <a:ln w="9525">
            <a:noFill/>
          </a:ln>
        </p:spPr>
      </p:pic>
    </p:spTree>
  </p:cSld>
  <p:clrMapOvr>
    <a:masterClrMapping/>
  </p:clrMapOvr>
  <p:transition spd="med" advClick="0" advTm="0">
    <p:push dir="r"/>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nvSpPr>
        <p:spPr>
          <a:xfrm>
            <a:off x="6668" y="-10478"/>
            <a:ext cx="9136856" cy="5170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rgbClr val="FFFFFF"/>
                </a:solidFill>
                <a:latin typeface="Arial"/>
                <a:ea typeface="+mn-ea"/>
                <a:cs typeface="+mn-cs"/>
              </a:defRPr>
            </a:lvl1pPr>
            <a:lvl2pPr marL="342900" algn="l" defTabSz="685800" rtl="0" eaLnBrk="1" latinLnBrk="0" hangingPunct="1">
              <a:defRPr sz="1350" kern="1200">
                <a:solidFill>
                  <a:srgbClr val="FFFFFF"/>
                </a:solidFill>
                <a:latin typeface="Arial"/>
                <a:ea typeface="+mn-ea"/>
                <a:cs typeface="+mn-cs"/>
              </a:defRPr>
            </a:lvl2pPr>
            <a:lvl3pPr marL="685800" algn="l" defTabSz="685800" rtl="0" eaLnBrk="1" latinLnBrk="0" hangingPunct="1">
              <a:defRPr sz="1350" kern="1200">
                <a:solidFill>
                  <a:srgbClr val="FFFFFF"/>
                </a:solidFill>
                <a:latin typeface="Arial"/>
                <a:ea typeface="+mn-ea"/>
                <a:cs typeface="+mn-cs"/>
              </a:defRPr>
            </a:lvl3pPr>
            <a:lvl4pPr marL="1028700" algn="l" defTabSz="685800" rtl="0" eaLnBrk="1" latinLnBrk="0" hangingPunct="1">
              <a:defRPr sz="1350" kern="1200">
                <a:solidFill>
                  <a:srgbClr val="FFFFFF"/>
                </a:solidFill>
                <a:latin typeface="Arial"/>
                <a:ea typeface="+mn-ea"/>
                <a:cs typeface="+mn-cs"/>
              </a:defRPr>
            </a:lvl4pPr>
            <a:lvl5pPr marL="1371600" algn="l" defTabSz="685800" rtl="0" eaLnBrk="1" latinLnBrk="0" hangingPunct="1">
              <a:defRPr sz="1350" kern="1200">
                <a:solidFill>
                  <a:srgbClr val="FFFFFF"/>
                </a:solidFill>
                <a:latin typeface="Arial"/>
                <a:ea typeface="+mn-ea"/>
                <a:cs typeface="+mn-cs"/>
              </a:defRPr>
            </a:lvl5pPr>
            <a:lvl6pPr marL="1714500" algn="l" defTabSz="685800" rtl="0" eaLnBrk="1" latinLnBrk="0" hangingPunct="1">
              <a:defRPr sz="1350" kern="1200">
                <a:solidFill>
                  <a:srgbClr val="FFFFFF"/>
                </a:solidFill>
                <a:latin typeface="Arial"/>
                <a:ea typeface="+mn-ea"/>
                <a:cs typeface="+mn-cs"/>
              </a:defRPr>
            </a:lvl6pPr>
            <a:lvl7pPr marL="2057400" algn="l" defTabSz="685800" rtl="0" eaLnBrk="1" latinLnBrk="0" hangingPunct="1">
              <a:defRPr sz="1350" kern="1200">
                <a:solidFill>
                  <a:srgbClr val="FFFFFF"/>
                </a:solidFill>
                <a:latin typeface="Arial"/>
                <a:ea typeface="+mn-ea"/>
                <a:cs typeface="+mn-cs"/>
              </a:defRPr>
            </a:lvl7pPr>
            <a:lvl8pPr marL="2400300" algn="l" defTabSz="685800" rtl="0" eaLnBrk="1" latinLnBrk="0" hangingPunct="1">
              <a:defRPr sz="1350" kern="1200">
                <a:solidFill>
                  <a:srgbClr val="FFFFFF"/>
                </a:solidFill>
                <a:latin typeface="Arial"/>
                <a:ea typeface="+mn-ea"/>
                <a:cs typeface="+mn-cs"/>
              </a:defRPr>
            </a:lvl8pPr>
            <a:lvl9pPr marL="2743200" algn="l" defTabSz="685800" rtl="0" eaLnBrk="1" latinLnBrk="0" hangingPunct="1">
              <a:defRPr sz="1350" kern="1200">
                <a:solidFill>
                  <a:srgbClr val="FFFFFF"/>
                </a:solidFill>
                <a:latin typeface="Arial"/>
                <a:ea typeface="+mn-ea"/>
                <a:cs typeface="+mn-cs"/>
              </a:defRPr>
            </a:lvl9pPr>
          </a:lstStyle>
          <a:p>
            <a:pPr algn="ctr"/>
            <a:endParaRPr lang="zh-CN" altLang="en-US"/>
          </a:p>
        </p:txBody>
      </p:sp>
      <p:sp>
        <p:nvSpPr>
          <p:cNvPr id="7" name="矩形 6"/>
          <p:cNvSpPr/>
          <p:nvPr/>
        </p:nvSpPr>
        <p:spPr>
          <a:xfrm>
            <a:off x="476" y="1211580"/>
            <a:ext cx="9143524" cy="92821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685800" rtl="0" eaLnBrk="1" latinLnBrk="0" hangingPunct="1">
              <a:defRPr sz="1350" kern="1200">
                <a:solidFill>
                  <a:srgbClr val="FFFFFF"/>
                </a:solidFill>
                <a:latin typeface="Arial"/>
                <a:ea typeface="+mn-ea"/>
                <a:cs typeface="+mn-cs"/>
              </a:defRPr>
            </a:lvl1pPr>
            <a:lvl2pPr marL="342900" algn="l" defTabSz="685800" rtl="0" eaLnBrk="1" latinLnBrk="0" hangingPunct="1">
              <a:defRPr sz="1350" kern="1200">
                <a:solidFill>
                  <a:srgbClr val="FFFFFF"/>
                </a:solidFill>
                <a:latin typeface="Arial"/>
                <a:ea typeface="+mn-ea"/>
                <a:cs typeface="+mn-cs"/>
              </a:defRPr>
            </a:lvl2pPr>
            <a:lvl3pPr marL="685800" algn="l" defTabSz="685800" rtl="0" eaLnBrk="1" latinLnBrk="0" hangingPunct="1">
              <a:defRPr sz="1350" kern="1200">
                <a:solidFill>
                  <a:srgbClr val="FFFFFF"/>
                </a:solidFill>
                <a:latin typeface="Arial"/>
                <a:ea typeface="+mn-ea"/>
                <a:cs typeface="+mn-cs"/>
              </a:defRPr>
            </a:lvl3pPr>
            <a:lvl4pPr marL="1028700" algn="l" defTabSz="685800" rtl="0" eaLnBrk="1" latinLnBrk="0" hangingPunct="1">
              <a:defRPr sz="1350" kern="1200">
                <a:solidFill>
                  <a:srgbClr val="FFFFFF"/>
                </a:solidFill>
                <a:latin typeface="Arial"/>
                <a:ea typeface="+mn-ea"/>
                <a:cs typeface="+mn-cs"/>
              </a:defRPr>
            </a:lvl4pPr>
            <a:lvl5pPr marL="1371600" algn="l" defTabSz="685800" rtl="0" eaLnBrk="1" latinLnBrk="0" hangingPunct="1">
              <a:defRPr sz="1350" kern="1200">
                <a:solidFill>
                  <a:srgbClr val="FFFFFF"/>
                </a:solidFill>
                <a:latin typeface="Arial"/>
                <a:ea typeface="+mn-ea"/>
                <a:cs typeface="+mn-cs"/>
              </a:defRPr>
            </a:lvl5pPr>
            <a:lvl6pPr marL="1714500" algn="l" defTabSz="685800" rtl="0" eaLnBrk="1" latinLnBrk="0" hangingPunct="1">
              <a:defRPr sz="1350" kern="1200">
                <a:solidFill>
                  <a:srgbClr val="FFFFFF"/>
                </a:solidFill>
                <a:latin typeface="Arial"/>
                <a:ea typeface="+mn-ea"/>
                <a:cs typeface="+mn-cs"/>
              </a:defRPr>
            </a:lvl6pPr>
            <a:lvl7pPr marL="2057400" algn="l" defTabSz="685800" rtl="0" eaLnBrk="1" latinLnBrk="0" hangingPunct="1">
              <a:defRPr sz="1350" kern="1200">
                <a:solidFill>
                  <a:srgbClr val="FFFFFF"/>
                </a:solidFill>
                <a:latin typeface="Arial"/>
                <a:ea typeface="+mn-ea"/>
                <a:cs typeface="+mn-cs"/>
              </a:defRPr>
            </a:lvl7pPr>
            <a:lvl8pPr marL="2400300" algn="l" defTabSz="685800" rtl="0" eaLnBrk="1" latinLnBrk="0" hangingPunct="1">
              <a:defRPr sz="1350" kern="1200">
                <a:solidFill>
                  <a:srgbClr val="FFFFFF"/>
                </a:solidFill>
                <a:latin typeface="Arial"/>
                <a:ea typeface="+mn-ea"/>
                <a:cs typeface="+mn-cs"/>
              </a:defRPr>
            </a:lvl8pPr>
            <a:lvl9pPr marL="2743200" algn="l" defTabSz="685800" rtl="0" eaLnBrk="1" latinLnBrk="0" hangingPunct="1">
              <a:defRPr sz="1350" kern="1200">
                <a:solidFill>
                  <a:srgbClr val="FFFFFF"/>
                </a:solidFill>
                <a:latin typeface="Arial"/>
                <a:ea typeface="+mn-ea"/>
                <a:cs typeface="+mn-cs"/>
              </a:defRPr>
            </a:lvl9pPr>
          </a:lstStyle>
          <a:p>
            <a:pPr marL="0" marR="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100" b="1" i="0" u="none" strike="noStrike" kern="1200" cap="none" spc="15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10000+套</a:t>
            </a:r>
            <a:r>
              <a:rPr kumimoji="0" lang="zh-CN" altLang="en-US" sz="2081" b="1" i="0" u="none" strike="noStrike" kern="1200" cap="none" spc="15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精品</a:t>
            </a:r>
            <a:r>
              <a:rPr kumimoji="0" lang="en-US" altLang="zh-CN" sz="2081" b="1" i="0" u="none" strike="noStrike" kern="1200" cap="none" spc="15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PPT</a:t>
            </a:r>
            <a:r>
              <a:rPr kumimoji="0" lang="zh-CN" altLang="en-US" sz="2081" b="1" i="0" u="none" strike="noStrike" kern="1200" cap="none" spc="15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模板</a:t>
            </a:r>
            <a:r>
              <a:rPr kumimoji="0" lang="zh-CN" altLang="en-US" sz="2085" b="1" i="0" u="none" strike="noStrike" kern="1200" cap="none" spc="150" normalizeH="0" baseline="0" noProof="1">
                <a:solidFill>
                  <a:srgbClr val="FFC000"/>
                </a:solidFill>
                <a:effectLst>
                  <a:outerShdw blurRad="38100" dist="38100" dir="2700000" algn="tl">
                    <a:srgbClr val="000000">
                      <a:alpha val="43137"/>
                    </a:srgbClr>
                  </a:outerShdw>
                </a:effectLst>
                <a:latin typeface="微软雅黑" panose="020b0503020204020204" charset="-122"/>
                <a:ea typeface="微软雅黑"/>
                <a:cs typeface="+mn-cs"/>
              </a:rPr>
              <a:t>全部免费</a:t>
            </a:r>
            <a:r>
              <a:rPr kumimoji="0" lang="zh-CN" altLang="en-US" sz="2081" b="1" i="0" u="none" strike="noStrike" kern="1200" cap="none" spc="15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下载</a:t>
            </a:r>
            <a:endParaRPr kumimoji="0" lang="zh-CN" altLang="en-US" sz="2081" b="1" i="0" u="none" strike="noStrike" kern="1200" cap="none" spc="15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a:p>
            <a:pPr marL="0" marR="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081" b="1" i="0" u="none" strike="noStrike" kern="1200" cap="none" spc="15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www.ppthui.com</a:t>
            </a:r>
            <a:endParaRPr kumimoji="0" lang="en-US" altLang="zh-CN" sz="2081" b="1" i="0" u="none" strike="noStrike" kern="1200" cap="none" spc="15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p:txBody>
      </p:sp>
      <p:sp>
        <p:nvSpPr>
          <p:cNvPr id="38917" name="矩形 11"/>
          <p:cNvSpPr/>
          <p:nvPr/>
        </p:nvSpPr>
        <p:spPr>
          <a:xfrm>
            <a:off x="2095500" y="2336006"/>
            <a:ext cx="4950619" cy="1473517"/>
          </a:xfrm>
          <a:prstGeom prst="rect">
            <a:avLst/>
          </a:prstGeom>
          <a:noFill/>
          <a:ln w="25400">
            <a:noFill/>
          </a:ln>
        </p:spPr>
        <p:txBody>
          <a:bodyPr wrap="none" lIns="68540" tIns="34268" rIns="68540" bIns="34268" anchor="ctr">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eaLnBrk="0" hangingPunct="0">
              <a:lnSpc>
                <a:spcPts val="1800"/>
              </a:lnSpc>
            </a:pPr>
            <a:r>
              <a:rPr lang="en-US" altLang="zh-CN" sz="2100" b="1">
                <a:solidFill>
                  <a:schemeClr val="accent4">
                    <a:lumMod val="75000"/>
                  </a:schemeClr>
                </a:solidFill>
                <a:latin typeface="微软雅黑" panose="020b0503020204020204" charset="-122"/>
                <a:ea typeface="微软雅黑"/>
                <a:cs typeface="微软雅黑" panose="020b0503020204020204" charset="-122"/>
                <a:sym typeface="+mn-ea"/>
                <a:hlinkClick r:id="rId3" action="ppaction://hlinkfile"/>
              </a:rPr>
              <a:t>PPT汇</a:t>
            </a:r>
            <a:endParaRPr lang="zh-CN" altLang="en-US" sz="1800" b="1" spc="150">
              <a:solidFill>
                <a:schemeClr val="tx1"/>
              </a:solidFill>
              <a:effectLst>
                <a:outerShdw blurRad="38100" dist="38100" dir="2700000" algn="tl">
                  <a:srgbClr val="000000">
                    <a:alpha val="43137"/>
                  </a:srgbClr>
                </a:outerShdw>
              </a:effectLst>
              <a:latin typeface="微软雅黑" panose="020b0503020204020204" charset="-122"/>
              <a:ea typeface="微软雅黑"/>
              <a:cs typeface="微软雅黑" panose="020b0503020204020204" charset="-122"/>
              <a:sym typeface="+mn-ea"/>
            </a:endParaRPr>
          </a:p>
          <a:p>
            <a:pPr algn="ctr" eaLnBrk="0" hangingPunct="0">
              <a:lnSpc>
                <a:spcPts val="1800"/>
              </a:lnSpc>
            </a:pPr>
            <a:endParaRPr lang="en-US" altLang="zh-CN" sz="1800" b="1">
              <a:solidFill>
                <a:schemeClr val="tx1"/>
              </a:solidFill>
              <a:latin typeface="+mn-ea"/>
              <a:cs typeface="+mn-ea"/>
            </a:endParaRPr>
          </a:p>
          <a:p>
            <a:pPr algn="l" eaLnBrk="0" hangingPunct="0">
              <a:lnSpc>
                <a:spcPts val="1800"/>
              </a:lnSpc>
            </a:pPr>
            <a:r>
              <a:rPr lang="en-US" altLang="zh-CN" sz="900" b="1">
                <a:latin typeface="微软雅黑" panose="020b0503020204020204" charset="-122"/>
                <a:ea typeface="微软雅黑"/>
                <a:cs typeface="微软雅黑" panose="020b0503020204020204" charset="-122"/>
              </a:rPr>
              <a:t>PPT模板下载：</a:t>
            </a:r>
            <a:r>
              <a:rPr lang="en-US" altLang="zh-CN" sz="900">
                <a:latin typeface="微软雅黑" panose="020b0503020204020204" charset="-122"/>
                <a:ea typeface="微软雅黑"/>
                <a:cs typeface="微软雅黑" panose="020b0503020204020204" charset="-122"/>
                <a:hlinkClick r:id="rId4"/>
              </a:rPr>
              <a:t>www.ppthui.com/muban/</a:t>
            </a:r>
            <a:r>
              <a:rPr lang="en-US" altLang="zh-CN" sz="900" b="1">
                <a:solidFill>
                  <a:srgbClr val="FFC000"/>
                </a:solidFill>
                <a:latin typeface="微软雅黑" panose="020b0503020204020204" charset="-122"/>
                <a:ea typeface="微软雅黑"/>
                <a:cs typeface="微软雅黑" panose="020b0503020204020204" charset="-122"/>
              </a:rPr>
              <a:t>            </a:t>
            </a:r>
            <a:r>
              <a:rPr lang="en-US" altLang="zh-CN" sz="900" b="1">
                <a:latin typeface="微软雅黑" panose="020b0503020204020204" charset="-122"/>
                <a:ea typeface="微软雅黑"/>
                <a:cs typeface="微软雅黑" panose="020b0503020204020204" charset="-122"/>
              </a:rPr>
              <a:t>行业PPT模板：</a:t>
            </a:r>
            <a:r>
              <a:rPr lang="en-US" altLang="zh-CN" sz="900">
                <a:latin typeface="微软雅黑" panose="020b0503020204020204" charset="-122"/>
                <a:ea typeface="微软雅黑"/>
                <a:cs typeface="微软雅黑" panose="020b0503020204020204" charset="-122"/>
                <a:hlinkClick r:id="rId5"/>
              </a:rPr>
              <a:t>www.ppthui.com/hangye/</a:t>
            </a:r>
            <a:endParaRPr lang="en-US" altLang="zh-CN" sz="900" b="1">
              <a:solidFill>
                <a:srgbClr val="4A452A"/>
              </a:solidFill>
              <a:latin typeface="微软雅黑" panose="020b0503020204020204" charset="-122"/>
              <a:ea typeface="微软雅黑"/>
              <a:cs typeface="微软雅黑" panose="020b0503020204020204" charset="-122"/>
            </a:endParaRPr>
          </a:p>
          <a:p>
            <a:pPr algn="l" eaLnBrk="0" hangingPunct="0">
              <a:lnSpc>
                <a:spcPts val="1800"/>
              </a:lnSpc>
            </a:pPr>
            <a:r>
              <a:rPr lang="en-US" altLang="zh-CN" sz="900" b="1">
                <a:latin typeface="微软雅黑" panose="020b0503020204020204" charset="-122"/>
                <a:ea typeface="微软雅黑"/>
                <a:cs typeface="微软雅黑" panose="020b0503020204020204" charset="-122"/>
              </a:rPr>
              <a:t>工作PPT模板：</a:t>
            </a:r>
            <a:r>
              <a:rPr lang="en-US" altLang="zh-CN" sz="900">
                <a:latin typeface="微软雅黑" panose="020b0503020204020204" charset="-122"/>
                <a:ea typeface="微软雅黑"/>
                <a:cs typeface="微软雅黑" panose="020b0503020204020204" charset="-122"/>
                <a:hlinkClick r:id="rId6"/>
              </a:rPr>
              <a:t>www.ppthui.com/gongzuo/</a:t>
            </a:r>
            <a:r>
              <a:rPr lang="en-US" altLang="zh-CN" sz="900" b="1">
                <a:solidFill>
                  <a:srgbClr val="4A452A"/>
                </a:solidFill>
                <a:latin typeface="微软雅黑" panose="020b0503020204020204" charset="-122"/>
                <a:ea typeface="微软雅黑"/>
                <a:cs typeface="微软雅黑" panose="020b0503020204020204" charset="-122"/>
              </a:rPr>
              <a:t>         </a:t>
            </a:r>
            <a:r>
              <a:rPr lang="en-US" altLang="zh-CN" sz="900" b="1">
                <a:latin typeface="微软雅黑" panose="020b0503020204020204" charset="-122"/>
                <a:ea typeface="微软雅黑"/>
                <a:cs typeface="微软雅黑" panose="020b0503020204020204" charset="-122"/>
              </a:rPr>
              <a:t>节日PPT模板：</a:t>
            </a:r>
            <a:r>
              <a:rPr lang="en-US" altLang="zh-CN" sz="900">
                <a:latin typeface="微软雅黑" panose="020b0503020204020204" charset="-122"/>
                <a:ea typeface="微软雅黑"/>
                <a:cs typeface="微软雅黑" panose="020b0503020204020204" charset="-122"/>
                <a:hlinkClick r:id="rId7"/>
              </a:rPr>
              <a:t>www.ppthui.com/jieri/</a:t>
            </a:r>
            <a:endParaRPr lang="en-US" altLang="zh-CN" sz="900" b="1">
              <a:solidFill>
                <a:srgbClr val="4A452A"/>
              </a:solidFill>
              <a:latin typeface="微软雅黑" panose="020b0503020204020204" charset="-122"/>
              <a:ea typeface="微软雅黑"/>
              <a:cs typeface="微软雅黑" panose="020b0503020204020204" charset="-122"/>
              <a:hlinkClick r:id="rId7"/>
            </a:endParaRPr>
          </a:p>
          <a:p>
            <a:pPr algn="l" eaLnBrk="0" hangingPunct="0">
              <a:lnSpc>
                <a:spcPts val="1800"/>
              </a:lnSpc>
            </a:pPr>
            <a:r>
              <a:rPr lang="en-US" altLang="zh-CN" sz="900" b="1">
                <a:latin typeface="微软雅黑" panose="020b0503020204020204" charset="-122"/>
                <a:ea typeface="微软雅黑"/>
                <a:cs typeface="微软雅黑" panose="020b0503020204020204" charset="-122"/>
              </a:rPr>
              <a:t>党政军事PPT：</a:t>
            </a:r>
            <a:r>
              <a:rPr lang="en-US" altLang="zh-CN" sz="900">
                <a:latin typeface="微软雅黑" panose="020b0503020204020204" charset="-122"/>
                <a:ea typeface="微软雅黑"/>
                <a:cs typeface="微软雅黑" panose="020b0503020204020204" charset="-122"/>
                <a:hlinkClick r:id="rId8"/>
              </a:rPr>
              <a:t>www.ppthui.com/dangzheng/</a:t>
            </a:r>
            <a:r>
              <a:rPr lang="en-US" altLang="zh-CN" sz="900">
                <a:solidFill>
                  <a:srgbClr val="4A452A"/>
                </a:solidFill>
                <a:latin typeface="微软雅黑" panose="020b0503020204020204" charset="-122"/>
                <a:ea typeface="微软雅黑"/>
                <a:cs typeface="微软雅黑" panose="020b0503020204020204" charset="-122"/>
              </a:rPr>
              <a:t> </a:t>
            </a:r>
            <a:r>
              <a:rPr lang="en-US" altLang="zh-CN" sz="900" b="1">
                <a:solidFill>
                  <a:srgbClr val="4A452A"/>
                </a:solidFill>
                <a:latin typeface="微软雅黑" panose="020b0503020204020204" charset="-122"/>
                <a:ea typeface="微软雅黑"/>
                <a:cs typeface="微软雅黑" panose="020b0503020204020204" charset="-122"/>
              </a:rPr>
              <a:t>    </a:t>
            </a:r>
            <a:r>
              <a:rPr lang="en-US" altLang="zh-CN" sz="900" b="1">
                <a:latin typeface="微软雅黑" panose="020b0503020204020204" charset="-122"/>
                <a:ea typeface="微软雅黑"/>
                <a:cs typeface="微软雅黑" panose="020b0503020204020204" charset="-122"/>
              </a:rPr>
              <a:t>教育说课课件：</a:t>
            </a:r>
            <a:r>
              <a:rPr lang="en-US" altLang="zh-CN" sz="900">
                <a:latin typeface="微软雅黑" panose="020b0503020204020204" charset="-122"/>
                <a:ea typeface="微软雅黑"/>
                <a:cs typeface="微软雅黑" panose="020b0503020204020204" charset="-122"/>
                <a:hlinkClick r:id="rId9"/>
              </a:rPr>
              <a:t>www.ppthui.com/jiaoyu/</a:t>
            </a:r>
            <a:endParaRPr lang="en-US" altLang="zh-CN" sz="900">
              <a:latin typeface="微软雅黑" panose="020b0503020204020204" charset="-122"/>
              <a:ea typeface="微软雅黑"/>
              <a:cs typeface="微软雅黑" panose="020b0503020204020204" charset="-122"/>
              <a:hlinkClick r:id="rId9"/>
            </a:endParaRPr>
          </a:p>
        </p:txBody>
      </p:sp>
      <p:pic>
        <p:nvPicPr>
          <p:cNvPr id="38918" name="Picture 2" descr="C:\Users\20999\Desktop\PPT宣传页背景.png"/>
          <p:cNvPicPr>
            <a:picLocks noChangeAspect="1"/>
          </p:cNvPicPr>
          <p:nvPr/>
        </p:nvPicPr>
        <p:blipFill>
          <a:blip r:embed="rId10"/>
          <a:stretch>
            <a:fillRect/>
          </a:stretch>
        </p:blipFill>
        <p:spPr>
          <a:xfrm>
            <a:off x="3499924" y="72723"/>
            <a:ext cx="2142045" cy="1071023"/>
          </a:xfrm>
          <a:prstGeom prst="rect">
            <a:avLst/>
          </a:prstGeom>
          <a:noFill/>
          <a:ln w="9525">
            <a:noFill/>
          </a:ln>
        </p:spPr>
      </p:pic>
      <p:sp>
        <p:nvSpPr>
          <p:cNvPr id="2" name="文本框 1"/>
          <p:cNvSpPr txBox="1"/>
          <p:nvPr/>
        </p:nvSpPr>
        <p:spPr>
          <a:xfrm>
            <a:off x="1414939" y="3809524"/>
            <a:ext cx="6315551" cy="102631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900" b="1">
                <a:latin typeface="微软雅黑" panose="020b0503020204020204" charset="-122"/>
                <a:ea typeface="微软雅黑"/>
                <a:cs typeface="微软雅黑" panose="020b0503020204020204" charset="-122"/>
              </a:rPr>
              <a:t>PPT</a:t>
            </a:r>
            <a:r>
              <a:rPr lang="zh-CN" altLang="en-US" sz="900" b="1">
                <a:latin typeface="微软雅黑" panose="020b0503020204020204" charset="-122"/>
                <a:ea typeface="微软雅黑"/>
                <a:cs typeface="微软雅黑" panose="020b0503020204020204" charset="-122"/>
              </a:rPr>
              <a:t>模板：</a:t>
            </a:r>
            <a:r>
              <a:rPr lang="zh-CN" altLang="en-US" sz="900">
                <a:latin typeface="微软雅黑" panose="020b0503020204020204" charset="-122"/>
                <a:ea typeface="微软雅黑"/>
                <a:cs typeface="微软雅黑" panose="020b0503020204020204" charset="-122"/>
                <a:hlinkClick r:id="rId11" action="ppaction://hlinkfile"/>
              </a:rPr>
              <a:t>简洁模板</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12" action="ppaction://hlinkfile"/>
              </a:rPr>
              <a:t>商务模板</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13" action="ppaction://hlinkfile"/>
              </a:rPr>
              <a:t>自然风景</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14" action="ppaction://hlinkfile"/>
              </a:rPr>
              <a:t>时尚模板</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15" action="ppaction://hlinkfile"/>
              </a:rPr>
              <a:t>古典模板</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16" action="ppaction://hlinkfile"/>
              </a:rPr>
              <a:t>浪漫爱情</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17" action="ppaction://hlinkfile"/>
              </a:rPr>
              <a:t>卡通动漫</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18" action="ppaction://hlinkfile"/>
              </a:rPr>
              <a:t>艺术设计</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19" action="ppaction://hlinkfile"/>
              </a:rPr>
              <a:t>主题班会</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0" action="ppaction://hlinkfile"/>
              </a:rPr>
              <a:t>背景图片</a:t>
            </a:r>
            <a:endParaRPr lang="zh-CN" altLang="en-US" sz="900">
              <a:latin typeface="微软雅黑" panose="020b0503020204020204" charset="-122"/>
              <a:ea typeface="微软雅黑"/>
              <a:cs typeface="微软雅黑" panose="020b0503020204020204" charset="-122"/>
            </a:endParaRPr>
          </a:p>
          <a:p>
            <a:endParaRPr lang="zh-CN" altLang="en-US" sz="900">
              <a:latin typeface="微软雅黑" panose="020b0503020204020204" charset="-122"/>
              <a:ea typeface="微软雅黑"/>
              <a:cs typeface="微软雅黑" panose="020b0503020204020204" charset="-122"/>
            </a:endParaRPr>
          </a:p>
          <a:p>
            <a:r>
              <a:rPr lang="zh-CN" altLang="en-US" sz="900" b="1">
                <a:latin typeface="微软雅黑" panose="020b0503020204020204" charset="-122"/>
                <a:ea typeface="微软雅黑"/>
                <a:cs typeface="微软雅黑" panose="020b0503020204020204" charset="-122"/>
              </a:rPr>
              <a:t>行业</a:t>
            </a:r>
            <a:r>
              <a:rPr lang="en-US" altLang="zh-CN" sz="900" b="1">
                <a:latin typeface="微软雅黑" panose="020b0503020204020204" charset="-122"/>
                <a:ea typeface="微软雅黑"/>
                <a:cs typeface="微软雅黑" panose="020b0503020204020204" charset="-122"/>
              </a:rPr>
              <a:t>PPT</a:t>
            </a:r>
            <a:r>
              <a:rPr lang="zh-CN" altLang="en-US" sz="900" b="1">
                <a:latin typeface="微软雅黑" panose="020b0503020204020204" charset="-122"/>
                <a:ea typeface="微软雅黑"/>
                <a:cs typeface="微软雅黑" panose="020b0503020204020204" charset="-122"/>
              </a:rPr>
              <a:t>：</a:t>
            </a:r>
            <a:r>
              <a:rPr lang="zh-CN" altLang="en-US" sz="900">
                <a:latin typeface="微软雅黑" panose="020b0503020204020204" charset="-122"/>
                <a:ea typeface="微软雅黑"/>
                <a:cs typeface="微软雅黑" panose="020b0503020204020204" charset="-122"/>
                <a:hlinkClick r:id="rId21" action="ppaction://hlinkfile"/>
              </a:rPr>
              <a:t>党政军事</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2" action="ppaction://hlinkfile"/>
              </a:rPr>
              <a:t>科技模板</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3" action="ppaction://hlinkfile"/>
              </a:rPr>
              <a:t>工业机械</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4" action="ppaction://hlinkfile"/>
              </a:rPr>
              <a:t>医学医疗</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5" action="ppaction://hlinkfile"/>
              </a:rPr>
              <a:t>旅游旅行</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6" action="ppaction://hlinkfile"/>
              </a:rPr>
              <a:t>金融理财</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7" action="ppaction://hlinkfile"/>
              </a:rPr>
              <a:t>餐饮美食</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8" action="ppaction://hlinkfile"/>
              </a:rPr>
              <a:t>教育培训</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9" action="ppaction://hlinkfile"/>
              </a:rPr>
              <a:t>教学说课</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30" action="ppaction://hlinkfile"/>
              </a:rPr>
              <a:t>营销销售</a:t>
            </a:r>
            <a:endParaRPr lang="zh-CN" altLang="en-US" sz="900">
              <a:latin typeface="微软雅黑" panose="020b0503020204020204" charset="-122"/>
              <a:ea typeface="微软雅黑"/>
              <a:cs typeface="微软雅黑" panose="020b0503020204020204" charset="-122"/>
            </a:endParaRPr>
          </a:p>
          <a:p>
            <a:endParaRPr lang="zh-CN" altLang="en-US" sz="900">
              <a:latin typeface="微软雅黑" panose="020b0503020204020204" charset="-122"/>
              <a:ea typeface="微软雅黑"/>
              <a:cs typeface="微软雅黑" panose="020b0503020204020204" charset="-122"/>
            </a:endParaRPr>
          </a:p>
          <a:p>
            <a:r>
              <a:rPr lang="zh-CN" altLang="en-US" sz="900" b="1">
                <a:latin typeface="微软雅黑" panose="020b0503020204020204" charset="-122"/>
                <a:ea typeface="微软雅黑"/>
                <a:cs typeface="微软雅黑" panose="020b0503020204020204" charset="-122"/>
              </a:rPr>
              <a:t>工作</a:t>
            </a:r>
            <a:r>
              <a:rPr lang="en-US" altLang="zh-CN" sz="900" b="1">
                <a:latin typeface="微软雅黑" panose="020b0503020204020204" charset="-122"/>
                <a:ea typeface="微软雅黑"/>
                <a:cs typeface="微软雅黑" panose="020b0503020204020204" charset="-122"/>
              </a:rPr>
              <a:t>PPT</a:t>
            </a:r>
            <a:r>
              <a:rPr lang="zh-CN" altLang="en-US" sz="900" b="1">
                <a:latin typeface="微软雅黑" panose="020b0503020204020204" charset="-122"/>
                <a:ea typeface="微软雅黑"/>
                <a:cs typeface="微软雅黑" panose="020b0503020204020204" charset="-122"/>
              </a:rPr>
              <a:t>：</a:t>
            </a:r>
            <a:r>
              <a:rPr lang="zh-CN" altLang="en-US" sz="900">
                <a:latin typeface="微软雅黑" panose="020b0503020204020204" charset="-122"/>
                <a:ea typeface="微软雅黑"/>
                <a:cs typeface="微软雅黑" panose="020b0503020204020204" charset="-122"/>
                <a:hlinkClick r:id="rId31" action="ppaction://hlinkfile"/>
              </a:rPr>
              <a:t>工作汇报</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32" action="ppaction://hlinkfile"/>
              </a:rPr>
              <a:t>毕业答辩</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33" action="ppaction://hlinkfile"/>
              </a:rPr>
              <a:t>工作培训</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34" action="ppaction://hlinkfile"/>
              </a:rPr>
              <a:t>述职报告</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35" action="ppaction://hlinkfile"/>
              </a:rPr>
              <a:t>分析报告</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36" action="ppaction://hlinkfile"/>
              </a:rPr>
              <a:t>个人简历</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37" action="ppaction://hlinkfile"/>
              </a:rPr>
              <a:t>公司简介</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26" action="ppaction://hlinkfile"/>
              </a:rPr>
              <a:t>商业金融</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38" action="ppaction://hlinkfile"/>
              </a:rPr>
              <a:t>工作总结</a:t>
            </a:r>
            <a:r>
              <a:rPr lang="zh-CN" altLang="en-US" sz="900">
                <a:latin typeface="微软雅黑" panose="020b0503020204020204" charset="-122"/>
                <a:ea typeface="微软雅黑"/>
                <a:cs typeface="微软雅黑" panose="020b0503020204020204" charset="-122"/>
              </a:rPr>
              <a:t>丨</a:t>
            </a:r>
            <a:r>
              <a:rPr lang="zh-CN" altLang="en-US" sz="900">
                <a:latin typeface="微软雅黑" panose="020b0503020204020204" charset="-122"/>
                <a:ea typeface="微软雅黑"/>
                <a:cs typeface="微软雅黑" panose="020b0503020204020204" charset="-122"/>
                <a:hlinkClick r:id="rId39" action="ppaction://hlinkfile"/>
              </a:rPr>
              <a:t>团队管理</a:t>
            </a:r>
            <a:endParaRPr lang="zh-CN" altLang="en-US" sz="750">
              <a:latin typeface="微软雅黑" panose="020b0503020204020204" charset="-122"/>
              <a:ea typeface="微软雅黑"/>
              <a:cs typeface="微软雅黑" panose="020b0503020204020204" charset="-122"/>
            </a:endParaRPr>
          </a:p>
          <a:p>
            <a:endParaRPr lang="zh-CN" altLang="en-US" sz="675">
              <a:latin typeface="微软雅黑" panose="020b0503020204020204" charset="-122"/>
              <a:ea typeface="微软雅黑"/>
              <a:cs typeface="微软雅黑" panose="020b0503020204020204" charset="-122"/>
            </a:endParaRPr>
          </a:p>
          <a:p>
            <a:pPr algn="ctr"/>
            <a:r>
              <a:rPr lang="en-US" altLang="zh-CN" sz="105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rPr>
              <a:t>More+</a:t>
            </a:r>
            <a:endParaRPr lang="en-US" altLang="zh-CN" sz="105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endParaRPr>
          </a:p>
        </p:txBody>
      </p:sp>
    </p:spTree>
  </p:cSld>
  <p:clrMapOvr>
    <a:masterClrMapping/>
  </p:clrMapOvr>
  <p:transition spd="med" advClick="0" advTm="0">
    <p:push dir="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4" name="组合 3"/>
          <p:cNvGrpSpPr/>
          <p:nvPr/>
        </p:nvGrpSpPr>
        <p:grpSpPr>
          <a:xfrm>
            <a:off x="0" y="1651830"/>
            <a:ext cx="9144000" cy="1814777"/>
            <a:chOff x="170694" y="177982"/>
            <a:chExt cx="3936004" cy="781165"/>
          </a:xfrm>
        </p:grpSpPr>
        <p:sp>
          <p:nvSpPr>
            <p:cNvPr id="5" name="等腰三角形 4"/>
            <p:cNvSpPr/>
            <p:nvPr/>
          </p:nvSpPr>
          <p:spPr>
            <a:xfrm>
              <a:off x="1233863" y="177982"/>
              <a:ext cx="355284" cy="356514"/>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 name="等腰三角形 5"/>
            <p:cNvSpPr/>
            <p:nvPr/>
          </p:nvSpPr>
          <p:spPr>
            <a:xfrm flipV="1">
              <a:off x="200258" y="602633"/>
              <a:ext cx="355284" cy="356514"/>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7" name="矩形 6"/>
            <p:cNvSpPr/>
            <p:nvPr/>
          </p:nvSpPr>
          <p:spPr>
            <a:xfrm>
              <a:off x="170694" y="261768"/>
              <a:ext cx="3936004" cy="611981"/>
            </a:xfrm>
            <a:prstGeom prst="rect">
              <a:avLst/>
            </a:prstGeom>
            <a:solidFill>
              <a:srgbClr val="C4C7C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4CA6C6"/>
                </a:solidFill>
              </a:endParaRPr>
            </a:p>
          </p:txBody>
        </p:sp>
        <p:sp>
          <p:nvSpPr>
            <p:cNvPr id="8" name="平行四边形 7"/>
            <p:cNvSpPr/>
            <p:nvPr/>
          </p:nvSpPr>
          <p:spPr>
            <a:xfrm>
              <a:off x="376965" y="178257"/>
              <a:ext cx="1036076" cy="779005"/>
            </a:xfrm>
            <a:prstGeom prst="parallelogram">
              <a:avLst>
                <a:gd name="adj" fmla="val 48207"/>
              </a:avLst>
            </a:prstGeom>
            <a:solidFill>
              <a:srgbClr val="4CA6C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9" name="文本框 8"/>
            <p:cNvSpPr txBox="1"/>
            <p:nvPr/>
          </p:nvSpPr>
          <p:spPr>
            <a:xfrm>
              <a:off x="650907" y="284178"/>
              <a:ext cx="569115" cy="559734"/>
            </a:xfrm>
            <a:prstGeom prst="rect">
              <a:avLst/>
            </a:prstGeom>
            <a:noFill/>
          </p:spPr>
          <p:txBody>
            <a:bodyPr wrap="square" lIns="68580" tIns="34290" rIns="68580" bIns="34290" rtlCol="0">
              <a:spAutoFit/>
            </a:bodyPr>
            <a:lstStyle/>
            <a:p>
              <a:r>
                <a:rPr lang="en-US" altLang="zh-CN" sz="8000">
                  <a:solidFill>
                    <a:schemeClr val="bg1">
                      <a:lumMod val="95000"/>
                    </a:schemeClr>
                  </a:solidFill>
                  <a:latin typeface="Impact" panose="020b0806030902050204" pitchFamily="34" charset="0"/>
                </a:rPr>
                <a:t>01</a:t>
              </a:r>
              <a:endParaRPr lang="zh-CN" altLang="en-US" sz="8000">
                <a:solidFill>
                  <a:schemeClr val="bg1">
                    <a:lumMod val="95000"/>
                  </a:schemeClr>
                </a:solidFill>
                <a:latin typeface="Impact" panose="020b0806030902050204" pitchFamily="34" charset="0"/>
              </a:endParaRPr>
            </a:p>
          </p:txBody>
        </p:sp>
      </p:grpSp>
      <p:sp>
        <p:nvSpPr>
          <p:cNvPr id="10" name="TextBox 48"/>
          <p:cNvSpPr txBox="1"/>
          <p:nvPr/>
        </p:nvSpPr>
        <p:spPr>
          <a:xfrm>
            <a:off x="2977976" y="2046770"/>
            <a:ext cx="5050408" cy="623250"/>
          </a:xfrm>
          <a:prstGeom prst="rect">
            <a:avLst/>
          </a:prstGeom>
          <a:noFill/>
        </p:spPr>
        <p:txBody>
          <a:bodyPr wrap="square" lIns="68584" tIns="34291" rIns="68584" bIns="34291" rtlCol="0">
            <a:spAutoFit/>
          </a:bodyPr>
          <a:lstStyle/>
          <a:p>
            <a:r>
              <a:rPr lang="zh-CN" altLang="en-US" sz="3600" b="1" smtClean="0">
                <a:solidFill>
                  <a:schemeClr val="tx1">
                    <a:lumMod val="75000"/>
                    <a:lumOff val="25000"/>
                  </a:schemeClr>
                </a:solidFill>
                <a:latin typeface="微软雅黑" panose="020b0503020204020204" pitchFamily="34" charset="-122"/>
                <a:ea typeface="微软雅黑" panose="020b0503020204020204" pitchFamily="34" charset="-122"/>
              </a:rPr>
              <a:t>单击此处添加标题</a:t>
            </a:r>
            <a:endParaRPr lang="en-GB" altLang="zh-CN" sz="36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TextBox 49"/>
          <p:cNvSpPr txBox="1"/>
          <p:nvPr/>
        </p:nvSpPr>
        <p:spPr>
          <a:xfrm>
            <a:off x="2977976" y="2698179"/>
            <a:ext cx="3075708" cy="315473"/>
          </a:xfrm>
          <a:prstGeom prst="rect">
            <a:avLst/>
          </a:prstGeom>
          <a:noFill/>
        </p:spPr>
        <p:txBody>
          <a:bodyPr wrap="square" lIns="68584" tIns="34291" rIns="68584" bIns="34291" rtlCol="0">
            <a:spAutoFit/>
          </a:bodyPr>
          <a:lstStyle/>
          <a:p>
            <a:pPr eaLnBrk="0" hangingPunct="0"/>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点击此处添加副标题文本内容</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 name="组合 26"/>
          <p:cNvGrpSpPr/>
          <p:nvPr/>
        </p:nvGrpSpPr>
        <p:grpSpPr>
          <a:xfrm>
            <a:off x="6355405" y="1439874"/>
            <a:ext cx="397019" cy="397019"/>
            <a:chOff x="8179277" y="3748642"/>
            <a:chExt cx="1500028" cy="1500029"/>
          </a:xfrm>
          <a:effectLst>
            <a:reflection blurRad="88900" stA="83000" endPos="63000" dist="50800" dir="5400000" sy="-100000" algn="bl" rotWithShape="0"/>
          </a:effectLst>
        </p:grpSpPr>
        <p:sp>
          <p:nvSpPr>
            <p:cNvPr id="28" name="椭圆 27"/>
            <p:cNvSpPr/>
            <p:nvPr/>
          </p:nvSpPr>
          <p:spPr>
            <a:xfrm>
              <a:off x="8179277" y="3748642"/>
              <a:ext cx="1500028" cy="150002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grpSp>
          <p:nvGrpSpPr>
            <p:cNvPr id="29" name="组合 28"/>
            <p:cNvGrpSpPr/>
            <p:nvPr/>
          </p:nvGrpSpPr>
          <p:grpSpPr>
            <a:xfrm>
              <a:off x="8605283" y="4234099"/>
              <a:ext cx="630396" cy="548323"/>
              <a:chOff x="11250613" y="919163"/>
              <a:chExt cx="573087" cy="498475"/>
            </a:xfrm>
          </p:grpSpPr>
          <p:sp>
            <p:nvSpPr>
              <p:cNvPr id="30" name="Freeform 193"/>
              <p:cNvSpPr/>
              <p:nvPr/>
            </p:nvSpPr>
            <p:spPr bwMode="auto">
              <a:xfrm>
                <a:off x="11250613" y="919163"/>
                <a:ext cx="573087" cy="498475"/>
              </a:xfrm>
              <a:custGeom>
                <a:gdLst>
                  <a:gd name="T0" fmla="*/ 0 w 248"/>
                  <a:gd name="T1" fmla="*/ 2147483646 h 216"/>
                  <a:gd name="T2" fmla="*/ 2147483646 w 248"/>
                  <a:gd name="T3" fmla="*/ 2147483646 h 216"/>
                  <a:gd name="T4" fmla="*/ 2147483646 w 248"/>
                  <a:gd name="T5" fmla="*/ 2147483646 h 216"/>
                  <a:gd name="T6" fmla="*/ 2147483646 w 248"/>
                  <a:gd name="T7" fmla="*/ 0 h 216"/>
                  <a:gd name="T8" fmla="*/ 2147483646 w 248"/>
                  <a:gd name="T9" fmla="*/ 2147483646 h 216"/>
                  <a:gd name="T10" fmla="*/ 2147483646 w 248"/>
                  <a:gd name="T11" fmla="*/ 0 h 216"/>
                  <a:gd name="T12" fmla="*/ 0 w 248"/>
                  <a:gd name="T13" fmla="*/ 2147483646 h 216"/>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248" h="216">
                    <a:moveTo>
                      <a:pt x="0" y="64"/>
                    </a:moveTo>
                    <a:cubicBezTo>
                      <a:pt x="0" y="144"/>
                      <a:pt x="124" y="216"/>
                      <a:pt x="124" y="216"/>
                    </a:cubicBezTo>
                    <a:cubicBezTo>
                      <a:pt x="124" y="216"/>
                      <a:pt x="248" y="144"/>
                      <a:pt x="248" y="64"/>
                    </a:cubicBezTo>
                    <a:cubicBezTo>
                      <a:pt x="248" y="31"/>
                      <a:pt x="224" y="0"/>
                      <a:pt x="188" y="0"/>
                    </a:cubicBezTo>
                    <a:cubicBezTo>
                      <a:pt x="155" y="0"/>
                      <a:pt x="124" y="23"/>
                      <a:pt x="124" y="56"/>
                    </a:cubicBezTo>
                    <a:cubicBezTo>
                      <a:pt x="124" y="23"/>
                      <a:pt x="93" y="0"/>
                      <a:pt x="60" y="0"/>
                    </a:cubicBezTo>
                    <a:cubicBezTo>
                      <a:pt x="24" y="0"/>
                      <a:pt x="0" y="31"/>
                      <a:pt x="0" y="64"/>
                    </a:cubicBezTo>
                    <a:close/>
                  </a:path>
                </a:pathLst>
              </a:custGeom>
              <a:noFill/>
              <a:ln w="17463" cap="rnd">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1" name="Freeform 194"/>
              <p:cNvSpPr/>
              <p:nvPr/>
            </p:nvSpPr>
            <p:spPr bwMode="auto">
              <a:xfrm>
                <a:off x="11676063" y="984250"/>
                <a:ext cx="87312" cy="92075"/>
              </a:xfrm>
              <a:custGeom>
                <a:gdLst>
                  <a:gd name="T0" fmla="*/ 2147483646 w 38"/>
                  <a:gd name="T1" fmla="*/ 2147483646 h 40"/>
                  <a:gd name="T2" fmla="*/ 0 w 38"/>
                  <a:gd name="T3" fmla="*/ 0 h 40"/>
                  <a:gd name="T4" fmla="*/ 0 60000 65536"/>
                  <a:gd name="T5" fmla="*/ 0 60000 65536"/>
                </a:gdLst>
                <a:cxnLst>
                  <a:cxn ang="T4">
                    <a:pos x="T0" y="T1"/>
                  </a:cxn>
                  <a:cxn ang="T5">
                    <a:pos x="T2" y="T3"/>
                  </a:cxn>
                </a:cxnLst>
                <a:rect l="0" t="0" r="r" b="b"/>
                <a:pathLst>
                  <a:path w="38" h="40">
                    <a:moveTo>
                      <a:pt x="38" y="40"/>
                    </a:moveTo>
                    <a:cubicBezTo>
                      <a:pt x="38" y="19"/>
                      <a:pt x="23" y="0"/>
                      <a:pt x="0" y="0"/>
                    </a:cubicBezTo>
                  </a:path>
                </a:pathLst>
              </a:custGeom>
              <a:noFill/>
              <a:ln w="17463" cap="rnd">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grpSp>
        <p:nvGrpSpPr>
          <p:cNvPr id="32" name="组合 31"/>
          <p:cNvGrpSpPr/>
          <p:nvPr/>
        </p:nvGrpSpPr>
        <p:grpSpPr>
          <a:xfrm>
            <a:off x="4571266" y="1434451"/>
            <a:ext cx="397019" cy="397019"/>
            <a:chOff x="1682477" y="2278669"/>
            <a:chExt cx="1164618" cy="1164619"/>
          </a:xfrm>
          <a:effectLst>
            <a:reflection blurRad="88900" stA="83000" endPos="63000" dist="50800" dir="5400000" sy="-100000" algn="bl" rotWithShape="0"/>
          </a:effectLst>
        </p:grpSpPr>
        <p:sp>
          <p:nvSpPr>
            <p:cNvPr id="33" name="椭圆 32"/>
            <p:cNvSpPr/>
            <p:nvPr/>
          </p:nvSpPr>
          <p:spPr>
            <a:xfrm>
              <a:off x="1682477" y="2278669"/>
              <a:ext cx="1164618"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4800">
                <a:solidFill>
                  <a:schemeClr val="tx1"/>
                </a:solidFill>
                <a:latin typeface="Chelsea" panose="02000500000000000000" pitchFamily="2" charset="0"/>
              </a:endParaRPr>
            </a:p>
          </p:txBody>
        </p:sp>
        <p:sp>
          <p:nvSpPr>
            <p:cNvPr id="34" name="KSO_Shape"/>
            <p:cNvSpPr/>
            <p:nvPr/>
          </p:nvSpPr>
          <p:spPr bwMode="auto">
            <a:xfrm>
              <a:off x="1991148" y="2643393"/>
              <a:ext cx="499821" cy="465667"/>
            </a:xfrm>
            <a:custGeom>
              <a:gdLst>
                <a:gd name="T0" fmla="*/ 685899 w 2767013"/>
                <a:gd name="T1" fmla="*/ 1628140 h 2578100"/>
                <a:gd name="T2" fmla="*/ 814822 w 2767013"/>
                <a:gd name="T3" fmla="*/ 1673225 h 2578100"/>
                <a:gd name="T4" fmla="*/ 1062190 w 2767013"/>
                <a:gd name="T5" fmla="*/ 1516380 h 2578100"/>
                <a:gd name="T6" fmla="*/ 1081547 w 2767013"/>
                <a:gd name="T7" fmla="*/ 1274 h 2578100"/>
                <a:gd name="T8" fmla="*/ 1235742 w 2767013"/>
                <a:gd name="T9" fmla="*/ 89156 h 2578100"/>
                <a:gd name="T10" fmla="*/ 1326071 w 2767013"/>
                <a:gd name="T11" fmla="*/ 253047 h 2578100"/>
                <a:gd name="T12" fmla="*/ 1519456 w 2767013"/>
                <a:gd name="T13" fmla="*/ 439420 h 2578100"/>
                <a:gd name="T14" fmla="*/ 1614085 w 2767013"/>
                <a:gd name="T15" fmla="*/ 664210 h 2578100"/>
                <a:gd name="T16" fmla="*/ 1591856 w 2767013"/>
                <a:gd name="T17" fmla="*/ 958850 h 2578100"/>
                <a:gd name="T18" fmla="*/ 1395296 w 2767013"/>
                <a:gd name="T19" fmla="*/ 1286192 h 2578100"/>
                <a:gd name="T20" fmla="*/ 1116808 w 2767013"/>
                <a:gd name="T21" fmla="*/ 1571625 h 2578100"/>
                <a:gd name="T22" fmla="*/ 863407 w 2767013"/>
                <a:gd name="T23" fmla="*/ 1737678 h 2578100"/>
                <a:gd name="T24" fmla="*/ 940570 w 2767013"/>
                <a:gd name="T25" fmla="*/ 2122805 h 2578100"/>
                <a:gd name="T26" fmla="*/ 1091404 w 2767013"/>
                <a:gd name="T27" fmla="*/ 2375218 h 2578100"/>
                <a:gd name="T28" fmla="*/ 1303842 w 2767013"/>
                <a:gd name="T29" fmla="*/ 2498090 h 2578100"/>
                <a:gd name="T30" fmla="*/ 1476587 w 2767013"/>
                <a:gd name="T31" fmla="*/ 2471103 h 2578100"/>
                <a:gd name="T32" fmla="*/ 1605828 w 2767013"/>
                <a:gd name="T33" fmla="*/ 2357120 h 2578100"/>
                <a:gd name="T34" fmla="*/ 1764601 w 2767013"/>
                <a:gd name="T35" fmla="*/ 1958340 h 2578100"/>
                <a:gd name="T36" fmla="*/ 1892890 w 2767013"/>
                <a:gd name="T37" fmla="*/ 1682433 h 2578100"/>
                <a:gd name="T38" fmla="*/ 2061506 w 2767013"/>
                <a:gd name="T39" fmla="*/ 1567497 h 2578100"/>
                <a:gd name="T40" fmla="*/ 2208566 w 2767013"/>
                <a:gd name="T41" fmla="*/ 1484745 h 2578100"/>
                <a:gd name="T42" fmla="*/ 2435693 w 2767013"/>
                <a:gd name="T43" fmla="*/ 1370330 h 2578100"/>
                <a:gd name="T44" fmla="*/ 2674574 w 2767013"/>
                <a:gd name="T45" fmla="*/ 1462498 h 2578100"/>
                <a:gd name="T46" fmla="*/ 2766695 w 2767013"/>
                <a:gd name="T47" fmla="*/ 1701499 h 2578100"/>
                <a:gd name="T48" fmla="*/ 2652338 w 2767013"/>
                <a:gd name="T49" fmla="*/ 1928423 h 2578100"/>
                <a:gd name="T50" fmla="*/ 2403927 w 2767013"/>
                <a:gd name="T51" fmla="*/ 1996754 h 2578100"/>
                <a:gd name="T52" fmla="*/ 2190777 w 2767013"/>
                <a:gd name="T53" fmla="*/ 1861363 h 2578100"/>
                <a:gd name="T54" fmla="*/ 2137718 w 2767013"/>
                <a:gd name="T55" fmla="*/ 1635442 h 2578100"/>
                <a:gd name="T56" fmla="*/ 1985931 w 2767013"/>
                <a:gd name="T57" fmla="*/ 1698308 h 2578100"/>
                <a:gd name="T58" fmla="*/ 1849704 w 2767013"/>
                <a:gd name="T59" fmla="*/ 1946593 h 2578100"/>
                <a:gd name="T60" fmla="*/ 1683627 w 2767013"/>
                <a:gd name="T61" fmla="*/ 2382203 h 2578100"/>
                <a:gd name="T62" fmla="*/ 1542319 w 2767013"/>
                <a:gd name="T63" fmla="*/ 2526030 h 2578100"/>
                <a:gd name="T64" fmla="*/ 1334327 w 2767013"/>
                <a:gd name="T65" fmla="*/ 2578100 h 2578100"/>
                <a:gd name="T66" fmla="*/ 1178094 w 2767013"/>
                <a:gd name="T67" fmla="*/ 2540318 h 2578100"/>
                <a:gd name="T68" fmla="*/ 964386 w 2767013"/>
                <a:gd name="T69" fmla="*/ 2336483 h 2578100"/>
                <a:gd name="T70" fmla="*/ 805296 w 2767013"/>
                <a:gd name="T71" fmla="*/ 1978660 h 2578100"/>
                <a:gd name="T72" fmla="*/ 664306 w 2767013"/>
                <a:gd name="T73" fmla="*/ 1706245 h 2578100"/>
                <a:gd name="T74" fmla="*/ 335963 w 2767013"/>
                <a:gd name="T75" fmla="*/ 1411922 h 2578100"/>
                <a:gd name="T76" fmla="*/ 52713 w 2767013"/>
                <a:gd name="T77" fmla="*/ 977265 h 2578100"/>
                <a:gd name="T78" fmla="*/ 0 w 2767013"/>
                <a:gd name="T79" fmla="*/ 758190 h 2578100"/>
                <a:gd name="T80" fmla="*/ 59063 w 2767013"/>
                <a:gd name="T81" fmla="*/ 503237 h 2578100"/>
                <a:gd name="T82" fmla="*/ 192115 w 2767013"/>
                <a:gd name="T83" fmla="*/ 330200 h 2578100"/>
                <a:gd name="T84" fmla="*/ 291846 w 2767013"/>
                <a:gd name="T85" fmla="*/ 139292 h 2578100"/>
                <a:gd name="T86" fmla="*/ 425579 w 2767013"/>
                <a:gd name="T87" fmla="*/ 24440 h 2578100"/>
                <a:gd name="T88" fmla="*/ 606438 w 2767013"/>
                <a:gd name="T89" fmla="*/ 46331 h 2578100"/>
                <a:gd name="T90" fmla="*/ 708330 w 2767013"/>
                <a:gd name="T91" fmla="*/ 190690 h 2578100"/>
                <a:gd name="T92" fmla="*/ 668529 w 2767013"/>
                <a:gd name="T93" fmla="*/ 367093 h 2578100"/>
                <a:gd name="T94" fmla="*/ 514098 w 2767013"/>
                <a:gd name="T95" fmla="*/ 454343 h 2578100"/>
                <a:gd name="T96" fmla="*/ 342792 w 2767013"/>
                <a:gd name="T97" fmla="*/ 398503 h 2578100"/>
                <a:gd name="T98" fmla="*/ 190527 w 2767013"/>
                <a:gd name="T99" fmla="*/ 441642 h 2578100"/>
                <a:gd name="T100" fmla="*/ 96216 w 2767013"/>
                <a:gd name="T101" fmla="*/ 623887 h 2578100"/>
                <a:gd name="T102" fmla="*/ 93994 w 2767013"/>
                <a:gd name="T103" fmla="*/ 860425 h 2578100"/>
                <a:gd name="T104" fmla="*/ 213708 w 2767013"/>
                <a:gd name="T105" fmla="*/ 1118235 h 2578100"/>
                <a:gd name="T106" fmla="*/ 1476905 w 2767013"/>
                <a:gd name="T107" fmla="*/ 1029017 h 2578100"/>
                <a:gd name="T108" fmla="*/ 1548670 w 2767013"/>
                <a:gd name="T109" fmla="*/ 805180 h 2578100"/>
                <a:gd name="T110" fmla="*/ 1503896 w 2767013"/>
                <a:gd name="T111" fmla="*/ 573087 h 2578100"/>
                <a:gd name="T112" fmla="*/ 1387357 w 2767013"/>
                <a:gd name="T113" fmla="*/ 404177 h 2578100"/>
                <a:gd name="T114" fmla="*/ 1214802 w 2767013"/>
                <a:gd name="T115" fmla="*/ 377957 h 2578100"/>
                <a:gd name="T116" fmla="*/ 1047917 w 2767013"/>
                <a:gd name="T117" fmla="*/ 442595 h 2578100"/>
                <a:gd name="T118" fmla="*/ 888646 w 2767013"/>
                <a:gd name="T119" fmla="*/ 362354 h 2578100"/>
                <a:gd name="T120" fmla="*/ 840738 w 2767013"/>
                <a:gd name="T121" fmla="*/ 187864 h 2578100"/>
                <a:gd name="T122" fmla="*/ 935602 w 2767013"/>
                <a:gd name="T123" fmla="*/ 37891 h 25781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67013" h="2578100">
                  <a:moveTo>
                    <a:pt x="332788" y="1286192"/>
                  </a:moveTo>
                  <a:lnTo>
                    <a:pt x="352476" y="1310640"/>
                  </a:lnTo>
                  <a:lnTo>
                    <a:pt x="372799" y="1335087"/>
                  </a:lnTo>
                  <a:lnTo>
                    <a:pt x="392804" y="1358582"/>
                  </a:lnTo>
                  <a:lnTo>
                    <a:pt x="413444" y="1381760"/>
                  </a:lnTo>
                  <a:lnTo>
                    <a:pt x="433767" y="1404620"/>
                  </a:lnTo>
                  <a:lnTo>
                    <a:pt x="454408" y="1426527"/>
                  </a:lnTo>
                  <a:lnTo>
                    <a:pt x="475366" y="1448117"/>
                  </a:lnTo>
                  <a:lnTo>
                    <a:pt x="495689" y="1468437"/>
                  </a:lnTo>
                  <a:lnTo>
                    <a:pt x="522998" y="1495107"/>
                  </a:lnTo>
                  <a:lnTo>
                    <a:pt x="549354" y="1519555"/>
                  </a:lnTo>
                  <a:lnTo>
                    <a:pt x="574758" y="1542097"/>
                  </a:lnTo>
                  <a:lnTo>
                    <a:pt x="599209" y="1563052"/>
                  </a:lnTo>
                  <a:lnTo>
                    <a:pt x="622707" y="1581785"/>
                  </a:lnTo>
                  <a:lnTo>
                    <a:pt x="644935" y="1598930"/>
                  </a:lnTo>
                  <a:lnTo>
                    <a:pt x="666211" y="1614487"/>
                  </a:lnTo>
                  <a:lnTo>
                    <a:pt x="685899" y="1628140"/>
                  </a:lnTo>
                  <a:lnTo>
                    <a:pt x="704634" y="1639887"/>
                  </a:lnTo>
                  <a:lnTo>
                    <a:pt x="722416" y="1650047"/>
                  </a:lnTo>
                  <a:lnTo>
                    <a:pt x="730673" y="1654492"/>
                  </a:lnTo>
                  <a:lnTo>
                    <a:pt x="738611" y="1658620"/>
                  </a:lnTo>
                  <a:lnTo>
                    <a:pt x="745915" y="1662430"/>
                  </a:lnTo>
                  <a:lnTo>
                    <a:pt x="753218" y="1665287"/>
                  </a:lnTo>
                  <a:lnTo>
                    <a:pt x="760204" y="1668145"/>
                  </a:lnTo>
                  <a:lnTo>
                    <a:pt x="766555" y="1670685"/>
                  </a:lnTo>
                  <a:lnTo>
                    <a:pt x="772271" y="1672272"/>
                  </a:lnTo>
                  <a:lnTo>
                    <a:pt x="777987" y="1673860"/>
                  </a:lnTo>
                  <a:lnTo>
                    <a:pt x="783385" y="1674812"/>
                  </a:lnTo>
                  <a:lnTo>
                    <a:pt x="788466" y="1675765"/>
                  </a:lnTo>
                  <a:lnTo>
                    <a:pt x="792912" y="1676082"/>
                  </a:lnTo>
                  <a:lnTo>
                    <a:pt x="797040" y="1676082"/>
                  </a:lnTo>
                  <a:lnTo>
                    <a:pt x="801168" y="1675765"/>
                  </a:lnTo>
                  <a:lnTo>
                    <a:pt x="805296" y="1674812"/>
                  </a:lnTo>
                  <a:lnTo>
                    <a:pt x="814822" y="1673225"/>
                  </a:lnTo>
                  <a:lnTo>
                    <a:pt x="824666" y="1670367"/>
                  </a:lnTo>
                  <a:lnTo>
                    <a:pt x="835463" y="1666240"/>
                  </a:lnTo>
                  <a:lnTo>
                    <a:pt x="847212" y="1661477"/>
                  </a:lnTo>
                  <a:lnTo>
                    <a:pt x="859279" y="1656080"/>
                  </a:lnTo>
                  <a:lnTo>
                    <a:pt x="872298" y="1649730"/>
                  </a:lnTo>
                  <a:lnTo>
                    <a:pt x="885635" y="1642427"/>
                  </a:lnTo>
                  <a:lnTo>
                    <a:pt x="899607" y="1634490"/>
                  </a:lnTo>
                  <a:lnTo>
                    <a:pt x="913896" y="1625917"/>
                  </a:lnTo>
                  <a:lnTo>
                    <a:pt x="929139" y="1616392"/>
                  </a:lnTo>
                  <a:lnTo>
                    <a:pt x="944381" y="1606232"/>
                  </a:lnTo>
                  <a:lnTo>
                    <a:pt x="960258" y="1595437"/>
                  </a:lnTo>
                  <a:lnTo>
                    <a:pt x="976453" y="1583690"/>
                  </a:lnTo>
                  <a:lnTo>
                    <a:pt x="992965" y="1571307"/>
                  </a:lnTo>
                  <a:lnTo>
                    <a:pt x="1010113" y="1558290"/>
                  </a:lnTo>
                  <a:lnTo>
                    <a:pt x="1026943" y="1544955"/>
                  </a:lnTo>
                  <a:lnTo>
                    <a:pt x="1044408" y="1530985"/>
                  </a:lnTo>
                  <a:lnTo>
                    <a:pt x="1062190" y="1516380"/>
                  </a:lnTo>
                  <a:lnTo>
                    <a:pt x="1079655" y="1501140"/>
                  </a:lnTo>
                  <a:lnTo>
                    <a:pt x="1097755" y="1485265"/>
                  </a:lnTo>
                  <a:lnTo>
                    <a:pt x="1116173" y="1469072"/>
                  </a:lnTo>
                  <a:lnTo>
                    <a:pt x="1133956" y="1452562"/>
                  </a:lnTo>
                  <a:lnTo>
                    <a:pt x="1152056" y="1435735"/>
                  </a:lnTo>
                  <a:lnTo>
                    <a:pt x="1170473" y="1418272"/>
                  </a:lnTo>
                  <a:lnTo>
                    <a:pt x="1188573" y="1400492"/>
                  </a:lnTo>
                  <a:lnTo>
                    <a:pt x="1206674" y="1382077"/>
                  </a:lnTo>
                  <a:lnTo>
                    <a:pt x="1224774" y="1363345"/>
                  </a:lnTo>
                  <a:lnTo>
                    <a:pt x="1242556" y="1344930"/>
                  </a:lnTo>
                  <a:lnTo>
                    <a:pt x="1260339" y="1325245"/>
                  </a:lnTo>
                  <a:lnTo>
                    <a:pt x="1277486" y="1305877"/>
                  </a:lnTo>
                  <a:lnTo>
                    <a:pt x="1294951" y="1286192"/>
                  </a:lnTo>
                  <a:lnTo>
                    <a:pt x="332788" y="1286192"/>
                  </a:lnTo>
                  <a:close/>
                  <a:moveTo>
                    <a:pt x="1059021" y="0"/>
                  </a:moveTo>
                  <a:lnTo>
                    <a:pt x="1070443" y="318"/>
                  </a:lnTo>
                  <a:lnTo>
                    <a:pt x="1081547" y="1274"/>
                  </a:lnTo>
                  <a:lnTo>
                    <a:pt x="1092652" y="2547"/>
                  </a:lnTo>
                  <a:lnTo>
                    <a:pt x="1103439" y="4776"/>
                  </a:lnTo>
                  <a:lnTo>
                    <a:pt x="1114226" y="7323"/>
                  </a:lnTo>
                  <a:lnTo>
                    <a:pt x="1124696" y="10189"/>
                  </a:lnTo>
                  <a:lnTo>
                    <a:pt x="1134849" y="13692"/>
                  </a:lnTo>
                  <a:lnTo>
                    <a:pt x="1144684" y="17831"/>
                  </a:lnTo>
                  <a:lnTo>
                    <a:pt x="1154520" y="21970"/>
                  </a:lnTo>
                  <a:lnTo>
                    <a:pt x="1164038" y="26747"/>
                  </a:lnTo>
                  <a:lnTo>
                    <a:pt x="1173239" y="32160"/>
                  </a:lnTo>
                  <a:lnTo>
                    <a:pt x="1182123" y="37891"/>
                  </a:lnTo>
                  <a:lnTo>
                    <a:pt x="1190689" y="43941"/>
                  </a:lnTo>
                  <a:lnTo>
                    <a:pt x="1199255" y="50946"/>
                  </a:lnTo>
                  <a:lnTo>
                    <a:pt x="1207187" y="57633"/>
                  </a:lnTo>
                  <a:lnTo>
                    <a:pt x="1214802" y="64956"/>
                  </a:lnTo>
                  <a:lnTo>
                    <a:pt x="1222416" y="72598"/>
                  </a:lnTo>
                  <a:lnTo>
                    <a:pt x="1229079" y="80877"/>
                  </a:lnTo>
                  <a:lnTo>
                    <a:pt x="1235742" y="89156"/>
                  </a:lnTo>
                  <a:lnTo>
                    <a:pt x="1241770" y="97753"/>
                  </a:lnTo>
                  <a:lnTo>
                    <a:pt x="1247481" y="106668"/>
                  </a:lnTo>
                  <a:lnTo>
                    <a:pt x="1252874" y="116221"/>
                  </a:lnTo>
                  <a:lnTo>
                    <a:pt x="1257633" y="125455"/>
                  </a:lnTo>
                  <a:lnTo>
                    <a:pt x="1262392" y="135326"/>
                  </a:lnTo>
                  <a:lnTo>
                    <a:pt x="1266200" y="145515"/>
                  </a:lnTo>
                  <a:lnTo>
                    <a:pt x="1269372" y="155704"/>
                  </a:lnTo>
                  <a:lnTo>
                    <a:pt x="1272545" y="166212"/>
                  </a:lnTo>
                  <a:lnTo>
                    <a:pt x="1275083" y="176719"/>
                  </a:lnTo>
                  <a:lnTo>
                    <a:pt x="1276987" y="187864"/>
                  </a:lnTo>
                  <a:lnTo>
                    <a:pt x="1278573" y="198690"/>
                  </a:lnTo>
                  <a:lnTo>
                    <a:pt x="1279208" y="210153"/>
                  </a:lnTo>
                  <a:lnTo>
                    <a:pt x="1279525" y="221616"/>
                  </a:lnTo>
                  <a:lnTo>
                    <a:pt x="1279423" y="225313"/>
                  </a:lnTo>
                  <a:lnTo>
                    <a:pt x="1289553" y="230822"/>
                  </a:lnTo>
                  <a:lnTo>
                    <a:pt x="1307653" y="241617"/>
                  </a:lnTo>
                  <a:lnTo>
                    <a:pt x="1326071" y="253047"/>
                  </a:lnTo>
                  <a:lnTo>
                    <a:pt x="1344488" y="265430"/>
                  </a:lnTo>
                  <a:lnTo>
                    <a:pt x="1363224" y="278765"/>
                  </a:lnTo>
                  <a:lnTo>
                    <a:pt x="1381641" y="292735"/>
                  </a:lnTo>
                  <a:lnTo>
                    <a:pt x="1400059" y="307657"/>
                  </a:lnTo>
                  <a:lnTo>
                    <a:pt x="1418159" y="323532"/>
                  </a:lnTo>
                  <a:lnTo>
                    <a:pt x="1427050" y="331787"/>
                  </a:lnTo>
                  <a:lnTo>
                    <a:pt x="1436259" y="340360"/>
                  </a:lnTo>
                  <a:lnTo>
                    <a:pt x="1445150" y="349567"/>
                  </a:lnTo>
                  <a:lnTo>
                    <a:pt x="1453724" y="358457"/>
                  </a:lnTo>
                  <a:lnTo>
                    <a:pt x="1462298" y="367665"/>
                  </a:lnTo>
                  <a:lnTo>
                    <a:pt x="1471189" y="377190"/>
                  </a:lnTo>
                  <a:lnTo>
                    <a:pt x="1479763" y="386715"/>
                  </a:lnTo>
                  <a:lnTo>
                    <a:pt x="1488019" y="396875"/>
                  </a:lnTo>
                  <a:lnTo>
                    <a:pt x="1495958" y="407035"/>
                  </a:lnTo>
                  <a:lnTo>
                    <a:pt x="1504214" y="417512"/>
                  </a:lnTo>
                  <a:lnTo>
                    <a:pt x="1511517" y="428307"/>
                  </a:lnTo>
                  <a:lnTo>
                    <a:pt x="1519456" y="439420"/>
                  </a:lnTo>
                  <a:lnTo>
                    <a:pt x="1527077" y="450532"/>
                  </a:lnTo>
                  <a:lnTo>
                    <a:pt x="1534381" y="461962"/>
                  </a:lnTo>
                  <a:lnTo>
                    <a:pt x="1541367" y="473392"/>
                  </a:lnTo>
                  <a:lnTo>
                    <a:pt x="1548353" y="485775"/>
                  </a:lnTo>
                  <a:lnTo>
                    <a:pt x="1554704" y="497840"/>
                  </a:lnTo>
                  <a:lnTo>
                    <a:pt x="1561372" y="510222"/>
                  </a:lnTo>
                  <a:lnTo>
                    <a:pt x="1567405" y="523240"/>
                  </a:lnTo>
                  <a:lnTo>
                    <a:pt x="1573439" y="535940"/>
                  </a:lnTo>
                  <a:lnTo>
                    <a:pt x="1579155" y="548957"/>
                  </a:lnTo>
                  <a:lnTo>
                    <a:pt x="1584553" y="562610"/>
                  </a:lnTo>
                  <a:lnTo>
                    <a:pt x="1589634" y="576262"/>
                  </a:lnTo>
                  <a:lnTo>
                    <a:pt x="1594714" y="590232"/>
                  </a:lnTo>
                  <a:lnTo>
                    <a:pt x="1599160" y="604837"/>
                  </a:lnTo>
                  <a:lnTo>
                    <a:pt x="1603288" y="619125"/>
                  </a:lnTo>
                  <a:lnTo>
                    <a:pt x="1607416" y="634047"/>
                  </a:lnTo>
                  <a:lnTo>
                    <a:pt x="1610909" y="648970"/>
                  </a:lnTo>
                  <a:lnTo>
                    <a:pt x="1614085" y="664210"/>
                  </a:lnTo>
                  <a:lnTo>
                    <a:pt x="1617260" y="680085"/>
                  </a:lnTo>
                  <a:lnTo>
                    <a:pt x="1619800" y="695642"/>
                  </a:lnTo>
                  <a:lnTo>
                    <a:pt x="1622023" y="711835"/>
                  </a:lnTo>
                  <a:lnTo>
                    <a:pt x="1623928" y="728027"/>
                  </a:lnTo>
                  <a:lnTo>
                    <a:pt x="1625199" y="744537"/>
                  </a:lnTo>
                  <a:lnTo>
                    <a:pt x="1626469" y="761682"/>
                  </a:lnTo>
                  <a:lnTo>
                    <a:pt x="1627104" y="778827"/>
                  </a:lnTo>
                  <a:lnTo>
                    <a:pt x="1627104" y="795655"/>
                  </a:lnTo>
                  <a:lnTo>
                    <a:pt x="1626469" y="813117"/>
                  </a:lnTo>
                  <a:lnTo>
                    <a:pt x="1624564" y="830580"/>
                  </a:lnTo>
                  <a:lnTo>
                    <a:pt x="1622023" y="848360"/>
                  </a:lnTo>
                  <a:lnTo>
                    <a:pt x="1618848" y="866140"/>
                  </a:lnTo>
                  <a:lnTo>
                    <a:pt x="1615037" y="884555"/>
                  </a:lnTo>
                  <a:lnTo>
                    <a:pt x="1610274" y="902970"/>
                  </a:lnTo>
                  <a:lnTo>
                    <a:pt x="1604876" y="921702"/>
                  </a:lnTo>
                  <a:lnTo>
                    <a:pt x="1598842" y="940117"/>
                  </a:lnTo>
                  <a:lnTo>
                    <a:pt x="1591856" y="958850"/>
                  </a:lnTo>
                  <a:lnTo>
                    <a:pt x="1584553" y="977900"/>
                  </a:lnTo>
                  <a:lnTo>
                    <a:pt x="1576297" y="996950"/>
                  </a:lnTo>
                  <a:lnTo>
                    <a:pt x="1567723" y="1016635"/>
                  </a:lnTo>
                  <a:lnTo>
                    <a:pt x="1558832" y="1035685"/>
                  </a:lnTo>
                  <a:lnTo>
                    <a:pt x="1548670" y="1055052"/>
                  </a:lnTo>
                  <a:lnTo>
                    <a:pt x="1538509" y="1074420"/>
                  </a:lnTo>
                  <a:lnTo>
                    <a:pt x="1527395" y="1093787"/>
                  </a:lnTo>
                  <a:lnTo>
                    <a:pt x="1516280" y="1113155"/>
                  </a:lnTo>
                  <a:lnTo>
                    <a:pt x="1504531" y="1132522"/>
                  </a:lnTo>
                  <a:lnTo>
                    <a:pt x="1492147" y="1152207"/>
                  </a:lnTo>
                  <a:lnTo>
                    <a:pt x="1479445" y="1171575"/>
                  </a:lnTo>
                  <a:lnTo>
                    <a:pt x="1466426" y="1190625"/>
                  </a:lnTo>
                  <a:lnTo>
                    <a:pt x="1452771" y="1209992"/>
                  </a:lnTo>
                  <a:lnTo>
                    <a:pt x="1438799" y="1229042"/>
                  </a:lnTo>
                  <a:lnTo>
                    <a:pt x="1424510" y="1248410"/>
                  </a:lnTo>
                  <a:lnTo>
                    <a:pt x="1409903" y="1267142"/>
                  </a:lnTo>
                  <a:lnTo>
                    <a:pt x="1395296" y="1286192"/>
                  </a:lnTo>
                  <a:lnTo>
                    <a:pt x="1380054" y="1304925"/>
                  </a:lnTo>
                  <a:lnTo>
                    <a:pt x="1364494" y="1323340"/>
                  </a:lnTo>
                  <a:lnTo>
                    <a:pt x="1348616" y="1342072"/>
                  </a:lnTo>
                  <a:lnTo>
                    <a:pt x="1333057" y="1359852"/>
                  </a:lnTo>
                  <a:lnTo>
                    <a:pt x="1317179" y="1377950"/>
                  </a:lnTo>
                  <a:lnTo>
                    <a:pt x="1300667" y="1395730"/>
                  </a:lnTo>
                  <a:lnTo>
                    <a:pt x="1284472" y="1413192"/>
                  </a:lnTo>
                  <a:lnTo>
                    <a:pt x="1267960" y="1430337"/>
                  </a:lnTo>
                  <a:lnTo>
                    <a:pt x="1251448" y="1447482"/>
                  </a:lnTo>
                  <a:lnTo>
                    <a:pt x="1234300" y="1464310"/>
                  </a:lnTo>
                  <a:lnTo>
                    <a:pt x="1217788" y="1480820"/>
                  </a:lnTo>
                  <a:lnTo>
                    <a:pt x="1200958" y="1496695"/>
                  </a:lnTo>
                  <a:lnTo>
                    <a:pt x="1184128" y="1512252"/>
                  </a:lnTo>
                  <a:lnTo>
                    <a:pt x="1167298" y="1527810"/>
                  </a:lnTo>
                  <a:lnTo>
                    <a:pt x="1150150" y="1543050"/>
                  </a:lnTo>
                  <a:lnTo>
                    <a:pt x="1133638" y="1557655"/>
                  </a:lnTo>
                  <a:lnTo>
                    <a:pt x="1116808" y="1571625"/>
                  </a:lnTo>
                  <a:lnTo>
                    <a:pt x="1100296" y="1585595"/>
                  </a:lnTo>
                  <a:lnTo>
                    <a:pt x="1083783" y="1598930"/>
                  </a:lnTo>
                  <a:lnTo>
                    <a:pt x="1067271" y="1611947"/>
                  </a:lnTo>
                  <a:lnTo>
                    <a:pt x="1051076" y="1624647"/>
                  </a:lnTo>
                  <a:lnTo>
                    <a:pt x="1034881" y="1636395"/>
                  </a:lnTo>
                  <a:lnTo>
                    <a:pt x="1019004" y="1648142"/>
                  </a:lnTo>
                  <a:lnTo>
                    <a:pt x="1003444" y="1658937"/>
                  </a:lnTo>
                  <a:lnTo>
                    <a:pt x="988202" y="1669415"/>
                  </a:lnTo>
                  <a:lnTo>
                    <a:pt x="972960" y="1679575"/>
                  </a:lnTo>
                  <a:lnTo>
                    <a:pt x="957718" y="1688783"/>
                  </a:lnTo>
                  <a:lnTo>
                    <a:pt x="943428" y="1697990"/>
                  </a:lnTo>
                  <a:lnTo>
                    <a:pt x="929139" y="1706245"/>
                  </a:lnTo>
                  <a:lnTo>
                    <a:pt x="915167" y="1713865"/>
                  </a:lnTo>
                  <a:lnTo>
                    <a:pt x="901512" y="1720850"/>
                  </a:lnTo>
                  <a:lnTo>
                    <a:pt x="888493" y="1726883"/>
                  </a:lnTo>
                  <a:lnTo>
                    <a:pt x="875473" y="1732915"/>
                  </a:lnTo>
                  <a:lnTo>
                    <a:pt x="863407" y="1737678"/>
                  </a:lnTo>
                  <a:lnTo>
                    <a:pt x="851340" y="1742440"/>
                  </a:lnTo>
                  <a:lnTo>
                    <a:pt x="839908" y="1746250"/>
                  </a:lnTo>
                  <a:lnTo>
                    <a:pt x="829112" y="1749108"/>
                  </a:lnTo>
                  <a:lnTo>
                    <a:pt x="835145" y="1778953"/>
                  </a:lnTo>
                  <a:lnTo>
                    <a:pt x="839273" y="1797368"/>
                  </a:lnTo>
                  <a:lnTo>
                    <a:pt x="843719" y="1818323"/>
                  </a:lnTo>
                  <a:lnTo>
                    <a:pt x="849117" y="1841500"/>
                  </a:lnTo>
                  <a:lnTo>
                    <a:pt x="855468" y="1866265"/>
                  </a:lnTo>
                  <a:lnTo>
                    <a:pt x="862136" y="1892300"/>
                  </a:lnTo>
                  <a:lnTo>
                    <a:pt x="870075" y="1920558"/>
                  </a:lnTo>
                  <a:lnTo>
                    <a:pt x="878649" y="1949768"/>
                  </a:lnTo>
                  <a:lnTo>
                    <a:pt x="887858" y="1979930"/>
                  </a:lnTo>
                  <a:lnTo>
                    <a:pt x="898019" y="2010728"/>
                  </a:lnTo>
                  <a:lnTo>
                    <a:pt x="908816" y="2042478"/>
                  </a:lnTo>
                  <a:lnTo>
                    <a:pt x="920882" y="2074545"/>
                  </a:lnTo>
                  <a:lnTo>
                    <a:pt x="933902" y="2106613"/>
                  </a:lnTo>
                  <a:lnTo>
                    <a:pt x="940570" y="2122805"/>
                  </a:lnTo>
                  <a:lnTo>
                    <a:pt x="947556" y="2138998"/>
                  </a:lnTo>
                  <a:lnTo>
                    <a:pt x="954542" y="2155190"/>
                  </a:lnTo>
                  <a:lnTo>
                    <a:pt x="961846" y="2171383"/>
                  </a:lnTo>
                  <a:lnTo>
                    <a:pt x="969784" y="2187258"/>
                  </a:lnTo>
                  <a:lnTo>
                    <a:pt x="977723" y="2203133"/>
                  </a:lnTo>
                  <a:lnTo>
                    <a:pt x="985662" y="2219008"/>
                  </a:lnTo>
                  <a:lnTo>
                    <a:pt x="993918" y="2234565"/>
                  </a:lnTo>
                  <a:lnTo>
                    <a:pt x="1002492" y="2249805"/>
                  </a:lnTo>
                  <a:lnTo>
                    <a:pt x="1011383" y="2265045"/>
                  </a:lnTo>
                  <a:lnTo>
                    <a:pt x="1020274" y="2279650"/>
                  </a:lnTo>
                  <a:lnTo>
                    <a:pt x="1029801" y="2294573"/>
                  </a:lnTo>
                  <a:lnTo>
                    <a:pt x="1039327" y="2308860"/>
                  </a:lnTo>
                  <a:lnTo>
                    <a:pt x="1049488" y="2322830"/>
                  </a:lnTo>
                  <a:lnTo>
                    <a:pt x="1059650" y="2336483"/>
                  </a:lnTo>
                  <a:lnTo>
                    <a:pt x="1070129" y="2349818"/>
                  </a:lnTo>
                  <a:lnTo>
                    <a:pt x="1080608" y="2362835"/>
                  </a:lnTo>
                  <a:lnTo>
                    <a:pt x="1091404" y="2375218"/>
                  </a:lnTo>
                  <a:lnTo>
                    <a:pt x="1102518" y="2387283"/>
                  </a:lnTo>
                  <a:lnTo>
                    <a:pt x="1113950" y="2399030"/>
                  </a:lnTo>
                  <a:lnTo>
                    <a:pt x="1125699" y="2410143"/>
                  </a:lnTo>
                  <a:lnTo>
                    <a:pt x="1137766" y="2420620"/>
                  </a:lnTo>
                  <a:lnTo>
                    <a:pt x="1149833" y="2430780"/>
                  </a:lnTo>
                  <a:lnTo>
                    <a:pt x="1162535" y="2439988"/>
                  </a:lnTo>
                  <a:lnTo>
                    <a:pt x="1175554" y="2449195"/>
                  </a:lnTo>
                  <a:lnTo>
                    <a:pt x="1188256" y="2457450"/>
                  </a:lnTo>
                  <a:lnTo>
                    <a:pt x="1201893" y="2464753"/>
                  </a:lnTo>
                  <a:lnTo>
                    <a:pt x="1215565" y="2471738"/>
                  </a:lnTo>
                  <a:lnTo>
                    <a:pt x="1229219" y="2478088"/>
                  </a:lnTo>
                  <a:lnTo>
                    <a:pt x="1243826" y="2483485"/>
                  </a:lnTo>
                  <a:lnTo>
                    <a:pt x="1258116" y="2488565"/>
                  </a:lnTo>
                  <a:lnTo>
                    <a:pt x="1273358" y="2492693"/>
                  </a:lnTo>
                  <a:lnTo>
                    <a:pt x="1288283" y="2495868"/>
                  </a:lnTo>
                  <a:lnTo>
                    <a:pt x="1295904" y="2496820"/>
                  </a:lnTo>
                  <a:lnTo>
                    <a:pt x="1303842" y="2498090"/>
                  </a:lnTo>
                  <a:lnTo>
                    <a:pt x="1311781" y="2499043"/>
                  </a:lnTo>
                  <a:lnTo>
                    <a:pt x="1319720" y="2499678"/>
                  </a:lnTo>
                  <a:lnTo>
                    <a:pt x="1327658" y="2499995"/>
                  </a:lnTo>
                  <a:lnTo>
                    <a:pt x="1335597" y="2500630"/>
                  </a:lnTo>
                  <a:lnTo>
                    <a:pt x="1347981" y="2500630"/>
                  </a:lnTo>
                  <a:lnTo>
                    <a:pt x="1360048" y="2499678"/>
                  </a:lnTo>
                  <a:lnTo>
                    <a:pt x="1371797" y="2499043"/>
                  </a:lnTo>
                  <a:lnTo>
                    <a:pt x="1383229" y="2498090"/>
                  </a:lnTo>
                  <a:lnTo>
                    <a:pt x="1394660" y="2496185"/>
                  </a:lnTo>
                  <a:lnTo>
                    <a:pt x="1405457" y="2494280"/>
                  </a:lnTo>
                  <a:lnTo>
                    <a:pt x="1416254" y="2491740"/>
                  </a:lnTo>
                  <a:lnTo>
                    <a:pt x="1427050" y="2489200"/>
                  </a:lnTo>
                  <a:lnTo>
                    <a:pt x="1437529" y="2486343"/>
                  </a:lnTo>
                  <a:lnTo>
                    <a:pt x="1447691" y="2483168"/>
                  </a:lnTo>
                  <a:lnTo>
                    <a:pt x="1457217" y="2479358"/>
                  </a:lnTo>
                  <a:lnTo>
                    <a:pt x="1467061" y="2475230"/>
                  </a:lnTo>
                  <a:lnTo>
                    <a:pt x="1476587" y="2471103"/>
                  </a:lnTo>
                  <a:lnTo>
                    <a:pt x="1485479" y="2466658"/>
                  </a:lnTo>
                  <a:lnTo>
                    <a:pt x="1494370" y="2461578"/>
                  </a:lnTo>
                  <a:lnTo>
                    <a:pt x="1503261" y="2456498"/>
                  </a:lnTo>
                  <a:lnTo>
                    <a:pt x="1511517" y="2450783"/>
                  </a:lnTo>
                  <a:lnTo>
                    <a:pt x="1520409" y="2445068"/>
                  </a:lnTo>
                  <a:lnTo>
                    <a:pt x="1528347" y="2439353"/>
                  </a:lnTo>
                  <a:lnTo>
                    <a:pt x="1536286" y="2433003"/>
                  </a:lnTo>
                  <a:lnTo>
                    <a:pt x="1543907" y="2426335"/>
                  </a:lnTo>
                  <a:lnTo>
                    <a:pt x="1551528" y="2419668"/>
                  </a:lnTo>
                  <a:lnTo>
                    <a:pt x="1558832" y="2412365"/>
                  </a:lnTo>
                  <a:lnTo>
                    <a:pt x="1566135" y="2405063"/>
                  </a:lnTo>
                  <a:lnTo>
                    <a:pt x="1573121" y="2397760"/>
                  </a:lnTo>
                  <a:lnTo>
                    <a:pt x="1580107" y="2390140"/>
                  </a:lnTo>
                  <a:lnTo>
                    <a:pt x="1586776" y="2381885"/>
                  </a:lnTo>
                  <a:lnTo>
                    <a:pt x="1593444" y="2373948"/>
                  </a:lnTo>
                  <a:lnTo>
                    <a:pt x="1599478" y="2365375"/>
                  </a:lnTo>
                  <a:lnTo>
                    <a:pt x="1605828" y="2357120"/>
                  </a:lnTo>
                  <a:lnTo>
                    <a:pt x="1611544" y="2347913"/>
                  </a:lnTo>
                  <a:lnTo>
                    <a:pt x="1617895" y="2339023"/>
                  </a:lnTo>
                  <a:lnTo>
                    <a:pt x="1629327" y="2320608"/>
                  </a:lnTo>
                  <a:lnTo>
                    <a:pt x="1640123" y="2301558"/>
                  </a:lnTo>
                  <a:lnTo>
                    <a:pt x="1650285" y="2281873"/>
                  </a:lnTo>
                  <a:lnTo>
                    <a:pt x="1660129" y="2261870"/>
                  </a:lnTo>
                  <a:lnTo>
                    <a:pt x="1669655" y="2241233"/>
                  </a:lnTo>
                  <a:lnTo>
                    <a:pt x="1678546" y="2219960"/>
                  </a:lnTo>
                  <a:lnTo>
                    <a:pt x="1687120" y="2198370"/>
                  </a:lnTo>
                  <a:lnTo>
                    <a:pt x="1695376" y="2176463"/>
                  </a:lnTo>
                  <a:lnTo>
                    <a:pt x="1703315" y="2154555"/>
                  </a:lnTo>
                  <a:lnTo>
                    <a:pt x="1710936" y="2132330"/>
                  </a:lnTo>
                  <a:lnTo>
                    <a:pt x="1718557" y="2110105"/>
                  </a:lnTo>
                  <a:lnTo>
                    <a:pt x="1725543" y="2087245"/>
                  </a:lnTo>
                  <a:lnTo>
                    <a:pt x="1739833" y="2042478"/>
                  </a:lnTo>
                  <a:lnTo>
                    <a:pt x="1752852" y="1997393"/>
                  </a:lnTo>
                  <a:lnTo>
                    <a:pt x="1764601" y="1958340"/>
                  </a:lnTo>
                  <a:lnTo>
                    <a:pt x="1776350" y="1920240"/>
                  </a:lnTo>
                  <a:lnTo>
                    <a:pt x="1788100" y="1883093"/>
                  </a:lnTo>
                  <a:lnTo>
                    <a:pt x="1794450" y="1864995"/>
                  </a:lnTo>
                  <a:lnTo>
                    <a:pt x="1800802" y="1847850"/>
                  </a:lnTo>
                  <a:lnTo>
                    <a:pt x="1806835" y="1830705"/>
                  </a:lnTo>
                  <a:lnTo>
                    <a:pt x="1813821" y="1814195"/>
                  </a:lnTo>
                  <a:lnTo>
                    <a:pt x="1820182" y="1798320"/>
                  </a:lnTo>
                  <a:lnTo>
                    <a:pt x="1827475" y="1783080"/>
                  </a:lnTo>
                  <a:lnTo>
                    <a:pt x="1834461" y="1768475"/>
                  </a:lnTo>
                  <a:lnTo>
                    <a:pt x="1842082" y="1754505"/>
                  </a:lnTo>
                  <a:lnTo>
                    <a:pt x="1849704" y="1741170"/>
                  </a:lnTo>
                  <a:lnTo>
                    <a:pt x="1857960" y="1728470"/>
                  </a:lnTo>
                  <a:lnTo>
                    <a:pt x="1864946" y="1718628"/>
                  </a:lnTo>
                  <a:lnTo>
                    <a:pt x="1871614" y="1709103"/>
                  </a:lnTo>
                  <a:lnTo>
                    <a:pt x="1878918" y="1699578"/>
                  </a:lnTo>
                  <a:lnTo>
                    <a:pt x="1885586" y="1691005"/>
                  </a:lnTo>
                  <a:lnTo>
                    <a:pt x="1892890" y="1682433"/>
                  </a:lnTo>
                  <a:lnTo>
                    <a:pt x="1899558" y="1674495"/>
                  </a:lnTo>
                  <a:lnTo>
                    <a:pt x="1906862" y="1666557"/>
                  </a:lnTo>
                  <a:lnTo>
                    <a:pt x="1914165" y="1659572"/>
                  </a:lnTo>
                  <a:lnTo>
                    <a:pt x="1920834" y="1652270"/>
                  </a:lnTo>
                  <a:lnTo>
                    <a:pt x="1928137" y="1645285"/>
                  </a:lnTo>
                  <a:lnTo>
                    <a:pt x="1935441" y="1638935"/>
                  </a:lnTo>
                  <a:lnTo>
                    <a:pt x="1942109" y="1632902"/>
                  </a:lnTo>
                  <a:lnTo>
                    <a:pt x="1949413" y="1627187"/>
                  </a:lnTo>
                  <a:lnTo>
                    <a:pt x="1956081" y="1621790"/>
                  </a:lnTo>
                  <a:lnTo>
                    <a:pt x="1970053" y="1611312"/>
                  </a:lnTo>
                  <a:lnTo>
                    <a:pt x="1983708" y="1602105"/>
                  </a:lnTo>
                  <a:lnTo>
                    <a:pt x="1997680" y="1594485"/>
                  </a:lnTo>
                  <a:lnTo>
                    <a:pt x="2010699" y="1587182"/>
                  </a:lnTo>
                  <a:lnTo>
                    <a:pt x="2024036" y="1581150"/>
                  </a:lnTo>
                  <a:lnTo>
                    <a:pt x="2036738" y="1575752"/>
                  </a:lnTo>
                  <a:lnTo>
                    <a:pt x="2049440" y="1571307"/>
                  </a:lnTo>
                  <a:lnTo>
                    <a:pt x="2061506" y="1567497"/>
                  </a:lnTo>
                  <a:lnTo>
                    <a:pt x="2073256" y="1564640"/>
                  </a:lnTo>
                  <a:lnTo>
                    <a:pt x="2085005" y="1562100"/>
                  </a:lnTo>
                  <a:lnTo>
                    <a:pt x="2096119" y="1560195"/>
                  </a:lnTo>
                  <a:lnTo>
                    <a:pt x="2106598" y="1559242"/>
                  </a:lnTo>
                  <a:lnTo>
                    <a:pt x="2116442" y="1557972"/>
                  </a:lnTo>
                  <a:lnTo>
                    <a:pt x="2125968" y="1557655"/>
                  </a:lnTo>
                  <a:lnTo>
                    <a:pt x="2134860" y="1557655"/>
                  </a:lnTo>
                  <a:lnTo>
                    <a:pt x="2143116" y="1557972"/>
                  </a:lnTo>
                  <a:lnTo>
                    <a:pt x="2150737" y="1558290"/>
                  </a:lnTo>
                  <a:lnTo>
                    <a:pt x="2157723" y="1559242"/>
                  </a:lnTo>
                  <a:lnTo>
                    <a:pt x="2162839" y="1559781"/>
                  </a:lnTo>
                  <a:lnTo>
                    <a:pt x="2167906" y="1548627"/>
                  </a:lnTo>
                  <a:lnTo>
                    <a:pt x="2174894" y="1534961"/>
                  </a:lnTo>
                  <a:lnTo>
                    <a:pt x="2182518" y="1521930"/>
                  </a:lnTo>
                  <a:lnTo>
                    <a:pt x="2190777" y="1508900"/>
                  </a:lnTo>
                  <a:lnTo>
                    <a:pt x="2199354" y="1496822"/>
                  </a:lnTo>
                  <a:lnTo>
                    <a:pt x="2208566" y="1484745"/>
                  </a:lnTo>
                  <a:lnTo>
                    <a:pt x="2218731" y="1473304"/>
                  </a:lnTo>
                  <a:lnTo>
                    <a:pt x="2229214" y="1462498"/>
                  </a:lnTo>
                  <a:lnTo>
                    <a:pt x="2240015" y="1452010"/>
                  </a:lnTo>
                  <a:lnTo>
                    <a:pt x="2251450" y="1442157"/>
                  </a:lnTo>
                  <a:lnTo>
                    <a:pt x="2263204" y="1432623"/>
                  </a:lnTo>
                  <a:lnTo>
                    <a:pt x="2275593" y="1424042"/>
                  </a:lnTo>
                  <a:lnTo>
                    <a:pt x="2288617" y="1415778"/>
                  </a:lnTo>
                  <a:lnTo>
                    <a:pt x="2301958" y="1408151"/>
                  </a:lnTo>
                  <a:lnTo>
                    <a:pt x="2315300" y="1401158"/>
                  </a:lnTo>
                  <a:lnTo>
                    <a:pt x="2329277" y="1394802"/>
                  </a:lnTo>
                  <a:lnTo>
                    <a:pt x="2343572" y="1389081"/>
                  </a:lnTo>
                  <a:lnTo>
                    <a:pt x="2358184" y="1383996"/>
                  </a:lnTo>
                  <a:lnTo>
                    <a:pt x="2373114" y="1380182"/>
                  </a:lnTo>
                  <a:lnTo>
                    <a:pt x="2388680" y="1376686"/>
                  </a:lnTo>
                  <a:lnTo>
                    <a:pt x="2403927" y="1373508"/>
                  </a:lnTo>
                  <a:lnTo>
                    <a:pt x="2419493" y="1371919"/>
                  </a:lnTo>
                  <a:lnTo>
                    <a:pt x="2435693" y="1370330"/>
                  </a:lnTo>
                  <a:lnTo>
                    <a:pt x="2451894" y="1370012"/>
                  </a:lnTo>
                  <a:lnTo>
                    <a:pt x="2468095" y="1370330"/>
                  </a:lnTo>
                  <a:lnTo>
                    <a:pt x="2484295" y="1371919"/>
                  </a:lnTo>
                  <a:lnTo>
                    <a:pt x="2499861" y="1373508"/>
                  </a:lnTo>
                  <a:lnTo>
                    <a:pt x="2515426" y="1376686"/>
                  </a:lnTo>
                  <a:lnTo>
                    <a:pt x="2530674" y="1380182"/>
                  </a:lnTo>
                  <a:lnTo>
                    <a:pt x="2545286" y="1383996"/>
                  </a:lnTo>
                  <a:lnTo>
                    <a:pt x="2560216" y="1389081"/>
                  </a:lnTo>
                  <a:lnTo>
                    <a:pt x="2574511" y="1394802"/>
                  </a:lnTo>
                  <a:lnTo>
                    <a:pt x="2588488" y="1401158"/>
                  </a:lnTo>
                  <a:lnTo>
                    <a:pt x="2601830" y="1408151"/>
                  </a:lnTo>
                  <a:lnTo>
                    <a:pt x="2615171" y="1415778"/>
                  </a:lnTo>
                  <a:lnTo>
                    <a:pt x="2628195" y="1424042"/>
                  </a:lnTo>
                  <a:lnTo>
                    <a:pt x="2640267" y="1432623"/>
                  </a:lnTo>
                  <a:lnTo>
                    <a:pt x="2652338" y="1442157"/>
                  </a:lnTo>
                  <a:lnTo>
                    <a:pt x="2663773" y="1452010"/>
                  </a:lnTo>
                  <a:lnTo>
                    <a:pt x="2674574" y="1462498"/>
                  </a:lnTo>
                  <a:lnTo>
                    <a:pt x="2685057" y="1473304"/>
                  </a:lnTo>
                  <a:lnTo>
                    <a:pt x="2694904" y="1484745"/>
                  </a:lnTo>
                  <a:lnTo>
                    <a:pt x="2704434" y="1496822"/>
                  </a:lnTo>
                  <a:lnTo>
                    <a:pt x="2713011" y="1508900"/>
                  </a:lnTo>
                  <a:lnTo>
                    <a:pt x="2721270" y="1521930"/>
                  </a:lnTo>
                  <a:lnTo>
                    <a:pt x="2728894" y="1534961"/>
                  </a:lnTo>
                  <a:lnTo>
                    <a:pt x="2735565" y="1548627"/>
                  </a:lnTo>
                  <a:lnTo>
                    <a:pt x="2742236" y="1562611"/>
                  </a:lnTo>
                  <a:lnTo>
                    <a:pt x="2747953" y="1576913"/>
                  </a:lnTo>
                  <a:lnTo>
                    <a:pt x="2752718" y="1591533"/>
                  </a:lnTo>
                  <a:lnTo>
                    <a:pt x="2756848" y="1606471"/>
                  </a:lnTo>
                  <a:lnTo>
                    <a:pt x="2760660" y="1621726"/>
                  </a:lnTo>
                  <a:lnTo>
                    <a:pt x="2763519" y="1636981"/>
                  </a:lnTo>
                  <a:lnTo>
                    <a:pt x="2765107" y="1652872"/>
                  </a:lnTo>
                  <a:lnTo>
                    <a:pt x="2766695" y="1669081"/>
                  </a:lnTo>
                  <a:lnTo>
                    <a:pt x="2767013" y="1685290"/>
                  </a:lnTo>
                  <a:lnTo>
                    <a:pt x="2766695" y="1701499"/>
                  </a:lnTo>
                  <a:lnTo>
                    <a:pt x="2765107" y="1717390"/>
                  </a:lnTo>
                  <a:lnTo>
                    <a:pt x="2763519" y="1733281"/>
                  </a:lnTo>
                  <a:lnTo>
                    <a:pt x="2760660" y="1748854"/>
                  </a:lnTo>
                  <a:lnTo>
                    <a:pt x="2756848" y="1764110"/>
                  </a:lnTo>
                  <a:lnTo>
                    <a:pt x="2752718" y="1779047"/>
                  </a:lnTo>
                  <a:lnTo>
                    <a:pt x="2747953" y="1793667"/>
                  </a:lnTo>
                  <a:lnTo>
                    <a:pt x="2742236" y="1807969"/>
                  </a:lnTo>
                  <a:lnTo>
                    <a:pt x="2735565" y="1821635"/>
                  </a:lnTo>
                  <a:lnTo>
                    <a:pt x="2728894" y="1835619"/>
                  </a:lnTo>
                  <a:lnTo>
                    <a:pt x="2721270" y="1848650"/>
                  </a:lnTo>
                  <a:lnTo>
                    <a:pt x="2713011" y="1861363"/>
                  </a:lnTo>
                  <a:lnTo>
                    <a:pt x="2704434" y="1874075"/>
                  </a:lnTo>
                  <a:lnTo>
                    <a:pt x="2694904" y="1885835"/>
                  </a:lnTo>
                  <a:lnTo>
                    <a:pt x="2685057" y="1896959"/>
                  </a:lnTo>
                  <a:lnTo>
                    <a:pt x="2674574" y="1908082"/>
                  </a:lnTo>
                  <a:lnTo>
                    <a:pt x="2663773" y="1918570"/>
                  </a:lnTo>
                  <a:lnTo>
                    <a:pt x="2652338" y="1928423"/>
                  </a:lnTo>
                  <a:lnTo>
                    <a:pt x="2640267" y="1937640"/>
                  </a:lnTo>
                  <a:lnTo>
                    <a:pt x="2628195" y="1946538"/>
                  </a:lnTo>
                  <a:lnTo>
                    <a:pt x="2615171" y="1955120"/>
                  </a:lnTo>
                  <a:lnTo>
                    <a:pt x="2601830" y="1962430"/>
                  </a:lnTo>
                  <a:lnTo>
                    <a:pt x="2588488" y="1969422"/>
                  </a:lnTo>
                  <a:lnTo>
                    <a:pt x="2574511" y="1975778"/>
                  </a:lnTo>
                  <a:lnTo>
                    <a:pt x="2560216" y="1981181"/>
                  </a:lnTo>
                  <a:lnTo>
                    <a:pt x="2545286" y="1986266"/>
                  </a:lnTo>
                  <a:lnTo>
                    <a:pt x="2530674" y="1990716"/>
                  </a:lnTo>
                  <a:lnTo>
                    <a:pt x="2515426" y="1994212"/>
                  </a:lnTo>
                  <a:lnTo>
                    <a:pt x="2499861" y="1996754"/>
                  </a:lnTo>
                  <a:lnTo>
                    <a:pt x="2484295" y="1998979"/>
                  </a:lnTo>
                  <a:lnTo>
                    <a:pt x="2468095" y="1999932"/>
                  </a:lnTo>
                  <a:lnTo>
                    <a:pt x="2451894" y="2000250"/>
                  </a:lnTo>
                  <a:lnTo>
                    <a:pt x="2435693" y="1999932"/>
                  </a:lnTo>
                  <a:lnTo>
                    <a:pt x="2419493" y="1998979"/>
                  </a:lnTo>
                  <a:lnTo>
                    <a:pt x="2403927" y="1996754"/>
                  </a:lnTo>
                  <a:lnTo>
                    <a:pt x="2388680" y="1994212"/>
                  </a:lnTo>
                  <a:lnTo>
                    <a:pt x="2373114" y="1990716"/>
                  </a:lnTo>
                  <a:lnTo>
                    <a:pt x="2358184" y="1986266"/>
                  </a:lnTo>
                  <a:lnTo>
                    <a:pt x="2343572" y="1981181"/>
                  </a:lnTo>
                  <a:lnTo>
                    <a:pt x="2329277" y="1975778"/>
                  </a:lnTo>
                  <a:lnTo>
                    <a:pt x="2315300" y="1969422"/>
                  </a:lnTo>
                  <a:lnTo>
                    <a:pt x="2301958" y="1962430"/>
                  </a:lnTo>
                  <a:lnTo>
                    <a:pt x="2288617" y="1955120"/>
                  </a:lnTo>
                  <a:lnTo>
                    <a:pt x="2275593" y="1946538"/>
                  </a:lnTo>
                  <a:lnTo>
                    <a:pt x="2263204" y="1937640"/>
                  </a:lnTo>
                  <a:lnTo>
                    <a:pt x="2251450" y="1928423"/>
                  </a:lnTo>
                  <a:lnTo>
                    <a:pt x="2240015" y="1918570"/>
                  </a:lnTo>
                  <a:lnTo>
                    <a:pt x="2229214" y="1908082"/>
                  </a:lnTo>
                  <a:lnTo>
                    <a:pt x="2218731" y="1896959"/>
                  </a:lnTo>
                  <a:lnTo>
                    <a:pt x="2208566" y="1885835"/>
                  </a:lnTo>
                  <a:lnTo>
                    <a:pt x="2199354" y="1874075"/>
                  </a:lnTo>
                  <a:lnTo>
                    <a:pt x="2190777" y="1861363"/>
                  </a:lnTo>
                  <a:lnTo>
                    <a:pt x="2182518" y="1848650"/>
                  </a:lnTo>
                  <a:lnTo>
                    <a:pt x="2174894" y="1835619"/>
                  </a:lnTo>
                  <a:lnTo>
                    <a:pt x="2167906" y="1821635"/>
                  </a:lnTo>
                  <a:lnTo>
                    <a:pt x="2161553" y="1807969"/>
                  </a:lnTo>
                  <a:lnTo>
                    <a:pt x="2155835" y="1793667"/>
                  </a:lnTo>
                  <a:lnTo>
                    <a:pt x="2151070" y="1779047"/>
                  </a:lnTo>
                  <a:lnTo>
                    <a:pt x="2146940" y="1764110"/>
                  </a:lnTo>
                  <a:lnTo>
                    <a:pt x="2143128" y="1748854"/>
                  </a:lnTo>
                  <a:lnTo>
                    <a:pt x="2140269" y="1733281"/>
                  </a:lnTo>
                  <a:lnTo>
                    <a:pt x="2138363" y="1717390"/>
                  </a:lnTo>
                  <a:lnTo>
                    <a:pt x="2137093" y="1701499"/>
                  </a:lnTo>
                  <a:lnTo>
                    <a:pt x="2136775" y="1685290"/>
                  </a:lnTo>
                  <a:lnTo>
                    <a:pt x="2137093" y="1669081"/>
                  </a:lnTo>
                  <a:lnTo>
                    <a:pt x="2138363" y="1652872"/>
                  </a:lnTo>
                  <a:lnTo>
                    <a:pt x="2140269" y="1636981"/>
                  </a:lnTo>
                  <a:lnTo>
                    <a:pt x="2140522" y="1635629"/>
                  </a:lnTo>
                  <a:lnTo>
                    <a:pt x="2137718" y="1635442"/>
                  </a:lnTo>
                  <a:lnTo>
                    <a:pt x="2126603" y="1635442"/>
                  </a:lnTo>
                  <a:lnTo>
                    <a:pt x="2120252" y="1635760"/>
                  </a:lnTo>
                  <a:lnTo>
                    <a:pt x="2113584" y="1636395"/>
                  </a:lnTo>
                  <a:lnTo>
                    <a:pt x="2106598" y="1637030"/>
                  </a:lnTo>
                  <a:lnTo>
                    <a:pt x="2098977" y="1638617"/>
                  </a:lnTo>
                  <a:lnTo>
                    <a:pt x="2091038" y="1640522"/>
                  </a:lnTo>
                  <a:lnTo>
                    <a:pt x="2082782" y="1642427"/>
                  </a:lnTo>
                  <a:lnTo>
                    <a:pt x="2074208" y="1644967"/>
                  </a:lnTo>
                  <a:lnTo>
                    <a:pt x="2065000" y="1648142"/>
                  </a:lnTo>
                  <a:lnTo>
                    <a:pt x="2056108" y="1652270"/>
                  </a:lnTo>
                  <a:lnTo>
                    <a:pt x="2046899" y="1656715"/>
                  </a:lnTo>
                  <a:lnTo>
                    <a:pt x="2037055" y="1661477"/>
                  </a:lnTo>
                  <a:lnTo>
                    <a:pt x="2026894" y="1667192"/>
                  </a:lnTo>
                  <a:lnTo>
                    <a:pt x="2018050" y="1673860"/>
                  </a:lnTo>
                  <a:lnTo>
                    <a:pt x="2006889" y="1681163"/>
                  </a:lnTo>
                  <a:lnTo>
                    <a:pt x="1996410" y="1689418"/>
                  </a:lnTo>
                  <a:lnTo>
                    <a:pt x="1985931" y="1698308"/>
                  </a:lnTo>
                  <a:lnTo>
                    <a:pt x="1975452" y="1707833"/>
                  </a:lnTo>
                  <a:lnTo>
                    <a:pt x="1965290" y="1718628"/>
                  </a:lnTo>
                  <a:lnTo>
                    <a:pt x="1954494" y="1730693"/>
                  </a:lnTo>
                  <a:lnTo>
                    <a:pt x="1943697" y="1743710"/>
                  </a:lnTo>
                  <a:lnTo>
                    <a:pt x="1932900" y="1757680"/>
                  </a:lnTo>
                  <a:lnTo>
                    <a:pt x="1922422" y="1772285"/>
                  </a:lnTo>
                  <a:lnTo>
                    <a:pt x="1915436" y="1783080"/>
                  </a:lnTo>
                  <a:lnTo>
                    <a:pt x="1908767" y="1794510"/>
                  </a:lnTo>
                  <a:lnTo>
                    <a:pt x="1902098" y="1806893"/>
                  </a:lnTo>
                  <a:lnTo>
                    <a:pt x="1895748" y="1820228"/>
                  </a:lnTo>
                  <a:lnTo>
                    <a:pt x="1889714" y="1833880"/>
                  </a:lnTo>
                  <a:lnTo>
                    <a:pt x="1883998" y="1848485"/>
                  </a:lnTo>
                  <a:lnTo>
                    <a:pt x="1877648" y="1863725"/>
                  </a:lnTo>
                  <a:lnTo>
                    <a:pt x="1871932" y="1879600"/>
                  </a:lnTo>
                  <a:lnTo>
                    <a:pt x="1866216" y="1895793"/>
                  </a:lnTo>
                  <a:lnTo>
                    <a:pt x="1860818" y="1912303"/>
                  </a:lnTo>
                  <a:lnTo>
                    <a:pt x="1849704" y="1946593"/>
                  </a:lnTo>
                  <a:lnTo>
                    <a:pt x="1838589" y="1982788"/>
                  </a:lnTo>
                  <a:lnTo>
                    <a:pt x="1827793" y="2019618"/>
                  </a:lnTo>
                  <a:lnTo>
                    <a:pt x="1813503" y="2066925"/>
                  </a:lnTo>
                  <a:lnTo>
                    <a:pt x="1798579" y="2115185"/>
                  </a:lnTo>
                  <a:lnTo>
                    <a:pt x="1790640" y="2139633"/>
                  </a:lnTo>
                  <a:lnTo>
                    <a:pt x="1782701" y="2163445"/>
                  </a:lnTo>
                  <a:lnTo>
                    <a:pt x="1774128" y="2187893"/>
                  </a:lnTo>
                  <a:lnTo>
                    <a:pt x="1765554" y="2212023"/>
                  </a:lnTo>
                  <a:lnTo>
                    <a:pt x="1756345" y="2235835"/>
                  </a:lnTo>
                  <a:lnTo>
                    <a:pt x="1746501" y="2259648"/>
                  </a:lnTo>
                  <a:lnTo>
                    <a:pt x="1736340" y="2282825"/>
                  </a:lnTo>
                  <a:lnTo>
                    <a:pt x="1725543" y="2306003"/>
                  </a:lnTo>
                  <a:lnTo>
                    <a:pt x="1714429" y="2328228"/>
                  </a:lnTo>
                  <a:lnTo>
                    <a:pt x="1702680" y="2350135"/>
                  </a:lnTo>
                  <a:lnTo>
                    <a:pt x="1696011" y="2360930"/>
                  </a:lnTo>
                  <a:lnTo>
                    <a:pt x="1689978" y="2371725"/>
                  </a:lnTo>
                  <a:lnTo>
                    <a:pt x="1683627" y="2382203"/>
                  </a:lnTo>
                  <a:lnTo>
                    <a:pt x="1676641" y="2392363"/>
                  </a:lnTo>
                  <a:lnTo>
                    <a:pt x="1669973" y="2402205"/>
                  </a:lnTo>
                  <a:lnTo>
                    <a:pt x="1662669" y="2412365"/>
                  </a:lnTo>
                  <a:lnTo>
                    <a:pt x="1655366" y="2422208"/>
                  </a:lnTo>
                  <a:lnTo>
                    <a:pt x="1648380" y="2431415"/>
                  </a:lnTo>
                  <a:lnTo>
                    <a:pt x="1640441" y="2440940"/>
                  </a:lnTo>
                  <a:lnTo>
                    <a:pt x="1632820" y="2449830"/>
                  </a:lnTo>
                  <a:lnTo>
                    <a:pt x="1624564" y="2458720"/>
                  </a:lnTo>
                  <a:lnTo>
                    <a:pt x="1616307" y="2467293"/>
                  </a:lnTo>
                  <a:lnTo>
                    <a:pt x="1608051" y="2475548"/>
                  </a:lnTo>
                  <a:lnTo>
                    <a:pt x="1599478" y="2483485"/>
                  </a:lnTo>
                  <a:lnTo>
                    <a:pt x="1590586" y="2491423"/>
                  </a:lnTo>
                  <a:lnTo>
                    <a:pt x="1581060" y="2499043"/>
                  </a:lnTo>
                  <a:lnTo>
                    <a:pt x="1571851" y="2506345"/>
                  </a:lnTo>
                  <a:lnTo>
                    <a:pt x="1562007" y="2513013"/>
                  </a:lnTo>
                  <a:lnTo>
                    <a:pt x="1552163" y="2519998"/>
                  </a:lnTo>
                  <a:lnTo>
                    <a:pt x="1542319" y="2526030"/>
                  </a:lnTo>
                  <a:lnTo>
                    <a:pt x="1531840" y="2532063"/>
                  </a:lnTo>
                  <a:lnTo>
                    <a:pt x="1521044" y="2537778"/>
                  </a:lnTo>
                  <a:lnTo>
                    <a:pt x="1510247" y="2543175"/>
                  </a:lnTo>
                  <a:lnTo>
                    <a:pt x="1499133" y="2547938"/>
                  </a:lnTo>
                  <a:lnTo>
                    <a:pt x="1487701" y="2552700"/>
                  </a:lnTo>
                  <a:lnTo>
                    <a:pt x="1475635" y="2556828"/>
                  </a:lnTo>
                  <a:lnTo>
                    <a:pt x="1463886" y="2560955"/>
                  </a:lnTo>
                  <a:lnTo>
                    <a:pt x="1451501" y="2564448"/>
                  </a:lnTo>
                  <a:lnTo>
                    <a:pt x="1439117" y="2567623"/>
                  </a:lnTo>
                  <a:lnTo>
                    <a:pt x="1426098" y="2570480"/>
                  </a:lnTo>
                  <a:lnTo>
                    <a:pt x="1412761" y="2572703"/>
                  </a:lnTo>
                  <a:lnTo>
                    <a:pt x="1399106" y="2574925"/>
                  </a:lnTo>
                  <a:lnTo>
                    <a:pt x="1385452" y="2576513"/>
                  </a:lnTo>
                  <a:lnTo>
                    <a:pt x="1371480" y="2577465"/>
                  </a:lnTo>
                  <a:lnTo>
                    <a:pt x="1356555" y="2578100"/>
                  </a:lnTo>
                  <a:lnTo>
                    <a:pt x="1341948" y="2578100"/>
                  </a:lnTo>
                  <a:lnTo>
                    <a:pt x="1334327" y="2578100"/>
                  </a:lnTo>
                  <a:lnTo>
                    <a:pt x="1324165" y="2578100"/>
                  </a:lnTo>
                  <a:lnTo>
                    <a:pt x="1314322" y="2577465"/>
                  </a:lnTo>
                  <a:lnTo>
                    <a:pt x="1304478" y="2576830"/>
                  </a:lnTo>
                  <a:lnTo>
                    <a:pt x="1294951" y="2575560"/>
                  </a:lnTo>
                  <a:lnTo>
                    <a:pt x="1285107" y="2574290"/>
                  </a:lnTo>
                  <a:lnTo>
                    <a:pt x="1275898" y="2572703"/>
                  </a:lnTo>
                  <a:lnTo>
                    <a:pt x="1266372" y="2571115"/>
                  </a:lnTo>
                  <a:lnTo>
                    <a:pt x="1257163" y="2568893"/>
                  </a:lnTo>
                  <a:lnTo>
                    <a:pt x="1247637" y="2566670"/>
                  </a:lnTo>
                  <a:lnTo>
                    <a:pt x="1238746" y="2564130"/>
                  </a:lnTo>
                  <a:lnTo>
                    <a:pt x="1229854" y="2561273"/>
                  </a:lnTo>
                  <a:lnTo>
                    <a:pt x="1220646" y="2558415"/>
                  </a:lnTo>
                  <a:lnTo>
                    <a:pt x="1212072" y="2555240"/>
                  </a:lnTo>
                  <a:lnTo>
                    <a:pt x="1203498" y="2552065"/>
                  </a:lnTo>
                  <a:lnTo>
                    <a:pt x="1194924" y="2548255"/>
                  </a:lnTo>
                  <a:lnTo>
                    <a:pt x="1186351" y="2544445"/>
                  </a:lnTo>
                  <a:lnTo>
                    <a:pt x="1178094" y="2540318"/>
                  </a:lnTo>
                  <a:lnTo>
                    <a:pt x="1169521" y="2536190"/>
                  </a:lnTo>
                  <a:lnTo>
                    <a:pt x="1161264" y="2531745"/>
                  </a:lnTo>
                  <a:lnTo>
                    <a:pt x="1153008" y="2526983"/>
                  </a:lnTo>
                  <a:lnTo>
                    <a:pt x="1137449" y="2517458"/>
                  </a:lnTo>
                  <a:lnTo>
                    <a:pt x="1121889" y="2506980"/>
                  </a:lnTo>
                  <a:lnTo>
                    <a:pt x="1106647" y="2495868"/>
                  </a:lnTo>
                  <a:lnTo>
                    <a:pt x="1092040" y="2484120"/>
                  </a:lnTo>
                  <a:lnTo>
                    <a:pt x="1077750" y="2471420"/>
                  </a:lnTo>
                  <a:lnTo>
                    <a:pt x="1063460" y="2458403"/>
                  </a:lnTo>
                  <a:lnTo>
                    <a:pt x="1049806" y="2444750"/>
                  </a:lnTo>
                  <a:lnTo>
                    <a:pt x="1036469" y="2430780"/>
                  </a:lnTo>
                  <a:lnTo>
                    <a:pt x="1023767" y="2415858"/>
                  </a:lnTo>
                  <a:lnTo>
                    <a:pt x="1011065" y="2400935"/>
                  </a:lnTo>
                  <a:lnTo>
                    <a:pt x="998999" y="2385378"/>
                  </a:lnTo>
                  <a:lnTo>
                    <a:pt x="986932" y="2369503"/>
                  </a:lnTo>
                  <a:lnTo>
                    <a:pt x="975500" y="2352993"/>
                  </a:lnTo>
                  <a:lnTo>
                    <a:pt x="964386" y="2336483"/>
                  </a:lnTo>
                  <a:lnTo>
                    <a:pt x="953272" y="2319655"/>
                  </a:lnTo>
                  <a:lnTo>
                    <a:pt x="942793" y="2302510"/>
                  </a:lnTo>
                  <a:lnTo>
                    <a:pt x="932632" y="2284730"/>
                  </a:lnTo>
                  <a:lnTo>
                    <a:pt x="922470" y="2266633"/>
                  </a:lnTo>
                  <a:lnTo>
                    <a:pt x="913261" y="2249170"/>
                  </a:lnTo>
                  <a:lnTo>
                    <a:pt x="904052" y="2230755"/>
                  </a:lnTo>
                  <a:lnTo>
                    <a:pt x="894844" y="2212975"/>
                  </a:lnTo>
                  <a:lnTo>
                    <a:pt x="886270" y="2194560"/>
                  </a:lnTo>
                  <a:lnTo>
                    <a:pt x="878014" y="2176145"/>
                  </a:lnTo>
                  <a:lnTo>
                    <a:pt x="870075" y="2157413"/>
                  </a:lnTo>
                  <a:lnTo>
                    <a:pt x="862136" y="2138998"/>
                  </a:lnTo>
                  <a:lnTo>
                    <a:pt x="854515" y="2120900"/>
                  </a:lnTo>
                  <a:lnTo>
                    <a:pt x="847529" y="2102485"/>
                  </a:lnTo>
                  <a:lnTo>
                    <a:pt x="840543" y="2084388"/>
                  </a:lnTo>
                  <a:lnTo>
                    <a:pt x="827524" y="2048193"/>
                  </a:lnTo>
                  <a:lnTo>
                    <a:pt x="816092" y="2012950"/>
                  </a:lnTo>
                  <a:lnTo>
                    <a:pt x="805296" y="1978660"/>
                  </a:lnTo>
                  <a:lnTo>
                    <a:pt x="795769" y="1945640"/>
                  </a:lnTo>
                  <a:lnTo>
                    <a:pt x="786561" y="1914525"/>
                  </a:lnTo>
                  <a:lnTo>
                    <a:pt x="779257" y="1884680"/>
                  </a:lnTo>
                  <a:lnTo>
                    <a:pt x="772271" y="1856423"/>
                  </a:lnTo>
                  <a:lnTo>
                    <a:pt x="766238" y="1831023"/>
                  </a:lnTo>
                  <a:lnTo>
                    <a:pt x="761157" y="1807845"/>
                  </a:lnTo>
                  <a:lnTo>
                    <a:pt x="757029" y="1787843"/>
                  </a:lnTo>
                  <a:lnTo>
                    <a:pt x="753536" y="1770698"/>
                  </a:lnTo>
                  <a:lnTo>
                    <a:pt x="749408" y="1746250"/>
                  </a:lnTo>
                  <a:lnTo>
                    <a:pt x="739246" y="1742758"/>
                  </a:lnTo>
                  <a:lnTo>
                    <a:pt x="728767" y="1738948"/>
                  </a:lnTo>
                  <a:lnTo>
                    <a:pt x="718288" y="1734503"/>
                  </a:lnTo>
                  <a:lnTo>
                    <a:pt x="707492" y="1729423"/>
                  </a:lnTo>
                  <a:lnTo>
                    <a:pt x="697013" y="1724025"/>
                  </a:lnTo>
                  <a:lnTo>
                    <a:pt x="686216" y="1718628"/>
                  </a:lnTo>
                  <a:lnTo>
                    <a:pt x="675102" y="1712595"/>
                  </a:lnTo>
                  <a:lnTo>
                    <a:pt x="664306" y="1706245"/>
                  </a:lnTo>
                  <a:lnTo>
                    <a:pt x="653509" y="1699260"/>
                  </a:lnTo>
                  <a:lnTo>
                    <a:pt x="642395" y="1692275"/>
                  </a:lnTo>
                  <a:lnTo>
                    <a:pt x="620802" y="1677352"/>
                  </a:lnTo>
                  <a:lnTo>
                    <a:pt x="599209" y="1661477"/>
                  </a:lnTo>
                  <a:lnTo>
                    <a:pt x="577933" y="1645285"/>
                  </a:lnTo>
                  <a:lnTo>
                    <a:pt x="557293" y="1628775"/>
                  </a:lnTo>
                  <a:lnTo>
                    <a:pt x="536970" y="1612265"/>
                  </a:lnTo>
                  <a:lnTo>
                    <a:pt x="517917" y="1595755"/>
                  </a:lnTo>
                  <a:lnTo>
                    <a:pt x="500134" y="1579562"/>
                  </a:lnTo>
                  <a:lnTo>
                    <a:pt x="482987" y="1564005"/>
                  </a:lnTo>
                  <a:lnTo>
                    <a:pt x="467745" y="1549717"/>
                  </a:lnTo>
                  <a:lnTo>
                    <a:pt x="441071" y="1524317"/>
                  </a:lnTo>
                  <a:lnTo>
                    <a:pt x="419795" y="1502727"/>
                  </a:lnTo>
                  <a:lnTo>
                    <a:pt x="398520" y="1480820"/>
                  </a:lnTo>
                  <a:lnTo>
                    <a:pt x="377562" y="1458277"/>
                  </a:lnTo>
                  <a:lnTo>
                    <a:pt x="356604" y="1435417"/>
                  </a:lnTo>
                  <a:lnTo>
                    <a:pt x="335963" y="1411922"/>
                  </a:lnTo>
                  <a:lnTo>
                    <a:pt x="315323" y="1388427"/>
                  </a:lnTo>
                  <a:lnTo>
                    <a:pt x="295000" y="1363980"/>
                  </a:lnTo>
                  <a:lnTo>
                    <a:pt x="275312" y="1339532"/>
                  </a:lnTo>
                  <a:lnTo>
                    <a:pt x="255624" y="1314132"/>
                  </a:lnTo>
                  <a:lnTo>
                    <a:pt x="236572" y="1289050"/>
                  </a:lnTo>
                  <a:lnTo>
                    <a:pt x="217836" y="1263650"/>
                  </a:lnTo>
                  <a:lnTo>
                    <a:pt x="199419" y="1237932"/>
                  </a:lnTo>
                  <a:lnTo>
                    <a:pt x="181636" y="1212215"/>
                  </a:lnTo>
                  <a:lnTo>
                    <a:pt x="164489" y="1185862"/>
                  </a:lnTo>
                  <a:lnTo>
                    <a:pt x="147976" y="1159827"/>
                  </a:lnTo>
                  <a:lnTo>
                    <a:pt x="131781" y="1133792"/>
                  </a:lnTo>
                  <a:lnTo>
                    <a:pt x="116539" y="1107440"/>
                  </a:lnTo>
                  <a:lnTo>
                    <a:pt x="102250" y="1081087"/>
                  </a:lnTo>
                  <a:lnTo>
                    <a:pt x="88595" y="1055052"/>
                  </a:lnTo>
                  <a:lnTo>
                    <a:pt x="75576" y="1029017"/>
                  </a:lnTo>
                  <a:lnTo>
                    <a:pt x="63509" y="1003300"/>
                  </a:lnTo>
                  <a:lnTo>
                    <a:pt x="52713" y="977265"/>
                  </a:lnTo>
                  <a:lnTo>
                    <a:pt x="42234" y="951547"/>
                  </a:lnTo>
                  <a:lnTo>
                    <a:pt x="37470" y="938847"/>
                  </a:lnTo>
                  <a:lnTo>
                    <a:pt x="33342" y="926147"/>
                  </a:lnTo>
                  <a:lnTo>
                    <a:pt x="28897" y="913765"/>
                  </a:lnTo>
                  <a:lnTo>
                    <a:pt x="25086" y="901065"/>
                  </a:lnTo>
                  <a:lnTo>
                    <a:pt x="21276" y="888365"/>
                  </a:lnTo>
                  <a:lnTo>
                    <a:pt x="18100" y="876300"/>
                  </a:lnTo>
                  <a:lnTo>
                    <a:pt x="14925" y="863917"/>
                  </a:lnTo>
                  <a:lnTo>
                    <a:pt x="12067" y="851852"/>
                  </a:lnTo>
                  <a:lnTo>
                    <a:pt x="9526" y="839470"/>
                  </a:lnTo>
                  <a:lnTo>
                    <a:pt x="7304" y="827722"/>
                  </a:lnTo>
                  <a:lnTo>
                    <a:pt x="5081" y="815975"/>
                  </a:lnTo>
                  <a:lnTo>
                    <a:pt x="3811" y="803910"/>
                  </a:lnTo>
                  <a:lnTo>
                    <a:pt x="2223" y="792480"/>
                  </a:lnTo>
                  <a:lnTo>
                    <a:pt x="1270" y="781050"/>
                  </a:lnTo>
                  <a:lnTo>
                    <a:pt x="635" y="769620"/>
                  </a:lnTo>
                  <a:lnTo>
                    <a:pt x="0" y="758190"/>
                  </a:lnTo>
                  <a:lnTo>
                    <a:pt x="0" y="746760"/>
                  </a:lnTo>
                  <a:lnTo>
                    <a:pt x="635" y="735965"/>
                  </a:lnTo>
                  <a:lnTo>
                    <a:pt x="1588" y="718185"/>
                  </a:lnTo>
                  <a:lnTo>
                    <a:pt x="3175" y="700405"/>
                  </a:lnTo>
                  <a:lnTo>
                    <a:pt x="5081" y="683260"/>
                  </a:lnTo>
                  <a:lnTo>
                    <a:pt x="7621" y="666115"/>
                  </a:lnTo>
                  <a:lnTo>
                    <a:pt x="10479" y="649605"/>
                  </a:lnTo>
                  <a:lnTo>
                    <a:pt x="13972" y="633412"/>
                  </a:lnTo>
                  <a:lnTo>
                    <a:pt x="17465" y="617855"/>
                  </a:lnTo>
                  <a:lnTo>
                    <a:pt x="21276" y="602297"/>
                  </a:lnTo>
                  <a:lnTo>
                    <a:pt x="25721" y="586740"/>
                  </a:lnTo>
                  <a:lnTo>
                    <a:pt x="30802" y="572135"/>
                  </a:lnTo>
                  <a:lnTo>
                    <a:pt x="35883" y="557530"/>
                  </a:lnTo>
                  <a:lnTo>
                    <a:pt x="41281" y="543560"/>
                  </a:lnTo>
                  <a:lnTo>
                    <a:pt x="46997" y="529907"/>
                  </a:lnTo>
                  <a:lnTo>
                    <a:pt x="52713" y="516572"/>
                  </a:lnTo>
                  <a:lnTo>
                    <a:pt x="59063" y="503237"/>
                  </a:lnTo>
                  <a:lnTo>
                    <a:pt x="65732" y="490855"/>
                  </a:lnTo>
                  <a:lnTo>
                    <a:pt x="72400" y="478155"/>
                  </a:lnTo>
                  <a:lnTo>
                    <a:pt x="79386" y="466407"/>
                  </a:lnTo>
                  <a:lnTo>
                    <a:pt x="86372" y="454342"/>
                  </a:lnTo>
                  <a:lnTo>
                    <a:pt x="93994" y="442912"/>
                  </a:lnTo>
                  <a:lnTo>
                    <a:pt x="101615" y="431800"/>
                  </a:lnTo>
                  <a:lnTo>
                    <a:pt x="109553" y="421005"/>
                  </a:lnTo>
                  <a:lnTo>
                    <a:pt x="117174" y="410527"/>
                  </a:lnTo>
                  <a:lnTo>
                    <a:pt x="125431" y="400685"/>
                  </a:lnTo>
                  <a:lnTo>
                    <a:pt x="133369" y="390842"/>
                  </a:lnTo>
                  <a:lnTo>
                    <a:pt x="141625" y="381000"/>
                  </a:lnTo>
                  <a:lnTo>
                    <a:pt x="149882" y="371792"/>
                  </a:lnTo>
                  <a:lnTo>
                    <a:pt x="158455" y="362902"/>
                  </a:lnTo>
                  <a:lnTo>
                    <a:pt x="166711" y="354012"/>
                  </a:lnTo>
                  <a:lnTo>
                    <a:pt x="175285" y="345757"/>
                  </a:lnTo>
                  <a:lnTo>
                    <a:pt x="183541" y="337502"/>
                  </a:lnTo>
                  <a:lnTo>
                    <a:pt x="192115" y="330200"/>
                  </a:lnTo>
                  <a:lnTo>
                    <a:pt x="208945" y="314959"/>
                  </a:lnTo>
                  <a:lnTo>
                    <a:pt x="226093" y="301625"/>
                  </a:lnTo>
                  <a:lnTo>
                    <a:pt x="242605" y="288925"/>
                  </a:lnTo>
                  <a:lnTo>
                    <a:pt x="258800" y="277495"/>
                  </a:lnTo>
                  <a:lnTo>
                    <a:pt x="272357" y="268175"/>
                  </a:lnTo>
                  <a:lnTo>
                    <a:pt x="271149" y="257634"/>
                  </a:lnTo>
                  <a:lnTo>
                    <a:pt x="270193" y="246530"/>
                  </a:lnTo>
                  <a:lnTo>
                    <a:pt x="269875" y="234791"/>
                  </a:lnTo>
                  <a:lnTo>
                    <a:pt x="270193" y="223686"/>
                  </a:lnTo>
                  <a:lnTo>
                    <a:pt x="271149" y="212582"/>
                  </a:lnTo>
                  <a:lnTo>
                    <a:pt x="272422" y="201477"/>
                  </a:lnTo>
                  <a:lnTo>
                    <a:pt x="274651" y="190690"/>
                  </a:lnTo>
                  <a:lnTo>
                    <a:pt x="277199" y="179903"/>
                  </a:lnTo>
                  <a:lnTo>
                    <a:pt x="280064" y="169433"/>
                  </a:lnTo>
                  <a:lnTo>
                    <a:pt x="283567" y="158963"/>
                  </a:lnTo>
                  <a:lnTo>
                    <a:pt x="287388" y="149127"/>
                  </a:lnTo>
                  <a:lnTo>
                    <a:pt x="291846" y="139292"/>
                  </a:lnTo>
                  <a:lnTo>
                    <a:pt x="296622" y="130091"/>
                  </a:lnTo>
                  <a:lnTo>
                    <a:pt x="302035" y="120573"/>
                  </a:lnTo>
                  <a:lnTo>
                    <a:pt x="307766" y="111689"/>
                  </a:lnTo>
                  <a:lnTo>
                    <a:pt x="313816" y="103123"/>
                  </a:lnTo>
                  <a:lnTo>
                    <a:pt x="320821" y="94874"/>
                  </a:lnTo>
                  <a:lnTo>
                    <a:pt x="327508" y="86942"/>
                  </a:lnTo>
                  <a:lnTo>
                    <a:pt x="334831" y="79010"/>
                  </a:lnTo>
                  <a:lnTo>
                    <a:pt x="342792" y="71713"/>
                  </a:lnTo>
                  <a:lnTo>
                    <a:pt x="350752" y="65050"/>
                  </a:lnTo>
                  <a:lnTo>
                    <a:pt x="359031" y="58071"/>
                  </a:lnTo>
                  <a:lnTo>
                    <a:pt x="367628" y="52042"/>
                  </a:lnTo>
                  <a:lnTo>
                    <a:pt x="376543" y="46331"/>
                  </a:lnTo>
                  <a:lnTo>
                    <a:pt x="386096" y="41255"/>
                  </a:lnTo>
                  <a:lnTo>
                    <a:pt x="395330" y="36179"/>
                  </a:lnTo>
                  <a:lnTo>
                    <a:pt x="405201" y="31737"/>
                  </a:lnTo>
                  <a:lnTo>
                    <a:pt x="415072" y="27930"/>
                  </a:lnTo>
                  <a:lnTo>
                    <a:pt x="425579" y="24440"/>
                  </a:lnTo>
                  <a:lnTo>
                    <a:pt x="436087" y="21584"/>
                  </a:lnTo>
                  <a:lnTo>
                    <a:pt x="446913" y="19046"/>
                  </a:lnTo>
                  <a:lnTo>
                    <a:pt x="457739" y="16825"/>
                  </a:lnTo>
                  <a:lnTo>
                    <a:pt x="468883" y="15556"/>
                  </a:lnTo>
                  <a:lnTo>
                    <a:pt x="480028" y="14604"/>
                  </a:lnTo>
                  <a:lnTo>
                    <a:pt x="491172" y="14287"/>
                  </a:lnTo>
                  <a:lnTo>
                    <a:pt x="502635" y="14604"/>
                  </a:lnTo>
                  <a:lnTo>
                    <a:pt x="514098" y="15556"/>
                  </a:lnTo>
                  <a:lnTo>
                    <a:pt x="525243" y="16825"/>
                  </a:lnTo>
                  <a:lnTo>
                    <a:pt x="536069" y="19046"/>
                  </a:lnTo>
                  <a:lnTo>
                    <a:pt x="546895" y="21584"/>
                  </a:lnTo>
                  <a:lnTo>
                    <a:pt x="557402" y="24440"/>
                  </a:lnTo>
                  <a:lnTo>
                    <a:pt x="567273" y="27930"/>
                  </a:lnTo>
                  <a:lnTo>
                    <a:pt x="577462" y="31737"/>
                  </a:lnTo>
                  <a:lnTo>
                    <a:pt x="587333" y="36179"/>
                  </a:lnTo>
                  <a:lnTo>
                    <a:pt x="596886" y="41255"/>
                  </a:lnTo>
                  <a:lnTo>
                    <a:pt x="606438" y="46331"/>
                  </a:lnTo>
                  <a:lnTo>
                    <a:pt x="615354" y="52042"/>
                  </a:lnTo>
                  <a:lnTo>
                    <a:pt x="623951" y="58071"/>
                  </a:lnTo>
                  <a:lnTo>
                    <a:pt x="632229" y="65050"/>
                  </a:lnTo>
                  <a:lnTo>
                    <a:pt x="640190" y="71713"/>
                  </a:lnTo>
                  <a:lnTo>
                    <a:pt x="647832" y="79010"/>
                  </a:lnTo>
                  <a:lnTo>
                    <a:pt x="655474" y="86942"/>
                  </a:lnTo>
                  <a:lnTo>
                    <a:pt x="662160" y="94874"/>
                  </a:lnTo>
                  <a:lnTo>
                    <a:pt x="668529" y="103123"/>
                  </a:lnTo>
                  <a:lnTo>
                    <a:pt x="674897" y="111689"/>
                  </a:lnTo>
                  <a:lnTo>
                    <a:pt x="680628" y="120573"/>
                  </a:lnTo>
                  <a:lnTo>
                    <a:pt x="686041" y="130091"/>
                  </a:lnTo>
                  <a:lnTo>
                    <a:pt x="691136" y="139292"/>
                  </a:lnTo>
                  <a:lnTo>
                    <a:pt x="695275" y="149127"/>
                  </a:lnTo>
                  <a:lnTo>
                    <a:pt x="699415" y="158963"/>
                  </a:lnTo>
                  <a:lnTo>
                    <a:pt x="702917" y="169433"/>
                  </a:lnTo>
                  <a:lnTo>
                    <a:pt x="705783" y="179903"/>
                  </a:lnTo>
                  <a:lnTo>
                    <a:pt x="708330" y="190690"/>
                  </a:lnTo>
                  <a:lnTo>
                    <a:pt x="710241" y="201477"/>
                  </a:lnTo>
                  <a:lnTo>
                    <a:pt x="711514" y="212582"/>
                  </a:lnTo>
                  <a:lnTo>
                    <a:pt x="712151" y="223686"/>
                  </a:lnTo>
                  <a:lnTo>
                    <a:pt x="712788" y="234791"/>
                  </a:lnTo>
                  <a:lnTo>
                    <a:pt x="712151" y="246530"/>
                  </a:lnTo>
                  <a:lnTo>
                    <a:pt x="711514" y="257634"/>
                  </a:lnTo>
                  <a:lnTo>
                    <a:pt x="710241" y="268739"/>
                  </a:lnTo>
                  <a:lnTo>
                    <a:pt x="708330" y="279526"/>
                  </a:lnTo>
                  <a:lnTo>
                    <a:pt x="705783" y="290313"/>
                  </a:lnTo>
                  <a:lnTo>
                    <a:pt x="702917" y="300783"/>
                  </a:lnTo>
                  <a:lnTo>
                    <a:pt x="699415" y="310619"/>
                  </a:lnTo>
                  <a:lnTo>
                    <a:pt x="695275" y="320771"/>
                  </a:lnTo>
                  <a:lnTo>
                    <a:pt x="691136" y="330607"/>
                  </a:lnTo>
                  <a:lnTo>
                    <a:pt x="686041" y="340125"/>
                  </a:lnTo>
                  <a:lnTo>
                    <a:pt x="680628" y="349643"/>
                  </a:lnTo>
                  <a:lnTo>
                    <a:pt x="674897" y="358527"/>
                  </a:lnTo>
                  <a:lnTo>
                    <a:pt x="668529" y="367093"/>
                  </a:lnTo>
                  <a:lnTo>
                    <a:pt x="662160" y="375342"/>
                  </a:lnTo>
                  <a:lnTo>
                    <a:pt x="655474" y="383274"/>
                  </a:lnTo>
                  <a:lnTo>
                    <a:pt x="647832" y="390889"/>
                  </a:lnTo>
                  <a:lnTo>
                    <a:pt x="640190" y="398503"/>
                  </a:lnTo>
                  <a:lnTo>
                    <a:pt x="632229" y="405166"/>
                  </a:lnTo>
                  <a:lnTo>
                    <a:pt x="623951" y="411511"/>
                  </a:lnTo>
                  <a:lnTo>
                    <a:pt x="615354" y="417857"/>
                  </a:lnTo>
                  <a:lnTo>
                    <a:pt x="606438" y="423568"/>
                  </a:lnTo>
                  <a:lnTo>
                    <a:pt x="596886" y="428961"/>
                  </a:lnTo>
                  <a:lnTo>
                    <a:pt x="587333" y="434038"/>
                  </a:lnTo>
                  <a:lnTo>
                    <a:pt x="577462" y="438162"/>
                  </a:lnTo>
                  <a:lnTo>
                    <a:pt x="567273" y="442287"/>
                  </a:lnTo>
                  <a:lnTo>
                    <a:pt x="557402" y="445777"/>
                  </a:lnTo>
                  <a:lnTo>
                    <a:pt x="546895" y="448632"/>
                  </a:lnTo>
                  <a:lnTo>
                    <a:pt x="536069" y="451170"/>
                  </a:lnTo>
                  <a:lnTo>
                    <a:pt x="525243" y="453074"/>
                  </a:lnTo>
                  <a:lnTo>
                    <a:pt x="514098" y="454343"/>
                  </a:lnTo>
                  <a:lnTo>
                    <a:pt x="502635" y="455295"/>
                  </a:lnTo>
                  <a:lnTo>
                    <a:pt x="491172" y="455612"/>
                  </a:lnTo>
                  <a:lnTo>
                    <a:pt x="480028" y="455295"/>
                  </a:lnTo>
                  <a:lnTo>
                    <a:pt x="468883" y="454343"/>
                  </a:lnTo>
                  <a:lnTo>
                    <a:pt x="457739" y="453074"/>
                  </a:lnTo>
                  <a:lnTo>
                    <a:pt x="446913" y="451170"/>
                  </a:lnTo>
                  <a:lnTo>
                    <a:pt x="436087" y="448632"/>
                  </a:lnTo>
                  <a:lnTo>
                    <a:pt x="425579" y="445777"/>
                  </a:lnTo>
                  <a:lnTo>
                    <a:pt x="415072" y="442287"/>
                  </a:lnTo>
                  <a:lnTo>
                    <a:pt x="405201" y="438162"/>
                  </a:lnTo>
                  <a:lnTo>
                    <a:pt x="395330" y="434038"/>
                  </a:lnTo>
                  <a:lnTo>
                    <a:pt x="386096" y="428961"/>
                  </a:lnTo>
                  <a:lnTo>
                    <a:pt x="376543" y="423568"/>
                  </a:lnTo>
                  <a:lnTo>
                    <a:pt x="367628" y="417857"/>
                  </a:lnTo>
                  <a:lnTo>
                    <a:pt x="359031" y="411511"/>
                  </a:lnTo>
                  <a:lnTo>
                    <a:pt x="350752" y="405166"/>
                  </a:lnTo>
                  <a:lnTo>
                    <a:pt x="342792" y="398503"/>
                  </a:lnTo>
                  <a:lnTo>
                    <a:pt x="334831" y="390889"/>
                  </a:lnTo>
                  <a:lnTo>
                    <a:pt x="327508" y="383274"/>
                  </a:lnTo>
                  <a:lnTo>
                    <a:pt x="320821" y="375342"/>
                  </a:lnTo>
                  <a:lnTo>
                    <a:pt x="313816" y="367093"/>
                  </a:lnTo>
                  <a:lnTo>
                    <a:pt x="307766" y="358527"/>
                  </a:lnTo>
                  <a:lnTo>
                    <a:pt x="302035" y="349643"/>
                  </a:lnTo>
                  <a:lnTo>
                    <a:pt x="298339" y="343145"/>
                  </a:lnTo>
                  <a:lnTo>
                    <a:pt x="296905" y="344170"/>
                  </a:lnTo>
                  <a:lnTo>
                    <a:pt x="283251" y="353695"/>
                  </a:lnTo>
                  <a:lnTo>
                    <a:pt x="268644" y="364807"/>
                  </a:lnTo>
                  <a:lnTo>
                    <a:pt x="254672" y="376555"/>
                  </a:lnTo>
                  <a:lnTo>
                    <a:pt x="240382" y="389255"/>
                  </a:lnTo>
                  <a:lnTo>
                    <a:pt x="225775" y="402907"/>
                  </a:lnTo>
                  <a:lnTo>
                    <a:pt x="211485" y="417830"/>
                  </a:lnTo>
                  <a:lnTo>
                    <a:pt x="204499" y="425450"/>
                  </a:lnTo>
                  <a:lnTo>
                    <a:pt x="197196" y="433705"/>
                  </a:lnTo>
                  <a:lnTo>
                    <a:pt x="190527" y="441642"/>
                  </a:lnTo>
                  <a:lnTo>
                    <a:pt x="183541" y="450215"/>
                  </a:lnTo>
                  <a:lnTo>
                    <a:pt x="176873" y="458787"/>
                  </a:lnTo>
                  <a:lnTo>
                    <a:pt x="169887" y="467995"/>
                  </a:lnTo>
                  <a:lnTo>
                    <a:pt x="163536" y="477202"/>
                  </a:lnTo>
                  <a:lnTo>
                    <a:pt x="156868" y="486727"/>
                  </a:lnTo>
                  <a:lnTo>
                    <a:pt x="150834" y="496570"/>
                  </a:lnTo>
                  <a:lnTo>
                    <a:pt x="144801" y="507047"/>
                  </a:lnTo>
                  <a:lnTo>
                    <a:pt x="139085" y="517525"/>
                  </a:lnTo>
                  <a:lnTo>
                    <a:pt x="133369" y="527685"/>
                  </a:lnTo>
                  <a:lnTo>
                    <a:pt x="127971" y="539115"/>
                  </a:lnTo>
                  <a:lnTo>
                    <a:pt x="122573" y="550227"/>
                  </a:lnTo>
                  <a:lnTo>
                    <a:pt x="117492" y="561657"/>
                  </a:lnTo>
                  <a:lnTo>
                    <a:pt x="112729" y="573405"/>
                  </a:lnTo>
                  <a:lnTo>
                    <a:pt x="107966" y="585787"/>
                  </a:lnTo>
                  <a:lnTo>
                    <a:pt x="103837" y="597852"/>
                  </a:lnTo>
                  <a:lnTo>
                    <a:pt x="99709" y="610870"/>
                  </a:lnTo>
                  <a:lnTo>
                    <a:pt x="96216" y="623887"/>
                  </a:lnTo>
                  <a:lnTo>
                    <a:pt x="92723" y="637222"/>
                  </a:lnTo>
                  <a:lnTo>
                    <a:pt x="89230" y="650875"/>
                  </a:lnTo>
                  <a:lnTo>
                    <a:pt x="86690" y="664845"/>
                  </a:lnTo>
                  <a:lnTo>
                    <a:pt x="84467" y="679132"/>
                  </a:lnTo>
                  <a:lnTo>
                    <a:pt x="82244" y="693737"/>
                  </a:lnTo>
                  <a:lnTo>
                    <a:pt x="80657" y="708660"/>
                  </a:lnTo>
                  <a:lnTo>
                    <a:pt x="79386" y="723900"/>
                  </a:lnTo>
                  <a:lnTo>
                    <a:pt x="78434" y="739140"/>
                  </a:lnTo>
                  <a:lnTo>
                    <a:pt x="78116" y="751840"/>
                  </a:lnTo>
                  <a:lnTo>
                    <a:pt x="78434" y="764857"/>
                  </a:lnTo>
                  <a:lnTo>
                    <a:pt x="79386" y="777875"/>
                  </a:lnTo>
                  <a:lnTo>
                    <a:pt x="80339" y="790892"/>
                  </a:lnTo>
                  <a:lnTo>
                    <a:pt x="82244" y="804227"/>
                  </a:lnTo>
                  <a:lnTo>
                    <a:pt x="84467" y="817880"/>
                  </a:lnTo>
                  <a:lnTo>
                    <a:pt x="87325" y="832167"/>
                  </a:lnTo>
                  <a:lnTo>
                    <a:pt x="90501" y="846137"/>
                  </a:lnTo>
                  <a:lnTo>
                    <a:pt x="93994" y="860425"/>
                  </a:lnTo>
                  <a:lnTo>
                    <a:pt x="98122" y="874712"/>
                  </a:lnTo>
                  <a:lnTo>
                    <a:pt x="102567" y="889317"/>
                  </a:lnTo>
                  <a:lnTo>
                    <a:pt x="107648" y="903922"/>
                  </a:lnTo>
                  <a:lnTo>
                    <a:pt x="112729" y="918845"/>
                  </a:lnTo>
                  <a:lnTo>
                    <a:pt x="118445" y="933450"/>
                  </a:lnTo>
                  <a:lnTo>
                    <a:pt x="124478" y="948690"/>
                  </a:lnTo>
                  <a:lnTo>
                    <a:pt x="131146" y="963612"/>
                  </a:lnTo>
                  <a:lnTo>
                    <a:pt x="137815" y="979170"/>
                  </a:lnTo>
                  <a:lnTo>
                    <a:pt x="145118" y="994092"/>
                  </a:lnTo>
                  <a:lnTo>
                    <a:pt x="152739" y="1009650"/>
                  </a:lnTo>
                  <a:lnTo>
                    <a:pt x="160678" y="1025207"/>
                  </a:lnTo>
                  <a:lnTo>
                    <a:pt x="168934" y="1040447"/>
                  </a:lnTo>
                  <a:lnTo>
                    <a:pt x="177190" y="1056005"/>
                  </a:lnTo>
                  <a:lnTo>
                    <a:pt x="186082" y="1071562"/>
                  </a:lnTo>
                  <a:lnTo>
                    <a:pt x="194973" y="1087120"/>
                  </a:lnTo>
                  <a:lnTo>
                    <a:pt x="204499" y="1102677"/>
                  </a:lnTo>
                  <a:lnTo>
                    <a:pt x="213708" y="1118235"/>
                  </a:lnTo>
                  <a:lnTo>
                    <a:pt x="233396" y="1149032"/>
                  </a:lnTo>
                  <a:lnTo>
                    <a:pt x="254354" y="1180147"/>
                  </a:lnTo>
                  <a:lnTo>
                    <a:pt x="275947" y="1210945"/>
                  </a:lnTo>
                  <a:lnTo>
                    <a:pt x="279123" y="1209992"/>
                  </a:lnTo>
                  <a:lnTo>
                    <a:pt x="282616" y="1209357"/>
                  </a:lnTo>
                  <a:lnTo>
                    <a:pt x="286109" y="1208405"/>
                  </a:lnTo>
                  <a:lnTo>
                    <a:pt x="289602" y="1208405"/>
                  </a:lnTo>
                  <a:lnTo>
                    <a:pt x="1358778" y="1208405"/>
                  </a:lnTo>
                  <a:lnTo>
                    <a:pt x="1379418" y="1181100"/>
                  </a:lnTo>
                  <a:lnTo>
                    <a:pt x="1399106" y="1153477"/>
                  </a:lnTo>
                  <a:lnTo>
                    <a:pt x="1418159" y="1125855"/>
                  </a:lnTo>
                  <a:lnTo>
                    <a:pt x="1436259" y="1098232"/>
                  </a:lnTo>
                  <a:lnTo>
                    <a:pt x="1444833" y="1084580"/>
                  </a:lnTo>
                  <a:lnTo>
                    <a:pt x="1453089" y="1070292"/>
                  </a:lnTo>
                  <a:lnTo>
                    <a:pt x="1461345" y="1056640"/>
                  </a:lnTo>
                  <a:lnTo>
                    <a:pt x="1469284" y="1042670"/>
                  </a:lnTo>
                  <a:lnTo>
                    <a:pt x="1476905" y="1029017"/>
                  </a:lnTo>
                  <a:lnTo>
                    <a:pt x="1483891" y="1015365"/>
                  </a:lnTo>
                  <a:lnTo>
                    <a:pt x="1490877" y="1001395"/>
                  </a:lnTo>
                  <a:lnTo>
                    <a:pt x="1497228" y="987742"/>
                  </a:lnTo>
                  <a:lnTo>
                    <a:pt x="1503261" y="974407"/>
                  </a:lnTo>
                  <a:lnTo>
                    <a:pt x="1509612" y="960755"/>
                  </a:lnTo>
                  <a:lnTo>
                    <a:pt x="1515010" y="947102"/>
                  </a:lnTo>
                  <a:lnTo>
                    <a:pt x="1520091" y="933767"/>
                  </a:lnTo>
                  <a:lnTo>
                    <a:pt x="1524537" y="920432"/>
                  </a:lnTo>
                  <a:lnTo>
                    <a:pt x="1528982" y="907097"/>
                  </a:lnTo>
                  <a:lnTo>
                    <a:pt x="1533110" y="893762"/>
                  </a:lnTo>
                  <a:lnTo>
                    <a:pt x="1536604" y="881062"/>
                  </a:lnTo>
                  <a:lnTo>
                    <a:pt x="1539779" y="868045"/>
                  </a:lnTo>
                  <a:lnTo>
                    <a:pt x="1542637" y="855027"/>
                  </a:lnTo>
                  <a:lnTo>
                    <a:pt x="1544860" y="842327"/>
                  </a:lnTo>
                  <a:lnTo>
                    <a:pt x="1546447" y="829945"/>
                  </a:lnTo>
                  <a:lnTo>
                    <a:pt x="1548035" y="817245"/>
                  </a:lnTo>
                  <a:lnTo>
                    <a:pt x="1548670" y="805180"/>
                  </a:lnTo>
                  <a:lnTo>
                    <a:pt x="1549305" y="792797"/>
                  </a:lnTo>
                  <a:lnTo>
                    <a:pt x="1548988" y="781050"/>
                  </a:lnTo>
                  <a:lnTo>
                    <a:pt x="1548670" y="765175"/>
                  </a:lnTo>
                  <a:lnTo>
                    <a:pt x="1547718" y="749935"/>
                  </a:lnTo>
                  <a:lnTo>
                    <a:pt x="1546130" y="735012"/>
                  </a:lnTo>
                  <a:lnTo>
                    <a:pt x="1544542" y="719772"/>
                  </a:lnTo>
                  <a:lnTo>
                    <a:pt x="1542319" y="705485"/>
                  </a:lnTo>
                  <a:lnTo>
                    <a:pt x="1539779" y="691197"/>
                  </a:lnTo>
                  <a:lnTo>
                    <a:pt x="1537238" y="676592"/>
                  </a:lnTo>
                  <a:lnTo>
                    <a:pt x="1534063" y="662940"/>
                  </a:lnTo>
                  <a:lnTo>
                    <a:pt x="1530252" y="649287"/>
                  </a:lnTo>
                  <a:lnTo>
                    <a:pt x="1526760" y="635952"/>
                  </a:lnTo>
                  <a:lnTo>
                    <a:pt x="1522949" y="623252"/>
                  </a:lnTo>
                  <a:lnTo>
                    <a:pt x="1518503" y="610235"/>
                  </a:lnTo>
                  <a:lnTo>
                    <a:pt x="1513740" y="597535"/>
                  </a:lnTo>
                  <a:lnTo>
                    <a:pt x="1508660" y="585470"/>
                  </a:lnTo>
                  <a:lnTo>
                    <a:pt x="1503896" y="573087"/>
                  </a:lnTo>
                  <a:lnTo>
                    <a:pt x="1498498" y="561340"/>
                  </a:lnTo>
                  <a:lnTo>
                    <a:pt x="1492465" y="549910"/>
                  </a:lnTo>
                  <a:lnTo>
                    <a:pt x="1486749" y="538162"/>
                  </a:lnTo>
                  <a:lnTo>
                    <a:pt x="1480715" y="527050"/>
                  </a:lnTo>
                  <a:lnTo>
                    <a:pt x="1474682" y="516255"/>
                  </a:lnTo>
                  <a:lnTo>
                    <a:pt x="1468014" y="505460"/>
                  </a:lnTo>
                  <a:lnTo>
                    <a:pt x="1461663" y="494982"/>
                  </a:lnTo>
                  <a:lnTo>
                    <a:pt x="1454994" y="485140"/>
                  </a:lnTo>
                  <a:lnTo>
                    <a:pt x="1447691" y="475297"/>
                  </a:lnTo>
                  <a:lnTo>
                    <a:pt x="1440705" y="465772"/>
                  </a:lnTo>
                  <a:lnTo>
                    <a:pt x="1433401" y="455930"/>
                  </a:lnTo>
                  <a:lnTo>
                    <a:pt x="1426098" y="447040"/>
                  </a:lnTo>
                  <a:lnTo>
                    <a:pt x="1418476" y="437832"/>
                  </a:lnTo>
                  <a:lnTo>
                    <a:pt x="1410855" y="428942"/>
                  </a:lnTo>
                  <a:lnTo>
                    <a:pt x="1402917" y="420370"/>
                  </a:lnTo>
                  <a:lnTo>
                    <a:pt x="1395296" y="412115"/>
                  </a:lnTo>
                  <a:lnTo>
                    <a:pt x="1387357" y="404177"/>
                  </a:lnTo>
                  <a:lnTo>
                    <a:pt x="1371480" y="388302"/>
                  </a:lnTo>
                  <a:lnTo>
                    <a:pt x="1355285" y="374015"/>
                  </a:lnTo>
                  <a:lnTo>
                    <a:pt x="1338772" y="360045"/>
                  </a:lnTo>
                  <a:lnTo>
                    <a:pt x="1322260" y="347027"/>
                  </a:lnTo>
                  <a:lnTo>
                    <a:pt x="1306065" y="334962"/>
                  </a:lnTo>
                  <a:lnTo>
                    <a:pt x="1289870" y="323850"/>
                  </a:lnTo>
                  <a:lnTo>
                    <a:pt x="1273676" y="313372"/>
                  </a:lnTo>
                  <a:lnTo>
                    <a:pt x="1262693" y="306783"/>
                  </a:lnTo>
                  <a:lnTo>
                    <a:pt x="1262392" y="307587"/>
                  </a:lnTo>
                  <a:lnTo>
                    <a:pt x="1257633" y="317458"/>
                  </a:lnTo>
                  <a:lnTo>
                    <a:pt x="1252874" y="327011"/>
                  </a:lnTo>
                  <a:lnTo>
                    <a:pt x="1247481" y="336563"/>
                  </a:lnTo>
                  <a:lnTo>
                    <a:pt x="1241770" y="345160"/>
                  </a:lnTo>
                  <a:lnTo>
                    <a:pt x="1235742" y="353757"/>
                  </a:lnTo>
                  <a:lnTo>
                    <a:pt x="1229079" y="362354"/>
                  </a:lnTo>
                  <a:lnTo>
                    <a:pt x="1222416" y="370315"/>
                  </a:lnTo>
                  <a:lnTo>
                    <a:pt x="1214802" y="377957"/>
                  </a:lnTo>
                  <a:lnTo>
                    <a:pt x="1207187" y="385599"/>
                  </a:lnTo>
                  <a:lnTo>
                    <a:pt x="1199255" y="392285"/>
                  </a:lnTo>
                  <a:lnTo>
                    <a:pt x="1190689" y="398972"/>
                  </a:lnTo>
                  <a:lnTo>
                    <a:pt x="1182123" y="405022"/>
                  </a:lnTo>
                  <a:lnTo>
                    <a:pt x="1173239" y="410753"/>
                  </a:lnTo>
                  <a:lnTo>
                    <a:pt x="1164038" y="416166"/>
                  </a:lnTo>
                  <a:lnTo>
                    <a:pt x="1154520" y="421261"/>
                  </a:lnTo>
                  <a:lnTo>
                    <a:pt x="1144684" y="425719"/>
                  </a:lnTo>
                  <a:lnTo>
                    <a:pt x="1134849" y="429540"/>
                  </a:lnTo>
                  <a:lnTo>
                    <a:pt x="1124696" y="432724"/>
                  </a:lnTo>
                  <a:lnTo>
                    <a:pt x="1114226" y="435908"/>
                  </a:lnTo>
                  <a:lnTo>
                    <a:pt x="1103439" y="438455"/>
                  </a:lnTo>
                  <a:lnTo>
                    <a:pt x="1092652" y="440366"/>
                  </a:lnTo>
                  <a:lnTo>
                    <a:pt x="1081547" y="441639"/>
                  </a:lnTo>
                  <a:lnTo>
                    <a:pt x="1070443" y="442595"/>
                  </a:lnTo>
                  <a:lnTo>
                    <a:pt x="1059021" y="442913"/>
                  </a:lnTo>
                  <a:lnTo>
                    <a:pt x="1047917" y="442595"/>
                  </a:lnTo>
                  <a:lnTo>
                    <a:pt x="1036178" y="441639"/>
                  </a:lnTo>
                  <a:lnTo>
                    <a:pt x="1025390" y="440366"/>
                  </a:lnTo>
                  <a:lnTo>
                    <a:pt x="1014286" y="438455"/>
                  </a:lnTo>
                  <a:lnTo>
                    <a:pt x="1003816" y="435908"/>
                  </a:lnTo>
                  <a:lnTo>
                    <a:pt x="993663" y="432724"/>
                  </a:lnTo>
                  <a:lnTo>
                    <a:pt x="983193" y="429540"/>
                  </a:lnTo>
                  <a:lnTo>
                    <a:pt x="973040" y="425719"/>
                  </a:lnTo>
                  <a:lnTo>
                    <a:pt x="963205" y="421261"/>
                  </a:lnTo>
                  <a:lnTo>
                    <a:pt x="954004" y="416166"/>
                  </a:lnTo>
                  <a:lnTo>
                    <a:pt x="944486" y="410753"/>
                  </a:lnTo>
                  <a:lnTo>
                    <a:pt x="935602" y="405022"/>
                  </a:lnTo>
                  <a:lnTo>
                    <a:pt x="927036" y="398972"/>
                  </a:lnTo>
                  <a:lnTo>
                    <a:pt x="918787" y="392285"/>
                  </a:lnTo>
                  <a:lnTo>
                    <a:pt x="910538" y="385599"/>
                  </a:lnTo>
                  <a:lnTo>
                    <a:pt x="902923" y="377957"/>
                  </a:lnTo>
                  <a:lnTo>
                    <a:pt x="895626" y="370315"/>
                  </a:lnTo>
                  <a:lnTo>
                    <a:pt x="888646" y="362354"/>
                  </a:lnTo>
                  <a:lnTo>
                    <a:pt x="881984" y="353757"/>
                  </a:lnTo>
                  <a:lnTo>
                    <a:pt x="875955" y="345160"/>
                  </a:lnTo>
                  <a:lnTo>
                    <a:pt x="870244" y="336563"/>
                  </a:lnTo>
                  <a:lnTo>
                    <a:pt x="864851" y="327011"/>
                  </a:lnTo>
                  <a:lnTo>
                    <a:pt x="860092" y="317458"/>
                  </a:lnTo>
                  <a:lnTo>
                    <a:pt x="855650" y="307587"/>
                  </a:lnTo>
                  <a:lnTo>
                    <a:pt x="851843" y="297398"/>
                  </a:lnTo>
                  <a:lnTo>
                    <a:pt x="848353" y="287527"/>
                  </a:lnTo>
                  <a:lnTo>
                    <a:pt x="845497" y="277020"/>
                  </a:lnTo>
                  <a:lnTo>
                    <a:pt x="842959" y="266194"/>
                  </a:lnTo>
                  <a:lnTo>
                    <a:pt x="840738" y="255367"/>
                  </a:lnTo>
                  <a:lnTo>
                    <a:pt x="839469" y="244223"/>
                  </a:lnTo>
                  <a:lnTo>
                    <a:pt x="838517" y="233079"/>
                  </a:lnTo>
                  <a:lnTo>
                    <a:pt x="838200" y="221616"/>
                  </a:lnTo>
                  <a:lnTo>
                    <a:pt x="838517" y="210153"/>
                  </a:lnTo>
                  <a:lnTo>
                    <a:pt x="839469" y="198690"/>
                  </a:lnTo>
                  <a:lnTo>
                    <a:pt x="840738" y="187864"/>
                  </a:lnTo>
                  <a:lnTo>
                    <a:pt x="842959" y="176719"/>
                  </a:lnTo>
                  <a:lnTo>
                    <a:pt x="845497" y="166212"/>
                  </a:lnTo>
                  <a:lnTo>
                    <a:pt x="848353" y="155704"/>
                  </a:lnTo>
                  <a:lnTo>
                    <a:pt x="851843" y="145515"/>
                  </a:lnTo>
                  <a:lnTo>
                    <a:pt x="855650" y="135326"/>
                  </a:lnTo>
                  <a:lnTo>
                    <a:pt x="860092" y="125455"/>
                  </a:lnTo>
                  <a:lnTo>
                    <a:pt x="864851" y="116221"/>
                  </a:lnTo>
                  <a:lnTo>
                    <a:pt x="870244" y="106668"/>
                  </a:lnTo>
                  <a:lnTo>
                    <a:pt x="875955" y="97753"/>
                  </a:lnTo>
                  <a:lnTo>
                    <a:pt x="881984" y="89156"/>
                  </a:lnTo>
                  <a:lnTo>
                    <a:pt x="888646" y="80877"/>
                  </a:lnTo>
                  <a:lnTo>
                    <a:pt x="895626" y="72598"/>
                  </a:lnTo>
                  <a:lnTo>
                    <a:pt x="902923" y="64956"/>
                  </a:lnTo>
                  <a:lnTo>
                    <a:pt x="910538" y="57633"/>
                  </a:lnTo>
                  <a:lnTo>
                    <a:pt x="918787" y="50946"/>
                  </a:lnTo>
                  <a:lnTo>
                    <a:pt x="927036" y="43941"/>
                  </a:lnTo>
                  <a:lnTo>
                    <a:pt x="935602" y="37891"/>
                  </a:lnTo>
                  <a:lnTo>
                    <a:pt x="944486" y="32160"/>
                  </a:lnTo>
                  <a:lnTo>
                    <a:pt x="954004" y="26747"/>
                  </a:lnTo>
                  <a:lnTo>
                    <a:pt x="963205" y="21970"/>
                  </a:lnTo>
                  <a:lnTo>
                    <a:pt x="973040" y="17831"/>
                  </a:lnTo>
                  <a:lnTo>
                    <a:pt x="983193" y="13692"/>
                  </a:lnTo>
                  <a:lnTo>
                    <a:pt x="993663" y="10189"/>
                  </a:lnTo>
                  <a:lnTo>
                    <a:pt x="1003816" y="7323"/>
                  </a:lnTo>
                  <a:lnTo>
                    <a:pt x="1014286" y="4776"/>
                  </a:lnTo>
                  <a:lnTo>
                    <a:pt x="1025390" y="2547"/>
                  </a:lnTo>
                  <a:lnTo>
                    <a:pt x="1036178" y="1274"/>
                  </a:lnTo>
                  <a:lnTo>
                    <a:pt x="1047917" y="318"/>
                  </a:lnTo>
                  <a:lnTo>
                    <a:pt x="1059021"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35" name="组合 34"/>
          <p:cNvGrpSpPr/>
          <p:nvPr/>
        </p:nvGrpSpPr>
        <p:grpSpPr>
          <a:xfrm>
            <a:off x="5165301" y="1439874"/>
            <a:ext cx="397018" cy="397019"/>
            <a:chOff x="3211798" y="2284092"/>
            <a:chExt cx="1164617" cy="1164619"/>
          </a:xfrm>
          <a:effectLst>
            <a:reflection blurRad="88900" stA="83000" endPos="63000" dist="50800" dir="5400000" sy="-100000" algn="bl" rotWithShape="0"/>
          </a:effectLst>
        </p:grpSpPr>
        <p:sp>
          <p:nvSpPr>
            <p:cNvPr id="36" name="椭圆 35"/>
            <p:cNvSpPr/>
            <p:nvPr/>
          </p:nvSpPr>
          <p:spPr>
            <a:xfrm>
              <a:off x="3211798" y="2284092"/>
              <a:ext cx="1164617"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7" name="KSO_Shape"/>
            <p:cNvSpPr/>
            <p:nvPr/>
          </p:nvSpPr>
          <p:spPr bwMode="auto">
            <a:xfrm>
              <a:off x="3583891" y="2632626"/>
              <a:ext cx="395692" cy="499821"/>
            </a:xfrm>
            <a:custGeom>
              <a:gdLst>
                <a:gd name="T0" fmla="*/ 409258 w 1908175"/>
                <a:gd name="T1" fmla="*/ 1596961 h 2408238"/>
                <a:gd name="T2" fmla="*/ 401003 w 1908175"/>
                <a:gd name="T3" fmla="*/ 1624631 h 2408238"/>
                <a:gd name="T4" fmla="*/ 401003 w 1908175"/>
                <a:gd name="T5" fmla="*/ 1652937 h 2408238"/>
                <a:gd name="T6" fmla="*/ 409258 w 1908175"/>
                <a:gd name="T7" fmla="*/ 1679971 h 2408238"/>
                <a:gd name="T8" fmla="*/ 425133 w 1908175"/>
                <a:gd name="T9" fmla="*/ 1704142 h 2408238"/>
                <a:gd name="T10" fmla="*/ 554990 w 1908175"/>
                <a:gd name="T11" fmla="*/ 1802737 h 2408238"/>
                <a:gd name="T12" fmla="*/ 581660 w 1908175"/>
                <a:gd name="T13" fmla="*/ 1815459 h 2408238"/>
                <a:gd name="T14" fmla="*/ 609600 w 1908175"/>
                <a:gd name="T15" fmla="*/ 1819275 h 2408238"/>
                <a:gd name="T16" fmla="*/ 637540 w 1908175"/>
                <a:gd name="T17" fmla="*/ 1815459 h 2408238"/>
                <a:gd name="T18" fmla="*/ 663575 w 1908175"/>
                <a:gd name="T19" fmla="*/ 1803055 h 2408238"/>
                <a:gd name="T20" fmla="*/ 685483 w 1908175"/>
                <a:gd name="T21" fmla="*/ 1783336 h 2408238"/>
                <a:gd name="T22" fmla="*/ 915988 w 1908175"/>
                <a:gd name="T23" fmla="*/ 1192088 h 2408238"/>
                <a:gd name="T24" fmla="*/ 1603504 w 1908175"/>
                <a:gd name="T25" fmla="*/ 317 h 2408238"/>
                <a:gd name="T26" fmla="*/ 1642621 w 1908175"/>
                <a:gd name="T27" fmla="*/ 16177 h 2408238"/>
                <a:gd name="T28" fmla="*/ 1902769 w 1908175"/>
                <a:gd name="T29" fmla="*/ 238854 h 2408238"/>
                <a:gd name="T30" fmla="*/ 1907221 w 1908175"/>
                <a:gd name="T31" fmla="*/ 279456 h 2408238"/>
                <a:gd name="T32" fmla="*/ 1887503 w 1908175"/>
                <a:gd name="T33" fmla="*/ 316886 h 2408238"/>
                <a:gd name="T34" fmla="*/ 1850612 w 1908175"/>
                <a:gd name="T35" fmla="*/ 336552 h 2408238"/>
                <a:gd name="T36" fmla="*/ 1809586 w 1908175"/>
                <a:gd name="T37" fmla="*/ 332746 h 2408238"/>
                <a:gd name="T38" fmla="*/ 1514715 w 1908175"/>
                <a:gd name="T39" fmla="*/ 544883 h 2408238"/>
                <a:gd name="T40" fmla="*/ 1542348 w 1908175"/>
                <a:gd name="T41" fmla="*/ 572827 h 2408238"/>
                <a:gd name="T42" fmla="*/ 1559817 w 1908175"/>
                <a:gd name="T43" fmla="*/ 606169 h 2408238"/>
                <a:gd name="T44" fmla="*/ 1567122 w 1908175"/>
                <a:gd name="T45" fmla="*/ 642687 h 2408238"/>
                <a:gd name="T46" fmla="*/ 1563311 w 1908175"/>
                <a:gd name="T47" fmla="*/ 680157 h 2408238"/>
                <a:gd name="T48" fmla="*/ 1549018 w 1908175"/>
                <a:gd name="T49" fmla="*/ 715722 h 2408238"/>
                <a:gd name="T50" fmla="*/ 708286 w 1908175"/>
                <a:gd name="T51" fmla="*/ 1844913 h 2408238"/>
                <a:gd name="T52" fmla="*/ 677477 w 1908175"/>
                <a:gd name="T53" fmla="*/ 1867776 h 2408238"/>
                <a:gd name="T54" fmla="*/ 642222 w 1908175"/>
                <a:gd name="T55" fmla="*/ 1879843 h 2408238"/>
                <a:gd name="T56" fmla="*/ 605060 w 1908175"/>
                <a:gd name="T57" fmla="*/ 1882066 h 2408238"/>
                <a:gd name="T58" fmla="*/ 568217 w 1908175"/>
                <a:gd name="T59" fmla="*/ 1873174 h 2408238"/>
                <a:gd name="T60" fmla="*/ 481825 w 1908175"/>
                <a:gd name="T61" fmla="*/ 1814111 h 2408238"/>
                <a:gd name="T62" fmla="*/ 45102 w 1908175"/>
                <a:gd name="T63" fmla="*/ 2399982 h 2408238"/>
                <a:gd name="T64" fmla="*/ 32079 w 1908175"/>
                <a:gd name="T65" fmla="*/ 2407603 h 2408238"/>
                <a:gd name="T66" fmla="*/ 17469 w 1908175"/>
                <a:gd name="T67" fmla="*/ 2406650 h 2408238"/>
                <a:gd name="T68" fmla="*/ 4764 w 1908175"/>
                <a:gd name="T69" fmla="*/ 2397124 h 2408238"/>
                <a:gd name="T70" fmla="*/ 0 w 1908175"/>
                <a:gd name="T71" fmla="*/ 2379659 h 2408238"/>
                <a:gd name="T72" fmla="*/ 435770 w 1908175"/>
                <a:gd name="T73" fmla="*/ 1796328 h 2408238"/>
                <a:gd name="T74" fmla="*/ 388763 w 1908175"/>
                <a:gd name="T75" fmla="*/ 1744569 h 2408238"/>
                <a:gd name="T76" fmla="*/ 362719 w 1908175"/>
                <a:gd name="T77" fmla="*/ 1715989 h 2408238"/>
                <a:gd name="T78" fmla="*/ 346838 w 1908175"/>
                <a:gd name="T79" fmla="*/ 1681695 h 2408238"/>
                <a:gd name="T80" fmla="*/ 341438 w 1908175"/>
                <a:gd name="T81" fmla="*/ 1644542 h 2408238"/>
                <a:gd name="T82" fmla="*/ 346838 w 1908175"/>
                <a:gd name="T83" fmla="*/ 1607707 h 2408238"/>
                <a:gd name="T84" fmla="*/ 363036 w 1908175"/>
                <a:gd name="T85" fmla="*/ 1572459 h 2408238"/>
                <a:gd name="T86" fmla="*/ 1205039 w 1908175"/>
                <a:gd name="T87" fmla="*/ 444538 h 2408238"/>
                <a:gd name="T88" fmla="*/ 1236800 w 1908175"/>
                <a:gd name="T89" fmla="*/ 423263 h 2408238"/>
                <a:gd name="T90" fmla="*/ 1272374 w 1908175"/>
                <a:gd name="T91" fmla="*/ 412784 h 2408238"/>
                <a:gd name="T92" fmla="*/ 1309852 w 1908175"/>
                <a:gd name="T93" fmla="*/ 412466 h 2408238"/>
                <a:gd name="T94" fmla="*/ 1346378 w 1908175"/>
                <a:gd name="T95" fmla="*/ 423263 h 2408238"/>
                <a:gd name="T96" fmla="*/ 1396879 w 1908175"/>
                <a:gd name="T97" fmla="*/ 456287 h 2408238"/>
                <a:gd name="T98" fmla="*/ 1533856 w 1908175"/>
                <a:gd name="T99" fmla="*/ 105629 h 2408238"/>
                <a:gd name="T100" fmla="*/ 1525905 w 1908175"/>
                <a:gd name="T101" fmla="*/ 65344 h 2408238"/>
                <a:gd name="T102" fmla="*/ 1541806 w 1908175"/>
                <a:gd name="T103" fmla="*/ 26645 h 2408238"/>
                <a:gd name="T104" fmla="*/ 1576153 w 1908175"/>
                <a:gd name="T105" fmla="*/ 3172 h 240823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8175" h="2408238">
                  <a:moveTo>
                    <a:pt x="790575" y="1079500"/>
                  </a:moveTo>
                  <a:lnTo>
                    <a:pt x="419418" y="1579468"/>
                  </a:lnTo>
                  <a:lnTo>
                    <a:pt x="416560" y="1583921"/>
                  </a:lnTo>
                  <a:lnTo>
                    <a:pt x="414020" y="1587738"/>
                  </a:lnTo>
                  <a:lnTo>
                    <a:pt x="411480" y="1592190"/>
                  </a:lnTo>
                  <a:lnTo>
                    <a:pt x="409258" y="1596961"/>
                  </a:lnTo>
                  <a:lnTo>
                    <a:pt x="407035" y="1601096"/>
                  </a:lnTo>
                  <a:lnTo>
                    <a:pt x="405765" y="1605866"/>
                  </a:lnTo>
                  <a:lnTo>
                    <a:pt x="404178" y="1610637"/>
                  </a:lnTo>
                  <a:lnTo>
                    <a:pt x="402908" y="1615090"/>
                  </a:lnTo>
                  <a:lnTo>
                    <a:pt x="401638" y="1619860"/>
                  </a:lnTo>
                  <a:lnTo>
                    <a:pt x="401003" y="1624631"/>
                  </a:lnTo>
                  <a:lnTo>
                    <a:pt x="400685" y="1629084"/>
                  </a:lnTo>
                  <a:lnTo>
                    <a:pt x="400368" y="1633854"/>
                  </a:lnTo>
                  <a:lnTo>
                    <a:pt x="400050" y="1638625"/>
                  </a:lnTo>
                  <a:lnTo>
                    <a:pt x="400368" y="1643396"/>
                  </a:lnTo>
                  <a:lnTo>
                    <a:pt x="400685" y="1648166"/>
                  </a:lnTo>
                  <a:lnTo>
                    <a:pt x="401003" y="1652937"/>
                  </a:lnTo>
                  <a:lnTo>
                    <a:pt x="401955" y="1657708"/>
                  </a:lnTo>
                  <a:lnTo>
                    <a:pt x="402908" y="1662160"/>
                  </a:lnTo>
                  <a:lnTo>
                    <a:pt x="404178" y="1666613"/>
                  </a:lnTo>
                  <a:lnTo>
                    <a:pt x="405765" y="1671384"/>
                  </a:lnTo>
                  <a:lnTo>
                    <a:pt x="407353" y="1675836"/>
                  </a:lnTo>
                  <a:lnTo>
                    <a:pt x="409258" y="1679971"/>
                  </a:lnTo>
                  <a:lnTo>
                    <a:pt x="411480" y="1684424"/>
                  </a:lnTo>
                  <a:lnTo>
                    <a:pt x="413703" y="1688558"/>
                  </a:lnTo>
                  <a:lnTo>
                    <a:pt x="416243" y="1692693"/>
                  </a:lnTo>
                  <a:lnTo>
                    <a:pt x="419100" y="1696509"/>
                  </a:lnTo>
                  <a:lnTo>
                    <a:pt x="421958" y="1700644"/>
                  </a:lnTo>
                  <a:lnTo>
                    <a:pt x="425133" y="1704142"/>
                  </a:lnTo>
                  <a:lnTo>
                    <a:pt x="428625" y="1707641"/>
                  </a:lnTo>
                  <a:lnTo>
                    <a:pt x="432435" y="1711457"/>
                  </a:lnTo>
                  <a:lnTo>
                    <a:pt x="435928" y="1714638"/>
                  </a:lnTo>
                  <a:lnTo>
                    <a:pt x="439738" y="1717818"/>
                  </a:lnTo>
                  <a:lnTo>
                    <a:pt x="550545" y="1799874"/>
                  </a:lnTo>
                  <a:lnTo>
                    <a:pt x="554990" y="1802737"/>
                  </a:lnTo>
                  <a:lnTo>
                    <a:pt x="558800" y="1805599"/>
                  </a:lnTo>
                  <a:lnTo>
                    <a:pt x="563245" y="1807825"/>
                  </a:lnTo>
                  <a:lnTo>
                    <a:pt x="568008" y="1810370"/>
                  </a:lnTo>
                  <a:lnTo>
                    <a:pt x="572135" y="1812278"/>
                  </a:lnTo>
                  <a:lnTo>
                    <a:pt x="576898" y="1813868"/>
                  </a:lnTo>
                  <a:lnTo>
                    <a:pt x="581660" y="1815459"/>
                  </a:lnTo>
                  <a:lnTo>
                    <a:pt x="586105" y="1816413"/>
                  </a:lnTo>
                  <a:lnTo>
                    <a:pt x="590868" y="1817685"/>
                  </a:lnTo>
                  <a:lnTo>
                    <a:pt x="595630" y="1818321"/>
                  </a:lnTo>
                  <a:lnTo>
                    <a:pt x="600075" y="1818957"/>
                  </a:lnTo>
                  <a:lnTo>
                    <a:pt x="604838" y="1819275"/>
                  </a:lnTo>
                  <a:lnTo>
                    <a:pt x="609600" y="1819275"/>
                  </a:lnTo>
                  <a:lnTo>
                    <a:pt x="614363" y="1819275"/>
                  </a:lnTo>
                  <a:lnTo>
                    <a:pt x="619125" y="1818957"/>
                  </a:lnTo>
                  <a:lnTo>
                    <a:pt x="623888" y="1818321"/>
                  </a:lnTo>
                  <a:lnTo>
                    <a:pt x="628650" y="1817685"/>
                  </a:lnTo>
                  <a:lnTo>
                    <a:pt x="633095" y="1816413"/>
                  </a:lnTo>
                  <a:lnTo>
                    <a:pt x="637540" y="1815459"/>
                  </a:lnTo>
                  <a:lnTo>
                    <a:pt x="642303" y="1813550"/>
                  </a:lnTo>
                  <a:lnTo>
                    <a:pt x="646748" y="1812278"/>
                  </a:lnTo>
                  <a:lnTo>
                    <a:pt x="650875" y="1810052"/>
                  </a:lnTo>
                  <a:lnTo>
                    <a:pt x="655320" y="1808143"/>
                  </a:lnTo>
                  <a:lnTo>
                    <a:pt x="659448" y="1805599"/>
                  </a:lnTo>
                  <a:lnTo>
                    <a:pt x="663575" y="1803055"/>
                  </a:lnTo>
                  <a:lnTo>
                    <a:pt x="667385" y="1800192"/>
                  </a:lnTo>
                  <a:lnTo>
                    <a:pt x="671513" y="1797330"/>
                  </a:lnTo>
                  <a:lnTo>
                    <a:pt x="675005" y="1794149"/>
                  </a:lnTo>
                  <a:lnTo>
                    <a:pt x="678498" y="1790969"/>
                  </a:lnTo>
                  <a:lnTo>
                    <a:pt x="682308" y="1787470"/>
                  </a:lnTo>
                  <a:lnTo>
                    <a:pt x="685483" y="1783336"/>
                  </a:lnTo>
                  <a:lnTo>
                    <a:pt x="688658" y="1779519"/>
                  </a:lnTo>
                  <a:lnTo>
                    <a:pt x="1036638" y="1310401"/>
                  </a:lnTo>
                  <a:lnTo>
                    <a:pt x="1006793" y="1280505"/>
                  </a:lnTo>
                  <a:lnTo>
                    <a:pt x="976630" y="1250609"/>
                  </a:lnTo>
                  <a:lnTo>
                    <a:pt x="946468" y="1221031"/>
                  </a:lnTo>
                  <a:lnTo>
                    <a:pt x="915988" y="1192088"/>
                  </a:lnTo>
                  <a:lnTo>
                    <a:pt x="885508" y="1163146"/>
                  </a:lnTo>
                  <a:lnTo>
                    <a:pt x="854075" y="1135158"/>
                  </a:lnTo>
                  <a:lnTo>
                    <a:pt x="822325" y="1106852"/>
                  </a:lnTo>
                  <a:lnTo>
                    <a:pt x="790575" y="1079500"/>
                  </a:lnTo>
                  <a:close/>
                  <a:moveTo>
                    <a:pt x="1596825" y="0"/>
                  </a:moveTo>
                  <a:lnTo>
                    <a:pt x="1603504" y="317"/>
                  </a:lnTo>
                  <a:lnTo>
                    <a:pt x="1610501" y="1586"/>
                  </a:lnTo>
                  <a:lnTo>
                    <a:pt x="1617179" y="2855"/>
                  </a:lnTo>
                  <a:lnTo>
                    <a:pt x="1624176" y="5392"/>
                  </a:lnTo>
                  <a:lnTo>
                    <a:pt x="1630536" y="8247"/>
                  </a:lnTo>
                  <a:lnTo>
                    <a:pt x="1636897" y="11737"/>
                  </a:lnTo>
                  <a:lnTo>
                    <a:pt x="1642621" y="16177"/>
                  </a:lnTo>
                  <a:lnTo>
                    <a:pt x="1882097" y="210623"/>
                  </a:lnTo>
                  <a:lnTo>
                    <a:pt x="1887503" y="215698"/>
                  </a:lnTo>
                  <a:lnTo>
                    <a:pt x="1891956" y="221090"/>
                  </a:lnTo>
                  <a:lnTo>
                    <a:pt x="1896408" y="226800"/>
                  </a:lnTo>
                  <a:lnTo>
                    <a:pt x="1899906" y="232510"/>
                  </a:lnTo>
                  <a:lnTo>
                    <a:pt x="1902769" y="238854"/>
                  </a:lnTo>
                  <a:lnTo>
                    <a:pt x="1905313" y="245515"/>
                  </a:lnTo>
                  <a:lnTo>
                    <a:pt x="1906903" y="252176"/>
                  </a:lnTo>
                  <a:lnTo>
                    <a:pt x="1907857" y="259155"/>
                  </a:lnTo>
                  <a:lnTo>
                    <a:pt x="1908175" y="265816"/>
                  </a:lnTo>
                  <a:lnTo>
                    <a:pt x="1908175" y="272794"/>
                  </a:lnTo>
                  <a:lnTo>
                    <a:pt x="1907221" y="279456"/>
                  </a:lnTo>
                  <a:lnTo>
                    <a:pt x="1905313" y="286434"/>
                  </a:lnTo>
                  <a:lnTo>
                    <a:pt x="1903405" y="292778"/>
                  </a:lnTo>
                  <a:lnTo>
                    <a:pt x="1900542" y="299122"/>
                  </a:lnTo>
                  <a:lnTo>
                    <a:pt x="1896726" y="305783"/>
                  </a:lnTo>
                  <a:lnTo>
                    <a:pt x="1892592" y="311493"/>
                  </a:lnTo>
                  <a:lnTo>
                    <a:pt x="1887503" y="316886"/>
                  </a:lnTo>
                  <a:lnTo>
                    <a:pt x="1882097" y="321961"/>
                  </a:lnTo>
                  <a:lnTo>
                    <a:pt x="1876372" y="325767"/>
                  </a:lnTo>
                  <a:lnTo>
                    <a:pt x="1870012" y="329574"/>
                  </a:lnTo>
                  <a:lnTo>
                    <a:pt x="1863969" y="332746"/>
                  </a:lnTo>
                  <a:lnTo>
                    <a:pt x="1857608" y="334966"/>
                  </a:lnTo>
                  <a:lnTo>
                    <a:pt x="1850612" y="336552"/>
                  </a:lnTo>
                  <a:lnTo>
                    <a:pt x="1843933" y="337821"/>
                  </a:lnTo>
                  <a:lnTo>
                    <a:pt x="1836937" y="338138"/>
                  </a:lnTo>
                  <a:lnTo>
                    <a:pt x="1830258" y="337821"/>
                  </a:lnTo>
                  <a:lnTo>
                    <a:pt x="1823261" y="336552"/>
                  </a:lnTo>
                  <a:lnTo>
                    <a:pt x="1816583" y="335283"/>
                  </a:lnTo>
                  <a:lnTo>
                    <a:pt x="1809586" y="332746"/>
                  </a:lnTo>
                  <a:lnTo>
                    <a:pt x="1803226" y="329891"/>
                  </a:lnTo>
                  <a:lnTo>
                    <a:pt x="1797183" y="326084"/>
                  </a:lnTo>
                  <a:lnTo>
                    <a:pt x="1791141" y="321961"/>
                  </a:lnTo>
                  <a:lnTo>
                    <a:pt x="1723056" y="266679"/>
                  </a:lnTo>
                  <a:lnTo>
                    <a:pt x="1503281" y="536626"/>
                  </a:lnTo>
                  <a:lnTo>
                    <a:pt x="1514715" y="544883"/>
                  </a:lnTo>
                  <a:lnTo>
                    <a:pt x="1519797" y="549328"/>
                  </a:lnTo>
                  <a:lnTo>
                    <a:pt x="1524879" y="553456"/>
                  </a:lnTo>
                  <a:lnTo>
                    <a:pt x="1529643" y="558220"/>
                  </a:lnTo>
                  <a:lnTo>
                    <a:pt x="1534408" y="562983"/>
                  </a:lnTo>
                  <a:lnTo>
                    <a:pt x="1538219" y="567428"/>
                  </a:lnTo>
                  <a:lnTo>
                    <a:pt x="1542348" y="572827"/>
                  </a:lnTo>
                  <a:lnTo>
                    <a:pt x="1545842" y="577907"/>
                  </a:lnTo>
                  <a:lnTo>
                    <a:pt x="1549336" y="583306"/>
                  </a:lnTo>
                  <a:lnTo>
                    <a:pt x="1552194" y="588704"/>
                  </a:lnTo>
                  <a:lnTo>
                    <a:pt x="1555053" y="594420"/>
                  </a:lnTo>
                  <a:lnTo>
                    <a:pt x="1557594" y="600136"/>
                  </a:lnTo>
                  <a:lnTo>
                    <a:pt x="1559817" y="606169"/>
                  </a:lnTo>
                  <a:lnTo>
                    <a:pt x="1561723" y="612202"/>
                  </a:lnTo>
                  <a:lnTo>
                    <a:pt x="1563311" y="618236"/>
                  </a:lnTo>
                  <a:lnTo>
                    <a:pt x="1564899" y="624269"/>
                  </a:lnTo>
                  <a:lnTo>
                    <a:pt x="1565852" y="630620"/>
                  </a:lnTo>
                  <a:lnTo>
                    <a:pt x="1566804" y="636653"/>
                  </a:lnTo>
                  <a:lnTo>
                    <a:pt x="1567122" y="642687"/>
                  </a:lnTo>
                  <a:lnTo>
                    <a:pt x="1567440" y="648720"/>
                  </a:lnTo>
                  <a:lnTo>
                    <a:pt x="1567122" y="655388"/>
                  </a:lnTo>
                  <a:lnTo>
                    <a:pt x="1566804" y="661422"/>
                  </a:lnTo>
                  <a:lnTo>
                    <a:pt x="1565852" y="667455"/>
                  </a:lnTo>
                  <a:lnTo>
                    <a:pt x="1564899" y="674124"/>
                  </a:lnTo>
                  <a:lnTo>
                    <a:pt x="1563311" y="680157"/>
                  </a:lnTo>
                  <a:lnTo>
                    <a:pt x="1562040" y="686190"/>
                  </a:lnTo>
                  <a:lnTo>
                    <a:pt x="1559817" y="692224"/>
                  </a:lnTo>
                  <a:lnTo>
                    <a:pt x="1557594" y="698257"/>
                  </a:lnTo>
                  <a:lnTo>
                    <a:pt x="1555053" y="704290"/>
                  </a:lnTo>
                  <a:lnTo>
                    <a:pt x="1552194" y="710006"/>
                  </a:lnTo>
                  <a:lnTo>
                    <a:pt x="1549018" y="715722"/>
                  </a:lnTo>
                  <a:lnTo>
                    <a:pt x="1545524" y="721120"/>
                  </a:lnTo>
                  <a:lnTo>
                    <a:pt x="1541713" y="726836"/>
                  </a:lnTo>
                  <a:lnTo>
                    <a:pt x="721308" y="1829988"/>
                  </a:lnTo>
                  <a:lnTo>
                    <a:pt x="717497" y="1835386"/>
                  </a:lnTo>
                  <a:lnTo>
                    <a:pt x="713050" y="1840467"/>
                  </a:lnTo>
                  <a:lnTo>
                    <a:pt x="708286" y="1844913"/>
                  </a:lnTo>
                  <a:lnTo>
                    <a:pt x="703839" y="1849358"/>
                  </a:lnTo>
                  <a:lnTo>
                    <a:pt x="698757" y="1853487"/>
                  </a:lnTo>
                  <a:lnTo>
                    <a:pt x="693675" y="1857615"/>
                  </a:lnTo>
                  <a:lnTo>
                    <a:pt x="688594" y="1861108"/>
                  </a:lnTo>
                  <a:lnTo>
                    <a:pt x="683194" y="1864283"/>
                  </a:lnTo>
                  <a:lnTo>
                    <a:pt x="677477" y="1867776"/>
                  </a:lnTo>
                  <a:lnTo>
                    <a:pt x="672078" y="1870316"/>
                  </a:lnTo>
                  <a:lnTo>
                    <a:pt x="666360" y="1872539"/>
                  </a:lnTo>
                  <a:lnTo>
                    <a:pt x="660326" y="1875080"/>
                  </a:lnTo>
                  <a:lnTo>
                    <a:pt x="654291" y="1876985"/>
                  </a:lnTo>
                  <a:lnTo>
                    <a:pt x="648256" y="1878890"/>
                  </a:lnTo>
                  <a:lnTo>
                    <a:pt x="642222" y="1879843"/>
                  </a:lnTo>
                  <a:lnTo>
                    <a:pt x="636187" y="1881113"/>
                  </a:lnTo>
                  <a:lnTo>
                    <a:pt x="629834" y="1881748"/>
                  </a:lnTo>
                  <a:lnTo>
                    <a:pt x="623800" y="1882383"/>
                  </a:lnTo>
                  <a:lnTo>
                    <a:pt x="617447" y="1882383"/>
                  </a:lnTo>
                  <a:lnTo>
                    <a:pt x="611413" y="1882383"/>
                  </a:lnTo>
                  <a:lnTo>
                    <a:pt x="605060" y="1882066"/>
                  </a:lnTo>
                  <a:lnTo>
                    <a:pt x="598708" y="1881431"/>
                  </a:lnTo>
                  <a:lnTo>
                    <a:pt x="592673" y="1880160"/>
                  </a:lnTo>
                  <a:lnTo>
                    <a:pt x="586321" y="1878890"/>
                  </a:lnTo>
                  <a:lnTo>
                    <a:pt x="580286" y="1876985"/>
                  </a:lnTo>
                  <a:lnTo>
                    <a:pt x="574252" y="1875080"/>
                  </a:lnTo>
                  <a:lnTo>
                    <a:pt x="568217" y="1873174"/>
                  </a:lnTo>
                  <a:lnTo>
                    <a:pt x="562500" y="1870634"/>
                  </a:lnTo>
                  <a:lnTo>
                    <a:pt x="556465" y="1867141"/>
                  </a:lnTo>
                  <a:lnTo>
                    <a:pt x="550748" y="1864283"/>
                  </a:lnTo>
                  <a:lnTo>
                    <a:pt x="545031" y="1860790"/>
                  </a:lnTo>
                  <a:lnTo>
                    <a:pt x="539631" y="1856980"/>
                  </a:lnTo>
                  <a:lnTo>
                    <a:pt x="481825" y="1814111"/>
                  </a:lnTo>
                  <a:lnTo>
                    <a:pt x="481507" y="1817604"/>
                  </a:lnTo>
                  <a:lnTo>
                    <a:pt x="480554" y="1821414"/>
                  </a:lnTo>
                  <a:lnTo>
                    <a:pt x="479284" y="1824590"/>
                  </a:lnTo>
                  <a:lnTo>
                    <a:pt x="477061" y="1827765"/>
                  </a:lnTo>
                  <a:lnTo>
                    <a:pt x="47007" y="2397759"/>
                  </a:lnTo>
                  <a:lnTo>
                    <a:pt x="45102" y="2399982"/>
                  </a:lnTo>
                  <a:lnTo>
                    <a:pt x="43196" y="2401570"/>
                  </a:lnTo>
                  <a:lnTo>
                    <a:pt x="41290" y="2403475"/>
                  </a:lnTo>
                  <a:lnTo>
                    <a:pt x="39067" y="2404428"/>
                  </a:lnTo>
                  <a:lnTo>
                    <a:pt x="36844" y="2406015"/>
                  </a:lnTo>
                  <a:lnTo>
                    <a:pt x="34620" y="2406650"/>
                  </a:lnTo>
                  <a:lnTo>
                    <a:pt x="32079" y="2407603"/>
                  </a:lnTo>
                  <a:lnTo>
                    <a:pt x="29538" y="2407921"/>
                  </a:lnTo>
                  <a:lnTo>
                    <a:pt x="26997" y="2408238"/>
                  </a:lnTo>
                  <a:lnTo>
                    <a:pt x="24457" y="2408238"/>
                  </a:lnTo>
                  <a:lnTo>
                    <a:pt x="21916" y="2407921"/>
                  </a:lnTo>
                  <a:lnTo>
                    <a:pt x="20010" y="2407603"/>
                  </a:lnTo>
                  <a:lnTo>
                    <a:pt x="17469" y="2406650"/>
                  </a:lnTo>
                  <a:lnTo>
                    <a:pt x="14928" y="2405698"/>
                  </a:lnTo>
                  <a:lnTo>
                    <a:pt x="12705" y="2404428"/>
                  </a:lnTo>
                  <a:lnTo>
                    <a:pt x="10481" y="2402840"/>
                  </a:lnTo>
                  <a:lnTo>
                    <a:pt x="8258" y="2400935"/>
                  </a:lnTo>
                  <a:lnTo>
                    <a:pt x="6352" y="2399347"/>
                  </a:lnTo>
                  <a:lnTo>
                    <a:pt x="4764" y="2397124"/>
                  </a:lnTo>
                  <a:lnTo>
                    <a:pt x="3494" y="2394584"/>
                  </a:lnTo>
                  <a:lnTo>
                    <a:pt x="1906" y="2392043"/>
                  </a:lnTo>
                  <a:lnTo>
                    <a:pt x="1270" y="2389503"/>
                  </a:lnTo>
                  <a:lnTo>
                    <a:pt x="635" y="2386963"/>
                  </a:lnTo>
                  <a:lnTo>
                    <a:pt x="0" y="2384422"/>
                  </a:lnTo>
                  <a:lnTo>
                    <a:pt x="0" y="2379659"/>
                  </a:lnTo>
                  <a:lnTo>
                    <a:pt x="1270" y="2375213"/>
                  </a:lnTo>
                  <a:lnTo>
                    <a:pt x="1906" y="2372991"/>
                  </a:lnTo>
                  <a:lnTo>
                    <a:pt x="2541" y="2370768"/>
                  </a:lnTo>
                  <a:lnTo>
                    <a:pt x="4129" y="2368545"/>
                  </a:lnTo>
                  <a:lnTo>
                    <a:pt x="5399" y="2366322"/>
                  </a:lnTo>
                  <a:lnTo>
                    <a:pt x="435770" y="1796328"/>
                  </a:lnTo>
                  <a:lnTo>
                    <a:pt x="438311" y="1793788"/>
                  </a:lnTo>
                  <a:lnTo>
                    <a:pt x="441170" y="1791248"/>
                  </a:lnTo>
                  <a:lnTo>
                    <a:pt x="444029" y="1789660"/>
                  </a:lnTo>
                  <a:lnTo>
                    <a:pt x="447205" y="1788390"/>
                  </a:lnTo>
                  <a:lnTo>
                    <a:pt x="394163" y="1748697"/>
                  </a:lnTo>
                  <a:lnTo>
                    <a:pt x="388763" y="1744569"/>
                  </a:lnTo>
                  <a:lnTo>
                    <a:pt x="383681" y="1740440"/>
                  </a:lnTo>
                  <a:lnTo>
                    <a:pt x="378917" y="1735677"/>
                  </a:lnTo>
                  <a:lnTo>
                    <a:pt x="374470" y="1730914"/>
                  </a:lnTo>
                  <a:lnTo>
                    <a:pt x="370341" y="1726468"/>
                  </a:lnTo>
                  <a:lnTo>
                    <a:pt x="366212" y="1721070"/>
                  </a:lnTo>
                  <a:lnTo>
                    <a:pt x="362719" y="1715989"/>
                  </a:lnTo>
                  <a:lnTo>
                    <a:pt x="359542" y="1710591"/>
                  </a:lnTo>
                  <a:lnTo>
                    <a:pt x="356366" y="1705193"/>
                  </a:lnTo>
                  <a:lnTo>
                    <a:pt x="353825" y="1699477"/>
                  </a:lnTo>
                  <a:lnTo>
                    <a:pt x="351284" y="1693444"/>
                  </a:lnTo>
                  <a:lnTo>
                    <a:pt x="349061" y="1687728"/>
                  </a:lnTo>
                  <a:lnTo>
                    <a:pt x="346838" y="1681695"/>
                  </a:lnTo>
                  <a:lnTo>
                    <a:pt x="345567" y="1675661"/>
                  </a:lnTo>
                  <a:lnTo>
                    <a:pt x="343979" y="1669628"/>
                  </a:lnTo>
                  <a:lnTo>
                    <a:pt x="343026" y="1663277"/>
                  </a:lnTo>
                  <a:lnTo>
                    <a:pt x="342073" y="1657244"/>
                  </a:lnTo>
                  <a:lnTo>
                    <a:pt x="341438" y="1651210"/>
                  </a:lnTo>
                  <a:lnTo>
                    <a:pt x="341438" y="1644542"/>
                  </a:lnTo>
                  <a:lnTo>
                    <a:pt x="341438" y="1638508"/>
                  </a:lnTo>
                  <a:lnTo>
                    <a:pt x="342073" y="1632475"/>
                  </a:lnTo>
                  <a:lnTo>
                    <a:pt x="343026" y="1626124"/>
                  </a:lnTo>
                  <a:lnTo>
                    <a:pt x="343662" y="1619773"/>
                  </a:lnTo>
                  <a:lnTo>
                    <a:pt x="345250" y="1613740"/>
                  </a:lnTo>
                  <a:lnTo>
                    <a:pt x="346838" y="1607707"/>
                  </a:lnTo>
                  <a:lnTo>
                    <a:pt x="348743" y="1601673"/>
                  </a:lnTo>
                  <a:lnTo>
                    <a:pt x="350967" y="1595322"/>
                  </a:lnTo>
                  <a:lnTo>
                    <a:pt x="353825" y="1589606"/>
                  </a:lnTo>
                  <a:lnTo>
                    <a:pt x="356684" y="1583891"/>
                  </a:lnTo>
                  <a:lnTo>
                    <a:pt x="359860" y="1578175"/>
                  </a:lnTo>
                  <a:lnTo>
                    <a:pt x="363036" y="1572459"/>
                  </a:lnTo>
                  <a:lnTo>
                    <a:pt x="367165" y="1567061"/>
                  </a:lnTo>
                  <a:lnTo>
                    <a:pt x="1187252" y="463909"/>
                  </a:lnTo>
                  <a:lnTo>
                    <a:pt x="1191381" y="458510"/>
                  </a:lnTo>
                  <a:lnTo>
                    <a:pt x="1195828" y="453430"/>
                  </a:lnTo>
                  <a:lnTo>
                    <a:pt x="1200274" y="448984"/>
                  </a:lnTo>
                  <a:lnTo>
                    <a:pt x="1205039" y="444538"/>
                  </a:lnTo>
                  <a:lnTo>
                    <a:pt x="1209803" y="440410"/>
                  </a:lnTo>
                  <a:lnTo>
                    <a:pt x="1214885" y="436282"/>
                  </a:lnTo>
                  <a:lnTo>
                    <a:pt x="1220284" y="432789"/>
                  </a:lnTo>
                  <a:lnTo>
                    <a:pt x="1225684" y="429614"/>
                  </a:lnTo>
                  <a:lnTo>
                    <a:pt x="1231083" y="426121"/>
                  </a:lnTo>
                  <a:lnTo>
                    <a:pt x="1236800" y="423263"/>
                  </a:lnTo>
                  <a:lnTo>
                    <a:pt x="1242518" y="421040"/>
                  </a:lnTo>
                  <a:lnTo>
                    <a:pt x="1248235" y="418817"/>
                  </a:lnTo>
                  <a:lnTo>
                    <a:pt x="1254587" y="416912"/>
                  </a:lnTo>
                  <a:lnTo>
                    <a:pt x="1260304" y="415007"/>
                  </a:lnTo>
                  <a:lnTo>
                    <a:pt x="1266339" y="414054"/>
                  </a:lnTo>
                  <a:lnTo>
                    <a:pt x="1272374" y="412784"/>
                  </a:lnTo>
                  <a:lnTo>
                    <a:pt x="1279044" y="412149"/>
                  </a:lnTo>
                  <a:lnTo>
                    <a:pt x="1285078" y="411514"/>
                  </a:lnTo>
                  <a:lnTo>
                    <a:pt x="1291113" y="411514"/>
                  </a:lnTo>
                  <a:lnTo>
                    <a:pt x="1297465" y="411514"/>
                  </a:lnTo>
                  <a:lnTo>
                    <a:pt x="1303818" y="411831"/>
                  </a:lnTo>
                  <a:lnTo>
                    <a:pt x="1309852" y="412466"/>
                  </a:lnTo>
                  <a:lnTo>
                    <a:pt x="1315887" y="413736"/>
                  </a:lnTo>
                  <a:lnTo>
                    <a:pt x="1322557" y="415007"/>
                  </a:lnTo>
                  <a:lnTo>
                    <a:pt x="1328592" y="416594"/>
                  </a:lnTo>
                  <a:lnTo>
                    <a:pt x="1334626" y="418817"/>
                  </a:lnTo>
                  <a:lnTo>
                    <a:pt x="1340344" y="420722"/>
                  </a:lnTo>
                  <a:lnTo>
                    <a:pt x="1346378" y="423263"/>
                  </a:lnTo>
                  <a:lnTo>
                    <a:pt x="1352413" y="426121"/>
                  </a:lnTo>
                  <a:lnTo>
                    <a:pt x="1358130" y="429614"/>
                  </a:lnTo>
                  <a:lnTo>
                    <a:pt x="1363530" y="433107"/>
                  </a:lnTo>
                  <a:lnTo>
                    <a:pt x="1368929" y="436917"/>
                  </a:lnTo>
                  <a:lnTo>
                    <a:pt x="1414031" y="470577"/>
                  </a:lnTo>
                  <a:lnTo>
                    <a:pt x="1396879" y="456287"/>
                  </a:lnTo>
                  <a:lnTo>
                    <a:pt x="1619666" y="182730"/>
                  </a:lnTo>
                  <a:lnTo>
                    <a:pt x="1551665" y="127515"/>
                  </a:lnTo>
                  <a:lnTo>
                    <a:pt x="1546259" y="122440"/>
                  </a:lnTo>
                  <a:lnTo>
                    <a:pt x="1541806" y="117048"/>
                  </a:lnTo>
                  <a:lnTo>
                    <a:pt x="1537354" y="111338"/>
                  </a:lnTo>
                  <a:lnTo>
                    <a:pt x="1533856" y="105629"/>
                  </a:lnTo>
                  <a:lnTo>
                    <a:pt x="1530993" y="99284"/>
                  </a:lnTo>
                  <a:lnTo>
                    <a:pt x="1528449" y="92623"/>
                  </a:lnTo>
                  <a:lnTo>
                    <a:pt x="1526859" y="85962"/>
                  </a:lnTo>
                  <a:lnTo>
                    <a:pt x="1525905" y="78984"/>
                  </a:lnTo>
                  <a:lnTo>
                    <a:pt x="1525587" y="72322"/>
                  </a:lnTo>
                  <a:lnTo>
                    <a:pt x="1525905" y="65344"/>
                  </a:lnTo>
                  <a:lnTo>
                    <a:pt x="1526541" y="58683"/>
                  </a:lnTo>
                  <a:lnTo>
                    <a:pt x="1528449" y="51704"/>
                  </a:lnTo>
                  <a:lnTo>
                    <a:pt x="1530357" y="45360"/>
                  </a:lnTo>
                  <a:lnTo>
                    <a:pt x="1533220" y="38699"/>
                  </a:lnTo>
                  <a:lnTo>
                    <a:pt x="1537036" y="32355"/>
                  </a:lnTo>
                  <a:lnTo>
                    <a:pt x="1541806" y="26645"/>
                  </a:lnTo>
                  <a:lnTo>
                    <a:pt x="1546259" y="21253"/>
                  </a:lnTo>
                  <a:lnTo>
                    <a:pt x="1551665" y="16177"/>
                  </a:lnTo>
                  <a:lnTo>
                    <a:pt x="1557390" y="12371"/>
                  </a:lnTo>
                  <a:lnTo>
                    <a:pt x="1563750" y="8565"/>
                  </a:lnTo>
                  <a:lnTo>
                    <a:pt x="1569793" y="5392"/>
                  </a:lnTo>
                  <a:lnTo>
                    <a:pt x="1576153" y="3172"/>
                  </a:lnTo>
                  <a:lnTo>
                    <a:pt x="1583150" y="1586"/>
                  </a:lnTo>
                  <a:lnTo>
                    <a:pt x="1589829" y="317"/>
                  </a:lnTo>
                  <a:lnTo>
                    <a:pt x="1596825"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38" name="组合 37"/>
          <p:cNvGrpSpPr/>
          <p:nvPr/>
        </p:nvGrpSpPr>
        <p:grpSpPr>
          <a:xfrm>
            <a:off x="5763398" y="1434451"/>
            <a:ext cx="397019" cy="397019"/>
            <a:chOff x="4732991" y="2278669"/>
            <a:chExt cx="1164618" cy="1164619"/>
          </a:xfrm>
          <a:effectLst>
            <a:reflection blurRad="88900" stA="83000" endPos="63000" dist="50800" dir="5400000" sy="-100000" algn="bl" rotWithShape="0"/>
          </a:effectLst>
        </p:grpSpPr>
        <p:sp>
          <p:nvSpPr>
            <p:cNvPr id="39" name="椭圆 38"/>
            <p:cNvSpPr/>
            <p:nvPr/>
          </p:nvSpPr>
          <p:spPr>
            <a:xfrm>
              <a:off x="4732991" y="2278669"/>
              <a:ext cx="1164618"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40" name="KSO_Shape"/>
            <p:cNvSpPr/>
            <p:nvPr/>
          </p:nvSpPr>
          <p:spPr bwMode="auto">
            <a:xfrm>
              <a:off x="5076643" y="2662172"/>
              <a:ext cx="499821" cy="431512"/>
            </a:xfrm>
            <a:custGeom>
              <a:gdLst>
                <a:gd name="T0" fmla="*/ 432306676 w 6235"/>
                <a:gd name="T1" fmla="*/ 188202068 h 5380"/>
                <a:gd name="T2" fmla="*/ 425585249 w 6235"/>
                <a:gd name="T3" fmla="*/ 175686526 h 5380"/>
                <a:gd name="T4" fmla="*/ 419517664 w 6235"/>
                <a:gd name="T5" fmla="*/ 168307917 h 5380"/>
                <a:gd name="T6" fmla="*/ 411302791 w 6235"/>
                <a:gd name="T7" fmla="*/ 163077441 h 5380"/>
                <a:gd name="T8" fmla="*/ 405981623 w 6235"/>
                <a:gd name="T9" fmla="*/ 161396108 h 5380"/>
                <a:gd name="T10" fmla="*/ 398980328 w 6235"/>
                <a:gd name="T11" fmla="*/ 160368660 h 5380"/>
                <a:gd name="T12" fmla="*/ 391979033 w 6235"/>
                <a:gd name="T13" fmla="*/ 160648984 h 5380"/>
                <a:gd name="T14" fmla="*/ 385164419 w 6235"/>
                <a:gd name="T15" fmla="*/ 162423555 h 5380"/>
                <a:gd name="T16" fmla="*/ 378816659 w 6235"/>
                <a:gd name="T17" fmla="*/ 165412355 h 5380"/>
                <a:gd name="T18" fmla="*/ 373122435 w 6235"/>
                <a:gd name="T19" fmla="*/ 169522146 h 5380"/>
                <a:gd name="T20" fmla="*/ 368361310 w 6235"/>
                <a:gd name="T21" fmla="*/ 174752316 h 5380"/>
                <a:gd name="T22" fmla="*/ 364533895 w 6235"/>
                <a:gd name="T23" fmla="*/ 181103783 h 5380"/>
                <a:gd name="T24" fmla="*/ 268103009 w 6235"/>
                <a:gd name="T25" fmla="*/ 29888304 h 5380"/>
                <a:gd name="T26" fmla="*/ 266049214 w 6235"/>
                <a:gd name="T27" fmla="*/ 22789713 h 5380"/>
                <a:gd name="T28" fmla="*/ 262781841 w 6235"/>
                <a:gd name="T29" fmla="*/ 16438552 h 5380"/>
                <a:gd name="T30" fmla="*/ 258394383 w 6235"/>
                <a:gd name="T31" fmla="*/ 10927752 h 5380"/>
                <a:gd name="T32" fmla="*/ 252980028 w 6235"/>
                <a:gd name="T33" fmla="*/ 6444705 h 5380"/>
                <a:gd name="T34" fmla="*/ 246912443 w 6235"/>
                <a:gd name="T35" fmla="*/ 2988800 h 5380"/>
                <a:gd name="T36" fmla="*/ 240191016 w 6235"/>
                <a:gd name="T37" fmla="*/ 840667 h 5380"/>
                <a:gd name="T38" fmla="*/ 233189721 w 6235"/>
                <a:gd name="T39" fmla="*/ 0 h 5380"/>
                <a:gd name="T40" fmla="*/ 225815064 w 6235"/>
                <a:gd name="T41" fmla="*/ 560343 h 5380"/>
                <a:gd name="T42" fmla="*/ 218346914 w 6235"/>
                <a:gd name="T43" fmla="*/ 2802019 h 5380"/>
                <a:gd name="T44" fmla="*/ 209665492 w 6235"/>
                <a:gd name="T45" fmla="*/ 7845714 h 5380"/>
                <a:gd name="T46" fmla="*/ 202944065 w 6235"/>
                <a:gd name="T47" fmla="*/ 14943999 h 5380"/>
                <a:gd name="T48" fmla="*/ 198183245 w 6235"/>
                <a:gd name="T49" fmla="*/ 23630380 h 5380"/>
                <a:gd name="T50" fmla="*/ 0 w 6235"/>
                <a:gd name="T51" fmla="*/ 395364689 h 5380"/>
                <a:gd name="T52" fmla="*/ 99885245 w 6235"/>
                <a:gd name="T53" fmla="*/ 395644708 h 5380"/>
                <a:gd name="T54" fmla="*/ 106606366 w 6235"/>
                <a:gd name="T55" fmla="*/ 395177603 h 5380"/>
                <a:gd name="T56" fmla="*/ 113047619 w 6235"/>
                <a:gd name="T57" fmla="*/ 393589812 h 5380"/>
                <a:gd name="T58" fmla="*/ 119022018 w 6235"/>
                <a:gd name="T59" fmla="*/ 390974574 h 5380"/>
                <a:gd name="T60" fmla="*/ 122569258 w 6235"/>
                <a:gd name="T61" fmla="*/ 388639660 h 5380"/>
                <a:gd name="T62" fmla="*/ 126303486 w 6235"/>
                <a:gd name="T63" fmla="*/ 385557623 h 5380"/>
                <a:gd name="T64" fmla="*/ 133304781 w 6235"/>
                <a:gd name="T65" fmla="*/ 376590918 h 5380"/>
                <a:gd name="T66" fmla="*/ 218907262 w 6235"/>
                <a:gd name="T67" fmla="*/ 166439803 h 5380"/>
                <a:gd name="T68" fmla="*/ 275104304 w 6235"/>
                <a:gd name="T69" fmla="*/ 476249371 h 5380"/>
                <a:gd name="T70" fmla="*/ 277811329 w 6235"/>
                <a:gd name="T71" fmla="*/ 483067637 h 5380"/>
                <a:gd name="T72" fmla="*/ 281731932 w 6235"/>
                <a:gd name="T73" fmla="*/ 488951999 h 5380"/>
                <a:gd name="T74" fmla="*/ 286493057 w 6235"/>
                <a:gd name="T75" fmla="*/ 493995389 h 5380"/>
                <a:gd name="T76" fmla="*/ 292280774 w 6235"/>
                <a:gd name="T77" fmla="*/ 497918399 h 5380"/>
                <a:gd name="T78" fmla="*/ 298721721 w 6235"/>
                <a:gd name="T79" fmla="*/ 500813655 h 5380"/>
                <a:gd name="T80" fmla="*/ 305629828 w 6235"/>
                <a:gd name="T81" fmla="*/ 502308208 h 5380"/>
                <a:gd name="T82" fmla="*/ 312817804 w 6235"/>
                <a:gd name="T83" fmla="*/ 502401446 h 5380"/>
                <a:gd name="T84" fmla="*/ 318885695 w 6235"/>
                <a:gd name="T85" fmla="*/ 501467541 h 5380"/>
                <a:gd name="T86" fmla="*/ 327660611 w 6235"/>
                <a:gd name="T87" fmla="*/ 498011636 h 5380"/>
                <a:gd name="T88" fmla="*/ 335128455 w 6235"/>
                <a:gd name="T89" fmla="*/ 492501142 h 5380"/>
                <a:gd name="T90" fmla="*/ 340916478 w 6235"/>
                <a:gd name="T91" fmla="*/ 485496095 h 5380"/>
                <a:gd name="T92" fmla="*/ 343996864 w 6235"/>
                <a:gd name="T93" fmla="*/ 479331714 h 5380"/>
                <a:gd name="T94" fmla="*/ 345303936 w 6235"/>
                <a:gd name="T95" fmla="*/ 475221923 h 5380"/>
                <a:gd name="T96" fmla="*/ 437721031 w 6235"/>
                <a:gd name="T97" fmla="*/ 371267204 h 5380"/>
                <a:gd name="T98" fmla="*/ 443975298 w 6235"/>
                <a:gd name="T99" fmla="*/ 381261051 h 5380"/>
                <a:gd name="T100" fmla="*/ 453030387 w 6235"/>
                <a:gd name="T101" fmla="*/ 388546423 h 5380"/>
                <a:gd name="T102" fmla="*/ 463672417 w 6235"/>
                <a:gd name="T103" fmla="*/ 392562670 h 5380"/>
                <a:gd name="T104" fmla="*/ 472447333 w 6235"/>
                <a:gd name="T105" fmla="*/ 393403031 h 5380"/>
                <a:gd name="T106" fmla="*/ 493918073 w 6235"/>
                <a:gd name="T107" fmla="*/ 320550845 h 53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35" h="5380">
                  <a:moveTo>
                    <a:pt x="5291" y="3432"/>
                  </a:moveTo>
                  <a:lnTo>
                    <a:pt x="4652" y="2060"/>
                  </a:lnTo>
                  <a:lnTo>
                    <a:pt x="4631" y="2018"/>
                  </a:lnTo>
                  <a:lnTo>
                    <a:pt x="4610" y="1969"/>
                  </a:lnTo>
                  <a:lnTo>
                    <a:pt x="4586" y="1924"/>
                  </a:lnTo>
                  <a:lnTo>
                    <a:pt x="4573" y="1902"/>
                  </a:lnTo>
                  <a:lnTo>
                    <a:pt x="4559" y="1881"/>
                  </a:lnTo>
                  <a:lnTo>
                    <a:pt x="4544" y="1860"/>
                  </a:lnTo>
                  <a:lnTo>
                    <a:pt x="4529" y="1839"/>
                  </a:lnTo>
                  <a:lnTo>
                    <a:pt x="4512" y="1820"/>
                  </a:lnTo>
                  <a:lnTo>
                    <a:pt x="4494" y="1802"/>
                  </a:lnTo>
                  <a:lnTo>
                    <a:pt x="4475" y="1786"/>
                  </a:lnTo>
                  <a:lnTo>
                    <a:pt x="4454" y="1771"/>
                  </a:lnTo>
                  <a:lnTo>
                    <a:pt x="4431" y="1757"/>
                  </a:lnTo>
                  <a:lnTo>
                    <a:pt x="4406" y="1746"/>
                  </a:lnTo>
                  <a:lnTo>
                    <a:pt x="4387" y="1739"/>
                  </a:lnTo>
                  <a:lnTo>
                    <a:pt x="4369" y="1733"/>
                  </a:lnTo>
                  <a:lnTo>
                    <a:pt x="4349" y="1728"/>
                  </a:lnTo>
                  <a:lnTo>
                    <a:pt x="4331" y="1723"/>
                  </a:lnTo>
                  <a:lnTo>
                    <a:pt x="4312" y="1720"/>
                  </a:lnTo>
                  <a:lnTo>
                    <a:pt x="4292" y="1718"/>
                  </a:lnTo>
                  <a:lnTo>
                    <a:pt x="4274" y="1717"/>
                  </a:lnTo>
                  <a:lnTo>
                    <a:pt x="4254" y="1717"/>
                  </a:lnTo>
                  <a:lnTo>
                    <a:pt x="4236" y="1717"/>
                  </a:lnTo>
                  <a:lnTo>
                    <a:pt x="4217" y="1718"/>
                  </a:lnTo>
                  <a:lnTo>
                    <a:pt x="4199" y="1720"/>
                  </a:lnTo>
                  <a:lnTo>
                    <a:pt x="4180" y="1724"/>
                  </a:lnTo>
                  <a:lnTo>
                    <a:pt x="4162" y="1728"/>
                  </a:lnTo>
                  <a:lnTo>
                    <a:pt x="4143" y="1733"/>
                  </a:lnTo>
                  <a:lnTo>
                    <a:pt x="4126" y="1739"/>
                  </a:lnTo>
                  <a:lnTo>
                    <a:pt x="4109" y="1746"/>
                  </a:lnTo>
                  <a:lnTo>
                    <a:pt x="4091" y="1754"/>
                  </a:lnTo>
                  <a:lnTo>
                    <a:pt x="4074" y="1761"/>
                  </a:lnTo>
                  <a:lnTo>
                    <a:pt x="4058" y="1771"/>
                  </a:lnTo>
                  <a:lnTo>
                    <a:pt x="4042" y="1781"/>
                  </a:lnTo>
                  <a:lnTo>
                    <a:pt x="4027" y="1792"/>
                  </a:lnTo>
                  <a:lnTo>
                    <a:pt x="4012" y="1803"/>
                  </a:lnTo>
                  <a:lnTo>
                    <a:pt x="3997" y="1815"/>
                  </a:lnTo>
                  <a:lnTo>
                    <a:pt x="3984" y="1828"/>
                  </a:lnTo>
                  <a:lnTo>
                    <a:pt x="3970" y="1841"/>
                  </a:lnTo>
                  <a:lnTo>
                    <a:pt x="3958" y="1856"/>
                  </a:lnTo>
                  <a:lnTo>
                    <a:pt x="3946" y="1871"/>
                  </a:lnTo>
                  <a:lnTo>
                    <a:pt x="3935" y="1887"/>
                  </a:lnTo>
                  <a:lnTo>
                    <a:pt x="3923" y="1903"/>
                  </a:lnTo>
                  <a:lnTo>
                    <a:pt x="3915" y="1920"/>
                  </a:lnTo>
                  <a:lnTo>
                    <a:pt x="3905" y="1939"/>
                  </a:lnTo>
                  <a:lnTo>
                    <a:pt x="3898" y="1957"/>
                  </a:lnTo>
                  <a:lnTo>
                    <a:pt x="3430" y="3400"/>
                  </a:lnTo>
                  <a:lnTo>
                    <a:pt x="2872" y="320"/>
                  </a:lnTo>
                  <a:lnTo>
                    <a:pt x="2868" y="300"/>
                  </a:lnTo>
                  <a:lnTo>
                    <a:pt x="2863" y="281"/>
                  </a:lnTo>
                  <a:lnTo>
                    <a:pt x="2857" y="263"/>
                  </a:lnTo>
                  <a:lnTo>
                    <a:pt x="2850" y="244"/>
                  </a:lnTo>
                  <a:lnTo>
                    <a:pt x="2842" y="226"/>
                  </a:lnTo>
                  <a:lnTo>
                    <a:pt x="2834" y="209"/>
                  </a:lnTo>
                  <a:lnTo>
                    <a:pt x="2825" y="192"/>
                  </a:lnTo>
                  <a:lnTo>
                    <a:pt x="2815" y="176"/>
                  </a:lnTo>
                  <a:lnTo>
                    <a:pt x="2804" y="160"/>
                  </a:lnTo>
                  <a:lnTo>
                    <a:pt x="2793" y="146"/>
                  </a:lnTo>
                  <a:lnTo>
                    <a:pt x="2781" y="131"/>
                  </a:lnTo>
                  <a:lnTo>
                    <a:pt x="2768" y="117"/>
                  </a:lnTo>
                  <a:lnTo>
                    <a:pt x="2755" y="105"/>
                  </a:lnTo>
                  <a:lnTo>
                    <a:pt x="2740" y="93"/>
                  </a:lnTo>
                  <a:lnTo>
                    <a:pt x="2725" y="80"/>
                  </a:lnTo>
                  <a:lnTo>
                    <a:pt x="2710" y="69"/>
                  </a:lnTo>
                  <a:lnTo>
                    <a:pt x="2696" y="59"/>
                  </a:lnTo>
                  <a:lnTo>
                    <a:pt x="2678" y="49"/>
                  </a:lnTo>
                  <a:lnTo>
                    <a:pt x="2662" y="41"/>
                  </a:lnTo>
                  <a:lnTo>
                    <a:pt x="2645" y="32"/>
                  </a:lnTo>
                  <a:lnTo>
                    <a:pt x="2628" y="26"/>
                  </a:lnTo>
                  <a:lnTo>
                    <a:pt x="2610" y="20"/>
                  </a:lnTo>
                  <a:lnTo>
                    <a:pt x="2592" y="14"/>
                  </a:lnTo>
                  <a:lnTo>
                    <a:pt x="2573" y="9"/>
                  </a:lnTo>
                  <a:lnTo>
                    <a:pt x="2555" y="5"/>
                  </a:lnTo>
                  <a:lnTo>
                    <a:pt x="2536" y="2"/>
                  </a:lnTo>
                  <a:lnTo>
                    <a:pt x="2517" y="1"/>
                  </a:lnTo>
                  <a:lnTo>
                    <a:pt x="2498" y="0"/>
                  </a:lnTo>
                  <a:lnTo>
                    <a:pt x="2478" y="0"/>
                  </a:lnTo>
                  <a:lnTo>
                    <a:pt x="2459" y="1"/>
                  </a:lnTo>
                  <a:lnTo>
                    <a:pt x="2439" y="2"/>
                  </a:lnTo>
                  <a:lnTo>
                    <a:pt x="2419" y="6"/>
                  </a:lnTo>
                  <a:lnTo>
                    <a:pt x="2391" y="12"/>
                  </a:lnTo>
                  <a:lnTo>
                    <a:pt x="2365" y="20"/>
                  </a:lnTo>
                  <a:lnTo>
                    <a:pt x="2339" y="30"/>
                  </a:lnTo>
                  <a:lnTo>
                    <a:pt x="2314" y="41"/>
                  </a:lnTo>
                  <a:lnTo>
                    <a:pt x="2291" y="54"/>
                  </a:lnTo>
                  <a:lnTo>
                    <a:pt x="2267" y="68"/>
                  </a:lnTo>
                  <a:lnTo>
                    <a:pt x="2246" y="84"/>
                  </a:lnTo>
                  <a:lnTo>
                    <a:pt x="2227" y="101"/>
                  </a:lnTo>
                  <a:lnTo>
                    <a:pt x="2207" y="120"/>
                  </a:lnTo>
                  <a:lnTo>
                    <a:pt x="2190" y="139"/>
                  </a:lnTo>
                  <a:lnTo>
                    <a:pt x="2174" y="160"/>
                  </a:lnTo>
                  <a:lnTo>
                    <a:pt x="2159" y="183"/>
                  </a:lnTo>
                  <a:lnTo>
                    <a:pt x="2145" y="205"/>
                  </a:lnTo>
                  <a:lnTo>
                    <a:pt x="2134" y="228"/>
                  </a:lnTo>
                  <a:lnTo>
                    <a:pt x="2123" y="253"/>
                  </a:lnTo>
                  <a:lnTo>
                    <a:pt x="2116" y="279"/>
                  </a:lnTo>
                  <a:lnTo>
                    <a:pt x="823" y="3453"/>
                  </a:lnTo>
                  <a:lnTo>
                    <a:pt x="3" y="3453"/>
                  </a:lnTo>
                  <a:lnTo>
                    <a:pt x="0" y="4233"/>
                  </a:lnTo>
                  <a:lnTo>
                    <a:pt x="1033" y="4233"/>
                  </a:lnTo>
                  <a:lnTo>
                    <a:pt x="1052" y="4235"/>
                  </a:lnTo>
                  <a:lnTo>
                    <a:pt x="1070" y="4236"/>
                  </a:lnTo>
                  <a:lnTo>
                    <a:pt x="1088" y="4236"/>
                  </a:lnTo>
                  <a:lnTo>
                    <a:pt x="1106" y="4235"/>
                  </a:lnTo>
                  <a:lnTo>
                    <a:pt x="1123" y="4234"/>
                  </a:lnTo>
                  <a:lnTo>
                    <a:pt x="1142" y="4231"/>
                  </a:lnTo>
                  <a:lnTo>
                    <a:pt x="1159" y="4229"/>
                  </a:lnTo>
                  <a:lnTo>
                    <a:pt x="1176" y="4225"/>
                  </a:lnTo>
                  <a:lnTo>
                    <a:pt x="1194" y="4220"/>
                  </a:lnTo>
                  <a:lnTo>
                    <a:pt x="1211" y="4214"/>
                  </a:lnTo>
                  <a:lnTo>
                    <a:pt x="1227" y="4208"/>
                  </a:lnTo>
                  <a:lnTo>
                    <a:pt x="1243" y="4202"/>
                  </a:lnTo>
                  <a:lnTo>
                    <a:pt x="1259" y="4194"/>
                  </a:lnTo>
                  <a:lnTo>
                    <a:pt x="1275" y="4186"/>
                  </a:lnTo>
                  <a:lnTo>
                    <a:pt x="1291" y="4177"/>
                  </a:lnTo>
                  <a:lnTo>
                    <a:pt x="1306" y="4167"/>
                  </a:lnTo>
                  <a:lnTo>
                    <a:pt x="1313" y="4161"/>
                  </a:lnTo>
                  <a:lnTo>
                    <a:pt x="1331" y="4148"/>
                  </a:lnTo>
                  <a:lnTo>
                    <a:pt x="1353" y="4128"/>
                  </a:lnTo>
                  <a:lnTo>
                    <a:pt x="1375" y="4107"/>
                  </a:lnTo>
                  <a:lnTo>
                    <a:pt x="1395" y="4083"/>
                  </a:lnTo>
                  <a:lnTo>
                    <a:pt x="1412" y="4059"/>
                  </a:lnTo>
                  <a:lnTo>
                    <a:pt x="1428" y="4032"/>
                  </a:lnTo>
                  <a:lnTo>
                    <a:pt x="1442" y="4004"/>
                  </a:lnTo>
                  <a:lnTo>
                    <a:pt x="1454" y="3976"/>
                  </a:lnTo>
                  <a:lnTo>
                    <a:pt x="1463" y="3946"/>
                  </a:lnTo>
                  <a:lnTo>
                    <a:pt x="2345" y="1782"/>
                  </a:lnTo>
                  <a:lnTo>
                    <a:pt x="2939" y="5061"/>
                  </a:lnTo>
                  <a:lnTo>
                    <a:pt x="2942" y="5080"/>
                  </a:lnTo>
                  <a:lnTo>
                    <a:pt x="2947" y="5099"/>
                  </a:lnTo>
                  <a:lnTo>
                    <a:pt x="2953" y="5118"/>
                  </a:lnTo>
                  <a:lnTo>
                    <a:pt x="2960" y="5136"/>
                  </a:lnTo>
                  <a:lnTo>
                    <a:pt x="2968" y="5155"/>
                  </a:lnTo>
                  <a:lnTo>
                    <a:pt x="2976" y="5172"/>
                  </a:lnTo>
                  <a:lnTo>
                    <a:pt x="2986" y="5188"/>
                  </a:lnTo>
                  <a:lnTo>
                    <a:pt x="2995" y="5204"/>
                  </a:lnTo>
                  <a:lnTo>
                    <a:pt x="3007" y="5220"/>
                  </a:lnTo>
                  <a:lnTo>
                    <a:pt x="3018" y="5235"/>
                  </a:lnTo>
                  <a:lnTo>
                    <a:pt x="3030" y="5250"/>
                  </a:lnTo>
                  <a:lnTo>
                    <a:pt x="3042" y="5263"/>
                  </a:lnTo>
                  <a:lnTo>
                    <a:pt x="3056" y="5277"/>
                  </a:lnTo>
                  <a:lnTo>
                    <a:pt x="3069" y="5289"/>
                  </a:lnTo>
                  <a:lnTo>
                    <a:pt x="3084" y="5300"/>
                  </a:lnTo>
                  <a:lnTo>
                    <a:pt x="3099" y="5311"/>
                  </a:lnTo>
                  <a:lnTo>
                    <a:pt x="3115" y="5321"/>
                  </a:lnTo>
                  <a:lnTo>
                    <a:pt x="3131" y="5331"/>
                  </a:lnTo>
                  <a:lnTo>
                    <a:pt x="3148" y="5340"/>
                  </a:lnTo>
                  <a:lnTo>
                    <a:pt x="3164" y="5348"/>
                  </a:lnTo>
                  <a:lnTo>
                    <a:pt x="3182" y="5356"/>
                  </a:lnTo>
                  <a:lnTo>
                    <a:pt x="3200" y="5362"/>
                  </a:lnTo>
                  <a:lnTo>
                    <a:pt x="3218" y="5367"/>
                  </a:lnTo>
                  <a:lnTo>
                    <a:pt x="3236" y="5372"/>
                  </a:lnTo>
                  <a:lnTo>
                    <a:pt x="3255" y="5375"/>
                  </a:lnTo>
                  <a:lnTo>
                    <a:pt x="3274" y="5378"/>
                  </a:lnTo>
                  <a:lnTo>
                    <a:pt x="3293" y="5380"/>
                  </a:lnTo>
                  <a:lnTo>
                    <a:pt x="3313" y="5380"/>
                  </a:lnTo>
                  <a:lnTo>
                    <a:pt x="3332" y="5380"/>
                  </a:lnTo>
                  <a:lnTo>
                    <a:pt x="3351" y="5379"/>
                  </a:lnTo>
                  <a:lnTo>
                    <a:pt x="3371" y="5378"/>
                  </a:lnTo>
                  <a:lnTo>
                    <a:pt x="3390" y="5374"/>
                  </a:lnTo>
                  <a:lnTo>
                    <a:pt x="3416" y="5369"/>
                  </a:lnTo>
                  <a:lnTo>
                    <a:pt x="3441" y="5362"/>
                  </a:lnTo>
                  <a:lnTo>
                    <a:pt x="3466" y="5353"/>
                  </a:lnTo>
                  <a:lnTo>
                    <a:pt x="3488" y="5343"/>
                  </a:lnTo>
                  <a:lnTo>
                    <a:pt x="3510" y="5332"/>
                  </a:lnTo>
                  <a:lnTo>
                    <a:pt x="3532" y="5319"/>
                  </a:lnTo>
                  <a:lnTo>
                    <a:pt x="3552" y="5305"/>
                  </a:lnTo>
                  <a:lnTo>
                    <a:pt x="3572" y="5290"/>
                  </a:lnTo>
                  <a:lnTo>
                    <a:pt x="3590" y="5273"/>
                  </a:lnTo>
                  <a:lnTo>
                    <a:pt x="3608" y="5256"/>
                  </a:lnTo>
                  <a:lnTo>
                    <a:pt x="3624" y="5237"/>
                  </a:lnTo>
                  <a:lnTo>
                    <a:pt x="3638" y="5217"/>
                  </a:lnTo>
                  <a:lnTo>
                    <a:pt x="3652" y="5198"/>
                  </a:lnTo>
                  <a:lnTo>
                    <a:pt x="3664" y="5177"/>
                  </a:lnTo>
                  <a:lnTo>
                    <a:pt x="3675" y="5155"/>
                  </a:lnTo>
                  <a:lnTo>
                    <a:pt x="3685" y="5132"/>
                  </a:lnTo>
                  <a:lnTo>
                    <a:pt x="3691" y="5110"/>
                  </a:lnTo>
                  <a:lnTo>
                    <a:pt x="3699" y="5088"/>
                  </a:lnTo>
                  <a:lnTo>
                    <a:pt x="4317" y="3181"/>
                  </a:lnTo>
                  <a:lnTo>
                    <a:pt x="4676" y="3944"/>
                  </a:lnTo>
                  <a:lnTo>
                    <a:pt x="4689" y="3975"/>
                  </a:lnTo>
                  <a:lnTo>
                    <a:pt x="4702" y="4003"/>
                  </a:lnTo>
                  <a:lnTo>
                    <a:pt x="4718" y="4032"/>
                  </a:lnTo>
                  <a:lnTo>
                    <a:pt x="4737" y="4057"/>
                  </a:lnTo>
                  <a:lnTo>
                    <a:pt x="4756" y="4082"/>
                  </a:lnTo>
                  <a:lnTo>
                    <a:pt x="4779" y="4104"/>
                  </a:lnTo>
                  <a:lnTo>
                    <a:pt x="4802" y="4124"/>
                  </a:lnTo>
                  <a:lnTo>
                    <a:pt x="4827" y="4143"/>
                  </a:lnTo>
                  <a:lnTo>
                    <a:pt x="4853" y="4160"/>
                  </a:lnTo>
                  <a:lnTo>
                    <a:pt x="4880" y="4173"/>
                  </a:lnTo>
                  <a:lnTo>
                    <a:pt x="4908" y="4186"/>
                  </a:lnTo>
                  <a:lnTo>
                    <a:pt x="4938" y="4196"/>
                  </a:lnTo>
                  <a:lnTo>
                    <a:pt x="4967" y="4203"/>
                  </a:lnTo>
                  <a:lnTo>
                    <a:pt x="4998" y="4208"/>
                  </a:lnTo>
                  <a:lnTo>
                    <a:pt x="5029" y="4211"/>
                  </a:lnTo>
                  <a:lnTo>
                    <a:pt x="5061" y="4212"/>
                  </a:lnTo>
                  <a:lnTo>
                    <a:pt x="5074" y="4212"/>
                  </a:lnTo>
                  <a:lnTo>
                    <a:pt x="6235" y="4212"/>
                  </a:lnTo>
                  <a:lnTo>
                    <a:pt x="6235" y="3432"/>
                  </a:lnTo>
                  <a:lnTo>
                    <a:pt x="5291" y="3432"/>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0-#ppt_w/2"/>
                                          </p:val>
                                        </p:tav>
                                        <p:tav tm="100000">
                                          <p:val>
                                            <p:strVal val="#ppt_x"/>
                                          </p:val>
                                        </p:tav>
                                      </p:tavLst>
                                    </p:anim>
                                    <p:anim calcmode="lin" valueType="num">
                                      <p:cBhvr additive="base">
                                        <p:cTn id="8" dur="800" fill="hold"/>
                                        <p:tgtEl>
                                          <p:spTgt spid="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
                            </p:stCondLst>
                            <p:childTnLst>
                              <p:par>
                                <p:cTn id="10" presetID="2" presetClass="entr" presetSubtype="2" accel="5330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1500" fill="hold"/>
                                        <p:tgtEl>
                                          <p:spTgt spid="32"/>
                                        </p:tgtEl>
                                        <p:attrNameLst>
                                          <p:attrName>ppt_x</p:attrName>
                                        </p:attrNameLst>
                                      </p:cBhvr>
                                      <p:tavLst>
                                        <p:tav tm="0">
                                          <p:val>
                                            <p:strVal val="1+#ppt_w/2"/>
                                          </p:val>
                                        </p:tav>
                                        <p:tav tm="100000">
                                          <p:val>
                                            <p:strVal val="#ppt_x"/>
                                          </p:val>
                                        </p:tav>
                                      </p:tavLst>
                                    </p:anim>
                                    <p:anim calcmode="lin" valueType="num">
                                      <p:cBhvr additive="base">
                                        <p:cTn id="13" dur="1500" fill="hold"/>
                                        <p:tgtEl>
                                          <p:spTgt spid="32"/>
                                        </p:tgtEl>
                                        <p:attrNameLst>
                                          <p:attrName>ppt_y</p:attrName>
                                        </p:attrNameLst>
                                      </p:cBhvr>
                                      <p:tavLst>
                                        <p:tav tm="0">
                                          <p:val>
                                            <p:strVal val="#ppt_y"/>
                                          </p:val>
                                        </p:tav>
                                        <p:tav tm="100000">
                                          <p:val>
                                            <p:strVal val="#ppt_y"/>
                                          </p:val>
                                        </p:tav>
                                      </p:tavLst>
                                    </p:anim>
                                  </p:childTnLst>
                                </p:cTn>
                              </p:par>
                              <p:par>
                                <p:cTn id="14" presetID="2" presetClass="entr" presetSubtype="2" accel="53300" fill="hold" nodeType="withEffect">
                                  <p:stCondLst>
                                    <p:cond delay="10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1500" fill="hold"/>
                                        <p:tgtEl>
                                          <p:spTgt spid="35"/>
                                        </p:tgtEl>
                                        <p:attrNameLst>
                                          <p:attrName>ppt_x</p:attrName>
                                        </p:attrNameLst>
                                      </p:cBhvr>
                                      <p:tavLst>
                                        <p:tav tm="0">
                                          <p:val>
                                            <p:strVal val="1+#ppt_w/2"/>
                                          </p:val>
                                        </p:tav>
                                        <p:tav tm="100000">
                                          <p:val>
                                            <p:strVal val="#ppt_x"/>
                                          </p:val>
                                        </p:tav>
                                      </p:tavLst>
                                    </p:anim>
                                    <p:anim calcmode="lin" valueType="num">
                                      <p:cBhvr additive="base">
                                        <p:cTn id="17" dur="1500" fill="hold"/>
                                        <p:tgtEl>
                                          <p:spTgt spid="35"/>
                                        </p:tgtEl>
                                        <p:attrNameLst>
                                          <p:attrName>ppt_y</p:attrName>
                                        </p:attrNameLst>
                                      </p:cBhvr>
                                      <p:tavLst>
                                        <p:tav tm="0">
                                          <p:val>
                                            <p:strVal val="#ppt_y"/>
                                          </p:val>
                                        </p:tav>
                                        <p:tav tm="100000">
                                          <p:val>
                                            <p:strVal val="#ppt_y"/>
                                          </p:val>
                                        </p:tav>
                                      </p:tavLst>
                                    </p:anim>
                                  </p:childTnLst>
                                </p:cTn>
                              </p:par>
                              <p:par>
                                <p:cTn id="18" presetID="2" presetClass="entr" presetSubtype="2" accel="53300" fill="hold" nodeType="withEffect">
                                  <p:stCondLst>
                                    <p:cond delay="20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1500" fill="hold"/>
                                        <p:tgtEl>
                                          <p:spTgt spid="38"/>
                                        </p:tgtEl>
                                        <p:attrNameLst>
                                          <p:attrName>ppt_x</p:attrName>
                                        </p:attrNameLst>
                                      </p:cBhvr>
                                      <p:tavLst>
                                        <p:tav tm="0">
                                          <p:val>
                                            <p:strVal val="1+#ppt_w/2"/>
                                          </p:val>
                                        </p:tav>
                                        <p:tav tm="100000">
                                          <p:val>
                                            <p:strVal val="#ppt_x"/>
                                          </p:val>
                                        </p:tav>
                                      </p:tavLst>
                                    </p:anim>
                                    <p:anim calcmode="lin" valueType="num">
                                      <p:cBhvr additive="base">
                                        <p:cTn id="21" dur="1500" fill="hold"/>
                                        <p:tgtEl>
                                          <p:spTgt spid="38"/>
                                        </p:tgtEl>
                                        <p:attrNameLst>
                                          <p:attrName>ppt_y</p:attrName>
                                        </p:attrNameLst>
                                      </p:cBhvr>
                                      <p:tavLst>
                                        <p:tav tm="0">
                                          <p:val>
                                            <p:strVal val="#ppt_y"/>
                                          </p:val>
                                        </p:tav>
                                        <p:tav tm="100000">
                                          <p:val>
                                            <p:strVal val="#ppt_y"/>
                                          </p:val>
                                        </p:tav>
                                      </p:tavLst>
                                    </p:anim>
                                  </p:childTnLst>
                                </p:cTn>
                              </p:par>
                              <p:par>
                                <p:cTn id="22" presetID="2" presetClass="entr" presetSubtype="2" accel="53300" fill="hold" nodeType="withEffect">
                                  <p:stCondLst>
                                    <p:cond delay="30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500" fill="hold"/>
                                        <p:tgtEl>
                                          <p:spTgt spid="27"/>
                                        </p:tgtEl>
                                        <p:attrNameLst>
                                          <p:attrName>ppt_x</p:attrName>
                                        </p:attrNameLst>
                                      </p:cBhvr>
                                      <p:tavLst>
                                        <p:tav tm="0">
                                          <p:val>
                                            <p:strVal val="1+#ppt_w/2"/>
                                          </p:val>
                                        </p:tav>
                                        <p:tav tm="100000">
                                          <p:val>
                                            <p:strVal val="#ppt_x"/>
                                          </p:val>
                                        </p:tav>
                                      </p:tavLst>
                                    </p:anim>
                                    <p:anim calcmode="lin" valueType="num">
                                      <p:cBhvr additive="base">
                                        <p:cTn id="25" dur="1500" fill="hold"/>
                                        <p:tgtEl>
                                          <p:spTgt spid="27"/>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2600"/>
                            </p:stCondLst>
                            <p:childTnLst>
                              <p:par>
                                <p:cTn id="27" presetID="22" presetClass="entr" presetSubtype="8" fill="hold" grpId="0" nodeType="afterEffect">
                                  <p:stCondLst>
                                    <p:cond delay="0"/>
                                  </p:stCondLst>
                                  <p:iterate type="lt">
                                    <p:tmPct val="30000"/>
                                  </p:iterate>
                                  <p:childTnLst>
                                    <p:set>
                                      <p:cBhvr>
                                        <p:cTn id="28" dur="1" fill="hold">
                                          <p:stCondLst>
                                            <p:cond delay="0"/>
                                          </p:stCondLst>
                                        </p:cTn>
                                        <p:tgtEl>
                                          <p:spTgt spid="10"/>
                                        </p:tgtEl>
                                        <p:attrNameLst>
                                          <p:attrName>style.visibility</p:attrName>
                                        </p:attrNameLst>
                                      </p:cBhvr>
                                      <p:to>
                                        <p:strVal val="visible"/>
                                      </p:to>
                                    </p:set>
                                    <p:animEffect transition="in" filter="wipe(left)">
                                      <p:cBhvr>
                                        <p:cTn id="29" dur="200"/>
                                        <p:tgtEl>
                                          <p:spTgt spid="10"/>
                                        </p:tgtEl>
                                      </p:cBhvr>
                                    </p:animEffect>
                                  </p:childTnLst>
                                </p:cTn>
                              </p:par>
                              <p:par>
                                <p:cTn id="30" presetID="36" presetClass="emph" presetSubtype="0" fill="hold" grpId="1" nodeType="withEffect">
                                  <p:stCondLst>
                                    <p:cond delay="0"/>
                                  </p:stCondLst>
                                  <p:iterate type="lt">
                                    <p:tmPct val="30000"/>
                                  </p:iterate>
                                  <p:childTnLst>
                                    <p:animScale>
                                      <p:cBhvr>
                                        <p:cTn id="31" dur="50" autoRev="1" fill="hold">
                                          <p:stCondLst>
                                            <p:cond delay="0"/>
                                          </p:stCondLst>
                                        </p:cTn>
                                        <p:tgtEl>
                                          <p:spTgt spid="10"/>
                                        </p:tgtEl>
                                      </p:cBhvr>
                                      <p:to x="80000" y="100000"/>
                                    </p:animScale>
                                    <p:anim by="(#ppt_w*0.10)" calcmode="lin" valueType="num">
                                      <p:cBhvr>
                                        <p:cTn id="32" dur="50" autoRev="1" fill="hold">
                                          <p:stCondLst>
                                            <p:cond delay="0"/>
                                          </p:stCondLst>
                                        </p:cTn>
                                        <p:tgtEl>
                                          <p:spTgt spid="10"/>
                                        </p:tgtEl>
                                        <p:attrNameLst>
                                          <p:attrName>ppt_x</p:attrName>
                                        </p:attrNameLst>
                                      </p:cBhvr>
                                    </p:anim>
                                    <p:anim by="(-#ppt_w*0.10)" calcmode="lin" valueType="num">
                                      <p:cBhvr>
                                        <p:cTn id="33" dur="50" autoRev="1" fill="hold">
                                          <p:stCondLst>
                                            <p:cond delay="0"/>
                                          </p:stCondLst>
                                        </p:cTn>
                                        <p:tgtEl>
                                          <p:spTgt spid="10"/>
                                        </p:tgtEl>
                                        <p:attrNameLst>
                                          <p:attrName>ppt_y</p:attrName>
                                        </p:attrNameLst>
                                      </p:cBhvr>
                                    </p:anim>
                                    <p:animRot by="-480000">
                                      <p:cBhvr>
                                        <p:cTn id="34" dur="50" autoRev="1" fill="hold">
                                          <p:stCondLst>
                                            <p:cond delay="0"/>
                                          </p:stCondLst>
                                        </p:cTn>
                                        <p:tgtEl>
                                          <p:spTgt spid="10"/>
                                        </p:tgtEl>
                                        <p:attrNameLst>
                                          <p:attrName>r</p:attrName>
                                        </p:attrNameLst>
                                      </p:cBhvr>
                                    </p:animRot>
                                  </p:childTnLst>
                                </p:cTn>
                              </p:par>
                            </p:childTnLst>
                          </p:cTn>
                        </p:par>
                        <p:par>
                          <p:cTn id="35" fill="hold" nodeType="afterGroup">
                            <p:stCondLst>
                              <p:cond delay="280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11"/>
                                        </p:tgtEl>
                                        <p:attrNameLst>
                                          <p:attrName>style.visibility</p:attrName>
                                        </p:attrNameLst>
                                      </p:cBhvr>
                                      <p:to>
                                        <p:strVal val="visible"/>
                                      </p:to>
                                    </p:set>
                                    <p:animEffect transition="in" filter="wipe(left)">
                                      <p:cBhvr>
                                        <p:cTn id="38" dur="200"/>
                                        <p:tgtEl>
                                          <p:spTgt spid="11"/>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11"/>
                                        </p:tgtEl>
                                      </p:cBhvr>
                                      <p:to x="80000" y="100000"/>
                                    </p:animScale>
                                    <p:anim by="(#ppt_w*0.10)" calcmode="lin" valueType="num">
                                      <p:cBhvr>
                                        <p:cTn id="41" dur="50" autoRev="1" fill="hold">
                                          <p:stCondLst>
                                            <p:cond delay="0"/>
                                          </p:stCondLst>
                                        </p:cTn>
                                        <p:tgtEl>
                                          <p:spTgt spid="11"/>
                                        </p:tgtEl>
                                        <p:attrNameLst>
                                          <p:attrName>ppt_x</p:attrName>
                                        </p:attrNameLst>
                                      </p:cBhvr>
                                    </p:anim>
                                    <p:anim by="(-#ppt_w*0.10)" calcmode="lin" valueType="num">
                                      <p:cBhvr>
                                        <p:cTn id="42" dur="50" autoRev="1" fill="hold">
                                          <p:stCondLst>
                                            <p:cond delay="0"/>
                                          </p:stCondLst>
                                        </p:cTn>
                                        <p:tgtEl>
                                          <p:spTgt spid="11"/>
                                        </p:tgtEl>
                                        <p:attrNameLst>
                                          <p:attrName>ppt_y</p:attrName>
                                        </p:attrNameLst>
                                      </p:cBhvr>
                                    </p:anim>
                                    <p:animRot by="-480000">
                                      <p:cBhvr>
                                        <p:cTn id="43" dur="50" autoRev="1"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p:cNvCxnSpPr/>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7"/>
          <p:cNvGrpSpPr/>
          <p:nvPr/>
        </p:nvGrpSpPr>
        <p:grpSpPr>
          <a:xfrm>
            <a:off x="323528" y="292895"/>
            <a:ext cx="390372" cy="205979"/>
            <a:chExt cx="1041399" cy="549275"/>
          </a:xfrm>
        </p:grpSpPr>
        <p:sp>
          <p:nvSpPr>
            <p:cNvPr id="6" name="Freeform 16"/>
            <p:cNvSpPr/>
            <p:nvPr/>
          </p:nvSpPr>
          <p:spPr bwMode="auto">
            <a:xfrm>
              <a:off x="0" y="0"/>
              <a:ext cx="361950" cy="549275"/>
            </a:xfrm>
            <a:custGeom>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7"/>
            <p:cNvSpPr/>
            <p:nvPr/>
          </p:nvSpPr>
          <p:spPr bwMode="auto">
            <a:xfrm>
              <a:off x="338137" y="0"/>
              <a:ext cx="360362" cy="549275"/>
            </a:xfrm>
            <a:custGeom>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8"/>
            <p:cNvSpPr/>
            <p:nvPr/>
          </p:nvSpPr>
          <p:spPr bwMode="auto">
            <a:xfrm>
              <a:off x="681037" y="0"/>
              <a:ext cx="360362" cy="549275"/>
            </a:xfrm>
            <a:custGeom>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4CA6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9"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点击输入标题内容</a:t>
            </a:r>
            <a:endParaRPr lang="en-GB"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椭圆 9"/>
          <p:cNvSpPr/>
          <p:nvPr/>
        </p:nvSpPr>
        <p:spPr>
          <a:xfrm>
            <a:off x="4794227" y="3394828"/>
            <a:ext cx="581660" cy="581660"/>
          </a:xfrm>
          <a:prstGeom prst="ellipse">
            <a:avLst/>
          </a:prstGeom>
          <a:solidFill>
            <a:srgbClr val="4C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1" name="椭圆 10"/>
          <p:cNvSpPr/>
          <p:nvPr/>
        </p:nvSpPr>
        <p:spPr>
          <a:xfrm>
            <a:off x="4794227" y="2341711"/>
            <a:ext cx="581660" cy="581660"/>
          </a:xfrm>
          <a:prstGeom prst="ellipse">
            <a:avLst/>
          </a:prstGeom>
          <a:solidFill>
            <a:srgbClr val="4C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2" name="椭圆 11"/>
          <p:cNvSpPr/>
          <p:nvPr/>
        </p:nvSpPr>
        <p:spPr>
          <a:xfrm>
            <a:off x="4794227" y="1281809"/>
            <a:ext cx="581660" cy="581660"/>
          </a:xfrm>
          <a:prstGeom prst="ellipse">
            <a:avLst/>
          </a:prstGeom>
          <a:solidFill>
            <a:srgbClr val="4C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1852" y="1271141"/>
            <a:ext cx="3154626" cy="1774477"/>
          </a:xfrm>
          <a:prstGeom prst="rect">
            <a:avLst/>
          </a:prstGeom>
          <a:ln>
            <a:noFill/>
          </a:ln>
          <a:effectLst/>
        </p:spPr>
      </p:pic>
      <p:sp>
        <p:nvSpPr>
          <p:cNvPr id="14" name="TextBox 42"/>
          <p:cNvSpPr txBox="1"/>
          <p:nvPr/>
        </p:nvSpPr>
        <p:spPr>
          <a:xfrm>
            <a:off x="790812" y="3332398"/>
            <a:ext cx="3345643" cy="957955"/>
          </a:xfrm>
          <a:prstGeom prst="rect">
            <a:avLst/>
          </a:prstGeom>
          <a:noFill/>
        </p:spPr>
        <p:txBody>
          <a:bodyPr wrap="square" rtlCol="0">
            <a:spAutoFit/>
          </a:bodyPr>
          <a:lstStyle/>
          <a:p>
            <a:pPr indent="215900" algn="just">
              <a:lnSpc>
                <a:spcPct val="150000"/>
              </a:lnSpc>
            </a:pPr>
            <a:r>
              <a:rPr lang="zh-CN" altLang="en-US" sz="75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r>
              <a:rPr lang="en-US" altLang="zh-CN" sz="750">
                <a:solidFill>
                  <a:schemeClr val="tx1">
                    <a:lumMod val="75000"/>
                    <a:lumOff val="25000"/>
                  </a:schemeClr>
                </a:solidFill>
                <a:latin typeface="微软雅黑" panose="020b0503020204020204" pitchFamily="34" charset="-122"/>
                <a:ea typeface="微软雅黑" panose="020b0503020204020204" pitchFamily="34" charset="-122"/>
              </a:rPr>
              <a:t>nic</a:t>
            </a:r>
            <a:r>
              <a:rPr lang="zh-CN" altLang="en-US" sz="75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75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Freeform 8"/>
          <p:cNvSpPr>
            <a:spLocks noEditPoints="1"/>
          </p:cNvSpPr>
          <p:nvPr/>
        </p:nvSpPr>
        <p:spPr bwMode="auto">
          <a:xfrm>
            <a:off x="4911923" y="2459406"/>
            <a:ext cx="346269" cy="346269"/>
          </a:xfrm>
          <a:custGeom>
            <a:gdLst>
              <a:gd name="T0" fmla="*/ 43 w 280"/>
              <a:gd name="T1" fmla="*/ 91 h 280"/>
              <a:gd name="T2" fmla="*/ 32 w 280"/>
              <a:gd name="T3" fmla="*/ 101 h 280"/>
              <a:gd name="T4" fmla="*/ 134 w 280"/>
              <a:gd name="T5" fmla="*/ 26 h 280"/>
              <a:gd name="T6" fmla="*/ 134 w 280"/>
              <a:gd name="T7" fmla="*/ 0 h 280"/>
              <a:gd name="T8" fmla="*/ 177 w 280"/>
              <a:gd name="T9" fmla="*/ 43 h 280"/>
              <a:gd name="T10" fmla="*/ 134 w 280"/>
              <a:gd name="T11" fmla="*/ 86 h 280"/>
              <a:gd name="T12" fmla="*/ 134 w 280"/>
              <a:gd name="T13" fmla="*/ 61 h 280"/>
              <a:gd name="T14" fmla="*/ 65 w 280"/>
              <a:gd name="T15" fmla="*/ 113 h 280"/>
              <a:gd name="T16" fmla="*/ 65 w 280"/>
              <a:gd name="T17" fmla="*/ 113 h 280"/>
              <a:gd name="T18" fmla="*/ 43 w 280"/>
              <a:gd name="T19" fmla="*/ 91 h 280"/>
              <a:gd name="T20" fmla="*/ 87 w 280"/>
              <a:gd name="T21" fmla="*/ 140 h 280"/>
              <a:gd name="T22" fmla="*/ 140 w 280"/>
              <a:gd name="T23" fmla="*/ 193 h 280"/>
              <a:gd name="T24" fmla="*/ 193 w 280"/>
              <a:gd name="T25" fmla="*/ 140 h 280"/>
              <a:gd name="T26" fmla="*/ 140 w 280"/>
              <a:gd name="T27" fmla="*/ 87 h 280"/>
              <a:gd name="T28" fmla="*/ 87 w 280"/>
              <a:gd name="T29" fmla="*/ 140 h 280"/>
              <a:gd name="T30" fmla="*/ 190 w 280"/>
              <a:gd name="T31" fmla="*/ 43 h 280"/>
              <a:gd name="T32" fmla="*/ 167 w 280"/>
              <a:gd name="T33" fmla="*/ 66 h 280"/>
              <a:gd name="T34" fmla="*/ 219 w 280"/>
              <a:gd name="T35" fmla="*/ 135 h 280"/>
              <a:gd name="T36" fmla="*/ 194 w 280"/>
              <a:gd name="T37" fmla="*/ 135 h 280"/>
              <a:gd name="T38" fmla="*/ 237 w 280"/>
              <a:gd name="T39" fmla="*/ 177 h 280"/>
              <a:gd name="T40" fmla="*/ 280 w 280"/>
              <a:gd name="T41" fmla="*/ 135 h 280"/>
              <a:gd name="T42" fmla="*/ 255 w 280"/>
              <a:gd name="T43" fmla="*/ 135 h 280"/>
              <a:gd name="T44" fmla="*/ 179 w 280"/>
              <a:gd name="T45" fmla="*/ 32 h 280"/>
              <a:gd name="T46" fmla="*/ 190 w 280"/>
              <a:gd name="T47" fmla="*/ 43 h 280"/>
              <a:gd name="T48" fmla="*/ 214 w 280"/>
              <a:gd name="T49" fmla="*/ 167 h 280"/>
              <a:gd name="T50" fmla="*/ 214 w 280"/>
              <a:gd name="T51" fmla="*/ 167 h 280"/>
              <a:gd name="T52" fmla="*/ 146 w 280"/>
              <a:gd name="T53" fmla="*/ 219 h 280"/>
              <a:gd name="T54" fmla="*/ 146 w 280"/>
              <a:gd name="T55" fmla="*/ 195 h 280"/>
              <a:gd name="T56" fmla="*/ 103 w 280"/>
              <a:gd name="T57" fmla="*/ 238 h 280"/>
              <a:gd name="T58" fmla="*/ 146 w 280"/>
              <a:gd name="T59" fmla="*/ 280 h 280"/>
              <a:gd name="T60" fmla="*/ 146 w 280"/>
              <a:gd name="T61" fmla="*/ 255 h 280"/>
              <a:gd name="T62" fmla="*/ 248 w 280"/>
              <a:gd name="T63" fmla="*/ 179 h 280"/>
              <a:gd name="T64" fmla="*/ 237 w 280"/>
              <a:gd name="T65" fmla="*/ 190 h 280"/>
              <a:gd name="T66" fmla="*/ 214 w 280"/>
              <a:gd name="T67" fmla="*/ 167 h 280"/>
              <a:gd name="T68" fmla="*/ 113 w 280"/>
              <a:gd name="T69" fmla="*/ 215 h 280"/>
              <a:gd name="T70" fmla="*/ 113 w 280"/>
              <a:gd name="T71" fmla="*/ 215 h 280"/>
              <a:gd name="T72" fmla="*/ 61 w 280"/>
              <a:gd name="T73" fmla="*/ 146 h 280"/>
              <a:gd name="T74" fmla="*/ 86 w 280"/>
              <a:gd name="T75" fmla="*/ 146 h 280"/>
              <a:gd name="T76" fmla="*/ 43 w 280"/>
              <a:gd name="T77" fmla="*/ 103 h 280"/>
              <a:gd name="T78" fmla="*/ 0 w 280"/>
              <a:gd name="T79" fmla="*/ 146 h 280"/>
              <a:gd name="T80" fmla="*/ 25 w 280"/>
              <a:gd name="T81" fmla="*/ 146 h 280"/>
              <a:gd name="T82" fmla="*/ 101 w 280"/>
              <a:gd name="T83" fmla="*/ 248 h 280"/>
              <a:gd name="T84" fmla="*/ 90 w 280"/>
              <a:gd name="T85" fmla="*/ 238 h 280"/>
              <a:gd name="T86" fmla="*/ 113 w 280"/>
              <a:gd name="T87" fmla="*/ 215 h 28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0" h="280">
                <a:moveTo>
                  <a:pt x="43" y="91"/>
                </a:moveTo>
                <a:cubicBezTo>
                  <a:pt x="32" y="101"/>
                  <a:pt x="32" y="101"/>
                  <a:pt x="32" y="101"/>
                </a:cubicBezTo>
                <a:cubicBezTo>
                  <a:pt x="47" y="59"/>
                  <a:pt x="87" y="28"/>
                  <a:pt x="134" y="26"/>
                </a:cubicBezTo>
                <a:cubicBezTo>
                  <a:pt x="134" y="0"/>
                  <a:pt x="134" y="0"/>
                  <a:pt x="134" y="0"/>
                </a:cubicBezTo>
                <a:cubicBezTo>
                  <a:pt x="177" y="43"/>
                  <a:pt x="177" y="43"/>
                  <a:pt x="177" y="43"/>
                </a:cubicBezTo>
                <a:cubicBezTo>
                  <a:pt x="134" y="86"/>
                  <a:pt x="134" y="86"/>
                  <a:pt x="134" y="86"/>
                </a:cubicBezTo>
                <a:cubicBezTo>
                  <a:pt x="134" y="61"/>
                  <a:pt x="134" y="61"/>
                  <a:pt x="134" y="61"/>
                </a:cubicBezTo>
                <a:cubicBezTo>
                  <a:pt x="102" y="64"/>
                  <a:pt x="76" y="85"/>
                  <a:pt x="65" y="113"/>
                </a:cubicBezTo>
                <a:cubicBezTo>
                  <a:pt x="65" y="113"/>
                  <a:pt x="65" y="113"/>
                  <a:pt x="65" y="113"/>
                </a:cubicBezTo>
                <a:lnTo>
                  <a:pt x="43" y="91"/>
                </a:lnTo>
                <a:close/>
                <a:moveTo>
                  <a:pt x="87" y="140"/>
                </a:moveTo>
                <a:cubicBezTo>
                  <a:pt x="87" y="170"/>
                  <a:pt x="111" y="193"/>
                  <a:pt x="140" y="193"/>
                </a:cubicBezTo>
                <a:cubicBezTo>
                  <a:pt x="169" y="193"/>
                  <a:pt x="193" y="170"/>
                  <a:pt x="193" y="140"/>
                </a:cubicBezTo>
                <a:cubicBezTo>
                  <a:pt x="193" y="111"/>
                  <a:pt x="169" y="87"/>
                  <a:pt x="140" y="87"/>
                </a:cubicBezTo>
                <a:cubicBezTo>
                  <a:pt x="111" y="87"/>
                  <a:pt x="87" y="111"/>
                  <a:pt x="87" y="140"/>
                </a:cubicBezTo>
                <a:close/>
                <a:moveTo>
                  <a:pt x="190" y="43"/>
                </a:moveTo>
                <a:cubicBezTo>
                  <a:pt x="167" y="66"/>
                  <a:pt x="167" y="66"/>
                  <a:pt x="167" y="66"/>
                </a:cubicBezTo>
                <a:cubicBezTo>
                  <a:pt x="196" y="76"/>
                  <a:pt x="217" y="103"/>
                  <a:pt x="219" y="135"/>
                </a:cubicBezTo>
                <a:cubicBezTo>
                  <a:pt x="194" y="135"/>
                  <a:pt x="194" y="135"/>
                  <a:pt x="194" y="135"/>
                </a:cubicBezTo>
                <a:cubicBezTo>
                  <a:pt x="237" y="177"/>
                  <a:pt x="237" y="177"/>
                  <a:pt x="237" y="177"/>
                </a:cubicBezTo>
                <a:cubicBezTo>
                  <a:pt x="280" y="135"/>
                  <a:pt x="280" y="135"/>
                  <a:pt x="280" y="135"/>
                </a:cubicBezTo>
                <a:cubicBezTo>
                  <a:pt x="255" y="135"/>
                  <a:pt x="255" y="135"/>
                  <a:pt x="255" y="135"/>
                </a:cubicBezTo>
                <a:cubicBezTo>
                  <a:pt x="252" y="87"/>
                  <a:pt x="221" y="48"/>
                  <a:pt x="179" y="32"/>
                </a:cubicBezTo>
                <a:cubicBezTo>
                  <a:pt x="190" y="43"/>
                  <a:pt x="190" y="43"/>
                  <a:pt x="190" y="43"/>
                </a:cubicBezTo>
                <a:close/>
                <a:moveTo>
                  <a:pt x="214" y="167"/>
                </a:moveTo>
                <a:cubicBezTo>
                  <a:pt x="214" y="167"/>
                  <a:pt x="214" y="167"/>
                  <a:pt x="214" y="167"/>
                </a:cubicBezTo>
                <a:cubicBezTo>
                  <a:pt x="204" y="196"/>
                  <a:pt x="177" y="217"/>
                  <a:pt x="146" y="219"/>
                </a:cubicBezTo>
                <a:cubicBezTo>
                  <a:pt x="146" y="195"/>
                  <a:pt x="146" y="195"/>
                  <a:pt x="146" y="195"/>
                </a:cubicBezTo>
                <a:cubicBezTo>
                  <a:pt x="103" y="238"/>
                  <a:pt x="103" y="238"/>
                  <a:pt x="103" y="238"/>
                </a:cubicBezTo>
                <a:cubicBezTo>
                  <a:pt x="146" y="280"/>
                  <a:pt x="146" y="280"/>
                  <a:pt x="146" y="280"/>
                </a:cubicBezTo>
                <a:cubicBezTo>
                  <a:pt x="146" y="255"/>
                  <a:pt x="146" y="255"/>
                  <a:pt x="146" y="255"/>
                </a:cubicBezTo>
                <a:cubicBezTo>
                  <a:pt x="193" y="253"/>
                  <a:pt x="232" y="222"/>
                  <a:pt x="248" y="179"/>
                </a:cubicBezTo>
                <a:cubicBezTo>
                  <a:pt x="237" y="190"/>
                  <a:pt x="237" y="190"/>
                  <a:pt x="237" y="190"/>
                </a:cubicBezTo>
                <a:lnTo>
                  <a:pt x="214" y="167"/>
                </a:lnTo>
                <a:close/>
                <a:moveTo>
                  <a:pt x="113" y="215"/>
                </a:moveTo>
                <a:cubicBezTo>
                  <a:pt x="113" y="215"/>
                  <a:pt x="113" y="215"/>
                  <a:pt x="113" y="215"/>
                </a:cubicBezTo>
                <a:cubicBezTo>
                  <a:pt x="84" y="204"/>
                  <a:pt x="63" y="178"/>
                  <a:pt x="61" y="146"/>
                </a:cubicBezTo>
                <a:cubicBezTo>
                  <a:pt x="86" y="146"/>
                  <a:pt x="86" y="146"/>
                  <a:pt x="86" y="146"/>
                </a:cubicBezTo>
                <a:cubicBezTo>
                  <a:pt x="43" y="103"/>
                  <a:pt x="43" y="103"/>
                  <a:pt x="43" y="103"/>
                </a:cubicBezTo>
                <a:cubicBezTo>
                  <a:pt x="0" y="146"/>
                  <a:pt x="0" y="146"/>
                  <a:pt x="0" y="146"/>
                </a:cubicBezTo>
                <a:cubicBezTo>
                  <a:pt x="25" y="146"/>
                  <a:pt x="25" y="146"/>
                  <a:pt x="25" y="146"/>
                </a:cubicBezTo>
                <a:cubicBezTo>
                  <a:pt x="28" y="193"/>
                  <a:pt x="59" y="233"/>
                  <a:pt x="101" y="248"/>
                </a:cubicBezTo>
                <a:cubicBezTo>
                  <a:pt x="90" y="238"/>
                  <a:pt x="90" y="238"/>
                  <a:pt x="90" y="238"/>
                </a:cubicBezTo>
                <a:lnTo>
                  <a:pt x="113" y="215"/>
                </a:lnTo>
                <a:close/>
              </a:path>
            </a:pathLst>
          </a:custGeom>
          <a:solidFill>
            <a:schemeClr val="bg1"/>
          </a:solidFill>
          <a:ln>
            <a:noFill/>
          </a:ln>
        </p:spPr>
        <p:txBody>
          <a:bodyPr vert="horz" wrap="square" lIns="68580" tIns="34290" rIns="68580" bIns="34290" numCol="1" anchor="t" anchorCtr="0" compatLnSpc="1"/>
          <a:lstStyle/>
          <a:p>
            <a:endParaRPr lang="zh-CN" altLang="en-US" sz="1015"/>
          </a:p>
        </p:txBody>
      </p:sp>
      <p:sp>
        <p:nvSpPr>
          <p:cNvPr id="16" name="Freeform 9"/>
          <p:cNvSpPr/>
          <p:nvPr/>
        </p:nvSpPr>
        <p:spPr bwMode="auto">
          <a:xfrm>
            <a:off x="4927376" y="3544740"/>
            <a:ext cx="315362" cy="281835"/>
          </a:xfrm>
          <a:custGeom>
            <a:gdLst>
              <a:gd name="T0" fmla="*/ 255 w 255"/>
              <a:gd name="T1" fmla="*/ 228 h 228"/>
              <a:gd name="T2" fmla="*/ 0 w 255"/>
              <a:gd name="T3" fmla="*/ 228 h 228"/>
              <a:gd name="T4" fmla="*/ 7 w 255"/>
              <a:gd name="T5" fmla="*/ 191 h 228"/>
              <a:gd name="T6" fmla="*/ 24 w 255"/>
              <a:gd name="T7" fmla="*/ 176 h 228"/>
              <a:gd name="T8" fmla="*/ 67 w 255"/>
              <a:gd name="T9" fmla="*/ 159 h 228"/>
              <a:gd name="T10" fmla="*/ 68 w 255"/>
              <a:gd name="T11" fmla="*/ 158 h 228"/>
              <a:gd name="T12" fmla="*/ 69 w 255"/>
              <a:gd name="T13" fmla="*/ 158 h 228"/>
              <a:gd name="T14" fmla="*/ 69 w 255"/>
              <a:gd name="T15" fmla="*/ 158 h 228"/>
              <a:gd name="T16" fmla="*/ 69 w 255"/>
              <a:gd name="T17" fmla="*/ 157 h 228"/>
              <a:gd name="T18" fmla="*/ 86 w 255"/>
              <a:gd name="T19" fmla="*/ 145 h 228"/>
              <a:gd name="T20" fmla="*/ 90 w 255"/>
              <a:gd name="T21" fmla="*/ 143 h 228"/>
              <a:gd name="T22" fmla="*/ 91 w 255"/>
              <a:gd name="T23" fmla="*/ 143 h 228"/>
              <a:gd name="T24" fmla="*/ 94 w 255"/>
              <a:gd name="T25" fmla="*/ 132 h 228"/>
              <a:gd name="T26" fmla="*/ 96 w 255"/>
              <a:gd name="T27" fmla="*/ 133 h 228"/>
              <a:gd name="T28" fmla="*/ 95 w 255"/>
              <a:gd name="T29" fmla="*/ 129 h 228"/>
              <a:gd name="T30" fmla="*/ 94 w 255"/>
              <a:gd name="T31" fmla="*/ 122 h 228"/>
              <a:gd name="T32" fmla="*/ 92 w 255"/>
              <a:gd name="T33" fmla="*/ 120 h 228"/>
              <a:gd name="T34" fmla="*/ 88 w 255"/>
              <a:gd name="T35" fmla="*/ 107 h 228"/>
              <a:gd name="T36" fmla="*/ 81 w 255"/>
              <a:gd name="T37" fmla="*/ 95 h 228"/>
              <a:gd name="T38" fmla="*/ 78 w 255"/>
              <a:gd name="T39" fmla="*/ 71 h 228"/>
              <a:gd name="T40" fmla="*/ 80 w 255"/>
              <a:gd name="T41" fmla="*/ 72 h 228"/>
              <a:gd name="T42" fmla="*/ 79 w 255"/>
              <a:gd name="T43" fmla="*/ 68 h 228"/>
              <a:gd name="T44" fmla="*/ 76 w 255"/>
              <a:gd name="T45" fmla="*/ 56 h 228"/>
              <a:gd name="T46" fmla="*/ 82 w 255"/>
              <a:gd name="T47" fmla="*/ 19 h 228"/>
              <a:gd name="T48" fmla="*/ 103 w 255"/>
              <a:gd name="T49" fmla="*/ 3 h 228"/>
              <a:gd name="T50" fmla="*/ 145 w 255"/>
              <a:gd name="T51" fmla="*/ 3 h 228"/>
              <a:gd name="T52" fmla="*/ 154 w 255"/>
              <a:gd name="T53" fmla="*/ 9 h 228"/>
              <a:gd name="T54" fmla="*/ 168 w 255"/>
              <a:gd name="T55" fmla="*/ 21 h 228"/>
              <a:gd name="T56" fmla="*/ 173 w 255"/>
              <a:gd name="T57" fmla="*/ 56 h 228"/>
              <a:gd name="T58" fmla="*/ 171 w 255"/>
              <a:gd name="T59" fmla="*/ 73 h 228"/>
              <a:gd name="T60" fmla="*/ 173 w 255"/>
              <a:gd name="T61" fmla="*/ 71 h 228"/>
              <a:gd name="T62" fmla="*/ 171 w 255"/>
              <a:gd name="T63" fmla="*/ 95 h 228"/>
              <a:gd name="T64" fmla="*/ 164 w 255"/>
              <a:gd name="T65" fmla="*/ 107 h 228"/>
              <a:gd name="T66" fmla="*/ 160 w 255"/>
              <a:gd name="T67" fmla="*/ 120 h 228"/>
              <a:gd name="T68" fmla="*/ 158 w 255"/>
              <a:gd name="T69" fmla="*/ 122 h 228"/>
              <a:gd name="T70" fmla="*/ 157 w 255"/>
              <a:gd name="T71" fmla="*/ 130 h 228"/>
              <a:gd name="T72" fmla="*/ 159 w 255"/>
              <a:gd name="T73" fmla="*/ 132 h 228"/>
              <a:gd name="T74" fmla="*/ 162 w 255"/>
              <a:gd name="T75" fmla="*/ 142 h 228"/>
              <a:gd name="T76" fmla="*/ 163 w 255"/>
              <a:gd name="T77" fmla="*/ 143 h 228"/>
              <a:gd name="T78" fmla="*/ 163 w 255"/>
              <a:gd name="T79" fmla="*/ 143 h 228"/>
              <a:gd name="T80" fmla="*/ 163 w 255"/>
              <a:gd name="T81" fmla="*/ 143 h 228"/>
              <a:gd name="T82" fmla="*/ 163 w 255"/>
              <a:gd name="T83" fmla="*/ 143 h 228"/>
              <a:gd name="T84" fmla="*/ 163 w 255"/>
              <a:gd name="T85" fmla="*/ 143 h 228"/>
              <a:gd name="T86" fmla="*/ 163 w 255"/>
              <a:gd name="T87" fmla="*/ 143 h 228"/>
              <a:gd name="T88" fmla="*/ 164 w 255"/>
              <a:gd name="T89" fmla="*/ 143 h 228"/>
              <a:gd name="T90" fmla="*/ 167 w 255"/>
              <a:gd name="T91" fmla="*/ 145 h 228"/>
              <a:gd name="T92" fmla="*/ 167 w 255"/>
              <a:gd name="T93" fmla="*/ 145 h 228"/>
              <a:gd name="T94" fmla="*/ 167 w 255"/>
              <a:gd name="T95" fmla="*/ 146 h 228"/>
              <a:gd name="T96" fmla="*/ 167 w 255"/>
              <a:gd name="T97" fmla="*/ 146 h 228"/>
              <a:gd name="T98" fmla="*/ 167 w 255"/>
              <a:gd name="T99" fmla="*/ 146 h 228"/>
              <a:gd name="T100" fmla="*/ 167 w 255"/>
              <a:gd name="T101" fmla="*/ 146 h 228"/>
              <a:gd name="T102" fmla="*/ 167 w 255"/>
              <a:gd name="T103" fmla="*/ 146 h 228"/>
              <a:gd name="T104" fmla="*/ 167 w 255"/>
              <a:gd name="T105" fmla="*/ 147 h 228"/>
              <a:gd name="T106" fmla="*/ 184 w 255"/>
              <a:gd name="T107" fmla="*/ 158 h 228"/>
              <a:gd name="T108" fmla="*/ 184 w 255"/>
              <a:gd name="T109" fmla="*/ 158 h 228"/>
              <a:gd name="T110" fmla="*/ 186 w 255"/>
              <a:gd name="T111" fmla="*/ 159 h 228"/>
              <a:gd name="T112" fmla="*/ 229 w 255"/>
              <a:gd name="T113" fmla="*/ 176 h 228"/>
              <a:gd name="T114" fmla="*/ 246 w 255"/>
              <a:gd name="T115" fmla="*/ 191 h 228"/>
              <a:gd name="T116" fmla="*/ 246 w 255"/>
              <a:gd name="T117" fmla="*/ 191 h 228"/>
              <a:gd name="T118" fmla="*/ 255 w 255"/>
              <a:gd name="T119" fmla="*/ 228 h 2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5" h="228">
                <a:moveTo>
                  <a:pt x="255" y="228"/>
                </a:moveTo>
                <a:cubicBezTo>
                  <a:pt x="0" y="228"/>
                  <a:pt x="0" y="228"/>
                  <a:pt x="0" y="228"/>
                </a:cubicBezTo>
                <a:cubicBezTo>
                  <a:pt x="7" y="191"/>
                  <a:pt x="7" y="191"/>
                  <a:pt x="7" y="191"/>
                </a:cubicBezTo>
                <a:cubicBezTo>
                  <a:pt x="7" y="180"/>
                  <a:pt x="15" y="180"/>
                  <a:pt x="24" y="176"/>
                </a:cubicBezTo>
                <a:cubicBezTo>
                  <a:pt x="67" y="159"/>
                  <a:pt x="67" y="159"/>
                  <a:pt x="67" y="159"/>
                </a:cubicBezTo>
                <a:cubicBezTo>
                  <a:pt x="67" y="159"/>
                  <a:pt x="68" y="159"/>
                  <a:pt x="68" y="158"/>
                </a:cubicBezTo>
                <a:cubicBezTo>
                  <a:pt x="69" y="158"/>
                  <a:pt x="69" y="158"/>
                  <a:pt x="69" y="158"/>
                </a:cubicBezTo>
                <a:cubicBezTo>
                  <a:pt x="69" y="158"/>
                  <a:pt x="69" y="158"/>
                  <a:pt x="69" y="158"/>
                </a:cubicBezTo>
                <a:cubicBezTo>
                  <a:pt x="69" y="157"/>
                  <a:pt x="69" y="157"/>
                  <a:pt x="69" y="157"/>
                </a:cubicBezTo>
                <a:cubicBezTo>
                  <a:pt x="77" y="154"/>
                  <a:pt x="84" y="149"/>
                  <a:pt x="86" y="145"/>
                </a:cubicBezTo>
                <a:cubicBezTo>
                  <a:pt x="87" y="143"/>
                  <a:pt x="89" y="142"/>
                  <a:pt x="90" y="143"/>
                </a:cubicBezTo>
                <a:cubicBezTo>
                  <a:pt x="90" y="143"/>
                  <a:pt x="90" y="143"/>
                  <a:pt x="91" y="143"/>
                </a:cubicBezTo>
                <a:cubicBezTo>
                  <a:pt x="92" y="139"/>
                  <a:pt x="93" y="136"/>
                  <a:pt x="94" y="132"/>
                </a:cubicBezTo>
                <a:cubicBezTo>
                  <a:pt x="94" y="131"/>
                  <a:pt x="95" y="132"/>
                  <a:pt x="96" y="133"/>
                </a:cubicBezTo>
                <a:cubicBezTo>
                  <a:pt x="95" y="129"/>
                  <a:pt x="95" y="129"/>
                  <a:pt x="95" y="129"/>
                </a:cubicBezTo>
                <a:cubicBezTo>
                  <a:pt x="94" y="122"/>
                  <a:pt x="94" y="122"/>
                  <a:pt x="94" y="122"/>
                </a:cubicBezTo>
                <a:cubicBezTo>
                  <a:pt x="93" y="121"/>
                  <a:pt x="93" y="121"/>
                  <a:pt x="92" y="120"/>
                </a:cubicBezTo>
                <a:cubicBezTo>
                  <a:pt x="90" y="117"/>
                  <a:pt x="89" y="109"/>
                  <a:pt x="88" y="107"/>
                </a:cubicBezTo>
                <a:cubicBezTo>
                  <a:pt x="87" y="105"/>
                  <a:pt x="84" y="104"/>
                  <a:pt x="81" y="95"/>
                </a:cubicBezTo>
                <a:cubicBezTo>
                  <a:pt x="78" y="85"/>
                  <a:pt x="75" y="72"/>
                  <a:pt x="78" y="71"/>
                </a:cubicBezTo>
                <a:cubicBezTo>
                  <a:pt x="79" y="71"/>
                  <a:pt x="79" y="71"/>
                  <a:pt x="80" y="72"/>
                </a:cubicBezTo>
                <a:cubicBezTo>
                  <a:pt x="79" y="70"/>
                  <a:pt x="79" y="70"/>
                  <a:pt x="79" y="68"/>
                </a:cubicBezTo>
                <a:cubicBezTo>
                  <a:pt x="78" y="65"/>
                  <a:pt x="76" y="59"/>
                  <a:pt x="76" y="56"/>
                </a:cubicBezTo>
                <a:cubicBezTo>
                  <a:pt x="76" y="48"/>
                  <a:pt x="78" y="26"/>
                  <a:pt x="82" y="19"/>
                </a:cubicBezTo>
                <a:cubicBezTo>
                  <a:pt x="86" y="12"/>
                  <a:pt x="93" y="6"/>
                  <a:pt x="103" y="3"/>
                </a:cubicBezTo>
                <a:cubicBezTo>
                  <a:pt x="111" y="2"/>
                  <a:pt x="137" y="0"/>
                  <a:pt x="145" y="3"/>
                </a:cubicBezTo>
                <a:cubicBezTo>
                  <a:pt x="147" y="5"/>
                  <a:pt x="150" y="6"/>
                  <a:pt x="154" y="9"/>
                </a:cubicBezTo>
                <a:cubicBezTo>
                  <a:pt x="159" y="12"/>
                  <a:pt x="165" y="16"/>
                  <a:pt x="168" y="21"/>
                </a:cubicBezTo>
                <a:cubicBezTo>
                  <a:pt x="172" y="28"/>
                  <a:pt x="173" y="48"/>
                  <a:pt x="173" y="56"/>
                </a:cubicBezTo>
                <a:cubicBezTo>
                  <a:pt x="172" y="61"/>
                  <a:pt x="171" y="69"/>
                  <a:pt x="171" y="73"/>
                </a:cubicBezTo>
                <a:cubicBezTo>
                  <a:pt x="172" y="72"/>
                  <a:pt x="173" y="71"/>
                  <a:pt x="173" y="71"/>
                </a:cubicBezTo>
                <a:cubicBezTo>
                  <a:pt x="177" y="72"/>
                  <a:pt x="174" y="85"/>
                  <a:pt x="171" y="95"/>
                </a:cubicBezTo>
                <a:cubicBezTo>
                  <a:pt x="168" y="104"/>
                  <a:pt x="165" y="105"/>
                  <a:pt x="164" y="107"/>
                </a:cubicBezTo>
                <a:cubicBezTo>
                  <a:pt x="162" y="109"/>
                  <a:pt x="162" y="117"/>
                  <a:pt x="160" y="120"/>
                </a:cubicBezTo>
                <a:cubicBezTo>
                  <a:pt x="159" y="121"/>
                  <a:pt x="158" y="121"/>
                  <a:pt x="158" y="122"/>
                </a:cubicBezTo>
                <a:cubicBezTo>
                  <a:pt x="157" y="130"/>
                  <a:pt x="157" y="130"/>
                  <a:pt x="157" y="130"/>
                </a:cubicBezTo>
                <a:cubicBezTo>
                  <a:pt x="157" y="135"/>
                  <a:pt x="158" y="131"/>
                  <a:pt x="159" y="132"/>
                </a:cubicBezTo>
                <a:cubicBezTo>
                  <a:pt x="159" y="133"/>
                  <a:pt x="161" y="139"/>
                  <a:pt x="162" y="142"/>
                </a:cubicBezTo>
                <a:cubicBezTo>
                  <a:pt x="162" y="143"/>
                  <a:pt x="162" y="144"/>
                  <a:pt x="163" y="143"/>
                </a:cubicBezTo>
                <a:cubicBezTo>
                  <a:pt x="163" y="143"/>
                  <a:pt x="163" y="143"/>
                  <a:pt x="163" y="143"/>
                </a:cubicBezTo>
                <a:cubicBezTo>
                  <a:pt x="163" y="143"/>
                  <a:pt x="163" y="143"/>
                  <a:pt x="163" y="143"/>
                </a:cubicBezTo>
                <a:cubicBezTo>
                  <a:pt x="163" y="143"/>
                  <a:pt x="163" y="143"/>
                  <a:pt x="163" y="143"/>
                </a:cubicBezTo>
                <a:cubicBezTo>
                  <a:pt x="163" y="143"/>
                  <a:pt x="163" y="143"/>
                  <a:pt x="163" y="143"/>
                </a:cubicBezTo>
                <a:cubicBezTo>
                  <a:pt x="163" y="143"/>
                  <a:pt x="163" y="143"/>
                  <a:pt x="163" y="143"/>
                </a:cubicBezTo>
                <a:cubicBezTo>
                  <a:pt x="164" y="143"/>
                  <a:pt x="164" y="143"/>
                  <a:pt x="164" y="143"/>
                </a:cubicBezTo>
                <a:cubicBezTo>
                  <a:pt x="164" y="143"/>
                  <a:pt x="166" y="144"/>
                  <a:pt x="167" y="145"/>
                </a:cubicBezTo>
                <a:cubicBezTo>
                  <a:pt x="167" y="145"/>
                  <a:pt x="167" y="145"/>
                  <a:pt x="167" y="145"/>
                </a:cubicBezTo>
                <a:cubicBezTo>
                  <a:pt x="167" y="146"/>
                  <a:pt x="167" y="146"/>
                  <a:pt x="167" y="146"/>
                </a:cubicBezTo>
                <a:cubicBezTo>
                  <a:pt x="167" y="146"/>
                  <a:pt x="167" y="146"/>
                  <a:pt x="167" y="146"/>
                </a:cubicBezTo>
                <a:cubicBezTo>
                  <a:pt x="167" y="146"/>
                  <a:pt x="167" y="146"/>
                  <a:pt x="167" y="146"/>
                </a:cubicBezTo>
                <a:cubicBezTo>
                  <a:pt x="167" y="146"/>
                  <a:pt x="167" y="146"/>
                  <a:pt x="167" y="146"/>
                </a:cubicBezTo>
                <a:cubicBezTo>
                  <a:pt x="167" y="146"/>
                  <a:pt x="167" y="146"/>
                  <a:pt x="167" y="146"/>
                </a:cubicBezTo>
                <a:cubicBezTo>
                  <a:pt x="167" y="147"/>
                  <a:pt x="167" y="147"/>
                  <a:pt x="167" y="147"/>
                </a:cubicBezTo>
                <a:cubicBezTo>
                  <a:pt x="170" y="150"/>
                  <a:pt x="177" y="155"/>
                  <a:pt x="184" y="158"/>
                </a:cubicBezTo>
                <a:cubicBezTo>
                  <a:pt x="184" y="158"/>
                  <a:pt x="184" y="158"/>
                  <a:pt x="184" y="158"/>
                </a:cubicBezTo>
                <a:cubicBezTo>
                  <a:pt x="185" y="158"/>
                  <a:pt x="186" y="159"/>
                  <a:pt x="186" y="159"/>
                </a:cubicBezTo>
                <a:cubicBezTo>
                  <a:pt x="229" y="176"/>
                  <a:pt x="229" y="176"/>
                  <a:pt x="229" y="176"/>
                </a:cubicBezTo>
                <a:cubicBezTo>
                  <a:pt x="238" y="180"/>
                  <a:pt x="245" y="180"/>
                  <a:pt x="246" y="191"/>
                </a:cubicBezTo>
                <a:cubicBezTo>
                  <a:pt x="246" y="191"/>
                  <a:pt x="246" y="191"/>
                  <a:pt x="246" y="191"/>
                </a:cubicBezTo>
                <a:lnTo>
                  <a:pt x="255" y="228"/>
                </a:lnTo>
                <a:close/>
              </a:path>
            </a:pathLst>
          </a:custGeom>
          <a:solidFill>
            <a:schemeClr val="bg1"/>
          </a:solidFill>
          <a:ln>
            <a:noFill/>
          </a:ln>
        </p:spPr>
        <p:txBody>
          <a:bodyPr vert="horz" wrap="square" lIns="68580" tIns="34290" rIns="68580" bIns="34290" numCol="1" anchor="t" anchorCtr="0" compatLnSpc="1"/>
          <a:lstStyle/>
          <a:p>
            <a:endParaRPr lang="zh-CN" altLang="en-US" sz="1015"/>
          </a:p>
        </p:txBody>
      </p:sp>
      <p:sp>
        <p:nvSpPr>
          <p:cNvPr id="17" name="Freeform 10"/>
          <p:cNvSpPr>
            <a:spLocks noEditPoints="1"/>
          </p:cNvSpPr>
          <p:nvPr/>
        </p:nvSpPr>
        <p:spPr bwMode="auto">
          <a:xfrm>
            <a:off x="4931044" y="1423341"/>
            <a:ext cx="308027" cy="298598"/>
          </a:xfrm>
          <a:custGeom>
            <a:gdLst>
              <a:gd name="T0" fmla="*/ 172 w 249"/>
              <a:gd name="T1" fmla="*/ 108 h 241"/>
              <a:gd name="T2" fmla="*/ 173 w 249"/>
              <a:gd name="T3" fmla="*/ 179 h 241"/>
              <a:gd name="T4" fmla="*/ 166 w 249"/>
              <a:gd name="T5" fmla="*/ 210 h 241"/>
              <a:gd name="T6" fmla="*/ 148 w 249"/>
              <a:gd name="T7" fmla="*/ 226 h 241"/>
              <a:gd name="T8" fmla="*/ 118 w 249"/>
              <a:gd name="T9" fmla="*/ 236 h 241"/>
              <a:gd name="T10" fmla="*/ 118 w 249"/>
              <a:gd name="T11" fmla="*/ 236 h 241"/>
              <a:gd name="T12" fmla="*/ 37 w 249"/>
              <a:gd name="T13" fmla="*/ 236 h 241"/>
              <a:gd name="T14" fmla="*/ 15 w 249"/>
              <a:gd name="T15" fmla="*/ 217 h 241"/>
              <a:gd name="T16" fmla="*/ 1 w 249"/>
              <a:gd name="T17" fmla="*/ 171 h 241"/>
              <a:gd name="T18" fmla="*/ 8 w 249"/>
              <a:gd name="T19" fmla="*/ 113 h 241"/>
              <a:gd name="T20" fmla="*/ 18 w 249"/>
              <a:gd name="T21" fmla="*/ 98 h 241"/>
              <a:gd name="T22" fmla="*/ 43 w 249"/>
              <a:gd name="T23" fmla="*/ 92 h 241"/>
              <a:gd name="T24" fmla="*/ 85 w 249"/>
              <a:gd name="T25" fmla="*/ 97 h 241"/>
              <a:gd name="T26" fmla="*/ 71 w 249"/>
              <a:gd name="T27" fmla="*/ 62 h 241"/>
              <a:gd name="T28" fmla="*/ 71 w 249"/>
              <a:gd name="T29" fmla="*/ 25 h 241"/>
              <a:gd name="T30" fmla="*/ 74 w 249"/>
              <a:gd name="T31" fmla="*/ 13 h 241"/>
              <a:gd name="T32" fmla="*/ 103 w 249"/>
              <a:gd name="T33" fmla="*/ 3 h 241"/>
              <a:gd name="T34" fmla="*/ 141 w 249"/>
              <a:gd name="T35" fmla="*/ 82 h 241"/>
              <a:gd name="T36" fmla="*/ 172 w 249"/>
              <a:gd name="T37" fmla="*/ 108 h 241"/>
              <a:gd name="T38" fmla="*/ 216 w 249"/>
              <a:gd name="T39" fmla="*/ 99 h 241"/>
              <a:gd name="T40" fmla="*/ 183 w 249"/>
              <a:gd name="T41" fmla="*/ 133 h 241"/>
              <a:gd name="T42" fmla="*/ 183 w 249"/>
              <a:gd name="T43" fmla="*/ 200 h 241"/>
              <a:gd name="T44" fmla="*/ 216 w 249"/>
              <a:gd name="T45" fmla="*/ 233 h 241"/>
              <a:gd name="T46" fmla="*/ 249 w 249"/>
              <a:gd name="T47" fmla="*/ 233 h 241"/>
              <a:gd name="T48" fmla="*/ 249 w 249"/>
              <a:gd name="T49" fmla="*/ 99 h 241"/>
              <a:gd name="T50" fmla="*/ 216 w 249"/>
              <a:gd name="T51" fmla="*/ 99 h 2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9" h="241">
                <a:moveTo>
                  <a:pt x="172" y="108"/>
                </a:moveTo>
                <a:cubicBezTo>
                  <a:pt x="177" y="131"/>
                  <a:pt x="177" y="156"/>
                  <a:pt x="173" y="179"/>
                </a:cubicBezTo>
                <a:cubicBezTo>
                  <a:pt x="172" y="190"/>
                  <a:pt x="171" y="201"/>
                  <a:pt x="166" y="210"/>
                </a:cubicBezTo>
                <a:cubicBezTo>
                  <a:pt x="162" y="217"/>
                  <a:pt x="155" y="223"/>
                  <a:pt x="148" y="226"/>
                </a:cubicBezTo>
                <a:cubicBezTo>
                  <a:pt x="139" y="231"/>
                  <a:pt x="128" y="234"/>
                  <a:pt x="118" y="236"/>
                </a:cubicBezTo>
                <a:cubicBezTo>
                  <a:pt x="118" y="236"/>
                  <a:pt x="118" y="236"/>
                  <a:pt x="118" y="236"/>
                </a:cubicBezTo>
                <a:cubicBezTo>
                  <a:pt x="94" y="240"/>
                  <a:pt x="50" y="241"/>
                  <a:pt x="37" y="236"/>
                </a:cubicBezTo>
                <a:cubicBezTo>
                  <a:pt x="28" y="232"/>
                  <a:pt x="21" y="225"/>
                  <a:pt x="15" y="217"/>
                </a:cubicBezTo>
                <a:cubicBezTo>
                  <a:pt x="6" y="204"/>
                  <a:pt x="2" y="187"/>
                  <a:pt x="1" y="171"/>
                </a:cubicBezTo>
                <a:cubicBezTo>
                  <a:pt x="0" y="151"/>
                  <a:pt x="3" y="132"/>
                  <a:pt x="8" y="113"/>
                </a:cubicBezTo>
                <a:cubicBezTo>
                  <a:pt x="9" y="107"/>
                  <a:pt x="13" y="102"/>
                  <a:pt x="18" y="98"/>
                </a:cubicBezTo>
                <a:cubicBezTo>
                  <a:pt x="25" y="94"/>
                  <a:pt x="34" y="92"/>
                  <a:pt x="43" y="92"/>
                </a:cubicBezTo>
                <a:cubicBezTo>
                  <a:pt x="57" y="91"/>
                  <a:pt x="72" y="94"/>
                  <a:pt x="85" y="97"/>
                </a:cubicBezTo>
                <a:cubicBezTo>
                  <a:pt x="77" y="87"/>
                  <a:pt x="73" y="75"/>
                  <a:pt x="71" y="62"/>
                </a:cubicBezTo>
                <a:cubicBezTo>
                  <a:pt x="70" y="50"/>
                  <a:pt x="70" y="37"/>
                  <a:pt x="71" y="25"/>
                </a:cubicBezTo>
                <a:cubicBezTo>
                  <a:pt x="71" y="21"/>
                  <a:pt x="72" y="17"/>
                  <a:pt x="74" y="13"/>
                </a:cubicBezTo>
                <a:cubicBezTo>
                  <a:pt x="81" y="5"/>
                  <a:pt x="96" y="0"/>
                  <a:pt x="103" y="3"/>
                </a:cubicBezTo>
                <a:cubicBezTo>
                  <a:pt x="109" y="7"/>
                  <a:pt x="116" y="57"/>
                  <a:pt x="141" y="82"/>
                </a:cubicBezTo>
                <a:cubicBezTo>
                  <a:pt x="151" y="91"/>
                  <a:pt x="161" y="100"/>
                  <a:pt x="172" y="108"/>
                </a:cubicBezTo>
                <a:close/>
                <a:moveTo>
                  <a:pt x="216" y="99"/>
                </a:moveTo>
                <a:cubicBezTo>
                  <a:pt x="198" y="99"/>
                  <a:pt x="183" y="114"/>
                  <a:pt x="183" y="133"/>
                </a:cubicBezTo>
                <a:cubicBezTo>
                  <a:pt x="183" y="200"/>
                  <a:pt x="183" y="200"/>
                  <a:pt x="183" y="200"/>
                </a:cubicBezTo>
                <a:cubicBezTo>
                  <a:pt x="183" y="218"/>
                  <a:pt x="198" y="233"/>
                  <a:pt x="216" y="233"/>
                </a:cubicBezTo>
                <a:cubicBezTo>
                  <a:pt x="249" y="233"/>
                  <a:pt x="249" y="233"/>
                  <a:pt x="249" y="233"/>
                </a:cubicBezTo>
                <a:cubicBezTo>
                  <a:pt x="249" y="99"/>
                  <a:pt x="249" y="99"/>
                  <a:pt x="249" y="99"/>
                </a:cubicBezTo>
                <a:lnTo>
                  <a:pt x="216" y="99"/>
                </a:lnTo>
                <a:close/>
              </a:path>
            </a:pathLst>
          </a:custGeom>
          <a:solidFill>
            <a:schemeClr val="bg1"/>
          </a:solidFill>
          <a:ln>
            <a:noFill/>
          </a:ln>
        </p:spPr>
        <p:txBody>
          <a:bodyPr vert="horz" wrap="square" lIns="68580" tIns="34290" rIns="68580" bIns="34290" numCol="1" anchor="t" anchorCtr="0" compatLnSpc="1"/>
          <a:lstStyle/>
          <a:p>
            <a:endParaRPr lang="zh-CN" altLang="en-US" sz="1015"/>
          </a:p>
        </p:txBody>
      </p:sp>
      <p:sp>
        <p:nvSpPr>
          <p:cNvPr id="18" name="TextBox 46"/>
          <p:cNvSpPr txBox="1"/>
          <p:nvPr/>
        </p:nvSpPr>
        <p:spPr>
          <a:xfrm>
            <a:off x="5598114" y="1221601"/>
            <a:ext cx="1890210" cy="244362"/>
          </a:xfrm>
          <a:prstGeom prst="rect">
            <a:avLst/>
          </a:prstGeom>
          <a:noFill/>
        </p:spPr>
        <p:txBody>
          <a:bodyPr wrap="square" tIns="0" bIns="0" rtlCol="0" anchor="t">
            <a:spAutoFit/>
          </a:bodyPr>
          <a:lstStyle/>
          <a:p>
            <a:pPr>
              <a:lnSpc>
                <a:spcPct val="150000"/>
              </a:lnSpc>
            </a:pPr>
            <a:r>
              <a:rPr lang="zh-CN" altLang="en-US" sz="1200" b="1" smtClean="0">
                <a:solidFill>
                  <a:srgbClr val="4CA6C6"/>
                </a:solidFill>
                <a:latin typeface="微软雅黑" panose="020b0503020204020204" pitchFamily="34" charset="-122"/>
                <a:ea typeface="微软雅黑" panose="020b0503020204020204" pitchFamily="34" charset="-122"/>
                <a:cs typeface="华文黑体" pitchFamily="2" charset="-122"/>
              </a:rPr>
              <a:t>添加标题文字</a:t>
            </a:r>
            <a:endParaRPr lang="zh-CN" altLang="en-US" sz="1200" b="1">
              <a:solidFill>
                <a:srgbClr val="4CA6C6"/>
              </a:solidFill>
              <a:latin typeface="微软雅黑" panose="020b0503020204020204" pitchFamily="34" charset="-122"/>
              <a:ea typeface="微软雅黑" panose="020b0503020204020204" pitchFamily="34" charset="-122"/>
              <a:cs typeface="华文黑体" pitchFamily="2" charset="-122"/>
            </a:endParaRPr>
          </a:p>
        </p:txBody>
      </p:sp>
      <p:sp>
        <p:nvSpPr>
          <p:cNvPr id="19" name="TextBox 47"/>
          <p:cNvSpPr txBox="1"/>
          <p:nvPr/>
        </p:nvSpPr>
        <p:spPr>
          <a:xfrm>
            <a:off x="5572583" y="1466208"/>
            <a:ext cx="2808312" cy="587469"/>
          </a:xfrm>
          <a:prstGeom prst="rect">
            <a:avLst/>
          </a:prstGeom>
          <a:noFill/>
        </p:spPr>
        <p:txBody>
          <a:bodyPr wrap="square" rtlCol="0">
            <a:spAutoFit/>
          </a:bodyPr>
          <a:lstStyle/>
          <a:p>
            <a:pPr>
              <a:lnSpc>
                <a:spcPct val="130000"/>
              </a:lnSpc>
            </a:pPr>
            <a:r>
              <a:rPr lang="zh-CN" altLang="en-US" sz="825">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您的内容打在这里，或者通过复制您的文本后，在此框中选择粘贴，并选择只保留文字。您的内容打在这里，或者通过通过复制您的文本。</a:t>
            </a:r>
            <a:endParaRPr lang="zh-CN" altLang="en-US" sz="8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TextBox 48"/>
          <p:cNvSpPr txBox="1"/>
          <p:nvPr/>
        </p:nvSpPr>
        <p:spPr>
          <a:xfrm>
            <a:off x="5598114" y="2272295"/>
            <a:ext cx="1890210" cy="244362"/>
          </a:xfrm>
          <a:prstGeom prst="rect">
            <a:avLst/>
          </a:prstGeom>
          <a:noFill/>
        </p:spPr>
        <p:txBody>
          <a:bodyPr wrap="square" tIns="0" bIns="0" rtlCol="0" anchor="t">
            <a:spAutoFit/>
          </a:bodyPr>
          <a:lstStyle/>
          <a:p>
            <a:pPr>
              <a:lnSpc>
                <a:spcPct val="150000"/>
              </a:lnSpc>
            </a:pPr>
            <a:r>
              <a:rPr lang="zh-CN" altLang="en-US" sz="1200" b="1" smtClean="0">
                <a:solidFill>
                  <a:srgbClr val="4CA6C6"/>
                </a:solidFill>
                <a:latin typeface="微软雅黑" panose="020b0503020204020204" pitchFamily="34" charset="-122"/>
                <a:ea typeface="微软雅黑" panose="020b0503020204020204" pitchFamily="34" charset="-122"/>
                <a:cs typeface="华文黑体" pitchFamily="2" charset="-122"/>
              </a:rPr>
              <a:t>添加标题文字</a:t>
            </a:r>
            <a:endParaRPr lang="zh-CN" altLang="en-US" sz="1200" b="1">
              <a:solidFill>
                <a:srgbClr val="4CA6C6"/>
              </a:solidFill>
              <a:latin typeface="微软雅黑" panose="020b0503020204020204" pitchFamily="34" charset="-122"/>
              <a:ea typeface="微软雅黑" panose="020b0503020204020204" pitchFamily="34" charset="-122"/>
              <a:cs typeface="华文黑体" pitchFamily="2" charset="-122"/>
            </a:endParaRPr>
          </a:p>
        </p:txBody>
      </p:sp>
      <p:sp>
        <p:nvSpPr>
          <p:cNvPr id="21" name="TextBox 49"/>
          <p:cNvSpPr txBox="1"/>
          <p:nvPr/>
        </p:nvSpPr>
        <p:spPr>
          <a:xfrm>
            <a:off x="5572583" y="2516902"/>
            <a:ext cx="2808312" cy="587469"/>
          </a:xfrm>
          <a:prstGeom prst="rect">
            <a:avLst/>
          </a:prstGeom>
          <a:noFill/>
        </p:spPr>
        <p:txBody>
          <a:bodyPr wrap="square" rtlCol="0">
            <a:spAutoFit/>
          </a:bodyPr>
          <a:lstStyle/>
          <a:p>
            <a:pPr>
              <a:lnSpc>
                <a:spcPct val="130000"/>
              </a:lnSpc>
            </a:pPr>
            <a:r>
              <a:rPr lang="zh-CN" altLang="en-US" sz="825">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您的内容打在这里，或者通过复制您的文本后，在此框中选择粘贴，并选择只保留文字。您的内容打在这里，或者通过通过复制您的文本。</a:t>
            </a:r>
            <a:endParaRPr lang="zh-CN" altLang="en-US" sz="8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TextBox 50"/>
          <p:cNvSpPr txBox="1"/>
          <p:nvPr/>
        </p:nvSpPr>
        <p:spPr>
          <a:xfrm>
            <a:off x="5598114" y="3332399"/>
            <a:ext cx="1890210" cy="244362"/>
          </a:xfrm>
          <a:prstGeom prst="rect">
            <a:avLst/>
          </a:prstGeom>
          <a:noFill/>
        </p:spPr>
        <p:txBody>
          <a:bodyPr wrap="square" tIns="0" bIns="0" rtlCol="0" anchor="t">
            <a:spAutoFit/>
          </a:bodyPr>
          <a:lstStyle/>
          <a:p>
            <a:pPr>
              <a:lnSpc>
                <a:spcPct val="150000"/>
              </a:lnSpc>
            </a:pPr>
            <a:r>
              <a:rPr lang="zh-CN" altLang="en-US" sz="1200" b="1" smtClean="0">
                <a:solidFill>
                  <a:srgbClr val="4CA6C6"/>
                </a:solidFill>
                <a:latin typeface="微软雅黑" panose="020b0503020204020204" pitchFamily="34" charset="-122"/>
                <a:ea typeface="微软雅黑" panose="020b0503020204020204" pitchFamily="34" charset="-122"/>
                <a:cs typeface="华文黑体" pitchFamily="2" charset="-122"/>
              </a:rPr>
              <a:t>添加标题文字</a:t>
            </a:r>
            <a:endParaRPr lang="zh-CN" altLang="en-US" sz="1200" b="1">
              <a:solidFill>
                <a:srgbClr val="4CA6C6"/>
              </a:solidFill>
              <a:latin typeface="微软雅黑" panose="020b0503020204020204" pitchFamily="34" charset="-122"/>
              <a:ea typeface="微软雅黑" panose="020b0503020204020204" pitchFamily="34" charset="-122"/>
              <a:cs typeface="华文黑体" pitchFamily="2" charset="-122"/>
            </a:endParaRPr>
          </a:p>
        </p:txBody>
      </p:sp>
      <p:sp>
        <p:nvSpPr>
          <p:cNvPr id="23" name="TextBox 51"/>
          <p:cNvSpPr txBox="1"/>
          <p:nvPr/>
        </p:nvSpPr>
        <p:spPr>
          <a:xfrm>
            <a:off x="5572583" y="3577006"/>
            <a:ext cx="2808312" cy="587469"/>
          </a:xfrm>
          <a:prstGeom prst="rect">
            <a:avLst/>
          </a:prstGeom>
          <a:noFill/>
        </p:spPr>
        <p:txBody>
          <a:bodyPr wrap="square" rtlCol="0">
            <a:spAutoFit/>
          </a:bodyPr>
          <a:lstStyle/>
          <a:p>
            <a:pPr>
              <a:lnSpc>
                <a:spcPct val="130000"/>
              </a:lnSpc>
            </a:pPr>
            <a:r>
              <a:rPr lang="zh-CN" altLang="en-US" sz="825">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您的内容打在这里，或者通过复制您的文本后，在此框中选择粘贴，并选择只保留文字。您的内容打在这里，或者通过通过复制您的文本。</a:t>
            </a:r>
            <a:endParaRPr lang="zh-CN" altLang="en-US" sz="825">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5="http://schemas.microsoft.com/office/powerpoint/2012/main" Requires="p15">
      <p:transition spd="slow" advTm="0" p14:dur="125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nodeType="afterGroup">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 calcmode="lin" valueType="num">
                                      <p:cBhvr>
                                        <p:cTn id="1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
                                        </p:tgtEl>
                                      </p:cBhvr>
                                    </p:animEffect>
                                  </p:childTnLst>
                                </p:cTn>
                              </p:par>
                            </p:childTnLst>
                          </p:cTn>
                        </p:par>
                        <p:par>
                          <p:cTn id="22" fill="hold" nodeType="afterGroup">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par>
                          <p:cTn id="28" fill="hold" nodeType="afterGroup">
                            <p:stCondLst>
                              <p:cond delay="1500"/>
                            </p:stCondLst>
                            <p:childTnLst>
                              <p:par>
                                <p:cTn id="29" presetID="23" presetClass="entr" presetSubtype="16"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2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20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40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4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childTnLst>
                                </p:cTn>
                              </p:par>
                            </p:childTnLst>
                          </p:cTn>
                        </p:par>
                        <p:par>
                          <p:cTn id="53" fill="hold" nodeType="afterGroup">
                            <p:stCondLst>
                              <p:cond delay="2400"/>
                            </p:stCondLst>
                            <p:childTnLst>
                              <p:par>
                                <p:cTn id="54" presetID="2" presetClass="entr" presetSubtype="2" accel="100000"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1+#ppt_w/2"/>
                                          </p:val>
                                        </p:tav>
                                        <p:tav tm="100000">
                                          <p:val>
                                            <p:strVal val="#ppt_x"/>
                                          </p:val>
                                        </p:tav>
                                      </p:tavLst>
                                    </p:anim>
                                    <p:anim calcmode="lin" valueType="num">
                                      <p:cBhvr additive="base">
                                        <p:cTn id="57" dur="500" fill="hold"/>
                                        <p:tgtEl>
                                          <p:spTgt spid="18"/>
                                        </p:tgtEl>
                                        <p:attrNameLst>
                                          <p:attrName>ppt_y</p:attrName>
                                        </p:attrNameLst>
                                      </p:cBhvr>
                                      <p:tavLst>
                                        <p:tav tm="0">
                                          <p:val>
                                            <p:strVal val="#ppt_y"/>
                                          </p:val>
                                        </p:tav>
                                        <p:tav tm="100000">
                                          <p:val>
                                            <p:strVal val="#ppt_y"/>
                                          </p:val>
                                        </p:tav>
                                      </p:tavLst>
                                    </p:anim>
                                  </p:childTnLst>
                                </p:cTn>
                              </p:par>
                              <p:par>
                                <p:cTn id="58" presetID="2" presetClass="entr" presetSubtype="2" accel="10000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1+#ppt_w/2"/>
                                          </p:val>
                                        </p:tav>
                                        <p:tav tm="100000">
                                          <p:val>
                                            <p:strVal val="#ppt_x"/>
                                          </p:val>
                                        </p:tav>
                                      </p:tavLst>
                                    </p:anim>
                                    <p:anim calcmode="lin" valueType="num">
                                      <p:cBhvr additive="base">
                                        <p:cTn id="61" dur="500" fill="hold"/>
                                        <p:tgtEl>
                                          <p:spTgt spid="19"/>
                                        </p:tgtEl>
                                        <p:attrNameLst>
                                          <p:attrName>ppt_y</p:attrName>
                                        </p:attrNameLst>
                                      </p:cBhvr>
                                      <p:tavLst>
                                        <p:tav tm="0">
                                          <p:val>
                                            <p:strVal val="#ppt_y"/>
                                          </p:val>
                                        </p:tav>
                                        <p:tav tm="100000">
                                          <p:val>
                                            <p:strVal val="#ppt_y"/>
                                          </p:val>
                                        </p:tav>
                                      </p:tavLst>
                                    </p:anim>
                                  </p:childTnLst>
                                </p:cTn>
                              </p:par>
                              <p:par>
                                <p:cTn id="62" presetID="2" presetClass="entr" presetSubtype="2" accel="100000" fill="hold" grpId="0" nodeType="withEffect">
                                  <p:stCondLst>
                                    <p:cond delay="20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1+#ppt_w/2"/>
                                          </p:val>
                                        </p:tav>
                                        <p:tav tm="100000">
                                          <p:val>
                                            <p:strVal val="#ppt_x"/>
                                          </p:val>
                                        </p:tav>
                                      </p:tavLst>
                                    </p:anim>
                                    <p:anim calcmode="lin" valueType="num">
                                      <p:cBhvr additive="base">
                                        <p:cTn id="65" dur="500" fill="hold"/>
                                        <p:tgtEl>
                                          <p:spTgt spid="20"/>
                                        </p:tgtEl>
                                        <p:attrNameLst>
                                          <p:attrName>ppt_y</p:attrName>
                                        </p:attrNameLst>
                                      </p:cBhvr>
                                      <p:tavLst>
                                        <p:tav tm="0">
                                          <p:val>
                                            <p:strVal val="#ppt_y"/>
                                          </p:val>
                                        </p:tav>
                                        <p:tav tm="100000">
                                          <p:val>
                                            <p:strVal val="#ppt_y"/>
                                          </p:val>
                                        </p:tav>
                                      </p:tavLst>
                                    </p:anim>
                                  </p:childTnLst>
                                </p:cTn>
                              </p:par>
                              <p:par>
                                <p:cTn id="66" presetID="2" presetClass="entr" presetSubtype="2" accel="100000" fill="hold" grpId="0" nodeType="withEffect">
                                  <p:stCondLst>
                                    <p:cond delay="200"/>
                                  </p:stCondLst>
                                  <p:childTnLst>
                                    <p:set>
                                      <p:cBhvr>
                                        <p:cTn id="67" dur="1" fill="hold">
                                          <p:stCondLst>
                                            <p:cond delay="0"/>
                                          </p:stCondLst>
                                        </p:cTn>
                                        <p:tgtEl>
                                          <p:spTgt spid="21"/>
                                        </p:tgtEl>
                                        <p:attrNameLst>
                                          <p:attrName>style.visibility</p:attrName>
                                        </p:attrNameLst>
                                      </p:cBhvr>
                                      <p:to>
                                        <p:strVal val="visible"/>
                                      </p:to>
                                    </p:set>
                                    <p:anim calcmode="lin" valueType="num">
                                      <p:cBhvr additive="base">
                                        <p:cTn id="68" dur="500" fill="hold"/>
                                        <p:tgtEl>
                                          <p:spTgt spid="21"/>
                                        </p:tgtEl>
                                        <p:attrNameLst>
                                          <p:attrName>ppt_x</p:attrName>
                                        </p:attrNameLst>
                                      </p:cBhvr>
                                      <p:tavLst>
                                        <p:tav tm="0">
                                          <p:val>
                                            <p:strVal val="1+#ppt_w/2"/>
                                          </p:val>
                                        </p:tav>
                                        <p:tav tm="100000">
                                          <p:val>
                                            <p:strVal val="#ppt_x"/>
                                          </p:val>
                                        </p:tav>
                                      </p:tavLst>
                                    </p:anim>
                                    <p:anim calcmode="lin" valueType="num">
                                      <p:cBhvr additive="base">
                                        <p:cTn id="69" dur="500" fill="hold"/>
                                        <p:tgtEl>
                                          <p:spTgt spid="21"/>
                                        </p:tgtEl>
                                        <p:attrNameLst>
                                          <p:attrName>ppt_y</p:attrName>
                                        </p:attrNameLst>
                                      </p:cBhvr>
                                      <p:tavLst>
                                        <p:tav tm="0">
                                          <p:val>
                                            <p:strVal val="#ppt_y"/>
                                          </p:val>
                                        </p:tav>
                                        <p:tav tm="100000">
                                          <p:val>
                                            <p:strVal val="#ppt_y"/>
                                          </p:val>
                                        </p:tav>
                                      </p:tavLst>
                                    </p:anim>
                                  </p:childTnLst>
                                </p:cTn>
                              </p:par>
                              <p:par>
                                <p:cTn id="70" presetID="2" presetClass="entr" presetSubtype="2" accel="100000" fill="hold" grpId="0" nodeType="withEffect">
                                  <p:stCondLst>
                                    <p:cond delay="40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500" fill="hold"/>
                                        <p:tgtEl>
                                          <p:spTgt spid="22"/>
                                        </p:tgtEl>
                                        <p:attrNameLst>
                                          <p:attrName>ppt_x</p:attrName>
                                        </p:attrNameLst>
                                      </p:cBhvr>
                                      <p:tavLst>
                                        <p:tav tm="0">
                                          <p:val>
                                            <p:strVal val="1+#ppt_w/2"/>
                                          </p:val>
                                        </p:tav>
                                        <p:tav tm="100000">
                                          <p:val>
                                            <p:strVal val="#ppt_x"/>
                                          </p:val>
                                        </p:tav>
                                      </p:tavLst>
                                    </p:anim>
                                    <p:anim calcmode="lin" valueType="num">
                                      <p:cBhvr additive="base">
                                        <p:cTn id="73" dur="500" fill="hold"/>
                                        <p:tgtEl>
                                          <p:spTgt spid="22"/>
                                        </p:tgtEl>
                                        <p:attrNameLst>
                                          <p:attrName>ppt_y</p:attrName>
                                        </p:attrNameLst>
                                      </p:cBhvr>
                                      <p:tavLst>
                                        <p:tav tm="0">
                                          <p:val>
                                            <p:strVal val="#ppt_y"/>
                                          </p:val>
                                        </p:tav>
                                        <p:tav tm="100000">
                                          <p:val>
                                            <p:strVal val="#ppt_y"/>
                                          </p:val>
                                        </p:tav>
                                      </p:tavLst>
                                    </p:anim>
                                  </p:childTnLst>
                                </p:cTn>
                              </p:par>
                              <p:par>
                                <p:cTn id="74" presetID="2" presetClass="entr" presetSubtype="2" accel="100000" fill="hold" grpId="0" nodeType="withEffect">
                                  <p:stCondLst>
                                    <p:cond delay="400"/>
                                  </p:stCondLst>
                                  <p:childTnLst>
                                    <p:set>
                                      <p:cBhvr>
                                        <p:cTn id="75" dur="1" fill="hold">
                                          <p:stCondLst>
                                            <p:cond delay="0"/>
                                          </p:stCondLst>
                                        </p:cTn>
                                        <p:tgtEl>
                                          <p:spTgt spid="23"/>
                                        </p:tgtEl>
                                        <p:attrNameLst>
                                          <p:attrName>style.visibility</p:attrName>
                                        </p:attrNameLst>
                                      </p:cBhvr>
                                      <p:to>
                                        <p:strVal val="visible"/>
                                      </p:to>
                                    </p:set>
                                    <p:anim calcmode="lin" valueType="num">
                                      <p:cBhvr additive="base">
                                        <p:cTn id="76" dur="500" fill="hold"/>
                                        <p:tgtEl>
                                          <p:spTgt spid="23"/>
                                        </p:tgtEl>
                                        <p:attrNameLst>
                                          <p:attrName>ppt_x</p:attrName>
                                        </p:attrNameLst>
                                      </p:cBhvr>
                                      <p:tavLst>
                                        <p:tav tm="0">
                                          <p:val>
                                            <p:strVal val="1+#ppt_w/2"/>
                                          </p:val>
                                        </p:tav>
                                        <p:tav tm="100000">
                                          <p:val>
                                            <p:strVal val="#ppt_x"/>
                                          </p:val>
                                        </p:tav>
                                      </p:tavLst>
                                    </p:anim>
                                    <p:anim calcmode="lin" valueType="num">
                                      <p:cBhvr additive="base">
                                        <p:cTn id="77" dur="500" fill="hold"/>
                                        <p:tgtEl>
                                          <p:spTgt spid="23"/>
                                        </p:tgtEl>
                                        <p:attrNameLst>
                                          <p:attrName>ppt_y</p:attrName>
                                        </p:attrNameLst>
                                      </p:cBhvr>
                                      <p:tavLst>
                                        <p:tav tm="0">
                                          <p:val>
                                            <p:strVal val="#ppt_y"/>
                                          </p:val>
                                        </p:tav>
                                        <p:tav tm="100000">
                                          <p:val>
                                            <p:strVal val="#ppt_y"/>
                                          </p:val>
                                        </p:tav>
                                      </p:tavLst>
                                    </p:anim>
                                  </p:childTnLst>
                                </p:cTn>
                              </p:par>
                            </p:childTnLst>
                          </p:cTn>
                        </p:par>
                        <p:par>
                          <p:cTn id="78" fill="hold" nodeType="afterGroup">
                            <p:stCondLst>
                              <p:cond delay="3300"/>
                            </p:stCondLst>
                            <p:childTnLst>
                              <p:par>
                                <p:cTn id="79" presetID="53" presetClass="entr" presetSubtype="16" fill="hold" grpId="0" nodeType="after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500" fill="hold"/>
                                        <p:tgtEl>
                                          <p:spTgt spid="14"/>
                                        </p:tgtEl>
                                        <p:attrNameLst>
                                          <p:attrName>ppt_w</p:attrName>
                                        </p:attrNameLst>
                                      </p:cBhvr>
                                      <p:tavLst>
                                        <p:tav tm="0">
                                          <p:val>
                                            <p:fltVal val="0"/>
                                          </p:val>
                                        </p:tav>
                                        <p:tav tm="100000">
                                          <p:val>
                                            <p:strVal val="#ppt_w"/>
                                          </p:val>
                                        </p:tav>
                                      </p:tavLst>
                                    </p:anim>
                                    <p:anim calcmode="lin" valueType="num">
                                      <p:cBhvr>
                                        <p:cTn id="82" dur="500" fill="hold"/>
                                        <p:tgtEl>
                                          <p:spTgt spid="14"/>
                                        </p:tgtEl>
                                        <p:attrNameLst>
                                          <p:attrName>ppt_h</p:attrName>
                                        </p:attrNameLst>
                                      </p:cBhvr>
                                      <p:tavLst>
                                        <p:tav tm="0">
                                          <p:val>
                                            <p:fltVal val="0"/>
                                          </p:val>
                                        </p:tav>
                                        <p:tav tm="100000">
                                          <p:val>
                                            <p:strVal val="#ppt_h"/>
                                          </p:val>
                                        </p:tav>
                                      </p:tavLst>
                                    </p:anim>
                                    <p:animEffect transition="in" filter="fade">
                                      <p:cBhvr>
                                        <p:cTn id="8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4" grpId="0"/>
      <p:bldP spid="15" grpId="0" animBg="1"/>
      <p:bldP spid="16" grpId="0" animBg="1"/>
      <p:bldP spid="17" grpId="0" animBg="1"/>
      <p:bldP spid="18" grpId="0"/>
      <p:bldP spid="19" grpId="0"/>
      <p:bldP spid="20" grpId="0"/>
      <p:bldP spid="21" grpId="0"/>
      <p:bldP spid="22" grpId="0"/>
      <p:bldP spid="23"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p:cNvCxnSpPr/>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7"/>
          <p:cNvGrpSpPr/>
          <p:nvPr/>
        </p:nvGrpSpPr>
        <p:grpSpPr>
          <a:xfrm>
            <a:off x="323528" y="292895"/>
            <a:ext cx="390372" cy="205979"/>
            <a:chExt cx="1041399" cy="549275"/>
          </a:xfrm>
        </p:grpSpPr>
        <p:sp>
          <p:nvSpPr>
            <p:cNvPr id="6" name="Freeform 16"/>
            <p:cNvSpPr/>
            <p:nvPr/>
          </p:nvSpPr>
          <p:spPr bwMode="auto">
            <a:xfrm>
              <a:off x="0" y="0"/>
              <a:ext cx="361950" cy="549275"/>
            </a:xfrm>
            <a:custGeom>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7"/>
            <p:cNvSpPr/>
            <p:nvPr/>
          </p:nvSpPr>
          <p:spPr bwMode="auto">
            <a:xfrm>
              <a:off x="338137" y="0"/>
              <a:ext cx="360362" cy="549275"/>
            </a:xfrm>
            <a:custGeom>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8"/>
            <p:cNvSpPr/>
            <p:nvPr/>
          </p:nvSpPr>
          <p:spPr bwMode="auto">
            <a:xfrm>
              <a:off x="681037" y="0"/>
              <a:ext cx="360362" cy="549275"/>
            </a:xfrm>
            <a:custGeom>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4CA6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9"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点击输入标题内容</a:t>
            </a:r>
            <a:endParaRPr lang="en-GB"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1202465" y="2891903"/>
            <a:ext cx="6539400" cy="6539400"/>
            <a:chOff x="1603286" y="3855871"/>
            <a:chExt cx="8719200" cy="8719200"/>
          </a:xfrm>
        </p:grpSpPr>
        <p:grpSp>
          <p:nvGrpSpPr>
            <p:cNvPr id="11" name="组合 10"/>
            <p:cNvGrpSpPr/>
            <p:nvPr/>
          </p:nvGrpSpPr>
          <p:grpSpPr>
            <a:xfrm>
              <a:off x="2943225" y="3957409"/>
              <a:ext cx="6297613" cy="2838450"/>
              <a:chOff x="2943225" y="4022725"/>
              <a:chExt cx="6297613" cy="2838450"/>
            </a:xfrm>
          </p:grpSpPr>
          <p:sp>
            <p:nvSpPr>
              <p:cNvPr id="13" name="Freeform 75"/>
              <p:cNvSpPr/>
              <p:nvPr/>
            </p:nvSpPr>
            <p:spPr bwMode="auto">
              <a:xfrm>
                <a:off x="7894638" y="6172200"/>
                <a:ext cx="714375" cy="460375"/>
              </a:xfrm>
              <a:custGeom>
                <a:gdLst>
                  <a:gd name="T0" fmla="*/ 56 w 190"/>
                  <a:gd name="T1" fmla="*/ 2 h 122"/>
                  <a:gd name="T2" fmla="*/ 51 w 190"/>
                  <a:gd name="T3" fmla="*/ 6 h 122"/>
                  <a:gd name="T4" fmla="*/ 48 w 190"/>
                  <a:gd name="T5" fmla="*/ 5 h 122"/>
                  <a:gd name="T6" fmla="*/ 45 w 190"/>
                  <a:gd name="T7" fmla="*/ 4 h 122"/>
                  <a:gd name="T8" fmla="*/ 39 w 190"/>
                  <a:gd name="T9" fmla="*/ 9 h 122"/>
                  <a:gd name="T10" fmla="*/ 31 w 190"/>
                  <a:gd name="T11" fmla="*/ 10 h 122"/>
                  <a:gd name="T12" fmla="*/ 19 w 190"/>
                  <a:gd name="T13" fmla="*/ 7 h 122"/>
                  <a:gd name="T14" fmla="*/ 10 w 190"/>
                  <a:gd name="T15" fmla="*/ 9 h 122"/>
                  <a:gd name="T16" fmla="*/ 9 w 190"/>
                  <a:gd name="T17" fmla="*/ 9 h 122"/>
                  <a:gd name="T18" fmla="*/ 6 w 190"/>
                  <a:gd name="T19" fmla="*/ 21 h 122"/>
                  <a:gd name="T20" fmla="*/ 5 w 190"/>
                  <a:gd name="T21" fmla="*/ 29 h 122"/>
                  <a:gd name="T22" fmla="*/ 14 w 190"/>
                  <a:gd name="T23" fmla="*/ 49 h 122"/>
                  <a:gd name="T24" fmla="*/ 19 w 190"/>
                  <a:gd name="T25" fmla="*/ 61 h 122"/>
                  <a:gd name="T26" fmla="*/ 26 w 190"/>
                  <a:gd name="T27" fmla="*/ 62 h 122"/>
                  <a:gd name="T28" fmla="*/ 36 w 190"/>
                  <a:gd name="T29" fmla="*/ 61 h 122"/>
                  <a:gd name="T30" fmla="*/ 45 w 190"/>
                  <a:gd name="T31" fmla="*/ 65 h 122"/>
                  <a:gd name="T32" fmla="*/ 49 w 190"/>
                  <a:gd name="T33" fmla="*/ 66 h 122"/>
                  <a:gd name="T34" fmla="*/ 58 w 190"/>
                  <a:gd name="T35" fmla="*/ 63 h 122"/>
                  <a:gd name="T36" fmla="*/ 64 w 190"/>
                  <a:gd name="T37" fmla="*/ 65 h 122"/>
                  <a:gd name="T38" fmla="*/ 83 w 190"/>
                  <a:gd name="T39" fmla="*/ 68 h 122"/>
                  <a:gd name="T40" fmla="*/ 106 w 190"/>
                  <a:gd name="T41" fmla="*/ 88 h 122"/>
                  <a:gd name="T42" fmla="*/ 108 w 190"/>
                  <a:gd name="T43" fmla="*/ 88 h 122"/>
                  <a:gd name="T44" fmla="*/ 117 w 190"/>
                  <a:gd name="T45" fmla="*/ 86 h 122"/>
                  <a:gd name="T46" fmla="*/ 122 w 190"/>
                  <a:gd name="T47" fmla="*/ 96 h 122"/>
                  <a:gd name="T48" fmla="*/ 135 w 190"/>
                  <a:gd name="T49" fmla="*/ 110 h 122"/>
                  <a:gd name="T50" fmla="*/ 146 w 190"/>
                  <a:gd name="T51" fmla="*/ 114 h 122"/>
                  <a:gd name="T52" fmla="*/ 147 w 190"/>
                  <a:gd name="T53" fmla="*/ 114 h 122"/>
                  <a:gd name="T54" fmla="*/ 154 w 190"/>
                  <a:gd name="T55" fmla="*/ 118 h 122"/>
                  <a:gd name="T56" fmla="*/ 158 w 190"/>
                  <a:gd name="T57" fmla="*/ 120 h 122"/>
                  <a:gd name="T58" fmla="*/ 163 w 190"/>
                  <a:gd name="T59" fmla="*/ 119 h 122"/>
                  <a:gd name="T60" fmla="*/ 169 w 190"/>
                  <a:gd name="T61" fmla="*/ 121 h 122"/>
                  <a:gd name="T62" fmla="*/ 172 w 190"/>
                  <a:gd name="T63" fmla="*/ 122 h 122"/>
                  <a:gd name="T64" fmla="*/ 175 w 190"/>
                  <a:gd name="T65" fmla="*/ 117 h 122"/>
                  <a:gd name="T66" fmla="*/ 187 w 190"/>
                  <a:gd name="T67" fmla="*/ 107 h 122"/>
                  <a:gd name="T68" fmla="*/ 188 w 190"/>
                  <a:gd name="T69" fmla="*/ 94 h 122"/>
                  <a:gd name="T70" fmla="*/ 172 w 190"/>
                  <a:gd name="T71" fmla="*/ 73 h 122"/>
                  <a:gd name="T72" fmla="*/ 157 w 190"/>
                  <a:gd name="T73" fmla="*/ 54 h 122"/>
                  <a:gd name="T74" fmla="*/ 151 w 190"/>
                  <a:gd name="T75" fmla="*/ 39 h 122"/>
                  <a:gd name="T76" fmla="*/ 147 w 190"/>
                  <a:gd name="T77" fmla="*/ 36 h 122"/>
                  <a:gd name="T78" fmla="*/ 145 w 190"/>
                  <a:gd name="T79" fmla="*/ 36 h 122"/>
                  <a:gd name="T80" fmla="*/ 138 w 190"/>
                  <a:gd name="T81" fmla="*/ 20 h 122"/>
                  <a:gd name="T82" fmla="*/ 138 w 190"/>
                  <a:gd name="T83" fmla="*/ 20 h 122"/>
                  <a:gd name="T84" fmla="*/ 134 w 190"/>
                  <a:gd name="T85" fmla="*/ 25 h 122"/>
                  <a:gd name="T86" fmla="*/ 130 w 190"/>
                  <a:gd name="T87" fmla="*/ 39 h 122"/>
                  <a:gd name="T88" fmla="*/ 126 w 190"/>
                  <a:gd name="T89" fmla="*/ 38 h 122"/>
                  <a:gd name="T90" fmla="*/ 107 w 190"/>
                  <a:gd name="T91" fmla="*/ 22 h 122"/>
                  <a:gd name="T92" fmla="*/ 108 w 190"/>
                  <a:gd name="T93" fmla="*/ 18 h 122"/>
                  <a:gd name="T94" fmla="*/ 111 w 190"/>
                  <a:gd name="T95" fmla="*/ 14 h 122"/>
                  <a:gd name="T96" fmla="*/ 98 w 190"/>
                  <a:gd name="T97" fmla="*/ 7 h 122"/>
                  <a:gd name="T98" fmla="*/ 93 w 190"/>
                  <a:gd name="T99" fmla="*/ 6 h 122"/>
                  <a:gd name="T100" fmla="*/ 84 w 190"/>
                  <a:gd name="T101" fmla="*/ 4 h 122"/>
                  <a:gd name="T102" fmla="*/ 79 w 190"/>
                  <a:gd name="T103" fmla="*/ 9 h 122"/>
                  <a:gd name="T104" fmla="*/ 77 w 190"/>
                  <a:gd name="T105" fmla="*/ 9 h 122"/>
                  <a:gd name="T106" fmla="*/ 64 w 190"/>
                  <a:gd name="T107" fmla="*/ 0 h 122"/>
                  <a:gd name="T108" fmla="*/ 63 w 190"/>
                  <a:gd name="T109" fmla="*/ 0 h 12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0" h="122">
                    <a:moveTo>
                      <a:pt x="63" y="0"/>
                    </a:moveTo>
                    <a:cubicBezTo>
                      <a:pt x="61" y="0"/>
                      <a:pt x="58" y="2"/>
                      <a:pt x="56" y="2"/>
                    </a:cubicBezTo>
                    <a:cubicBezTo>
                      <a:pt x="54" y="3"/>
                      <a:pt x="54" y="5"/>
                      <a:pt x="51" y="6"/>
                    </a:cubicBezTo>
                    <a:cubicBezTo>
                      <a:pt x="51" y="6"/>
                      <a:pt x="51" y="6"/>
                      <a:pt x="51" y="6"/>
                    </a:cubicBezTo>
                    <a:cubicBezTo>
                      <a:pt x="50" y="6"/>
                      <a:pt x="50" y="6"/>
                      <a:pt x="49" y="6"/>
                    </a:cubicBezTo>
                    <a:cubicBezTo>
                      <a:pt x="49" y="6"/>
                      <a:pt x="48" y="5"/>
                      <a:pt x="48" y="5"/>
                    </a:cubicBezTo>
                    <a:cubicBezTo>
                      <a:pt x="47" y="5"/>
                      <a:pt x="46" y="4"/>
                      <a:pt x="46" y="4"/>
                    </a:cubicBezTo>
                    <a:cubicBezTo>
                      <a:pt x="46" y="4"/>
                      <a:pt x="45" y="4"/>
                      <a:pt x="45" y="4"/>
                    </a:cubicBezTo>
                    <a:cubicBezTo>
                      <a:pt x="45" y="4"/>
                      <a:pt x="45" y="4"/>
                      <a:pt x="45" y="4"/>
                    </a:cubicBezTo>
                    <a:cubicBezTo>
                      <a:pt x="43" y="4"/>
                      <a:pt x="41" y="9"/>
                      <a:pt x="39" y="9"/>
                    </a:cubicBezTo>
                    <a:cubicBezTo>
                      <a:pt x="38" y="10"/>
                      <a:pt x="37" y="10"/>
                      <a:pt x="35" y="10"/>
                    </a:cubicBezTo>
                    <a:cubicBezTo>
                      <a:pt x="34" y="10"/>
                      <a:pt x="32" y="10"/>
                      <a:pt x="31" y="10"/>
                    </a:cubicBezTo>
                    <a:cubicBezTo>
                      <a:pt x="28" y="9"/>
                      <a:pt x="23" y="8"/>
                      <a:pt x="20" y="8"/>
                    </a:cubicBezTo>
                    <a:cubicBezTo>
                      <a:pt x="20" y="8"/>
                      <a:pt x="20" y="7"/>
                      <a:pt x="19" y="7"/>
                    </a:cubicBezTo>
                    <a:cubicBezTo>
                      <a:pt x="18" y="7"/>
                      <a:pt x="17" y="8"/>
                      <a:pt x="15" y="8"/>
                    </a:cubicBezTo>
                    <a:cubicBezTo>
                      <a:pt x="13" y="8"/>
                      <a:pt x="11" y="9"/>
                      <a:pt x="10" y="9"/>
                    </a:cubicBezTo>
                    <a:cubicBezTo>
                      <a:pt x="10" y="9"/>
                      <a:pt x="10" y="9"/>
                      <a:pt x="9" y="9"/>
                    </a:cubicBezTo>
                    <a:cubicBezTo>
                      <a:pt x="9" y="9"/>
                      <a:pt x="9" y="9"/>
                      <a:pt x="9" y="9"/>
                    </a:cubicBezTo>
                    <a:cubicBezTo>
                      <a:pt x="8" y="9"/>
                      <a:pt x="5" y="12"/>
                      <a:pt x="3" y="14"/>
                    </a:cubicBezTo>
                    <a:cubicBezTo>
                      <a:pt x="2" y="15"/>
                      <a:pt x="5" y="20"/>
                      <a:pt x="6" y="21"/>
                    </a:cubicBezTo>
                    <a:cubicBezTo>
                      <a:pt x="6" y="23"/>
                      <a:pt x="3" y="22"/>
                      <a:pt x="2" y="23"/>
                    </a:cubicBezTo>
                    <a:cubicBezTo>
                      <a:pt x="0" y="23"/>
                      <a:pt x="3" y="27"/>
                      <a:pt x="5" y="29"/>
                    </a:cubicBezTo>
                    <a:cubicBezTo>
                      <a:pt x="7" y="31"/>
                      <a:pt x="10" y="36"/>
                      <a:pt x="10" y="37"/>
                    </a:cubicBezTo>
                    <a:cubicBezTo>
                      <a:pt x="9" y="39"/>
                      <a:pt x="13" y="47"/>
                      <a:pt x="14" y="49"/>
                    </a:cubicBezTo>
                    <a:cubicBezTo>
                      <a:pt x="15" y="50"/>
                      <a:pt x="11" y="52"/>
                      <a:pt x="10" y="54"/>
                    </a:cubicBezTo>
                    <a:cubicBezTo>
                      <a:pt x="9" y="56"/>
                      <a:pt x="16" y="59"/>
                      <a:pt x="19" y="61"/>
                    </a:cubicBezTo>
                    <a:cubicBezTo>
                      <a:pt x="19" y="61"/>
                      <a:pt x="20" y="61"/>
                      <a:pt x="20" y="61"/>
                    </a:cubicBezTo>
                    <a:cubicBezTo>
                      <a:pt x="22" y="61"/>
                      <a:pt x="24" y="62"/>
                      <a:pt x="26" y="62"/>
                    </a:cubicBezTo>
                    <a:cubicBezTo>
                      <a:pt x="30" y="62"/>
                      <a:pt x="33" y="61"/>
                      <a:pt x="35" y="61"/>
                    </a:cubicBezTo>
                    <a:cubicBezTo>
                      <a:pt x="35" y="61"/>
                      <a:pt x="36" y="61"/>
                      <a:pt x="36" y="61"/>
                    </a:cubicBezTo>
                    <a:cubicBezTo>
                      <a:pt x="37" y="61"/>
                      <a:pt x="37" y="61"/>
                      <a:pt x="38" y="61"/>
                    </a:cubicBezTo>
                    <a:cubicBezTo>
                      <a:pt x="40" y="62"/>
                      <a:pt x="42" y="63"/>
                      <a:pt x="45" y="65"/>
                    </a:cubicBezTo>
                    <a:cubicBezTo>
                      <a:pt x="46" y="65"/>
                      <a:pt x="46" y="65"/>
                      <a:pt x="47" y="66"/>
                    </a:cubicBezTo>
                    <a:cubicBezTo>
                      <a:pt x="48" y="66"/>
                      <a:pt x="49" y="66"/>
                      <a:pt x="49" y="66"/>
                    </a:cubicBezTo>
                    <a:cubicBezTo>
                      <a:pt x="51" y="66"/>
                      <a:pt x="53" y="65"/>
                      <a:pt x="55" y="64"/>
                    </a:cubicBezTo>
                    <a:cubicBezTo>
                      <a:pt x="56" y="63"/>
                      <a:pt x="57" y="63"/>
                      <a:pt x="58" y="63"/>
                    </a:cubicBezTo>
                    <a:cubicBezTo>
                      <a:pt x="59" y="63"/>
                      <a:pt x="60" y="63"/>
                      <a:pt x="61" y="63"/>
                    </a:cubicBezTo>
                    <a:cubicBezTo>
                      <a:pt x="62" y="64"/>
                      <a:pt x="63" y="64"/>
                      <a:pt x="64" y="65"/>
                    </a:cubicBezTo>
                    <a:cubicBezTo>
                      <a:pt x="64" y="65"/>
                      <a:pt x="64" y="65"/>
                      <a:pt x="64" y="65"/>
                    </a:cubicBezTo>
                    <a:cubicBezTo>
                      <a:pt x="68" y="66"/>
                      <a:pt x="81" y="68"/>
                      <a:pt x="83" y="68"/>
                    </a:cubicBezTo>
                    <a:cubicBezTo>
                      <a:pt x="85" y="69"/>
                      <a:pt x="94" y="73"/>
                      <a:pt x="96" y="75"/>
                    </a:cubicBezTo>
                    <a:cubicBezTo>
                      <a:pt x="99" y="77"/>
                      <a:pt x="105" y="86"/>
                      <a:pt x="106" y="88"/>
                    </a:cubicBezTo>
                    <a:cubicBezTo>
                      <a:pt x="107" y="88"/>
                      <a:pt x="107" y="88"/>
                      <a:pt x="107" y="88"/>
                    </a:cubicBezTo>
                    <a:cubicBezTo>
                      <a:pt x="107" y="88"/>
                      <a:pt x="107" y="88"/>
                      <a:pt x="108" y="88"/>
                    </a:cubicBezTo>
                    <a:cubicBezTo>
                      <a:pt x="110" y="88"/>
                      <a:pt x="115" y="86"/>
                      <a:pt x="116" y="86"/>
                    </a:cubicBezTo>
                    <a:cubicBezTo>
                      <a:pt x="117" y="86"/>
                      <a:pt x="117" y="86"/>
                      <a:pt x="117" y="86"/>
                    </a:cubicBezTo>
                    <a:cubicBezTo>
                      <a:pt x="118" y="86"/>
                      <a:pt x="117" y="90"/>
                      <a:pt x="117" y="91"/>
                    </a:cubicBezTo>
                    <a:cubicBezTo>
                      <a:pt x="117" y="92"/>
                      <a:pt x="119" y="94"/>
                      <a:pt x="122" y="96"/>
                    </a:cubicBezTo>
                    <a:cubicBezTo>
                      <a:pt x="124" y="98"/>
                      <a:pt x="126" y="101"/>
                      <a:pt x="126" y="103"/>
                    </a:cubicBezTo>
                    <a:cubicBezTo>
                      <a:pt x="126" y="105"/>
                      <a:pt x="131" y="107"/>
                      <a:pt x="135" y="110"/>
                    </a:cubicBezTo>
                    <a:cubicBezTo>
                      <a:pt x="137" y="111"/>
                      <a:pt x="139" y="112"/>
                      <a:pt x="141" y="113"/>
                    </a:cubicBezTo>
                    <a:cubicBezTo>
                      <a:pt x="143" y="114"/>
                      <a:pt x="145" y="114"/>
                      <a:pt x="146" y="114"/>
                    </a:cubicBezTo>
                    <a:cubicBezTo>
                      <a:pt x="146" y="114"/>
                      <a:pt x="146" y="114"/>
                      <a:pt x="147" y="114"/>
                    </a:cubicBezTo>
                    <a:cubicBezTo>
                      <a:pt x="147" y="114"/>
                      <a:pt x="147" y="114"/>
                      <a:pt x="147" y="114"/>
                    </a:cubicBezTo>
                    <a:cubicBezTo>
                      <a:pt x="147" y="114"/>
                      <a:pt x="147" y="114"/>
                      <a:pt x="148" y="114"/>
                    </a:cubicBezTo>
                    <a:cubicBezTo>
                      <a:pt x="150" y="115"/>
                      <a:pt x="152" y="117"/>
                      <a:pt x="154" y="118"/>
                    </a:cubicBezTo>
                    <a:cubicBezTo>
                      <a:pt x="154" y="119"/>
                      <a:pt x="155" y="119"/>
                      <a:pt x="155" y="119"/>
                    </a:cubicBezTo>
                    <a:cubicBezTo>
                      <a:pt x="156" y="119"/>
                      <a:pt x="157" y="120"/>
                      <a:pt x="158" y="120"/>
                    </a:cubicBezTo>
                    <a:cubicBezTo>
                      <a:pt x="160" y="120"/>
                      <a:pt x="161" y="119"/>
                      <a:pt x="162" y="119"/>
                    </a:cubicBezTo>
                    <a:cubicBezTo>
                      <a:pt x="162" y="119"/>
                      <a:pt x="163" y="119"/>
                      <a:pt x="163" y="119"/>
                    </a:cubicBezTo>
                    <a:cubicBezTo>
                      <a:pt x="165" y="119"/>
                      <a:pt x="167" y="120"/>
                      <a:pt x="169" y="120"/>
                    </a:cubicBezTo>
                    <a:cubicBezTo>
                      <a:pt x="169" y="121"/>
                      <a:pt x="169" y="121"/>
                      <a:pt x="169" y="121"/>
                    </a:cubicBezTo>
                    <a:cubicBezTo>
                      <a:pt x="170" y="121"/>
                      <a:pt x="170" y="121"/>
                      <a:pt x="170" y="121"/>
                    </a:cubicBezTo>
                    <a:cubicBezTo>
                      <a:pt x="171" y="121"/>
                      <a:pt x="172" y="122"/>
                      <a:pt x="172" y="122"/>
                    </a:cubicBezTo>
                    <a:cubicBezTo>
                      <a:pt x="172" y="122"/>
                      <a:pt x="172" y="122"/>
                      <a:pt x="172" y="122"/>
                    </a:cubicBezTo>
                    <a:cubicBezTo>
                      <a:pt x="174" y="122"/>
                      <a:pt x="174" y="117"/>
                      <a:pt x="175" y="117"/>
                    </a:cubicBezTo>
                    <a:cubicBezTo>
                      <a:pt x="175" y="116"/>
                      <a:pt x="178" y="113"/>
                      <a:pt x="180" y="111"/>
                    </a:cubicBezTo>
                    <a:cubicBezTo>
                      <a:pt x="182" y="110"/>
                      <a:pt x="186" y="107"/>
                      <a:pt x="187" y="107"/>
                    </a:cubicBezTo>
                    <a:cubicBezTo>
                      <a:pt x="189" y="106"/>
                      <a:pt x="190" y="102"/>
                      <a:pt x="189" y="100"/>
                    </a:cubicBezTo>
                    <a:cubicBezTo>
                      <a:pt x="189" y="97"/>
                      <a:pt x="189" y="96"/>
                      <a:pt x="188" y="94"/>
                    </a:cubicBezTo>
                    <a:cubicBezTo>
                      <a:pt x="187" y="92"/>
                      <a:pt x="188" y="90"/>
                      <a:pt x="187" y="88"/>
                    </a:cubicBezTo>
                    <a:cubicBezTo>
                      <a:pt x="185" y="85"/>
                      <a:pt x="175" y="75"/>
                      <a:pt x="172" y="73"/>
                    </a:cubicBezTo>
                    <a:cubicBezTo>
                      <a:pt x="170" y="71"/>
                      <a:pt x="170" y="69"/>
                      <a:pt x="170" y="66"/>
                    </a:cubicBezTo>
                    <a:cubicBezTo>
                      <a:pt x="169" y="63"/>
                      <a:pt x="159" y="57"/>
                      <a:pt x="157" y="54"/>
                    </a:cubicBezTo>
                    <a:cubicBezTo>
                      <a:pt x="154" y="52"/>
                      <a:pt x="156" y="51"/>
                      <a:pt x="154" y="48"/>
                    </a:cubicBezTo>
                    <a:cubicBezTo>
                      <a:pt x="153" y="46"/>
                      <a:pt x="153" y="42"/>
                      <a:pt x="151" y="39"/>
                    </a:cubicBezTo>
                    <a:cubicBezTo>
                      <a:pt x="151" y="38"/>
                      <a:pt x="150" y="37"/>
                      <a:pt x="149" y="37"/>
                    </a:cubicBezTo>
                    <a:cubicBezTo>
                      <a:pt x="148" y="37"/>
                      <a:pt x="147" y="37"/>
                      <a:pt x="147" y="36"/>
                    </a:cubicBezTo>
                    <a:cubicBezTo>
                      <a:pt x="146" y="36"/>
                      <a:pt x="146" y="36"/>
                      <a:pt x="145" y="36"/>
                    </a:cubicBezTo>
                    <a:cubicBezTo>
                      <a:pt x="145" y="36"/>
                      <a:pt x="145" y="36"/>
                      <a:pt x="145" y="36"/>
                    </a:cubicBezTo>
                    <a:cubicBezTo>
                      <a:pt x="143" y="35"/>
                      <a:pt x="144" y="29"/>
                      <a:pt x="142" y="27"/>
                    </a:cubicBezTo>
                    <a:cubicBezTo>
                      <a:pt x="139" y="24"/>
                      <a:pt x="139" y="21"/>
                      <a:pt x="138" y="20"/>
                    </a:cubicBezTo>
                    <a:cubicBezTo>
                      <a:pt x="138" y="20"/>
                      <a:pt x="138" y="20"/>
                      <a:pt x="138" y="20"/>
                    </a:cubicBezTo>
                    <a:cubicBezTo>
                      <a:pt x="138" y="20"/>
                      <a:pt x="138" y="20"/>
                      <a:pt x="138" y="20"/>
                    </a:cubicBezTo>
                    <a:cubicBezTo>
                      <a:pt x="137" y="20"/>
                      <a:pt x="136" y="22"/>
                      <a:pt x="137" y="22"/>
                    </a:cubicBezTo>
                    <a:cubicBezTo>
                      <a:pt x="137" y="23"/>
                      <a:pt x="136" y="25"/>
                      <a:pt x="134" y="25"/>
                    </a:cubicBezTo>
                    <a:cubicBezTo>
                      <a:pt x="132" y="26"/>
                      <a:pt x="133" y="35"/>
                      <a:pt x="132" y="37"/>
                    </a:cubicBezTo>
                    <a:cubicBezTo>
                      <a:pt x="132" y="39"/>
                      <a:pt x="131" y="39"/>
                      <a:pt x="130" y="39"/>
                    </a:cubicBezTo>
                    <a:cubicBezTo>
                      <a:pt x="129" y="39"/>
                      <a:pt x="129" y="39"/>
                      <a:pt x="128" y="39"/>
                    </a:cubicBezTo>
                    <a:cubicBezTo>
                      <a:pt x="127" y="39"/>
                      <a:pt x="127" y="38"/>
                      <a:pt x="126" y="38"/>
                    </a:cubicBezTo>
                    <a:cubicBezTo>
                      <a:pt x="123" y="37"/>
                      <a:pt x="120" y="32"/>
                      <a:pt x="118" y="31"/>
                    </a:cubicBezTo>
                    <a:cubicBezTo>
                      <a:pt x="116" y="29"/>
                      <a:pt x="110" y="25"/>
                      <a:pt x="107" y="22"/>
                    </a:cubicBezTo>
                    <a:cubicBezTo>
                      <a:pt x="104" y="19"/>
                      <a:pt x="106" y="18"/>
                      <a:pt x="107" y="18"/>
                    </a:cubicBezTo>
                    <a:cubicBezTo>
                      <a:pt x="107" y="18"/>
                      <a:pt x="107" y="18"/>
                      <a:pt x="108" y="18"/>
                    </a:cubicBezTo>
                    <a:cubicBezTo>
                      <a:pt x="108" y="18"/>
                      <a:pt x="108" y="18"/>
                      <a:pt x="108" y="18"/>
                    </a:cubicBezTo>
                    <a:cubicBezTo>
                      <a:pt x="109" y="18"/>
                      <a:pt x="111" y="15"/>
                      <a:pt x="111" y="14"/>
                    </a:cubicBezTo>
                    <a:cubicBezTo>
                      <a:pt x="110" y="12"/>
                      <a:pt x="104" y="10"/>
                      <a:pt x="102" y="9"/>
                    </a:cubicBezTo>
                    <a:cubicBezTo>
                      <a:pt x="101" y="8"/>
                      <a:pt x="100" y="8"/>
                      <a:pt x="98" y="7"/>
                    </a:cubicBezTo>
                    <a:cubicBezTo>
                      <a:pt x="96" y="6"/>
                      <a:pt x="95" y="6"/>
                      <a:pt x="94" y="6"/>
                    </a:cubicBezTo>
                    <a:cubicBezTo>
                      <a:pt x="94" y="6"/>
                      <a:pt x="93" y="6"/>
                      <a:pt x="93" y="6"/>
                    </a:cubicBezTo>
                    <a:cubicBezTo>
                      <a:pt x="93" y="6"/>
                      <a:pt x="92" y="6"/>
                      <a:pt x="92" y="6"/>
                    </a:cubicBezTo>
                    <a:cubicBezTo>
                      <a:pt x="90" y="6"/>
                      <a:pt x="86" y="5"/>
                      <a:pt x="84" y="4"/>
                    </a:cubicBezTo>
                    <a:cubicBezTo>
                      <a:pt x="84" y="4"/>
                      <a:pt x="83" y="4"/>
                      <a:pt x="83" y="4"/>
                    </a:cubicBezTo>
                    <a:cubicBezTo>
                      <a:pt x="81" y="4"/>
                      <a:pt x="80" y="7"/>
                      <a:pt x="79" y="9"/>
                    </a:cubicBezTo>
                    <a:cubicBezTo>
                      <a:pt x="79" y="9"/>
                      <a:pt x="78" y="9"/>
                      <a:pt x="78" y="9"/>
                    </a:cubicBezTo>
                    <a:cubicBezTo>
                      <a:pt x="78" y="9"/>
                      <a:pt x="77" y="9"/>
                      <a:pt x="77" y="9"/>
                    </a:cubicBezTo>
                    <a:cubicBezTo>
                      <a:pt x="76" y="9"/>
                      <a:pt x="75" y="8"/>
                      <a:pt x="73" y="7"/>
                    </a:cubicBezTo>
                    <a:cubicBezTo>
                      <a:pt x="71" y="6"/>
                      <a:pt x="66" y="1"/>
                      <a:pt x="64" y="0"/>
                    </a:cubicBezTo>
                    <a:cubicBezTo>
                      <a:pt x="64" y="0"/>
                      <a:pt x="64" y="0"/>
                      <a:pt x="64" y="0"/>
                    </a:cubicBezTo>
                    <a:cubicBezTo>
                      <a:pt x="63" y="0"/>
                      <a:pt x="63" y="0"/>
                      <a:pt x="63"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14" name="Freeform 76"/>
              <p:cNvSpPr/>
              <p:nvPr/>
            </p:nvSpPr>
            <p:spPr bwMode="auto">
              <a:xfrm>
                <a:off x="8451850" y="6635750"/>
                <a:ext cx="74613" cy="49213"/>
              </a:xfrm>
              <a:custGeom>
                <a:gdLst>
                  <a:gd name="T0" fmla="*/ 1 w 20"/>
                  <a:gd name="T1" fmla="*/ 0 h 13"/>
                  <a:gd name="T2" fmla="*/ 0 w 20"/>
                  <a:gd name="T3" fmla="*/ 1 h 13"/>
                  <a:gd name="T4" fmla="*/ 2 w 20"/>
                  <a:gd name="T5" fmla="*/ 4 h 13"/>
                  <a:gd name="T6" fmla="*/ 4 w 20"/>
                  <a:gd name="T7" fmla="*/ 7 h 13"/>
                  <a:gd name="T8" fmla="*/ 8 w 20"/>
                  <a:gd name="T9" fmla="*/ 12 h 13"/>
                  <a:gd name="T10" fmla="*/ 10 w 20"/>
                  <a:gd name="T11" fmla="*/ 13 h 13"/>
                  <a:gd name="T12" fmla="*/ 12 w 20"/>
                  <a:gd name="T13" fmla="*/ 13 h 13"/>
                  <a:gd name="T14" fmla="*/ 13 w 20"/>
                  <a:gd name="T15" fmla="*/ 13 h 13"/>
                  <a:gd name="T16" fmla="*/ 18 w 20"/>
                  <a:gd name="T17" fmla="*/ 11 h 13"/>
                  <a:gd name="T18" fmla="*/ 16 w 20"/>
                  <a:gd name="T19" fmla="*/ 6 h 13"/>
                  <a:gd name="T20" fmla="*/ 15 w 20"/>
                  <a:gd name="T21" fmla="*/ 5 h 13"/>
                  <a:gd name="T22" fmla="*/ 12 w 20"/>
                  <a:gd name="T23" fmla="*/ 5 h 13"/>
                  <a:gd name="T24" fmla="*/ 10 w 20"/>
                  <a:gd name="T25" fmla="*/ 5 h 13"/>
                  <a:gd name="T26" fmla="*/ 9 w 20"/>
                  <a:gd name="T27" fmla="*/ 4 h 13"/>
                  <a:gd name="T28" fmla="*/ 5 w 20"/>
                  <a:gd name="T29" fmla="*/ 2 h 13"/>
                  <a:gd name="T30" fmla="*/ 2 w 20"/>
                  <a:gd name="T31" fmla="*/ 1 h 13"/>
                  <a:gd name="T32" fmla="*/ 1 w 20"/>
                  <a:gd name="T33" fmla="*/ 0 h 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3">
                    <a:moveTo>
                      <a:pt x="1" y="0"/>
                    </a:moveTo>
                    <a:cubicBezTo>
                      <a:pt x="1" y="0"/>
                      <a:pt x="1" y="0"/>
                      <a:pt x="0" y="1"/>
                    </a:cubicBezTo>
                    <a:cubicBezTo>
                      <a:pt x="0" y="1"/>
                      <a:pt x="0" y="3"/>
                      <a:pt x="2" y="4"/>
                    </a:cubicBezTo>
                    <a:cubicBezTo>
                      <a:pt x="3" y="5"/>
                      <a:pt x="3" y="6"/>
                      <a:pt x="4" y="7"/>
                    </a:cubicBezTo>
                    <a:cubicBezTo>
                      <a:pt x="4" y="8"/>
                      <a:pt x="6" y="10"/>
                      <a:pt x="8" y="12"/>
                    </a:cubicBezTo>
                    <a:cubicBezTo>
                      <a:pt x="8" y="12"/>
                      <a:pt x="9" y="13"/>
                      <a:pt x="10" y="13"/>
                    </a:cubicBezTo>
                    <a:cubicBezTo>
                      <a:pt x="10" y="13"/>
                      <a:pt x="11" y="13"/>
                      <a:pt x="12" y="13"/>
                    </a:cubicBezTo>
                    <a:cubicBezTo>
                      <a:pt x="12" y="13"/>
                      <a:pt x="12" y="13"/>
                      <a:pt x="13" y="13"/>
                    </a:cubicBezTo>
                    <a:cubicBezTo>
                      <a:pt x="14" y="13"/>
                      <a:pt x="16" y="11"/>
                      <a:pt x="18" y="11"/>
                    </a:cubicBezTo>
                    <a:cubicBezTo>
                      <a:pt x="20" y="10"/>
                      <a:pt x="18" y="7"/>
                      <a:pt x="16" y="6"/>
                    </a:cubicBezTo>
                    <a:cubicBezTo>
                      <a:pt x="16" y="5"/>
                      <a:pt x="15" y="5"/>
                      <a:pt x="15" y="5"/>
                    </a:cubicBezTo>
                    <a:cubicBezTo>
                      <a:pt x="14" y="5"/>
                      <a:pt x="13" y="5"/>
                      <a:pt x="12" y="5"/>
                    </a:cubicBezTo>
                    <a:cubicBezTo>
                      <a:pt x="12" y="5"/>
                      <a:pt x="11" y="5"/>
                      <a:pt x="10" y="5"/>
                    </a:cubicBezTo>
                    <a:cubicBezTo>
                      <a:pt x="10" y="5"/>
                      <a:pt x="9" y="5"/>
                      <a:pt x="9" y="4"/>
                    </a:cubicBezTo>
                    <a:cubicBezTo>
                      <a:pt x="8" y="4"/>
                      <a:pt x="6" y="3"/>
                      <a:pt x="5" y="2"/>
                    </a:cubicBezTo>
                    <a:cubicBezTo>
                      <a:pt x="5" y="2"/>
                      <a:pt x="4" y="1"/>
                      <a:pt x="2" y="1"/>
                    </a:cubicBezTo>
                    <a:cubicBezTo>
                      <a:pt x="2" y="0"/>
                      <a:pt x="2" y="0"/>
                      <a:pt x="1"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15" name="Freeform 77"/>
              <p:cNvSpPr/>
              <p:nvPr/>
            </p:nvSpPr>
            <p:spPr bwMode="auto">
              <a:xfrm>
                <a:off x="8837613" y="6819900"/>
                <a:ext cx="131763" cy="41275"/>
              </a:xfrm>
              <a:custGeom>
                <a:gdLst>
                  <a:gd name="T0" fmla="*/ 27 w 35"/>
                  <a:gd name="T1" fmla="*/ 0 h 11"/>
                  <a:gd name="T2" fmla="*/ 25 w 35"/>
                  <a:gd name="T3" fmla="*/ 1 h 11"/>
                  <a:gd name="T4" fmla="*/ 24 w 35"/>
                  <a:gd name="T5" fmla="*/ 1 h 11"/>
                  <a:gd name="T6" fmla="*/ 23 w 35"/>
                  <a:gd name="T7" fmla="*/ 1 h 11"/>
                  <a:gd name="T8" fmla="*/ 23 w 35"/>
                  <a:gd name="T9" fmla="*/ 1 h 11"/>
                  <a:gd name="T10" fmla="*/ 22 w 35"/>
                  <a:gd name="T11" fmla="*/ 1 h 11"/>
                  <a:gd name="T12" fmla="*/ 18 w 35"/>
                  <a:gd name="T13" fmla="*/ 3 h 11"/>
                  <a:gd name="T14" fmla="*/ 16 w 35"/>
                  <a:gd name="T15" fmla="*/ 3 h 11"/>
                  <a:gd name="T16" fmla="*/ 14 w 35"/>
                  <a:gd name="T17" fmla="*/ 3 h 11"/>
                  <a:gd name="T18" fmla="*/ 8 w 35"/>
                  <a:gd name="T19" fmla="*/ 2 h 11"/>
                  <a:gd name="T20" fmla="*/ 8 w 35"/>
                  <a:gd name="T21" fmla="*/ 2 h 11"/>
                  <a:gd name="T22" fmla="*/ 4 w 35"/>
                  <a:gd name="T23" fmla="*/ 3 h 11"/>
                  <a:gd name="T24" fmla="*/ 0 w 35"/>
                  <a:gd name="T25" fmla="*/ 4 h 11"/>
                  <a:gd name="T26" fmla="*/ 3 w 35"/>
                  <a:gd name="T27" fmla="*/ 6 h 11"/>
                  <a:gd name="T28" fmla="*/ 3 w 35"/>
                  <a:gd name="T29" fmla="*/ 6 h 11"/>
                  <a:gd name="T30" fmla="*/ 4 w 35"/>
                  <a:gd name="T31" fmla="*/ 6 h 11"/>
                  <a:gd name="T32" fmla="*/ 9 w 35"/>
                  <a:gd name="T33" fmla="*/ 9 h 11"/>
                  <a:gd name="T34" fmla="*/ 11 w 35"/>
                  <a:gd name="T35" fmla="*/ 10 h 11"/>
                  <a:gd name="T36" fmla="*/ 14 w 35"/>
                  <a:gd name="T37" fmla="*/ 11 h 11"/>
                  <a:gd name="T38" fmla="*/ 15 w 35"/>
                  <a:gd name="T39" fmla="*/ 11 h 11"/>
                  <a:gd name="T40" fmla="*/ 21 w 35"/>
                  <a:gd name="T41" fmla="*/ 9 h 11"/>
                  <a:gd name="T42" fmla="*/ 22 w 35"/>
                  <a:gd name="T43" fmla="*/ 8 h 11"/>
                  <a:gd name="T44" fmla="*/ 25 w 35"/>
                  <a:gd name="T45" fmla="*/ 9 h 11"/>
                  <a:gd name="T46" fmla="*/ 27 w 35"/>
                  <a:gd name="T47" fmla="*/ 9 h 11"/>
                  <a:gd name="T48" fmla="*/ 28 w 35"/>
                  <a:gd name="T49" fmla="*/ 9 h 11"/>
                  <a:gd name="T50" fmla="*/ 32 w 35"/>
                  <a:gd name="T51" fmla="*/ 8 h 11"/>
                  <a:gd name="T52" fmla="*/ 35 w 35"/>
                  <a:gd name="T53" fmla="*/ 5 h 11"/>
                  <a:gd name="T54" fmla="*/ 33 w 35"/>
                  <a:gd name="T55" fmla="*/ 4 h 11"/>
                  <a:gd name="T56" fmla="*/ 32 w 35"/>
                  <a:gd name="T57" fmla="*/ 3 h 11"/>
                  <a:gd name="T58" fmla="*/ 31 w 35"/>
                  <a:gd name="T59" fmla="*/ 3 h 11"/>
                  <a:gd name="T60" fmla="*/ 29 w 35"/>
                  <a:gd name="T61" fmla="*/ 0 h 11"/>
                  <a:gd name="T62" fmla="*/ 28 w 35"/>
                  <a:gd name="T63" fmla="*/ 0 h 11"/>
                  <a:gd name="T64" fmla="*/ 27 w 35"/>
                  <a:gd name="T65" fmla="*/ 0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 h="11">
                    <a:moveTo>
                      <a:pt x="27" y="0"/>
                    </a:moveTo>
                    <a:cubicBezTo>
                      <a:pt x="26" y="0"/>
                      <a:pt x="25" y="1"/>
                      <a:pt x="25" y="1"/>
                    </a:cubicBezTo>
                    <a:cubicBezTo>
                      <a:pt x="25" y="1"/>
                      <a:pt x="24" y="1"/>
                      <a:pt x="24" y="1"/>
                    </a:cubicBezTo>
                    <a:cubicBezTo>
                      <a:pt x="24" y="1"/>
                      <a:pt x="24" y="1"/>
                      <a:pt x="23" y="1"/>
                    </a:cubicBezTo>
                    <a:cubicBezTo>
                      <a:pt x="23" y="1"/>
                      <a:pt x="23" y="1"/>
                      <a:pt x="23" y="1"/>
                    </a:cubicBezTo>
                    <a:cubicBezTo>
                      <a:pt x="22" y="1"/>
                      <a:pt x="22" y="1"/>
                      <a:pt x="22" y="1"/>
                    </a:cubicBezTo>
                    <a:cubicBezTo>
                      <a:pt x="21" y="2"/>
                      <a:pt x="20" y="3"/>
                      <a:pt x="18" y="3"/>
                    </a:cubicBezTo>
                    <a:cubicBezTo>
                      <a:pt x="18" y="3"/>
                      <a:pt x="17" y="3"/>
                      <a:pt x="16" y="3"/>
                    </a:cubicBezTo>
                    <a:cubicBezTo>
                      <a:pt x="15" y="3"/>
                      <a:pt x="15" y="3"/>
                      <a:pt x="14" y="3"/>
                    </a:cubicBezTo>
                    <a:cubicBezTo>
                      <a:pt x="13" y="3"/>
                      <a:pt x="10" y="2"/>
                      <a:pt x="8" y="2"/>
                    </a:cubicBezTo>
                    <a:cubicBezTo>
                      <a:pt x="8" y="2"/>
                      <a:pt x="8" y="2"/>
                      <a:pt x="8" y="2"/>
                    </a:cubicBezTo>
                    <a:cubicBezTo>
                      <a:pt x="7" y="2"/>
                      <a:pt x="5" y="3"/>
                      <a:pt x="4" y="3"/>
                    </a:cubicBezTo>
                    <a:cubicBezTo>
                      <a:pt x="3" y="3"/>
                      <a:pt x="0" y="4"/>
                      <a:pt x="0" y="4"/>
                    </a:cubicBezTo>
                    <a:cubicBezTo>
                      <a:pt x="0" y="4"/>
                      <a:pt x="1" y="6"/>
                      <a:pt x="3" y="6"/>
                    </a:cubicBezTo>
                    <a:cubicBezTo>
                      <a:pt x="3" y="6"/>
                      <a:pt x="3" y="6"/>
                      <a:pt x="3" y="6"/>
                    </a:cubicBezTo>
                    <a:cubicBezTo>
                      <a:pt x="3" y="6"/>
                      <a:pt x="3" y="6"/>
                      <a:pt x="4" y="6"/>
                    </a:cubicBezTo>
                    <a:cubicBezTo>
                      <a:pt x="5" y="7"/>
                      <a:pt x="7" y="8"/>
                      <a:pt x="9" y="9"/>
                    </a:cubicBezTo>
                    <a:cubicBezTo>
                      <a:pt x="10" y="10"/>
                      <a:pt x="10" y="10"/>
                      <a:pt x="11" y="10"/>
                    </a:cubicBezTo>
                    <a:cubicBezTo>
                      <a:pt x="12" y="11"/>
                      <a:pt x="13" y="11"/>
                      <a:pt x="14" y="11"/>
                    </a:cubicBezTo>
                    <a:cubicBezTo>
                      <a:pt x="15" y="11"/>
                      <a:pt x="15" y="11"/>
                      <a:pt x="15" y="11"/>
                    </a:cubicBezTo>
                    <a:cubicBezTo>
                      <a:pt x="17" y="11"/>
                      <a:pt x="21" y="10"/>
                      <a:pt x="21" y="9"/>
                    </a:cubicBezTo>
                    <a:cubicBezTo>
                      <a:pt x="21" y="8"/>
                      <a:pt x="21" y="8"/>
                      <a:pt x="22" y="8"/>
                    </a:cubicBezTo>
                    <a:cubicBezTo>
                      <a:pt x="22" y="8"/>
                      <a:pt x="23" y="9"/>
                      <a:pt x="25" y="9"/>
                    </a:cubicBezTo>
                    <a:cubicBezTo>
                      <a:pt x="26" y="9"/>
                      <a:pt x="27" y="9"/>
                      <a:pt x="27" y="9"/>
                    </a:cubicBezTo>
                    <a:cubicBezTo>
                      <a:pt x="28" y="9"/>
                      <a:pt x="28" y="9"/>
                      <a:pt x="28" y="9"/>
                    </a:cubicBezTo>
                    <a:cubicBezTo>
                      <a:pt x="29" y="8"/>
                      <a:pt x="30" y="8"/>
                      <a:pt x="32" y="8"/>
                    </a:cubicBezTo>
                    <a:cubicBezTo>
                      <a:pt x="34" y="7"/>
                      <a:pt x="35" y="6"/>
                      <a:pt x="35" y="5"/>
                    </a:cubicBezTo>
                    <a:cubicBezTo>
                      <a:pt x="35" y="5"/>
                      <a:pt x="34" y="4"/>
                      <a:pt x="33" y="4"/>
                    </a:cubicBezTo>
                    <a:cubicBezTo>
                      <a:pt x="32" y="3"/>
                      <a:pt x="32" y="3"/>
                      <a:pt x="32" y="3"/>
                    </a:cubicBezTo>
                    <a:cubicBezTo>
                      <a:pt x="31" y="3"/>
                      <a:pt x="31" y="3"/>
                      <a:pt x="31" y="3"/>
                    </a:cubicBezTo>
                    <a:cubicBezTo>
                      <a:pt x="30" y="2"/>
                      <a:pt x="30" y="1"/>
                      <a:pt x="29" y="0"/>
                    </a:cubicBezTo>
                    <a:cubicBezTo>
                      <a:pt x="28" y="0"/>
                      <a:pt x="28" y="0"/>
                      <a:pt x="28" y="0"/>
                    </a:cubicBezTo>
                    <a:cubicBezTo>
                      <a:pt x="28" y="0"/>
                      <a:pt x="28" y="0"/>
                      <a:pt x="27"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16" name="Freeform 78"/>
              <p:cNvSpPr/>
              <p:nvPr/>
            </p:nvSpPr>
            <p:spPr bwMode="auto">
              <a:xfrm>
                <a:off x="8947150" y="6759575"/>
                <a:ext cx="98425" cy="90488"/>
              </a:xfrm>
              <a:custGeom>
                <a:gdLst>
                  <a:gd name="T0" fmla="*/ 0 w 26"/>
                  <a:gd name="T1" fmla="*/ 0 h 24"/>
                  <a:gd name="T2" fmla="*/ 1 w 26"/>
                  <a:gd name="T3" fmla="*/ 2 h 24"/>
                  <a:gd name="T4" fmla="*/ 3 w 26"/>
                  <a:gd name="T5" fmla="*/ 4 h 24"/>
                  <a:gd name="T6" fmla="*/ 6 w 26"/>
                  <a:gd name="T7" fmla="*/ 8 h 24"/>
                  <a:gd name="T8" fmla="*/ 10 w 26"/>
                  <a:gd name="T9" fmla="*/ 13 h 24"/>
                  <a:gd name="T10" fmla="*/ 8 w 26"/>
                  <a:gd name="T11" fmla="*/ 15 h 24"/>
                  <a:gd name="T12" fmla="*/ 8 w 26"/>
                  <a:gd name="T13" fmla="*/ 15 h 24"/>
                  <a:gd name="T14" fmla="*/ 6 w 26"/>
                  <a:gd name="T15" fmla="*/ 15 h 24"/>
                  <a:gd name="T16" fmla="*/ 4 w 26"/>
                  <a:gd name="T17" fmla="*/ 15 h 24"/>
                  <a:gd name="T18" fmla="*/ 9 w 26"/>
                  <a:gd name="T19" fmla="*/ 19 h 24"/>
                  <a:gd name="T20" fmla="*/ 10 w 26"/>
                  <a:gd name="T21" fmla="*/ 21 h 24"/>
                  <a:gd name="T22" fmla="*/ 11 w 26"/>
                  <a:gd name="T23" fmla="*/ 24 h 24"/>
                  <a:gd name="T24" fmla="*/ 12 w 26"/>
                  <a:gd name="T25" fmla="*/ 24 h 24"/>
                  <a:gd name="T26" fmla="*/ 13 w 26"/>
                  <a:gd name="T27" fmla="*/ 24 h 24"/>
                  <a:gd name="T28" fmla="*/ 15 w 26"/>
                  <a:gd name="T29" fmla="*/ 24 h 24"/>
                  <a:gd name="T30" fmla="*/ 19 w 26"/>
                  <a:gd name="T31" fmla="*/ 23 h 24"/>
                  <a:gd name="T32" fmla="*/ 20 w 26"/>
                  <a:gd name="T33" fmla="*/ 21 h 24"/>
                  <a:gd name="T34" fmla="*/ 20 w 26"/>
                  <a:gd name="T35" fmla="*/ 21 h 24"/>
                  <a:gd name="T36" fmla="*/ 21 w 26"/>
                  <a:gd name="T37" fmla="*/ 21 h 24"/>
                  <a:gd name="T38" fmla="*/ 22 w 26"/>
                  <a:gd name="T39" fmla="*/ 22 h 24"/>
                  <a:gd name="T40" fmla="*/ 23 w 26"/>
                  <a:gd name="T41" fmla="*/ 22 h 24"/>
                  <a:gd name="T42" fmla="*/ 24 w 26"/>
                  <a:gd name="T43" fmla="*/ 22 h 24"/>
                  <a:gd name="T44" fmla="*/ 24 w 26"/>
                  <a:gd name="T45" fmla="*/ 22 h 24"/>
                  <a:gd name="T46" fmla="*/ 26 w 26"/>
                  <a:gd name="T47" fmla="*/ 20 h 24"/>
                  <a:gd name="T48" fmla="*/ 25 w 26"/>
                  <a:gd name="T49" fmla="*/ 19 h 24"/>
                  <a:gd name="T50" fmla="*/ 21 w 26"/>
                  <a:gd name="T51" fmla="*/ 18 h 24"/>
                  <a:gd name="T52" fmla="*/ 17 w 26"/>
                  <a:gd name="T53" fmla="*/ 17 h 24"/>
                  <a:gd name="T54" fmla="*/ 16 w 26"/>
                  <a:gd name="T55" fmla="*/ 16 h 24"/>
                  <a:gd name="T56" fmla="*/ 15 w 26"/>
                  <a:gd name="T57" fmla="*/ 13 h 24"/>
                  <a:gd name="T58" fmla="*/ 14 w 26"/>
                  <a:gd name="T59" fmla="*/ 12 h 24"/>
                  <a:gd name="T60" fmla="*/ 11 w 26"/>
                  <a:gd name="T61" fmla="*/ 12 h 24"/>
                  <a:gd name="T62" fmla="*/ 11 w 26"/>
                  <a:gd name="T63" fmla="*/ 12 h 24"/>
                  <a:gd name="T64" fmla="*/ 9 w 26"/>
                  <a:gd name="T65" fmla="*/ 8 h 24"/>
                  <a:gd name="T66" fmla="*/ 6 w 26"/>
                  <a:gd name="T67" fmla="*/ 4 h 24"/>
                  <a:gd name="T68" fmla="*/ 1 w 26"/>
                  <a:gd name="T69" fmla="*/ 0 h 24"/>
                  <a:gd name="T70" fmla="*/ 1 w 26"/>
                  <a:gd name="T71" fmla="*/ 0 h 24"/>
                  <a:gd name="T72" fmla="*/ 0 w 26"/>
                  <a:gd name="T73" fmla="*/ 0 h 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 h="24">
                    <a:moveTo>
                      <a:pt x="0" y="0"/>
                    </a:moveTo>
                    <a:cubicBezTo>
                      <a:pt x="0" y="0"/>
                      <a:pt x="0" y="1"/>
                      <a:pt x="1" y="2"/>
                    </a:cubicBezTo>
                    <a:cubicBezTo>
                      <a:pt x="2" y="3"/>
                      <a:pt x="3" y="4"/>
                      <a:pt x="3" y="4"/>
                    </a:cubicBezTo>
                    <a:cubicBezTo>
                      <a:pt x="4" y="5"/>
                      <a:pt x="5" y="7"/>
                      <a:pt x="6" y="8"/>
                    </a:cubicBezTo>
                    <a:cubicBezTo>
                      <a:pt x="8" y="9"/>
                      <a:pt x="10" y="13"/>
                      <a:pt x="10" y="13"/>
                    </a:cubicBezTo>
                    <a:cubicBezTo>
                      <a:pt x="10" y="14"/>
                      <a:pt x="9" y="15"/>
                      <a:pt x="8" y="15"/>
                    </a:cubicBezTo>
                    <a:cubicBezTo>
                      <a:pt x="8" y="15"/>
                      <a:pt x="8" y="15"/>
                      <a:pt x="8" y="15"/>
                    </a:cubicBezTo>
                    <a:cubicBezTo>
                      <a:pt x="8" y="15"/>
                      <a:pt x="7" y="15"/>
                      <a:pt x="6" y="15"/>
                    </a:cubicBezTo>
                    <a:cubicBezTo>
                      <a:pt x="5" y="15"/>
                      <a:pt x="4" y="15"/>
                      <a:pt x="4" y="15"/>
                    </a:cubicBezTo>
                    <a:cubicBezTo>
                      <a:pt x="4" y="15"/>
                      <a:pt x="8" y="18"/>
                      <a:pt x="9" y="19"/>
                    </a:cubicBezTo>
                    <a:cubicBezTo>
                      <a:pt x="11" y="20"/>
                      <a:pt x="11" y="21"/>
                      <a:pt x="10" y="21"/>
                    </a:cubicBezTo>
                    <a:cubicBezTo>
                      <a:pt x="10" y="22"/>
                      <a:pt x="10" y="23"/>
                      <a:pt x="11" y="24"/>
                    </a:cubicBezTo>
                    <a:cubicBezTo>
                      <a:pt x="12" y="24"/>
                      <a:pt x="12" y="24"/>
                      <a:pt x="12" y="24"/>
                    </a:cubicBezTo>
                    <a:cubicBezTo>
                      <a:pt x="12" y="24"/>
                      <a:pt x="13" y="24"/>
                      <a:pt x="13" y="24"/>
                    </a:cubicBezTo>
                    <a:cubicBezTo>
                      <a:pt x="14" y="24"/>
                      <a:pt x="15" y="24"/>
                      <a:pt x="15" y="24"/>
                    </a:cubicBezTo>
                    <a:cubicBezTo>
                      <a:pt x="17" y="24"/>
                      <a:pt x="17" y="24"/>
                      <a:pt x="19" y="23"/>
                    </a:cubicBezTo>
                    <a:cubicBezTo>
                      <a:pt x="20" y="23"/>
                      <a:pt x="19" y="22"/>
                      <a:pt x="20" y="21"/>
                    </a:cubicBezTo>
                    <a:cubicBezTo>
                      <a:pt x="20" y="21"/>
                      <a:pt x="20" y="21"/>
                      <a:pt x="20" y="21"/>
                    </a:cubicBezTo>
                    <a:cubicBezTo>
                      <a:pt x="20" y="21"/>
                      <a:pt x="21" y="21"/>
                      <a:pt x="21" y="21"/>
                    </a:cubicBezTo>
                    <a:cubicBezTo>
                      <a:pt x="22" y="22"/>
                      <a:pt x="22" y="22"/>
                      <a:pt x="22" y="22"/>
                    </a:cubicBezTo>
                    <a:cubicBezTo>
                      <a:pt x="23" y="22"/>
                      <a:pt x="23" y="22"/>
                      <a:pt x="23" y="22"/>
                    </a:cubicBezTo>
                    <a:cubicBezTo>
                      <a:pt x="23" y="22"/>
                      <a:pt x="24" y="22"/>
                      <a:pt x="24" y="22"/>
                    </a:cubicBezTo>
                    <a:cubicBezTo>
                      <a:pt x="24" y="22"/>
                      <a:pt x="24" y="22"/>
                      <a:pt x="24" y="22"/>
                    </a:cubicBezTo>
                    <a:cubicBezTo>
                      <a:pt x="25" y="22"/>
                      <a:pt x="26" y="21"/>
                      <a:pt x="26" y="20"/>
                    </a:cubicBezTo>
                    <a:cubicBezTo>
                      <a:pt x="26" y="20"/>
                      <a:pt x="25" y="19"/>
                      <a:pt x="25" y="19"/>
                    </a:cubicBezTo>
                    <a:cubicBezTo>
                      <a:pt x="24" y="19"/>
                      <a:pt x="22" y="18"/>
                      <a:pt x="21" y="18"/>
                    </a:cubicBezTo>
                    <a:cubicBezTo>
                      <a:pt x="20" y="18"/>
                      <a:pt x="19" y="17"/>
                      <a:pt x="17" y="17"/>
                    </a:cubicBezTo>
                    <a:cubicBezTo>
                      <a:pt x="17" y="17"/>
                      <a:pt x="16" y="16"/>
                      <a:pt x="16" y="16"/>
                    </a:cubicBezTo>
                    <a:cubicBezTo>
                      <a:pt x="14" y="15"/>
                      <a:pt x="15" y="14"/>
                      <a:pt x="15" y="13"/>
                    </a:cubicBezTo>
                    <a:cubicBezTo>
                      <a:pt x="14" y="12"/>
                      <a:pt x="14" y="12"/>
                      <a:pt x="14" y="12"/>
                    </a:cubicBezTo>
                    <a:cubicBezTo>
                      <a:pt x="14" y="12"/>
                      <a:pt x="12" y="12"/>
                      <a:pt x="11" y="12"/>
                    </a:cubicBezTo>
                    <a:cubicBezTo>
                      <a:pt x="11" y="12"/>
                      <a:pt x="11" y="12"/>
                      <a:pt x="11" y="12"/>
                    </a:cubicBezTo>
                    <a:cubicBezTo>
                      <a:pt x="10" y="11"/>
                      <a:pt x="9" y="9"/>
                      <a:pt x="9" y="8"/>
                    </a:cubicBezTo>
                    <a:cubicBezTo>
                      <a:pt x="9" y="6"/>
                      <a:pt x="7" y="5"/>
                      <a:pt x="6" y="4"/>
                    </a:cubicBezTo>
                    <a:cubicBezTo>
                      <a:pt x="4" y="3"/>
                      <a:pt x="2" y="1"/>
                      <a:pt x="1" y="0"/>
                    </a:cubicBezTo>
                    <a:cubicBezTo>
                      <a:pt x="1" y="0"/>
                      <a:pt x="1" y="0"/>
                      <a:pt x="1" y="0"/>
                    </a:cubicBezTo>
                    <a:cubicBezTo>
                      <a:pt x="0" y="0"/>
                      <a:pt x="0" y="0"/>
                      <a:pt x="0"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17" name="Freeform 79"/>
              <p:cNvSpPr/>
              <p:nvPr/>
            </p:nvSpPr>
            <p:spPr bwMode="auto">
              <a:xfrm>
                <a:off x="2943225" y="4640263"/>
                <a:ext cx="2352675" cy="1992313"/>
              </a:xfrm>
              <a:custGeom>
                <a:gdLst>
                  <a:gd name="T0" fmla="*/ 385 w 626"/>
                  <a:gd name="T1" fmla="*/ 3 h 529"/>
                  <a:gd name="T2" fmla="*/ 362 w 626"/>
                  <a:gd name="T3" fmla="*/ 21 h 529"/>
                  <a:gd name="T4" fmla="*/ 343 w 626"/>
                  <a:gd name="T5" fmla="*/ 3 h 529"/>
                  <a:gd name="T6" fmla="*/ 326 w 626"/>
                  <a:gd name="T7" fmla="*/ 36 h 529"/>
                  <a:gd name="T8" fmla="*/ 278 w 626"/>
                  <a:gd name="T9" fmla="*/ 62 h 529"/>
                  <a:gd name="T10" fmla="*/ 251 w 626"/>
                  <a:gd name="T11" fmla="*/ 64 h 529"/>
                  <a:gd name="T12" fmla="*/ 204 w 626"/>
                  <a:gd name="T13" fmla="*/ 75 h 529"/>
                  <a:gd name="T14" fmla="*/ 185 w 626"/>
                  <a:gd name="T15" fmla="*/ 82 h 529"/>
                  <a:gd name="T16" fmla="*/ 116 w 626"/>
                  <a:gd name="T17" fmla="*/ 121 h 529"/>
                  <a:gd name="T18" fmla="*/ 54 w 626"/>
                  <a:gd name="T19" fmla="*/ 147 h 529"/>
                  <a:gd name="T20" fmla="*/ 5 w 626"/>
                  <a:gd name="T21" fmla="*/ 202 h 529"/>
                  <a:gd name="T22" fmla="*/ 19 w 626"/>
                  <a:gd name="T23" fmla="*/ 209 h 529"/>
                  <a:gd name="T24" fmla="*/ 21 w 626"/>
                  <a:gd name="T25" fmla="*/ 221 h 529"/>
                  <a:gd name="T26" fmla="*/ 11 w 626"/>
                  <a:gd name="T27" fmla="*/ 243 h 529"/>
                  <a:gd name="T28" fmla="*/ 25 w 626"/>
                  <a:gd name="T29" fmla="*/ 259 h 529"/>
                  <a:gd name="T30" fmla="*/ 48 w 626"/>
                  <a:gd name="T31" fmla="*/ 239 h 529"/>
                  <a:gd name="T32" fmla="*/ 55 w 626"/>
                  <a:gd name="T33" fmla="*/ 246 h 529"/>
                  <a:gd name="T34" fmla="*/ 77 w 626"/>
                  <a:gd name="T35" fmla="*/ 221 h 529"/>
                  <a:gd name="T36" fmla="*/ 116 w 626"/>
                  <a:gd name="T37" fmla="*/ 192 h 529"/>
                  <a:gd name="T38" fmla="*/ 166 w 626"/>
                  <a:gd name="T39" fmla="*/ 187 h 529"/>
                  <a:gd name="T40" fmla="*/ 202 w 626"/>
                  <a:gd name="T41" fmla="*/ 199 h 529"/>
                  <a:gd name="T42" fmla="*/ 194 w 626"/>
                  <a:gd name="T43" fmla="*/ 208 h 529"/>
                  <a:gd name="T44" fmla="*/ 226 w 626"/>
                  <a:gd name="T45" fmla="*/ 259 h 529"/>
                  <a:gd name="T46" fmla="*/ 255 w 626"/>
                  <a:gd name="T47" fmla="*/ 276 h 529"/>
                  <a:gd name="T48" fmla="*/ 251 w 626"/>
                  <a:gd name="T49" fmla="*/ 265 h 529"/>
                  <a:gd name="T50" fmla="*/ 283 w 626"/>
                  <a:gd name="T51" fmla="*/ 269 h 529"/>
                  <a:gd name="T52" fmla="*/ 311 w 626"/>
                  <a:gd name="T53" fmla="*/ 284 h 529"/>
                  <a:gd name="T54" fmla="*/ 354 w 626"/>
                  <a:gd name="T55" fmla="*/ 278 h 529"/>
                  <a:gd name="T56" fmla="*/ 391 w 626"/>
                  <a:gd name="T57" fmla="*/ 282 h 529"/>
                  <a:gd name="T58" fmla="*/ 416 w 626"/>
                  <a:gd name="T59" fmla="*/ 276 h 529"/>
                  <a:gd name="T60" fmla="*/ 424 w 626"/>
                  <a:gd name="T61" fmla="*/ 347 h 529"/>
                  <a:gd name="T62" fmla="*/ 444 w 626"/>
                  <a:gd name="T63" fmla="*/ 460 h 529"/>
                  <a:gd name="T64" fmla="*/ 450 w 626"/>
                  <a:gd name="T65" fmla="*/ 516 h 529"/>
                  <a:gd name="T66" fmla="*/ 480 w 626"/>
                  <a:gd name="T67" fmla="*/ 523 h 529"/>
                  <a:gd name="T68" fmla="*/ 475 w 626"/>
                  <a:gd name="T69" fmla="*/ 476 h 529"/>
                  <a:gd name="T70" fmla="*/ 495 w 626"/>
                  <a:gd name="T71" fmla="*/ 451 h 529"/>
                  <a:gd name="T72" fmla="*/ 557 w 626"/>
                  <a:gd name="T73" fmla="*/ 387 h 529"/>
                  <a:gd name="T74" fmla="*/ 608 w 626"/>
                  <a:gd name="T75" fmla="*/ 311 h 529"/>
                  <a:gd name="T76" fmla="*/ 618 w 626"/>
                  <a:gd name="T77" fmla="*/ 279 h 529"/>
                  <a:gd name="T78" fmla="*/ 591 w 626"/>
                  <a:gd name="T79" fmla="*/ 273 h 529"/>
                  <a:gd name="T80" fmla="*/ 560 w 626"/>
                  <a:gd name="T81" fmla="*/ 276 h 529"/>
                  <a:gd name="T82" fmla="*/ 526 w 626"/>
                  <a:gd name="T83" fmla="*/ 256 h 529"/>
                  <a:gd name="T84" fmla="*/ 472 w 626"/>
                  <a:gd name="T85" fmla="*/ 252 h 529"/>
                  <a:gd name="T86" fmla="*/ 452 w 626"/>
                  <a:gd name="T87" fmla="*/ 255 h 529"/>
                  <a:gd name="T88" fmla="*/ 419 w 626"/>
                  <a:gd name="T89" fmla="*/ 271 h 529"/>
                  <a:gd name="T90" fmla="*/ 392 w 626"/>
                  <a:gd name="T91" fmla="*/ 257 h 529"/>
                  <a:gd name="T92" fmla="*/ 376 w 626"/>
                  <a:gd name="T93" fmla="*/ 242 h 529"/>
                  <a:gd name="T94" fmla="*/ 330 w 626"/>
                  <a:gd name="T95" fmla="*/ 256 h 529"/>
                  <a:gd name="T96" fmla="*/ 363 w 626"/>
                  <a:gd name="T97" fmla="*/ 217 h 529"/>
                  <a:gd name="T98" fmla="*/ 392 w 626"/>
                  <a:gd name="T99" fmla="*/ 203 h 529"/>
                  <a:gd name="T100" fmla="*/ 405 w 626"/>
                  <a:gd name="T101" fmla="*/ 197 h 529"/>
                  <a:gd name="T102" fmla="*/ 456 w 626"/>
                  <a:gd name="T103" fmla="*/ 131 h 529"/>
                  <a:gd name="T104" fmla="*/ 475 w 626"/>
                  <a:gd name="T105" fmla="*/ 85 h 529"/>
                  <a:gd name="T106" fmla="*/ 505 w 626"/>
                  <a:gd name="T107" fmla="*/ 52 h 529"/>
                  <a:gd name="T108" fmla="*/ 459 w 626"/>
                  <a:gd name="T109" fmla="*/ 39 h 529"/>
                  <a:gd name="T110" fmla="*/ 420 w 626"/>
                  <a:gd name="T111" fmla="*/ 37 h 529"/>
                  <a:gd name="T112" fmla="*/ 416 w 626"/>
                  <a:gd name="T113" fmla="*/ 90 h 529"/>
                  <a:gd name="T114" fmla="*/ 387 w 626"/>
                  <a:gd name="T115" fmla="*/ 89 h 529"/>
                  <a:gd name="T116" fmla="*/ 362 w 626"/>
                  <a:gd name="T117" fmla="*/ 89 h 529"/>
                  <a:gd name="T118" fmla="*/ 351 w 626"/>
                  <a:gd name="T119" fmla="*/ 63 h 529"/>
                  <a:gd name="T120" fmla="*/ 368 w 626"/>
                  <a:gd name="T121" fmla="*/ 34 h 529"/>
                  <a:gd name="T122" fmla="*/ 394 w 626"/>
                  <a:gd name="T123" fmla="*/ 22 h 5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26" h="529">
                    <a:moveTo>
                      <a:pt x="403" y="0"/>
                    </a:moveTo>
                    <a:cubicBezTo>
                      <a:pt x="403" y="0"/>
                      <a:pt x="402" y="0"/>
                      <a:pt x="402" y="0"/>
                    </a:cubicBezTo>
                    <a:cubicBezTo>
                      <a:pt x="402" y="0"/>
                      <a:pt x="402" y="0"/>
                      <a:pt x="402" y="0"/>
                    </a:cubicBezTo>
                    <a:cubicBezTo>
                      <a:pt x="401" y="1"/>
                      <a:pt x="401" y="1"/>
                      <a:pt x="401" y="1"/>
                    </a:cubicBezTo>
                    <a:cubicBezTo>
                      <a:pt x="401" y="1"/>
                      <a:pt x="400" y="1"/>
                      <a:pt x="400" y="1"/>
                    </a:cubicBezTo>
                    <a:cubicBezTo>
                      <a:pt x="398" y="1"/>
                      <a:pt x="396" y="0"/>
                      <a:pt x="394" y="0"/>
                    </a:cubicBezTo>
                    <a:cubicBezTo>
                      <a:pt x="394" y="0"/>
                      <a:pt x="394" y="0"/>
                      <a:pt x="394" y="0"/>
                    </a:cubicBezTo>
                    <a:cubicBezTo>
                      <a:pt x="393" y="0"/>
                      <a:pt x="390" y="1"/>
                      <a:pt x="388" y="2"/>
                    </a:cubicBezTo>
                    <a:cubicBezTo>
                      <a:pt x="386" y="2"/>
                      <a:pt x="385" y="3"/>
                      <a:pt x="385" y="3"/>
                    </a:cubicBezTo>
                    <a:cubicBezTo>
                      <a:pt x="383" y="4"/>
                      <a:pt x="386" y="7"/>
                      <a:pt x="385" y="9"/>
                    </a:cubicBezTo>
                    <a:cubicBezTo>
                      <a:pt x="385" y="10"/>
                      <a:pt x="381" y="15"/>
                      <a:pt x="381" y="18"/>
                    </a:cubicBezTo>
                    <a:cubicBezTo>
                      <a:pt x="380" y="19"/>
                      <a:pt x="379" y="20"/>
                      <a:pt x="377" y="21"/>
                    </a:cubicBezTo>
                    <a:cubicBezTo>
                      <a:pt x="376" y="21"/>
                      <a:pt x="374" y="22"/>
                      <a:pt x="373" y="22"/>
                    </a:cubicBezTo>
                    <a:cubicBezTo>
                      <a:pt x="373" y="22"/>
                      <a:pt x="372" y="22"/>
                      <a:pt x="372" y="21"/>
                    </a:cubicBezTo>
                    <a:cubicBezTo>
                      <a:pt x="370" y="21"/>
                      <a:pt x="372" y="18"/>
                      <a:pt x="373" y="15"/>
                    </a:cubicBezTo>
                    <a:cubicBezTo>
                      <a:pt x="375" y="12"/>
                      <a:pt x="371" y="12"/>
                      <a:pt x="368" y="12"/>
                    </a:cubicBezTo>
                    <a:cubicBezTo>
                      <a:pt x="368" y="12"/>
                      <a:pt x="368" y="12"/>
                      <a:pt x="368" y="12"/>
                    </a:cubicBezTo>
                    <a:cubicBezTo>
                      <a:pt x="365" y="13"/>
                      <a:pt x="364" y="20"/>
                      <a:pt x="362" y="21"/>
                    </a:cubicBezTo>
                    <a:cubicBezTo>
                      <a:pt x="362" y="21"/>
                      <a:pt x="362" y="21"/>
                      <a:pt x="362" y="21"/>
                    </a:cubicBezTo>
                    <a:cubicBezTo>
                      <a:pt x="362" y="22"/>
                      <a:pt x="362" y="22"/>
                      <a:pt x="362" y="22"/>
                    </a:cubicBezTo>
                    <a:cubicBezTo>
                      <a:pt x="361" y="22"/>
                      <a:pt x="361" y="18"/>
                      <a:pt x="362" y="15"/>
                    </a:cubicBezTo>
                    <a:cubicBezTo>
                      <a:pt x="362" y="14"/>
                      <a:pt x="362" y="13"/>
                      <a:pt x="360" y="13"/>
                    </a:cubicBezTo>
                    <a:cubicBezTo>
                      <a:pt x="359" y="13"/>
                      <a:pt x="357" y="14"/>
                      <a:pt x="355" y="14"/>
                    </a:cubicBezTo>
                    <a:cubicBezTo>
                      <a:pt x="355" y="14"/>
                      <a:pt x="354" y="14"/>
                      <a:pt x="354" y="14"/>
                    </a:cubicBezTo>
                    <a:cubicBezTo>
                      <a:pt x="351" y="14"/>
                      <a:pt x="353" y="9"/>
                      <a:pt x="352" y="7"/>
                    </a:cubicBezTo>
                    <a:cubicBezTo>
                      <a:pt x="351" y="6"/>
                      <a:pt x="346" y="4"/>
                      <a:pt x="344" y="3"/>
                    </a:cubicBezTo>
                    <a:cubicBezTo>
                      <a:pt x="344" y="3"/>
                      <a:pt x="344" y="3"/>
                      <a:pt x="343" y="3"/>
                    </a:cubicBezTo>
                    <a:cubicBezTo>
                      <a:pt x="343" y="3"/>
                      <a:pt x="343" y="3"/>
                      <a:pt x="342" y="3"/>
                    </a:cubicBezTo>
                    <a:cubicBezTo>
                      <a:pt x="340" y="4"/>
                      <a:pt x="335" y="10"/>
                      <a:pt x="333" y="12"/>
                    </a:cubicBezTo>
                    <a:cubicBezTo>
                      <a:pt x="330" y="15"/>
                      <a:pt x="335" y="19"/>
                      <a:pt x="339" y="20"/>
                    </a:cubicBezTo>
                    <a:cubicBezTo>
                      <a:pt x="342" y="21"/>
                      <a:pt x="346" y="24"/>
                      <a:pt x="343" y="26"/>
                    </a:cubicBezTo>
                    <a:cubicBezTo>
                      <a:pt x="340" y="28"/>
                      <a:pt x="338" y="31"/>
                      <a:pt x="338" y="34"/>
                    </a:cubicBezTo>
                    <a:cubicBezTo>
                      <a:pt x="337" y="35"/>
                      <a:pt x="337" y="35"/>
                      <a:pt x="336" y="36"/>
                    </a:cubicBezTo>
                    <a:cubicBezTo>
                      <a:pt x="334" y="36"/>
                      <a:pt x="330" y="37"/>
                      <a:pt x="328" y="37"/>
                    </a:cubicBezTo>
                    <a:cubicBezTo>
                      <a:pt x="327" y="37"/>
                      <a:pt x="326" y="37"/>
                      <a:pt x="326" y="36"/>
                    </a:cubicBezTo>
                    <a:cubicBezTo>
                      <a:pt x="326" y="36"/>
                      <a:pt x="326" y="36"/>
                      <a:pt x="326" y="36"/>
                    </a:cubicBezTo>
                    <a:cubicBezTo>
                      <a:pt x="325" y="36"/>
                      <a:pt x="324" y="37"/>
                      <a:pt x="324" y="37"/>
                    </a:cubicBezTo>
                    <a:cubicBezTo>
                      <a:pt x="322" y="38"/>
                      <a:pt x="319" y="40"/>
                      <a:pt x="317" y="40"/>
                    </a:cubicBezTo>
                    <a:cubicBezTo>
                      <a:pt x="315" y="41"/>
                      <a:pt x="309" y="44"/>
                      <a:pt x="307" y="45"/>
                    </a:cubicBezTo>
                    <a:cubicBezTo>
                      <a:pt x="306" y="45"/>
                      <a:pt x="306" y="46"/>
                      <a:pt x="306" y="46"/>
                    </a:cubicBezTo>
                    <a:cubicBezTo>
                      <a:pt x="304" y="46"/>
                      <a:pt x="292" y="48"/>
                      <a:pt x="287" y="50"/>
                    </a:cubicBezTo>
                    <a:cubicBezTo>
                      <a:pt x="286" y="51"/>
                      <a:pt x="286" y="51"/>
                      <a:pt x="286" y="51"/>
                    </a:cubicBezTo>
                    <a:cubicBezTo>
                      <a:pt x="283" y="53"/>
                      <a:pt x="283" y="57"/>
                      <a:pt x="281" y="60"/>
                    </a:cubicBezTo>
                    <a:cubicBezTo>
                      <a:pt x="280" y="61"/>
                      <a:pt x="280" y="62"/>
                      <a:pt x="279" y="62"/>
                    </a:cubicBezTo>
                    <a:cubicBezTo>
                      <a:pt x="279" y="62"/>
                      <a:pt x="279" y="62"/>
                      <a:pt x="278" y="62"/>
                    </a:cubicBezTo>
                    <a:cubicBezTo>
                      <a:pt x="278" y="62"/>
                      <a:pt x="278" y="62"/>
                      <a:pt x="277" y="61"/>
                    </a:cubicBezTo>
                    <a:cubicBezTo>
                      <a:pt x="277" y="60"/>
                      <a:pt x="276" y="60"/>
                      <a:pt x="275" y="60"/>
                    </a:cubicBezTo>
                    <a:cubicBezTo>
                      <a:pt x="272" y="60"/>
                      <a:pt x="266" y="63"/>
                      <a:pt x="263" y="64"/>
                    </a:cubicBezTo>
                    <a:cubicBezTo>
                      <a:pt x="263" y="64"/>
                      <a:pt x="262" y="64"/>
                      <a:pt x="262" y="64"/>
                    </a:cubicBezTo>
                    <a:cubicBezTo>
                      <a:pt x="260" y="65"/>
                      <a:pt x="258" y="66"/>
                      <a:pt x="255" y="67"/>
                    </a:cubicBezTo>
                    <a:cubicBezTo>
                      <a:pt x="253" y="69"/>
                      <a:pt x="250" y="70"/>
                      <a:pt x="248" y="71"/>
                    </a:cubicBezTo>
                    <a:cubicBezTo>
                      <a:pt x="247" y="72"/>
                      <a:pt x="246" y="72"/>
                      <a:pt x="246" y="72"/>
                    </a:cubicBezTo>
                    <a:cubicBezTo>
                      <a:pt x="245" y="72"/>
                      <a:pt x="245" y="72"/>
                      <a:pt x="245" y="72"/>
                    </a:cubicBezTo>
                    <a:cubicBezTo>
                      <a:pt x="243" y="72"/>
                      <a:pt x="251" y="65"/>
                      <a:pt x="251" y="64"/>
                    </a:cubicBezTo>
                    <a:cubicBezTo>
                      <a:pt x="251" y="64"/>
                      <a:pt x="250" y="64"/>
                      <a:pt x="250" y="64"/>
                    </a:cubicBezTo>
                    <a:cubicBezTo>
                      <a:pt x="248" y="64"/>
                      <a:pt x="244" y="65"/>
                      <a:pt x="241" y="66"/>
                    </a:cubicBezTo>
                    <a:cubicBezTo>
                      <a:pt x="240" y="67"/>
                      <a:pt x="239" y="67"/>
                      <a:pt x="239" y="68"/>
                    </a:cubicBezTo>
                    <a:cubicBezTo>
                      <a:pt x="238" y="68"/>
                      <a:pt x="238" y="68"/>
                      <a:pt x="238" y="69"/>
                    </a:cubicBezTo>
                    <a:cubicBezTo>
                      <a:pt x="236" y="69"/>
                      <a:pt x="232" y="70"/>
                      <a:pt x="230" y="70"/>
                    </a:cubicBezTo>
                    <a:cubicBezTo>
                      <a:pt x="229" y="70"/>
                      <a:pt x="228" y="70"/>
                      <a:pt x="228" y="70"/>
                    </a:cubicBezTo>
                    <a:cubicBezTo>
                      <a:pt x="227" y="69"/>
                      <a:pt x="226" y="69"/>
                      <a:pt x="225" y="69"/>
                    </a:cubicBezTo>
                    <a:cubicBezTo>
                      <a:pt x="222" y="69"/>
                      <a:pt x="219" y="70"/>
                      <a:pt x="217" y="71"/>
                    </a:cubicBezTo>
                    <a:cubicBezTo>
                      <a:pt x="214" y="72"/>
                      <a:pt x="206" y="75"/>
                      <a:pt x="204" y="75"/>
                    </a:cubicBezTo>
                    <a:cubicBezTo>
                      <a:pt x="204" y="75"/>
                      <a:pt x="203" y="75"/>
                      <a:pt x="203" y="75"/>
                    </a:cubicBezTo>
                    <a:cubicBezTo>
                      <a:pt x="203" y="75"/>
                      <a:pt x="203" y="75"/>
                      <a:pt x="203" y="75"/>
                    </a:cubicBezTo>
                    <a:cubicBezTo>
                      <a:pt x="203" y="75"/>
                      <a:pt x="203" y="75"/>
                      <a:pt x="202" y="75"/>
                    </a:cubicBezTo>
                    <a:cubicBezTo>
                      <a:pt x="200" y="76"/>
                      <a:pt x="196" y="81"/>
                      <a:pt x="195" y="82"/>
                    </a:cubicBezTo>
                    <a:cubicBezTo>
                      <a:pt x="194" y="82"/>
                      <a:pt x="194" y="82"/>
                      <a:pt x="194" y="82"/>
                    </a:cubicBezTo>
                    <a:cubicBezTo>
                      <a:pt x="193" y="82"/>
                      <a:pt x="192" y="82"/>
                      <a:pt x="191" y="82"/>
                    </a:cubicBezTo>
                    <a:cubicBezTo>
                      <a:pt x="190" y="81"/>
                      <a:pt x="189" y="81"/>
                      <a:pt x="188" y="81"/>
                    </a:cubicBezTo>
                    <a:cubicBezTo>
                      <a:pt x="187" y="81"/>
                      <a:pt x="187" y="81"/>
                      <a:pt x="186" y="81"/>
                    </a:cubicBezTo>
                    <a:cubicBezTo>
                      <a:pt x="185" y="82"/>
                      <a:pt x="185" y="82"/>
                      <a:pt x="185" y="82"/>
                    </a:cubicBezTo>
                    <a:cubicBezTo>
                      <a:pt x="184" y="84"/>
                      <a:pt x="180" y="86"/>
                      <a:pt x="178" y="88"/>
                    </a:cubicBezTo>
                    <a:cubicBezTo>
                      <a:pt x="176" y="88"/>
                      <a:pt x="175" y="89"/>
                      <a:pt x="174" y="89"/>
                    </a:cubicBezTo>
                    <a:cubicBezTo>
                      <a:pt x="174" y="89"/>
                      <a:pt x="174" y="89"/>
                      <a:pt x="174" y="89"/>
                    </a:cubicBezTo>
                    <a:cubicBezTo>
                      <a:pt x="171" y="90"/>
                      <a:pt x="163" y="97"/>
                      <a:pt x="159" y="101"/>
                    </a:cubicBezTo>
                    <a:cubicBezTo>
                      <a:pt x="155" y="106"/>
                      <a:pt x="146" y="112"/>
                      <a:pt x="142" y="113"/>
                    </a:cubicBezTo>
                    <a:cubicBezTo>
                      <a:pt x="139" y="115"/>
                      <a:pt x="128" y="118"/>
                      <a:pt x="124" y="118"/>
                    </a:cubicBezTo>
                    <a:cubicBezTo>
                      <a:pt x="124" y="118"/>
                      <a:pt x="124" y="118"/>
                      <a:pt x="124" y="118"/>
                    </a:cubicBezTo>
                    <a:cubicBezTo>
                      <a:pt x="124" y="118"/>
                      <a:pt x="124" y="118"/>
                      <a:pt x="123" y="118"/>
                    </a:cubicBezTo>
                    <a:cubicBezTo>
                      <a:pt x="121" y="118"/>
                      <a:pt x="118" y="119"/>
                      <a:pt x="116" y="121"/>
                    </a:cubicBezTo>
                    <a:cubicBezTo>
                      <a:pt x="114" y="121"/>
                      <a:pt x="113" y="122"/>
                      <a:pt x="112" y="123"/>
                    </a:cubicBezTo>
                    <a:cubicBezTo>
                      <a:pt x="111" y="124"/>
                      <a:pt x="110" y="124"/>
                      <a:pt x="110" y="125"/>
                    </a:cubicBezTo>
                    <a:cubicBezTo>
                      <a:pt x="107" y="126"/>
                      <a:pt x="104" y="127"/>
                      <a:pt x="103" y="127"/>
                    </a:cubicBezTo>
                    <a:cubicBezTo>
                      <a:pt x="101" y="127"/>
                      <a:pt x="82" y="136"/>
                      <a:pt x="81" y="136"/>
                    </a:cubicBezTo>
                    <a:cubicBezTo>
                      <a:pt x="79" y="137"/>
                      <a:pt x="73" y="139"/>
                      <a:pt x="70" y="141"/>
                    </a:cubicBezTo>
                    <a:cubicBezTo>
                      <a:pt x="68" y="142"/>
                      <a:pt x="59" y="146"/>
                      <a:pt x="57" y="146"/>
                    </a:cubicBezTo>
                    <a:cubicBezTo>
                      <a:pt x="57" y="146"/>
                      <a:pt x="57" y="146"/>
                      <a:pt x="57" y="146"/>
                    </a:cubicBezTo>
                    <a:cubicBezTo>
                      <a:pt x="57" y="146"/>
                      <a:pt x="57" y="146"/>
                      <a:pt x="57" y="146"/>
                    </a:cubicBezTo>
                    <a:cubicBezTo>
                      <a:pt x="56" y="146"/>
                      <a:pt x="55" y="146"/>
                      <a:pt x="54" y="147"/>
                    </a:cubicBezTo>
                    <a:cubicBezTo>
                      <a:pt x="51" y="149"/>
                      <a:pt x="47" y="151"/>
                      <a:pt x="47" y="152"/>
                    </a:cubicBezTo>
                    <a:cubicBezTo>
                      <a:pt x="45" y="154"/>
                      <a:pt x="38" y="160"/>
                      <a:pt x="36" y="162"/>
                    </a:cubicBezTo>
                    <a:cubicBezTo>
                      <a:pt x="34" y="164"/>
                      <a:pt x="29" y="168"/>
                      <a:pt x="27" y="170"/>
                    </a:cubicBezTo>
                    <a:cubicBezTo>
                      <a:pt x="24" y="171"/>
                      <a:pt x="20" y="182"/>
                      <a:pt x="17" y="186"/>
                    </a:cubicBezTo>
                    <a:cubicBezTo>
                      <a:pt x="16" y="188"/>
                      <a:pt x="14" y="190"/>
                      <a:pt x="12" y="192"/>
                    </a:cubicBezTo>
                    <a:cubicBezTo>
                      <a:pt x="11" y="193"/>
                      <a:pt x="9" y="194"/>
                      <a:pt x="8" y="195"/>
                    </a:cubicBezTo>
                    <a:cubicBezTo>
                      <a:pt x="8" y="195"/>
                      <a:pt x="8" y="195"/>
                      <a:pt x="8" y="195"/>
                    </a:cubicBezTo>
                    <a:cubicBezTo>
                      <a:pt x="8" y="195"/>
                      <a:pt x="5" y="201"/>
                      <a:pt x="5" y="202"/>
                    </a:cubicBezTo>
                    <a:cubicBezTo>
                      <a:pt x="5" y="202"/>
                      <a:pt x="5" y="202"/>
                      <a:pt x="5" y="202"/>
                    </a:cubicBezTo>
                    <a:cubicBezTo>
                      <a:pt x="7" y="202"/>
                      <a:pt x="9" y="201"/>
                      <a:pt x="11" y="201"/>
                    </a:cubicBezTo>
                    <a:cubicBezTo>
                      <a:pt x="11" y="201"/>
                      <a:pt x="13" y="201"/>
                      <a:pt x="15" y="201"/>
                    </a:cubicBezTo>
                    <a:cubicBezTo>
                      <a:pt x="16" y="201"/>
                      <a:pt x="18" y="201"/>
                      <a:pt x="18" y="201"/>
                    </a:cubicBezTo>
                    <a:cubicBezTo>
                      <a:pt x="18" y="201"/>
                      <a:pt x="18" y="201"/>
                      <a:pt x="19" y="201"/>
                    </a:cubicBezTo>
                    <a:cubicBezTo>
                      <a:pt x="20" y="201"/>
                      <a:pt x="23" y="200"/>
                      <a:pt x="24" y="200"/>
                    </a:cubicBezTo>
                    <a:cubicBezTo>
                      <a:pt x="25" y="200"/>
                      <a:pt x="25" y="200"/>
                      <a:pt x="25" y="200"/>
                    </a:cubicBezTo>
                    <a:cubicBezTo>
                      <a:pt x="27" y="200"/>
                      <a:pt x="30" y="201"/>
                      <a:pt x="30" y="202"/>
                    </a:cubicBezTo>
                    <a:cubicBezTo>
                      <a:pt x="30" y="202"/>
                      <a:pt x="29" y="203"/>
                      <a:pt x="28" y="204"/>
                    </a:cubicBezTo>
                    <a:cubicBezTo>
                      <a:pt x="25" y="206"/>
                      <a:pt x="19" y="209"/>
                      <a:pt x="19" y="209"/>
                    </a:cubicBezTo>
                    <a:cubicBezTo>
                      <a:pt x="17" y="210"/>
                      <a:pt x="14" y="211"/>
                      <a:pt x="12" y="212"/>
                    </a:cubicBezTo>
                    <a:cubicBezTo>
                      <a:pt x="8" y="217"/>
                      <a:pt x="4" y="221"/>
                      <a:pt x="0" y="226"/>
                    </a:cubicBezTo>
                    <a:cubicBezTo>
                      <a:pt x="2" y="227"/>
                      <a:pt x="3" y="228"/>
                      <a:pt x="4" y="229"/>
                    </a:cubicBezTo>
                    <a:cubicBezTo>
                      <a:pt x="4" y="229"/>
                      <a:pt x="5" y="229"/>
                      <a:pt x="5" y="229"/>
                    </a:cubicBezTo>
                    <a:cubicBezTo>
                      <a:pt x="6" y="229"/>
                      <a:pt x="10" y="229"/>
                      <a:pt x="11" y="228"/>
                    </a:cubicBezTo>
                    <a:cubicBezTo>
                      <a:pt x="12" y="228"/>
                      <a:pt x="12" y="228"/>
                      <a:pt x="12" y="228"/>
                    </a:cubicBezTo>
                    <a:cubicBezTo>
                      <a:pt x="13" y="227"/>
                      <a:pt x="14" y="226"/>
                      <a:pt x="16" y="225"/>
                    </a:cubicBezTo>
                    <a:cubicBezTo>
                      <a:pt x="18" y="223"/>
                      <a:pt x="19" y="222"/>
                      <a:pt x="20" y="221"/>
                    </a:cubicBezTo>
                    <a:cubicBezTo>
                      <a:pt x="21" y="221"/>
                      <a:pt x="21" y="221"/>
                      <a:pt x="21" y="221"/>
                    </a:cubicBezTo>
                    <a:cubicBezTo>
                      <a:pt x="21" y="221"/>
                      <a:pt x="21" y="221"/>
                      <a:pt x="21" y="221"/>
                    </a:cubicBezTo>
                    <a:cubicBezTo>
                      <a:pt x="23" y="220"/>
                      <a:pt x="27" y="215"/>
                      <a:pt x="30" y="214"/>
                    </a:cubicBezTo>
                    <a:cubicBezTo>
                      <a:pt x="30" y="213"/>
                      <a:pt x="30" y="213"/>
                      <a:pt x="30" y="213"/>
                    </a:cubicBezTo>
                    <a:cubicBezTo>
                      <a:pt x="32" y="213"/>
                      <a:pt x="31" y="218"/>
                      <a:pt x="30" y="221"/>
                    </a:cubicBezTo>
                    <a:cubicBezTo>
                      <a:pt x="30" y="223"/>
                      <a:pt x="26" y="226"/>
                      <a:pt x="24" y="228"/>
                    </a:cubicBezTo>
                    <a:cubicBezTo>
                      <a:pt x="21" y="229"/>
                      <a:pt x="19" y="232"/>
                      <a:pt x="18" y="233"/>
                    </a:cubicBezTo>
                    <a:cubicBezTo>
                      <a:pt x="17" y="233"/>
                      <a:pt x="17" y="233"/>
                      <a:pt x="17" y="233"/>
                    </a:cubicBezTo>
                    <a:cubicBezTo>
                      <a:pt x="17" y="234"/>
                      <a:pt x="17" y="234"/>
                      <a:pt x="17" y="234"/>
                    </a:cubicBezTo>
                    <a:cubicBezTo>
                      <a:pt x="15" y="235"/>
                      <a:pt x="11" y="243"/>
                      <a:pt x="11" y="243"/>
                    </a:cubicBezTo>
                    <a:cubicBezTo>
                      <a:pt x="11" y="247"/>
                      <a:pt x="10" y="250"/>
                      <a:pt x="10" y="253"/>
                    </a:cubicBezTo>
                    <a:cubicBezTo>
                      <a:pt x="10" y="253"/>
                      <a:pt x="15" y="255"/>
                      <a:pt x="16" y="256"/>
                    </a:cubicBezTo>
                    <a:cubicBezTo>
                      <a:pt x="16" y="256"/>
                      <a:pt x="16" y="256"/>
                      <a:pt x="16" y="256"/>
                    </a:cubicBezTo>
                    <a:cubicBezTo>
                      <a:pt x="17" y="256"/>
                      <a:pt x="17" y="256"/>
                      <a:pt x="17" y="255"/>
                    </a:cubicBezTo>
                    <a:cubicBezTo>
                      <a:pt x="18" y="255"/>
                      <a:pt x="19" y="254"/>
                      <a:pt x="21" y="253"/>
                    </a:cubicBezTo>
                    <a:cubicBezTo>
                      <a:pt x="22" y="252"/>
                      <a:pt x="23" y="251"/>
                      <a:pt x="24" y="250"/>
                    </a:cubicBezTo>
                    <a:cubicBezTo>
                      <a:pt x="24" y="250"/>
                      <a:pt x="24" y="250"/>
                      <a:pt x="25" y="250"/>
                    </a:cubicBezTo>
                    <a:cubicBezTo>
                      <a:pt x="25" y="250"/>
                      <a:pt x="25" y="250"/>
                      <a:pt x="25" y="250"/>
                    </a:cubicBezTo>
                    <a:cubicBezTo>
                      <a:pt x="26" y="250"/>
                      <a:pt x="25" y="258"/>
                      <a:pt x="25" y="259"/>
                    </a:cubicBezTo>
                    <a:cubicBezTo>
                      <a:pt x="25" y="259"/>
                      <a:pt x="25" y="259"/>
                      <a:pt x="25" y="259"/>
                    </a:cubicBezTo>
                    <a:cubicBezTo>
                      <a:pt x="25" y="259"/>
                      <a:pt x="25" y="259"/>
                      <a:pt x="26" y="258"/>
                    </a:cubicBezTo>
                    <a:cubicBezTo>
                      <a:pt x="27" y="258"/>
                      <a:pt x="29" y="256"/>
                      <a:pt x="31" y="254"/>
                    </a:cubicBezTo>
                    <a:cubicBezTo>
                      <a:pt x="33" y="253"/>
                      <a:pt x="35" y="251"/>
                      <a:pt x="36" y="250"/>
                    </a:cubicBezTo>
                    <a:cubicBezTo>
                      <a:pt x="37" y="250"/>
                      <a:pt x="37" y="249"/>
                      <a:pt x="37" y="249"/>
                    </a:cubicBezTo>
                    <a:cubicBezTo>
                      <a:pt x="37" y="249"/>
                      <a:pt x="37" y="249"/>
                      <a:pt x="37" y="249"/>
                    </a:cubicBezTo>
                    <a:cubicBezTo>
                      <a:pt x="38" y="249"/>
                      <a:pt x="38" y="249"/>
                      <a:pt x="38" y="249"/>
                    </a:cubicBezTo>
                    <a:cubicBezTo>
                      <a:pt x="40" y="248"/>
                      <a:pt x="46" y="241"/>
                      <a:pt x="48" y="239"/>
                    </a:cubicBezTo>
                    <a:cubicBezTo>
                      <a:pt x="48" y="239"/>
                      <a:pt x="48" y="239"/>
                      <a:pt x="48" y="239"/>
                    </a:cubicBezTo>
                    <a:cubicBezTo>
                      <a:pt x="50" y="239"/>
                      <a:pt x="49" y="245"/>
                      <a:pt x="47" y="247"/>
                    </a:cubicBezTo>
                    <a:cubicBezTo>
                      <a:pt x="45" y="249"/>
                      <a:pt x="46" y="251"/>
                      <a:pt x="44" y="255"/>
                    </a:cubicBezTo>
                    <a:cubicBezTo>
                      <a:pt x="43" y="259"/>
                      <a:pt x="31" y="270"/>
                      <a:pt x="30" y="272"/>
                    </a:cubicBezTo>
                    <a:cubicBezTo>
                      <a:pt x="29" y="273"/>
                      <a:pt x="21" y="284"/>
                      <a:pt x="20" y="285"/>
                    </a:cubicBezTo>
                    <a:cubicBezTo>
                      <a:pt x="20" y="285"/>
                      <a:pt x="20" y="286"/>
                      <a:pt x="20" y="286"/>
                    </a:cubicBezTo>
                    <a:cubicBezTo>
                      <a:pt x="20" y="286"/>
                      <a:pt x="21" y="285"/>
                      <a:pt x="21" y="285"/>
                    </a:cubicBezTo>
                    <a:cubicBezTo>
                      <a:pt x="24" y="283"/>
                      <a:pt x="29" y="279"/>
                      <a:pt x="30" y="278"/>
                    </a:cubicBezTo>
                    <a:cubicBezTo>
                      <a:pt x="32" y="276"/>
                      <a:pt x="40" y="267"/>
                      <a:pt x="43" y="263"/>
                    </a:cubicBezTo>
                    <a:cubicBezTo>
                      <a:pt x="45" y="259"/>
                      <a:pt x="50" y="252"/>
                      <a:pt x="55" y="246"/>
                    </a:cubicBezTo>
                    <a:cubicBezTo>
                      <a:pt x="60" y="241"/>
                      <a:pt x="64" y="234"/>
                      <a:pt x="64" y="232"/>
                    </a:cubicBezTo>
                    <a:cubicBezTo>
                      <a:pt x="65" y="229"/>
                      <a:pt x="65" y="228"/>
                      <a:pt x="67" y="225"/>
                    </a:cubicBezTo>
                    <a:cubicBezTo>
                      <a:pt x="69" y="222"/>
                      <a:pt x="71" y="217"/>
                      <a:pt x="74" y="213"/>
                    </a:cubicBezTo>
                    <a:cubicBezTo>
                      <a:pt x="76" y="210"/>
                      <a:pt x="78" y="207"/>
                      <a:pt x="80" y="206"/>
                    </a:cubicBezTo>
                    <a:cubicBezTo>
                      <a:pt x="81" y="206"/>
                      <a:pt x="81" y="206"/>
                      <a:pt x="82" y="206"/>
                    </a:cubicBezTo>
                    <a:cubicBezTo>
                      <a:pt x="82" y="206"/>
                      <a:pt x="82" y="206"/>
                      <a:pt x="82" y="206"/>
                    </a:cubicBezTo>
                    <a:cubicBezTo>
                      <a:pt x="82" y="207"/>
                      <a:pt x="78" y="212"/>
                      <a:pt x="76" y="215"/>
                    </a:cubicBezTo>
                    <a:cubicBezTo>
                      <a:pt x="75" y="217"/>
                      <a:pt x="75" y="221"/>
                      <a:pt x="76" y="221"/>
                    </a:cubicBezTo>
                    <a:cubicBezTo>
                      <a:pt x="76" y="221"/>
                      <a:pt x="77" y="221"/>
                      <a:pt x="77" y="221"/>
                    </a:cubicBezTo>
                    <a:cubicBezTo>
                      <a:pt x="77" y="221"/>
                      <a:pt x="77" y="221"/>
                      <a:pt x="77" y="221"/>
                    </a:cubicBezTo>
                    <a:cubicBezTo>
                      <a:pt x="79" y="219"/>
                      <a:pt x="83" y="213"/>
                      <a:pt x="85" y="212"/>
                    </a:cubicBezTo>
                    <a:cubicBezTo>
                      <a:pt x="87" y="211"/>
                      <a:pt x="90" y="207"/>
                      <a:pt x="90" y="204"/>
                    </a:cubicBezTo>
                    <a:cubicBezTo>
                      <a:pt x="90" y="202"/>
                      <a:pt x="92" y="200"/>
                      <a:pt x="94" y="199"/>
                    </a:cubicBezTo>
                    <a:cubicBezTo>
                      <a:pt x="96" y="198"/>
                      <a:pt x="97" y="197"/>
                      <a:pt x="98" y="197"/>
                    </a:cubicBezTo>
                    <a:cubicBezTo>
                      <a:pt x="99" y="196"/>
                      <a:pt x="102" y="195"/>
                      <a:pt x="105" y="195"/>
                    </a:cubicBezTo>
                    <a:cubicBezTo>
                      <a:pt x="105" y="195"/>
                      <a:pt x="106" y="195"/>
                      <a:pt x="107" y="195"/>
                    </a:cubicBezTo>
                    <a:cubicBezTo>
                      <a:pt x="107" y="196"/>
                      <a:pt x="107" y="196"/>
                      <a:pt x="108" y="196"/>
                    </a:cubicBezTo>
                    <a:cubicBezTo>
                      <a:pt x="109" y="196"/>
                      <a:pt x="113" y="194"/>
                      <a:pt x="116" y="192"/>
                    </a:cubicBezTo>
                    <a:cubicBezTo>
                      <a:pt x="118" y="191"/>
                      <a:pt x="121" y="189"/>
                      <a:pt x="123" y="188"/>
                    </a:cubicBezTo>
                    <a:cubicBezTo>
                      <a:pt x="126" y="186"/>
                      <a:pt x="129" y="184"/>
                      <a:pt x="132" y="184"/>
                    </a:cubicBezTo>
                    <a:cubicBezTo>
                      <a:pt x="133" y="184"/>
                      <a:pt x="134" y="185"/>
                      <a:pt x="136" y="185"/>
                    </a:cubicBezTo>
                    <a:cubicBezTo>
                      <a:pt x="137" y="186"/>
                      <a:pt x="138" y="186"/>
                      <a:pt x="140" y="186"/>
                    </a:cubicBezTo>
                    <a:cubicBezTo>
                      <a:pt x="142" y="186"/>
                      <a:pt x="144" y="186"/>
                      <a:pt x="146" y="186"/>
                    </a:cubicBezTo>
                    <a:cubicBezTo>
                      <a:pt x="148" y="186"/>
                      <a:pt x="150" y="185"/>
                      <a:pt x="152" y="185"/>
                    </a:cubicBezTo>
                    <a:cubicBezTo>
                      <a:pt x="155" y="185"/>
                      <a:pt x="157" y="186"/>
                      <a:pt x="158" y="187"/>
                    </a:cubicBezTo>
                    <a:cubicBezTo>
                      <a:pt x="159" y="188"/>
                      <a:pt x="160" y="188"/>
                      <a:pt x="161" y="188"/>
                    </a:cubicBezTo>
                    <a:cubicBezTo>
                      <a:pt x="163" y="188"/>
                      <a:pt x="164" y="188"/>
                      <a:pt x="166" y="187"/>
                    </a:cubicBezTo>
                    <a:cubicBezTo>
                      <a:pt x="167" y="187"/>
                      <a:pt x="168" y="186"/>
                      <a:pt x="170" y="186"/>
                    </a:cubicBezTo>
                    <a:cubicBezTo>
                      <a:pt x="170" y="186"/>
                      <a:pt x="170" y="186"/>
                      <a:pt x="170" y="186"/>
                    </a:cubicBezTo>
                    <a:cubicBezTo>
                      <a:pt x="174" y="187"/>
                      <a:pt x="176" y="188"/>
                      <a:pt x="176" y="192"/>
                    </a:cubicBezTo>
                    <a:cubicBezTo>
                      <a:pt x="176" y="195"/>
                      <a:pt x="180" y="197"/>
                      <a:pt x="188" y="197"/>
                    </a:cubicBezTo>
                    <a:cubicBezTo>
                      <a:pt x="188" y="197"/>
                      <a:pt x="188" y="197"/>
                      <a:pt x="188" y="197"/>
                    </a:cubicBezTo>
                    <a:cubicBezTo>
                      <a:pt x="192" y="197"/>
                      <a:pt x="193" y="197"/>
                      <a:pt x="194" y="197"/>
                    </a:cubicBezTo>
                    <a:cubicBezTo>
                      <a:pt x="195" y="197"/>
                      <a:pt x="195" y="197"/>
                      <a:pt x="195" y="198"/>
                    </a:cubicBezTo>
                    <a:cubicBezTo>
                      <a:pt x="196" y="199"/>
                      <a:pt x="197" y="199"/>
                      <a:pt x="199" y="199"/>
                    </a:cubicBezTo>
                    <a:cubicBezTo>
                      <a:pt x="200" y="199"/>
                      <a:pt x="201" y="199"/>
                      <a:pt x="202" y="199"/>
                    </a:cubicBezTo>
                    <a:cubicBezTo>
                      <a:pt x="203" y="198"/>
                      <a:pt x="204" y="198"/>
                      <a:pt x="205" y="198"/>
                    </a:cubicBezTo>
                    <a:cubicBezTo>
                      <a:pt x="206" y="198"/>
                      <a:pt x="207" y="198"/>
                      <a:pt x="207" y="199"/>
                    </a:cubicBezTo>
                    <a:cubicBezTo>
                      <a:pt x="208" y="200"/>
                      <a:pt x="207" y="205"/>
                      <a:pt x="206" y="205"/>
                    </a:cubicBezTo>
                    <a:cubicBezTo>
                      <a:pt x="205" y="205"/>
                      <a:pt x="205" y="205"/>
                      <a:pt x="205" y="205"/>
                    </a:cubicBezTo>
                    <a:cubicBezTo>
                      <a:pt x="203" y="205"/>
                      <a:pt x="198" y="202"/>
                      <a:pt x="196" y="201"/>
                    </a:cubicBezTo>
                    <a:cubicBezTo>
                      <a:pt x="196" y="201"/>
                      <a:pt x="196" y="201"/>
                      <a:pt x="196" y="201"/>
                    </a:cubicBezTo>
                    <a:cubicBezTo>
                      <a:pt x="196" y="201"/>
                      <a:pt x="194" y="202"/>
                      <a:pt x="193" y="202"/>
                    </a:cubicBezTo>
                    <a:cubicBezTo>
                      <a:pt x="190" y="204"/>
                      <a:pt x="187" y="207"/>
                      <a:pt x="187" y="207"/>
                    </a:cubicBezTo>
                    <a:cubicBezTo>
                      <a:pt x="187" y="207"/>
                      <a:pt x="191" y="208"/>
                      <a:pt x="194" y="208"/>
                    </a:cubicBezTo>
                    <a:cubicBezTo>
                      <a:pt x="195" y="208"/>
                      <a:pt x="195" y="208"/>
                      <a:pt x="195" y="208"/>
                    </a:cubicBezTo>
                    <a:cubicBezTo>
                      <a:pt x="195" y="208"/>
                      <a:pt x="195" y="208"/>
                      <a:pt x="195" y="208"/>
                    </a:cubicBezTo>
                    <a:cubicBezTo>
                      <a:pt x="198" y="208"/>
                      <a:pt x="201" y="209"/>
                      <a:pt x="202" y="212"/>
                    </a:cubicBezTo>
                    <a:cubicBezTo>
                      <a:pt x="203" y="215"/>
                      <a:pt x="205" y="215"/>
                      <a:pt x="205" y="217"/>
                    </a:cubicBezTo>
                    <a:cubicBezTo>
                      <a:pt x="205" y="219"/>
                      <a:pt x="204" y="234"/>
                      <a:pt x="204" y="236"/>
                    </a:cubicBezTo>
                    <a:cubicBezTo>
                      <a:pt x="204" y="238"/>
                      <a:pt x="203" y="243"/>
                      <a:pt x="204" y="245"/>
                    </a:cubicBezTo>
                    <a:cubicBezTo>
                      <a:pt x="204" y="247"/>
                      <a:pt x="211" y="251"/>
                      <a:pt x="211" y="252"/>
                    </a:cubicBezTo>
                    <a:cubicBezTo>
                      <a:pt x="211" y="254"/>
                      <a:pt x="219" y="259"/>
                      <a:pt x="219" y="259"/>
                    </a:cubicBezTo>
                    <a:cubicBezTo>
                      <a:pt x="219" y="259"/>
                      <a:pt x="223" y="259"/>
                      <a:pt x="226" y="259"/>
                    </a:cubicBezTo>
                    <a:cubicBezTo>
                      <a:pt x="227" y="259"/>
                      <a:pt x="227" y="259"/>
                      <a:pt x="227" y="259"/>
                    </a:cubicBezTo>
                    <a:cubicBezTo>
                      <a:pt x="230" y="259"/>
                      <a:pt x="231" y="259"/>
                      <a:pt x="234" y="259"/>
                    </a:cubicBezTo>
                    <a:cubicBezTo>
                      <a:pt x="234" y="259"/>
                      <a:pt x="235" y="259"/>
                      <a:pt x="236" y="259"/>
                    </a:cubicBezTo>
                    <a:cubicBezTo>
                      <a:pt x="239" y="259"/>
                      <a:pt x="242" y="265"/>
                      <a:pt x="243" y="266"/>
                    </a:cubicBezTo>
                    <a:cubicBezTo>
                      <a:pt x="244" y="268"/>
                      <a:pt x="250" y="269"/>
                      <a:pt x="251" y="271"/>
                    </a:cubicBezTo>
                    <a:cubicBezTo>
                      <a:pt x="252" y="271"/>
                      <a:pt x="251" y="272"/>
                      <a:pt x="249" y="273"/>
                    </a:cubicBezTo>
                    <a:cubicBezTo>
                      <a:pt x="248" y="274"/>
                      <a:pt x="247" y="274"/>
                      <a:pt x="247" y="274"/>
                    </a:cubicBezTo>
                    <a:cubicBezTo>
                      <a:pt x="247" y="274"/>
                      <a:pt x="251" y="275"/>
                      <a:pt x="253" y="276"/>
                    </a:cubicBezTo>
                    <a:cubicBezTo>
                      <a:pt x="254" y="276"/>
                      <a:pt x="254" y="276"/>
                      <a:pt x="255" y="276"/>
                    </a:cubicBezTo>
                    <a:cubicBezTo>
                      <a:pt x="256" y="276"/>
                      <a:pt x="257" y="276"/>
                      <a:pt x="258" y="276"/>
                    </a:cubicBezTo>
                    <a:cubicBezTo>
                      <a:pt x="259" y="276"/>
                      <a:pt x="259" y="276"/>
                      <a:pt x="259" y="276"/>
                    </a:cubicBezTo>
                    <a:cubicBezTo>
                      <a:pt x="261" y="276"/>
                      <a:pt x="260" y="278"/>
                      <a:pt x="260" y="279"/>
                    </a:cubicBezTo>
                    <a:cubicBezTo>
                      <a:pt x="261" y="281"/>
                      <a:pt x="272" y="282"/>
                      <a:pt x="272" y="282"/>
                    </a:cubicBezTo>
                    <a:cubicBezTo>
                      <a:pt x="272" y="282"/>
                      <a:pt x="274" y="278"/>
                      <a:pt x="273" y="277"/>
                    </a:cubicBezTo>
                    <a:cubicBezTo>
                      <a:pt x="271" y="276"/>
                      <a:pt x="268" y="276"/>
                      <a:pt x="267" y="275"/>
                    </a:cubicBezTo>
                    <a:cubicBezTo>
                      <a:pt x="267" y="274"/>
                      <a:pt x="265" y="272"/>
                      <a:pt x="264" y="271"/>
                    </a:cubicBezTo>
                    <a:cubicBezTo>
                      <a:pt x="263" y="271"/>
                      <a:pt x="259" y="269"/>
                      <a:pt x="259" y="268"/>
                    </a:cubicBezTo>
                    <a:cubicBezTo>
                      <a:pt x="258" y="266"/>
                      <a:pt x="252" y="265"/>
                      <a:pt x="251" y="265"/>
                    </a:cubicBezTo>
                    <a:cubicBezTo>
                      <a:pt x="249" y="264"/>
                      <a:pt x="250" y="258"/>
                      <a:pt x="250" y="258"/>
                    </a:cubicBezTo>
                    <a:cubicBezTo>
                      <a:pt x="250" y="258"/>
                      <a:pt x="257" y="258"/>
                      <a:pt x="257" y="260"/>
                    </a:cubicBezTo>
                    <a:cubicBezTo>
                      <a:pt x="258" y="261"/>
                      <a:pt x="262" y="263"/>
                      <a:pt x="264" y="264"/>
                    </a:cubicBezTo>
                    <a:cubicBezTo>
                      <a:pt x="266" y="264"/>
                      <a:pt x="271" y="266"/>
                      <a:pt x="271" y="266"/>
                    </a:cubicBezTo>
                    <a:cubicBezTo>
                      <a:pt x="271" y="266"/>
                      <a:pt x="271" y="266"/>
                      <a:pt x="271" y="266"/>
                    </a:cubicBezTo>
                    <a:cubicBezTo>
                      <a:pt x="271" y="266"/>
                      <a:pt x="275" y="268"/>
                      <a:pt x="275" y="270"/>
                    </a:cubicBezTo>
                    <a:cubicBezTo>
                      <a:pt x="275" y="271"/>
                      <a:pt x="275" y="271"/>
                      <a:pt x="276" y="271"/>
                    </a:cubicBezTo>
                    <a:cubicBezTo>
                      <a:pt x="277" y="271"/>
                      <a:pt x="280" y="270"/>
                      <a:pt x="282" y="269"/>
                    </a:cubicBezTo>
                    <a:cubicBezTo>
                      <a:pt x="282" y="269"/>
                      <a:pt x="283" y="269"/>
                      <a:pt x="283" y="269"/>
                    </a:cubicBezTo>
                    <a:cubicBezTo>
                      <a:pt x="285" y="269"/>
                      <a:pt x="287" y="272"/>
                      <a:pt x="288" y="272"/>
                    </a:cubicBezTo>
                    <a:cubicBezTo>
                      <a:pt x="290" y="273"/>
                      <a:pt x="293" y="275"/>
                      <a:pt x="293" y="278"/>
                    </a:cubicBezTo>
                    <a:cubicBezTo>
                      <a:pt x="293" y="281"/>
                      <a:pt x="294" y="283"/>
                      <a:pt x="297" y="283"/>
                    </a:cubicBezTo>
                    <a:cubicBezTo>
                      <a:pt x="297" y="283"/>
                      <a:pt x="297" y="283"/>
                      <a:pt x="297" y="283"/>
                    </a:cubicBezTo>
                    <a:cubicBezTo>
                      <a:pt x="298" y="283"/>
                      <a:pt x="298" y="283"/>
                      <a:pt x="298" y="283"/>
                    </a:cubicBezTo>
                    <a:cubicBezTo>
                      <a:pt x="299" y="283"/>
                      <a:pt x="301" y="283"/>
                      <a:pt x="302" y="284"/>
                    </a:cubicBezTo>
                    <a:cubicBezTo>
                      <a:pt x="303" y="284"/>
                      <a:pt x="304" y="284"/>
                      <a:pt x="305" y="284"/>
                    </a:cubicBezTo>
                    <a:cubicBezTo>
                      <a:pt x="305" y="284"/>
                      <a:pt x="305" y="284"/>
                      <a:pt x="305" y="284"/>
                    </a:cubicBezTo>
                    <a:cubicBezTo>
                      <a:pt x="306" y="284"/>
                      <a:pt x="309" y="284"/>
                      <a:pt x="311" y="284"/>
                    </a:cubicBezTo>
                    <a:cubicBezTo>
                      <a:pt x="312" y="284"/>
                      <a:pt x="313" y="284"/>
                      <a:pt x="314" y="284"/>
                    </a:cubicBezTo>
                    <a:cubicBezTo>
                      <a:pt x="314" y="284"/>
                      <a:pt x="314" y="284"/>
                      <a:pt x="315" y="284"/>
                    </a:cubicBezTo>
                    <a:cubicBezTo>
                      <a:pt x="317" y="284"/>
                      <a:pt x="321" y="284"/>
                      <a:pt x="324" y="283"/>
                    </a:cubicBezTo>
                    <a:cubicBezTo>
                      <a:pt x="328" y="282"/>
                      <a:pt x="331" y="281"/>
                      <a:pt x="331" y="281"/>
                    </a:cubicBezTo>
                    <a:cubicBezTo>
                      <a:pt x="331" y="281"/>
                      <a:pt x="331" y="281"/>
                      <a:pt x="331" y="281"/>
                    </a:cubicBezTo>
                    <a:cubicBezTo>
                      <a:pt x="331" y="281"/>
                      <a:pt x="339" y="278"/>
                      <a:pt x="344" y="275"/>
                    </a:cubicBezTo>
                    <a:cubicBezTo>
                      <a:pt x="345" y="275"/>
                      <a:pt x="345" y="275"/>
                      <a:pt x="345" y="275"/>
                    </a:cubicBezTo>
                    <a:cubicBezTo>
                      <a:pt x="346" y="275"/>
                      <a:pt x="346" y="274"/>
                      <a:pt x="347" y="274"/>
                    </a:cubicBezTo>
                    <a:cubicBezTo>
                      <a:pt x="350" y="274"/>
                      <a:pt x="353" y="277"/>
                      <a:pt x="354" y="278"/>
                    </a:cubicBezTo>
                    <a:cubicBezTo>
                      <a:pt x="355" y="278"/>
                      <a:pt x="355" y="278"/>
                      <a:pt x="355" y="278"/>
                    </a:cubicBezTo>
                    <a:cubicBezTo>
                      <a:pt x="356" y="278"/>
                      <a:pt x="357" y="278"/>
                      <a:pt x="359" y="277"/>
                    </a:cubicBezTo>
                    <a:cubicBezTo>
                      <a:pt x="360" y="277"/>
                      <a:pt x="361" y="277"/>
                      <a:pt x="362" y="277"/>
                    </a:cubicBezTo>
                    <a:cubicBezTo>
                      <a:pt x="362" y="277"/>
                      <a:pt x="363" y="277"/>
                      <a:pt x="363" y="277"/>
                    </a:cubicBezTo>
                    <a:cubicBezTo>
                      <a:pt x="364" y="277"/>
                      <a:pt x="364" y="277"/>
                      <a:pt x="365" y="277"/>
                    </a:cubicBezTo>
                    <a:cubicBezTo>
                      <a:pt x="367" y="277"/>
                      <a:pt x="372" y="275"/>
                      <a:pt x="374" y="275"/>
                    </a:cubicBezTo>
                    <a:cubicBezTo>
                      <a:pt x="375" y="274"/>
                      <a:pt x="377" y="274"/>
                      <a:pt x="378" y="274"/>
                    </a:cubicBezTo>
                    <a:cubicBezTo>
                      <a:pt x="380" y="274"/>
                      <a:pt x="382" y="275"/>
                      <a:pt x="384" y="277"/>
                    </a:cubicBezTo>
                    <a:cubicBezTo>
                      <a:pt x="385" y="279"/>
                      <a:pt x="386" y="282"/>
                      <a:pt x="391" y="282"/>
                    </a:cubicBezTo>
                    <a:cubicBezTo>
                      <a:pt x="391" y="282"/>
                      <a:pt x="391" y="282"/>
                      <a:pt x="391" y="282"/>
                    </a:cubicBezTo>
                    <a:cubicBezTo>
                      <a:pt x="392" y="282"/>
                      <a:pt x="392" y="282"/>
                      <a:pt x="392" y="282"/>
                    </a:cubicBezTo>
                    <a:cubicBezTo>
                      <a:pt x="396" y="282"/>
                      <a:pt x="398" y="283"/>
                      <a:pt x="400" y="283"/>
                    </a:cubicBezTo>
                    <a:cubicBezTo>
                      <a:pt x="402" y="283"/>
                      <a:pt x="405" y="283"/>
                      <a:pt x="408" y="283"/>
                    </a:cubicBezTo>
                    <a:cubicBezTo>
                      <a:pt x="409" y="283"/>
                      <a:pt x="410" y="283"/>
                      <a:pt x="411" y="283"/>
                    </a:cubicBezTo>
                    <a:cubicBezTo>
                      <a:pt x="412" y="283"/>
                      <a:pt x="412" y="283"/>
                      <a:pt x="412" y="283"/>
                    </a:cubicBezTo>
                    <a:cubicBezTo>
                      <a:pt x="414" y="281"/>
                      <a:pt x="413" y="278"/>
                      <a:pt x="415" y="277"/>
                    </a:cubicBezTo>
                    <a:cubicBezTo>
                      <a:pt x="415" y="276"/>
                      <a:pt x="415" y="276"/>
                      <a:pt x="415" y="276"/>
                    </a:cubicBezTo>
                    <a:cubicBezTo>
                      <a:pt x="416" y="276"/>
                      <a:pt x="416" y="276"/>
                      <a:pt x="416" y="276"/>
                    </a:cubicBezTo>
                    <a:cubicBezTo>
                      <a:pt x="418" y="276"/>
                      <a:pt x="422" y="279"/>
                      <a:pt x="422" y="279"/>
                    </a:cubicBezTo>
                    <a:cubicBezTo>
                      <a:pt x="422" y="279"/>
                      <a:pt x="425" y="283"/>
                      <a:pt x="425" y="286"/>
                    </a:cubicBezTo>
                    <a:cubicBezTo>
                      <a:pt x="426" y="289"/>
                      <a:pt x="424" y="294"/>
                      <a:pt x="423" y="295"/>
                    </a:cubicBezTo>
                    <a:cubicBezTo>
                      <a:pt x="422" y="297"/>
                      <a:pt x="415" y="306"/>
                      <a:pt x="411" y="310"/>
                    </a:cubicBezTo>
                    <a:cubicBezTo>
                      <a:pt x="407" y="313"/>
                      <a:pt x="410" y="316"/>
                      <a:pt x="412" y="319"/>
                    </a:cubicBezTo>
                    <a:cubicBezTo>
                      <a:pt x="413" y="323"/>
                      <a:pt x="408" y="325"/>
                      <a:pt x="408" y="328"/>
                    </a:cubicBezTo>
                    <a:cubicBezTo>
                      <a:pt x="408" y="331"/>
                      <a:pt x="408" y="333"/>
                      <a:pt x="409" y="334"/>
                    </a:cubicBezTo>
                    <a:cubicBezTo>
                      <a:pt x="410" y="336"/>
                      <a:pt x="417" y="335"/>
                      <a:pt x="421" y="340"/>
                    </a:cubicBezTo>
                    <a:cubicBezTo>
                      <a:pt x="425" y="345"/>
                      <a:pt x="423" y="344"/>
                      <a:pt x="424" y="347"/>
                    </a:cubicBezTo>
                    <a:cubicBezTo>
                      <a:pt x="424" y="349"/>
                      <a:pt x="431" y="352"/>
                      <a:pt x="431" y="355"/>
                    </a:cubicBezTo>
                    <a:cubicBezTo>
                      <a:pt x="431" y="358"/>
                      <a:pt x="440" y="359"/>
                      <a:pt x="443" y="360"/>
                    </a:cubicBezTo>
                    <a:cubicBezTo>
                      <a:pt x="446" y="360"/>
                      <a:pt x="457" y="363"/>
                      <a:pt x="459" y="365"/>
                    </a:cubicBezTo>
                    <a:cubicBezTo>
                      <a:pt x="462" y="367"/>
                      <a:pt x="460" y="373"/>
                      <a:pt x="459" y="377"/>
                    </a:cubicBezTo>
                    <a:cubicBezTo>
                      <a:pt x="457" y="381"/>
                      <a:pt x="458" y="388"/>
                      <a:pt x="458" y="392"/>
                    </a:cubicBezTo>
                    <a:cubicBezTo>
                      <a:pt x="457" y="397"/>
                      <a:pt x="457" y="401"/>
                      <a:pt x="453" y="407"/>
                    </a:cubicBezTo>
                    <a:cubicBezTo>
                      <a:pt x="450" y="414"/>
                      <a:pt x="454" y="426"/>
                      <a:pt x="451" y="435"/>
                    </a:cubicBezTo>
                    <a:cubicBezTo>
                      <a:pt x="448" y="443"/>
                      <a:pt x="444" y="444"/>
                      <a:pt x="444" y="448"/>
                    </a:cubicBezTo>
                    <a:cubicBezTo>
                      <a:pt x="444" y="453"/>
                      <a:pt x="445" y="457"/>
                      <a:pt x="444" y="460"/>
                    </a:cubicBezTo>
                    <a:cubicBezTo>
                      <a:pt x="444" y="462"/>
                      <a:pt x="443" y="468"/>
                      <a:pt x="442" y="472"/>
                    </a:cubicBezTo>
                    <a:cubicBezTo>
                      <a:pt x="442" y="472"/>
                      <a:pt x="442" y="473"/>
                      <a:pt x="442" y="473"/>
                    </a:cubicBezTo>
                    <a:cubicBezTo>
                      <a:pt x="442" y="473"/>
                      <a:pt x="442" y="473"/>
                      <a:pt x="442" y="473"/>
                    </a:cubicBezTo>
                    <a:cubicBezTo>
                      <a:pt x="443" y="473"/>
                      <a:pt x="447" y="465"/>
                      <a:pt x="449" y="463"/>
                    </a:cubicBezTo>
                    <a:cubicBezTo>
                      <a:pt x="449" y="463"/>
                      <a:pt x="449" y="463"/>
                      <a:pt x="449" y="463"/>
                    </a:cubicBezTo>
                    <a:cubicBezTo>
                      <a:pt x="449" y="463"/>
                      <a:pt x="449" y="463"/>
                      <a:pt x="449" y="463"/>
                    </a:cubicBezTo>
                    <a:cubicBezTo>
                      <a:pt x="451" y="463"/>
                      <a:pt x="447" y="476"/>
                      <a:pt x="445" y="481"/>
                    </a:cubicBezTo>
                    <a:cubicBezTo>
                      <a:pt x="443" y="485"/>
                      <a:pt x="441" y="493"/>
                      <a:pt x="439" y="497"/>
                    </a:cubicBezTo>
                    <a:cubicBezTo>
                      <a:pt x="437" y="501"/>
                      <a:pt x="444" y="510"/>
                      <a:pt x="450" y="516"/>
                    </a:cubicBezTo>
                    <a:cubicBezTo>
                      <a:pt x="457" y="522"/>
                      <a:pt x="461" y="522"/>
                      <a:pt x="465" y="527"/>
                    </a:cubicBezTo>
                    <a:cubicBezTo>
                      <a:pt x="466" y="529"/>
                      <a:pt x="468" y="529"/>
                      <a:pt x="469" y="529"/>
                    </a:cubicBezTo>
                    <a:cubicBezTo>
                      <a:pt x="470" y="529"/>
                      <a:pt x="471" y="529"/>
                      <a:pt x="471" y="529"/>
                    </a:cubicBezTo>
                    <a:cubicBezTo>
                      <a:pt x="476" y="528"/>
                      <a:pt x="481" y="525"/>
                      <a:pt x="482" y="524"/>
                    </a:cubicBezTo>
                    <a:cubicBezTo>
                      <a:pt x="483" y="523"/>
                      <a:pt x="483" y="522"/>
                      <a:pt x="482" y="522"/>
                    </a:cubicBezTo>
                    <a:cubicBezTo>
                      <a:pt x="482" y="522"/>
                      <a:pt x="481" y="522"/>
                      <a:pt x="481" y="522"/>
                    </a:cubicBezTo>
                    <a:cubicBezTo>
                      <a:pt x="480" y="523"/>
                      <a:pt x="480" y="523"/>
                      <a:pt x="480" y="523"/>
                    </a:cubicBezTo>
                    <a:cubicBezTo>
                      <a:pt x="480" y="523"/>
                      <a:pt x="480" y="523"/>
                      <a:pt x="480" y="523"/>
                    </a:cubicBezTo>
                    <a:cubicBezTo>
                      <a:pt x="480" y="523"/>
                      <a:pt x="480" y="523"/>
                      <a:pt x="480" y="523"/>
                    </a:cubicBezTo>
                    <a:cubicBezTo>
                      <a:pt x="477" y="523"/>
                      <a:pt x="471" y="518"/>
                      <a:pt x="468" y="515"/>
                    </a:cubicBezTo>
                    <a:cubicBezTo>
                      <a:pt x="466" y="512"/>
                      <a:pt x="467" y="511"/>
                      <a:pt x="466" y="508"/>
                    </a:cubicBezTo>
                    <a:cubicBezTo>
                      <a:pt x="466" y="505"/>
                      <a:pt x="466" y="503"/>
                      <a:pt x="470" y="500"/>
                    </a:cubicBezTo>
                    <a:cubicBezTo>
                      <a:pt x="473" y="497"/>
                      <a:pt x="472" y="498"/>
                      <a:pt x="473" y="495"/>
                    </a:cubicBezTo>
                    <a:cubicBezTo>
                      <a:pt x="473" y="492"/>
                      <a:pt x="480" y="487"/>
                      <a:pt x="481" y="486"/>
                    </a:cubicBezTo>
                    <a:cubicBezTo>
                      <a:pt x="481" y="485"/>
                      <a:pt x="478" y="483"/>
                      <a:pt x="476" y="483"/>
                    </a:cubicBezTo>
                    <a:cubicBezTo>
                      <a:pt x="476" y="483"/>
                      <a:pt x="476" y="483"/>
                      <a:pt x="476" y="483"/>
                    </a:cubicBezTo>
                    <a:cubicBezTo>
                      <a:pt x="476" y="483"/>
                      <a:pt x="476" y="483"/>
                      <a:pt x="476" y="483"/>
                    </a:cubicBezTo>
                    <a:cubicBezTo>
                      <a:pt x="474" y="483"/>
                      <a:pt x="473" y="479"/>
                      <a:pt x="475" y="476"/>
                    </a:cubicBezTo>
                    <a:cubicBezTo>
                      <a:pt x="478" y="472"/>
                      <a:pt x="481" y="473"/>
                      <a:pt x="482" y="471"/>
                    </a:cubicBezTo>
                    <a:cubicBezTo>
                      <a:pt x="483" y="469"/>
                      <a:pt x="484" y="466"/>
                      <a:pt x="486" y="463"/>
                    </a:cubicBezTo>
                    <a:cubicBezTo>
                      <a:pt x="488" y="460"/>
                      <a:pt x="485" y="456"/>
                      <a:pt x="485" y="453"/>
                    </a:cubicBezTo>
                    <a:cubicBezTo>
                      <a:pt x="485" y="452"/>
                      <a:pt x="486" y="452"/>
                      <a:pt x="487" y="452"/>
                    </a:cubicBezTo>
                    <a:cubicBezTo>
                      <a:pt x="488" y="451"/>
                      <a:pt x="489" y="451"/>
                      <a:pt x="490" y="451"/>
                    </a:cubicBezTo>
                    <a:cubicBezTo>
                      <a:pt x="491" y="451"/>
                      <a:pt x="492" y="451"/>
                      <a:pt x="492" y="451"/>
                    </a:cubicBezTo>
                    <a:cubicBezTo>
                      <a:pt x="493" y="451"/>
                      <a:pt x="493" y="451"/>
                      <a:pt x="494" y="451"/>
                    </a:cubicBezTo>
                    <a:cubicBezTo>
                      <a:pt x="494" y="451"/>
                      <a:pt x="494" y="451"/>
                      <a:pt x="495" y="451"/>
                    </a:cubicBezTo>
                    <a:cubicBezTo>
                      <a:pt x="495" y="451"/>
                      <a:pt x="495" y="451"/>
                      <a:pt x="495" y="451"/>
                    </a:cubicBezTo>
                    <a:cubicBezTo>
                      <a:pt x="497" y="451"/>
                      <a:pt x="497" y="448"/>
                      <a:pt x="497" y="445"/>
                    </a:cubicBezTo>
                    <a:cubicBezTo>
                      <a:pt x="497" y="442"/>
                      <a:pt x="503" y="441"/>
                      <a:pt x="504" y="440"/>
                    </a:cubicBezTo>
                    <a:cubicBezTo>
                      <a:pt x="506" y="440"/>
                      <a:pt x="513" y="437"/>
                      <a:pt x="517" y="433"/>
                    </a:cubicBezTo>
                    <a:cubicBezTo>
                      <a:pt x="522" y="428"/>
                      <a:pt x="520" y="427"/>
                      <a:pt x="520" y="424"/>
                    </a:cubicBezTo>
                    <a:cubicBezTo>
                      <a:pt x="521" y="421"/>
                      <a:pt x="516" y="418"/>
                      <a:pt x="516" y="418"/>
                    </a:cubicBezTo>
                    <a:cubicBezTo>
                      <a:pt x="516" y="418"/>
                      <a:pt x="526" y="416"/>
                      <a:pt x="531" y="415"/>
                    </a:cubicBezTo>
                    <a:cubicBezTo>
                      <a:pt x="537" y="414"/>
                      <a:pt x="538" y="412"/>
                      <a:pt x="542" y="407"/>
                    </a:cubicBezTo>
                    <a:cubicBezTo>
                      <a:pt x="545" y="401"/>
                      <a:pt x="547" y="399"/>
                      <a:pt x="550" y="396"/>
                    </a:cubicBezTo>
                    <a:cubicBezTo>
                      <a:pt x="552" y="393"/>
                      <a:pt x="554" y="390"/>
                      <a:pt x="557" y="387"/>
                    </a:cubicBezTo>
                    <a:cubicBezTo>
                      <a:pt x="561" y="384"/>
                      <a:pt x="562" y="379"/>
                      <a:pt x="561" y="374"/>
                    </a:cubicBezTo>
                    <a:cubicBezTo>
                      <a:pt x="561" y="370"/>
                      <a:pt x="562" y="369"/>
                      <a:pt x="565" y="367"/>
                    </a:cubicBezTo>
                    <a:cubicBezTo>
                      <a:pt x="568" y="365"/>
                      <a:pt x="574" y="364"/>
                      <a:pt x="577" y="360"/>
                    </a:cubicBezTo>
                    <a:cubicBezTo>
                      <a:pt x="580" y="356"/>
                      <a:pt x="586" y="355"/>
                      <a:pt x="592" y="354"/>
                    </a:cubicBezTo>
                    <a:cubicBezTo>
                      <a:pt x="598" y="352"/>
                      <a:pt x="596" y="349"/>
                      <a:pt x="597" y="347"/>
                    </a:cubicBezTo>
                    <a:cubicBezTo>
                      <a:pt x="597" y="345"/>
                      <a:pt x="600" y="343"/>
                      <a:pt x="600" y="340"/>
                    </a:cubicBezTo>
                    <a:cubicBezTo>
                      <a:pt x="601" y="337"/>
                      <a:pt x="603" y="335"/>
                      <a:pt x="605" y="332"/>
                    </a:cubicBezTo>
                    <a:cubicBezTo>
                      <a:pt x="607" y="328"/>
                      <a:pt x="606" y="315"/>
                      <a:pt x="606" y="312"/>
                    </a:cubicBezTo>
                    <a:cubicBezTo>
                      <a:pt x="606" y="311"/>
                      <a:pt x="607" y="311"/>
                      <a:pt x="608" y="311"/>
                    </a:cubicBezTo>
                    <a:cubicBezTo>
                      <a:pt x="608" y="311"/>
                      <a:pt x="609" y="311"/>
                      <a:pt x="609" y="311"/>
                    </a:cubicBezTo>
                    <a:cubicBezTo>
                      <a:pt x="610" y="311"/>
                      <a:pt x="610" y="311"/>
                      <a:pt x="610" y="311"/>
                    </a:cubicBezTo>
                    <a:cubicBezTo>
                      <a:pt x="610" y="311"/>
                      <a:pt x="612" y="307"/>
                      <a:pt x="613" y="305"/>
                    </a:cubicBezTo>
                    <a:cubicBezTo>
                      <a:pt x="614" y="304"/>
                      <a:pt x="616" y="302"/>
                      <a:pt x="617" y="300"/>
                    </a:cubicBezTo>
                    <a:cubicBezTo>
                      <a:pt x="619" y="297"/>
                      <a:pt x="622" y="295"/>
                      <a:pt x="624" y="293"/>
                    </a:cubicBezTo>
                    <a:cubicBezTo>
                      <a:pt x="626" y="291"/>
                      <a:pt x="625" y="282"/>
                      <a:pt x="624" y="280"/>
                    </a:cubicBezTo>
                    <a:cubicBezTo>
                      <a:pt x="624" y="279"/>
                      <a:pt x="622" y="278"/>
                      <a:pt x="620" y="278"/>
                    </a:cubicBezTo>
                    <a:cubicBezTo>
                      <a:pt x="619" y="278"/>
                      <a:pt x="619" y="278"/>
                      <a:pt x="619" y="278"/>
                    </a:cubicBezTo>
                    <a:cubicBezTo>
                      <a:pt x="618" y="279"/>
                      <a:pt x="618" y="279"/>
                      <a:pt x="618" y="279"/>
                    </a:cubicBezTo>
                    <a:cubicBezTo>
                      <a:pt x="617" y="279"/>
                      <a:pt x="617" y="279"/>
                      <a:pt x="617" y="279"/>
                    </a:cubicBezTo>
                    <a:cubicBezTo>
                      <a:pt x="617" y="279"/>
                      <a:pt x="617" y="279"/>
                      <a:pt x="616" y="279"/>
                    </a:cubicBezTo>
                    <a:cubicBezTo>
                      <a:pt x="614" y="279"/>
                      <a:pt x="611" y="277"/>
                      <a:pt x="608" y="275"/>
                    </a:cubicBezTo>
                    <a:cubicBezTo>
                      <a:pt x="606" y="273"/>
                      <a:pt x="604" y="273"/>
                      <a:pt x="602" y="273"/>
                    </a:cubicBezTo>
                    <a:cubicBezTo>
                      <a:pt x="601" y="273"/>
                      <a:pt x="600" y="273"/>
                      <a:pt x="600" y="273"/>
                    </a:cubicBezTo>
                    <a:cubicBezTo>
                      <a:pt x="599" y="273"/>
                      <a:pt x="598" y="273"/>
                      <a:pt x="598" y="273"/>
                    </a:cubicBezTo>
                    <a:cubicBezTo>
                      <a:pt x="597" y="274"/>
                      <a:pt x="597" y="274"/>
                      <a:pt x="596" y="274"/>
                    </a:cubicBezTo>
                    <a:cubicBezTo>
                      <a:pt x="596" y="274"/>
                      <a:pt x="595" y="274"/>
                      <a:pt x="595" y="274"/>
                    </a:cubicBezTo>
                    <a:cubicBezTo>
                      <a:pt x="593" y="274"/>
                      <a:pt x="592" y="274"/>
                      <a:pt x="591" y="273"/>
                    </a:cubicBezTo>
                    <a:cubicBezTo>
                      <a:pt x="591" y="273"/>
                      <a:pt x="591" y="273"/>
                      <a:pt x="591" y="273"/>
                    </a:cubicBezTo>
                    <a:cubicBezTo>
                      <a:pt x="590" y="273"/>
                      <a:pt x="590" y="273"/>
                      <a:pt x="590" y="273"/>
                    </a:cubicBezTo>
                    <a:cubicBezTo>
                      <a:pt x="586" y="274"/>
                      <a:pt x="580" y="277"/>
                      <a:pt x="580" y="277"/>
                    </a:cubicBezTo>
                    <a:cubicBezTo>
                      <a:pt x="580" y="277"/>
                      <a:pt x="577" y="272"/>
                      <a:pt x="575" y="272"/>
                    </a:cubicBezTo>
                    <a:cubicBezTo>
                      <a:pt x="575" y="272"/>
                      <a:pt x="575" y="272"/>
                      <a:pt x="575" y="272"/>
                    </a:cubicBezTo>
                    <a:cubicBezTo>
                      <a:pt x="575" y="272"/>
                      <a:pt x="575" y="272"/>
                      <a:pt x="575" y="272"/>
                    </a:cubicBezTo>
                    <a:cubicBezTo>
                      <a:pt x="573" y="272"/>
                      <a:pt x="570" y="271"/>
                      <a:pt x="568" y="270"/>
                    </a:cubicBezTo>
                    <a:cubicBezTo>
                      <a:pt x="568" y="270"/>
                      <a:pt x="568" y="270"/>
                      <a:pt x="568" y="270"/>
                    </a:cubicBezTo>
                    <a:cubicBezTo>
                      <a:pt x="565" y="271"/>
                      <a:pt x="560" y="276"/>
                      <a:pt x="560" y="276"/>
                    </a:cubicBezTo>
                    <a:cubicBezTo>
                      <a:pt x="560" y="276"/>
                      <a:pt x="562" y="272"/>
                      <a:pt x="562" y="271"/>
                    </a:cubicBezTo>
                    <a:cubicBezTo>
                      <a:pt x="562" y="270"/>
                      <a:pt x="555" y="271"/>
                      <a:pt x="552" y="270"/>
                    </a:cubicBezTo>
                    <a:cubicBezTo>
                      <a:pt x="549" y="269"/>
                      <a:pt x="552" y="265"/>
                      <a:pt x="553" y="263"/>
                    </a:cubicBezTo>
                    <a:cubicBezTo>
                      <a:pt x="553" y="261"/>
                      <a:pt x="551" y="259"/>
                      <a:pt x="547" y="258"/>
                    </a:cubicBezTo>
                    <a:cubicBezTo>
                      <a:pt x="544" y="257"/>
                      <a:pt x="541" y="253"/>
                      <a:pt x="539" y="252"/>
                    </a:cubicBezTo>
                    <a:cubicBezTo>
                      <a:pt x="539" y="252"/>
                      <a:pt x="539" y="252"/>
                      <a:pt x="538" y="252"/>
                    </a:cubicBezTo>
                    <a:cubicBezTo>
                      <a:pt x="538" y="252"/>
                      <a:pt x="537" y="252"/>
                      <a:pt x="536" y="252"/>
                    </a:cubicBezTo>
                    <a:cubicBezTo>
                      <a:pt x="533" y="253"/>
                      <a:pt x="529" y="254"/>
                      <a:pt x="527" y="255"/>
                    </a:cubicBezTo>
                    <a:cubicBezTo>
                      <a:pt x="526" y="256"/>
                      <a:pt x="526" y="256"/>
                      <a:pt x="526" y="256"/>
                    </a:cubicBezTo>
                    <a:cubicBezTo>
                      <a:pt x="525" y="256"/>
                      <a:pt x="524" y="256"/>
                      <a:pt x="524" y="256"/>
                    </a:cubicBezTo>
                    <a:cubicBezTo>
                      <a:pt x="521" y="256"/>
                      <a:pt x="518" y="255"/>
                      <a:pt x="517" y="253"/>
                    </a:cubicBezTo>
                    <a:cubicBezTo>
                      <a:pt x="517" y="252"/>
                      <a:pt x="515" y="250"/>
                      <a:pt x="511" y="250"/>
                    </a:cubicBezTo>
                    <a:cubicBezTo>
                      <a:pt x="508" y="249"/>
                      <a:pt x="504" y="249"/>
                      <a:pt x="503" y="248"/>
                    </a:cubicBezTo>
                    <a:cubicBezTo>
                      <a:pt x="502" y="247"/>
                      <a:pt x="495" y="247"/>
                      <a:pt x="490" y="247"/>
                    </a:cubicBezTo>
                    <a:cubicBezTo>
                      <a:pt x="488" y="247"/>
                      <a:pt x="487" y="247"/>
                      <a:pt x="486" y="247"/>
                    </a:cubicBezTo>
                    <a:cubicBezTo>
                      <a:pt x="484" y="247"/>
                      <a:pt x="482" y="247"/>
                      <a:pt x="480" y="248"/>
                    </a:cubicBezTo>
                    <a:cubicBezTo>
                      <a:pt x="478" y="248"/>
                      <a:pt x="477" y="249"/>
                      <a:pt x="475" y="250"/>
                    </a:cubicBezTo>
                    <a:cubicBezTo>
                      <a:pt x="474" y="251"/>
                      <a:pt x="473" y="251"/>
                      <a:pt x="472" y="252"/>
                    </a:cubicBezTo>
                    <a:cubicBezTo>
                      <a:pt x="471" y="252"/>
                      <a:pt x="471" y="252"/>
                      <a:pt x="470" y="252"/>
                    </a:cubicBezTo>
                    <a:cubicBezTo>
                      <a:pt x="468" y="252"/>
                      <a:pt x="467" y="251"/>
                      <a:pt x="466" y="250"/>
                    </a:cubicBezTo>
                    <a:cubicBezTo>
                      <a:pt x="465" y="250"/>
                      <a:pt x="465" y="250"/>
                      <a:pt x="465" y="250"/>
                    </a:cubicBezTo>
                    <a:cubicBezTo>
                      <a:pt x="464" y="250"/>
                      <a:pt x="464" y="250"/>
                      <a:pt x="463" y="250"/>
                    </a:cubicBezTo>
                    <a:cubicBezTo>
                      <a:pt x="461" y="251"/>
                      <a:pt x="458" y="253"/>
                      <a:pt x="456" y="255"/>
                    </a:cubicBezTo>
                    <a:cubicBezTo>
                      <a:pt x="454" y="257"/>
                      <a:pt x="456" y="260"/>
                      <a:pt x="454" y="261"/>
                    </a:cubicBezTo>
                    <a:cubicBezTo>
                      <a:pt x="453" y="262"/>
                      <a:pt x="453" y="262"/>
                      <a:pt x="453" y="262"/>
                    </a:cubicBezTo>
                    <a:cubicBezTo>
                      <a:pt x="453" y="262"/>
                      <a:pt x="453" y="262"/>
                      <a:pt x="453" y="262"/>
                    </a:cubicBezTo>
                    <a:cubicBezTo>
                      <a:pt x="452" y="262"/>
                      <a:pt x="452" y="255"/>
                      <a:pt x="452" y="255"/>
                    </a:cubicBezTo>
                    <a:cubicBezTo>
                      <a:pt x="452" y="255"/>
                      <a:pt x="454" y="250"/>
                      <a:pt x="453" y="250"/>
                    </a:cubicBezTo>
                    <a:cubicBezTo>
                      <a:pt x="453" y="250"/>
                      <a:pt x="452" y="250"/>
                      <a:pt x="452" y="250"/>
                    </a:cubicBezTo>
                    <a:cubicBezTo>
                      <a:pt x="451" y="251"/>
                      <a:pt x="447" y="253"/>
                      <a:pt x="446" y="256"/>
                    </a:cubicBezTo>
                    <a:cubicBezTo>
                      <a:pt x="444" y="258"/>
                      <a:pt x="438" y="260"/>
                      <a:pt x="436" y="261"/>
                    </a:cubicBezTo>
                    <a:cubicBezTo>
                      <a:pt x="433" y="262"/>
                      <a:pt x="431" y="267"/>
                      <a:pt x="431" y="269"/>
                    </a:cubicBezTo>
                    <a:cubicBezTo>
                      <a:pt x="430" y="271"/>
                      <a:pt x="427" y="274"/>
                      <a:pt x="426" y="274"/>
                    </a:cubicBezTo>
                    <a:cubicBezTo>
                      <a:pt x="426" y="274"/>
                      <a:pt x="426" y="274"/>
                      <a:pt x="426" y="274"/>
                    </a:cubicBezTo>
                    <a:cubicBezTo>
                      <a:pt x="426" y="275"/>
                      <a:pt x="425" y="275"/>
                      <a:pt x="425" y="275"/>
                    </a:cubicBezTo>
                    <a:cubicBezTo>
                      <a:pt x="424" y="275"/>
                      <a:pt x="421" y="271"/>
                      <a:pt x="419" y="271"/>
                    </a:cubicBezTo>
                    <a:cubicBezTo>
                      <a:pt x="419" y="271"/>
                      <a:pt x="419" y="271"/>
                      <a:pt x="419" y="271"/>
                    </a:cubicBezTo>
                    <a:cubicBezTo>
                      <a:pt x="418" y="271"/>
                      <a:pt x="418" y="271"/>
                      <a:pt x="418" y="271"/>
                    </a:cubicBezTo>
                    <a:cubicBezTo>
                      <a:pt x="416" y="272"/>
                      <a:pt x="412" y="275"/>
                      <a:pt x="410" y="277"/>
                    </a:cubicBezTo>
                    <a:cubicBezTo>
                      <a:pt x="409" y="277"/>
                      <a:pt x="408" y="277"/>
                      <a:pt x="408" y="278"/>
                    </a:cubicBezTo>
                    <a:cubicBezTo>
                      <a:pt x="407" y="278"/>
                      <a:pt x="407" y="278"/>
                      <a:pt x="406" y="278"/>
                    </a:cubicBezTo>
                    <a:cubicBezTo>
                      <a:pt x="404" y="278"/>
                      <a:pt x="403" y="277"/>
                      <a:pt x="401" y="277"/>
                    </a:cubicBezTo>
                    <a:cubicBezTo>
                      <a:pt x="399" y="276"/>
                      <a:pt x="396" y="274"/>
                      <a:pt x="395" y="271"/>
                    </a:cubicBezTo>
                    <a:cubicBezTo>
                      <a:pt x="394" y="269"/>
                      <a:pt x="397" y="263"/>
                      <a:pt x="397" y="261"/>
                    </a:cubicBezTo>
                    <a:cubicBezTo>
                      <a:pt x="397" y="259"/>
                      <a:pt x="394" y="257"/>
                      <a:pt x="392" y="257"/>
                    </a:cubicBezTo>
                    <a:cubicBezTo>
                      <a:pt x="392" y="257"/>
                      <a:pt x="391" y="257"/>
                      <a:pt x="391" y="257"/>
                    </a:cubicBezTo>
                    <a:cubicBezTo>
                      <a:pt x="388" y="258"/>
                      <a:pt x="383" y="261"/>
                      <a:pt x="381" y="262"/>
                    </a:cubicBezTo>
                    <a:cubicBezTo>
                      <a:pt x="380" y="263"/>
                      <a:pt x="380" y="263"/>
                      <a:pt x="379" y="263"/>
                    </a:cubicBezTo>
                    <a:cubicBezTo>
                      <a:pt x="376" y="264"/>
                      <a:pt x="372" y="265"/>
                      <a:pt x="370" y="265"/>
                    </a:cubicBezTo>
                    <a:cubicBezTo>
                      <a:pt x="369" y="265"/>
                      <a:pt x="369" y="265"/>
                      <a:pt x="369" y="265"/>
                    </a:cubicBezTo>
                    <a:cubicBezTo>
                      <a:pt x="368" y="264"/>
                      <a:pt x="373" y="259"/>
                      <a:pt x="374" y="257"/>
                    </a:cubicBezTo>
                    <a:cubicBezTo>
                      <a:pt x="375" y="254"/>
                      <a:pt x="375" y="252"/>
                      <a:pt x="376" y="249"/>
                    </a:cubicBezTo>
                    <a:cubicBezTo>
                      <a:pt x="378" y="246"/>
                      <a:pt x="381" y="240"/>
                      <a:pt x="381" y="240"/>
                    </a:cubicBezTo>
                    <a:cubicBezTo>
                      <a:pt x="381" y="240"/>
                      <a:pt x="378" y="241"/>
                      <a:pt x="376" y="242"/>
                    </a:cubicBezTo>
                    <a:cubicBezTo>
                      <a:pt x="375" y="242"/>
                      <a:pt x="375" y="242"/>
                      <a:pt x="374" y="243"/>
                    </a:cubicBezTo>
                    <a:cubicBezTo>
                      <a:pt x="372" y="244"/>
                      <a:pt x="365" y="247"/>
                      <a:pt x="365" y="249"/>
                    </a:cubicBezTo>
                    <a:cubicBezTo>
                      <a:pt x="364" y="251"/>
                      <a:pt x="364" y="254"/>
                      <a:pt x="361" y="257"/>
                    </a:cubicBezTo>
                    <a:cubicBezTo>
                      <a:pt x="357" y="260"/>
                      <a:pt x="353" y="262"/>
                      <a:pt x="349" y="265"/>
                    </a:cubicBezTo>
                    <a:cubicBezTo>
                      <a:pt x="349" y="265"/>
                      <a:pt x="348" y="265"/>
                      <a:pt x="347" y="266"/>
                    </a:cubicBezTo>
                    <a:cubicBezTo>
                      <a:pt x="345" y="267"/>
                      <a:pt x="342" y="267"/>
                      <a:pt x="340" y="267"/>
                    </a:cubicBezTo>
                    <a:cubicBezTo>
                      <a:pt x="338" y="267"/>
                      <a:pt x="338" y="267"/>
                      <a:pt x="338" y="267"/>
                    </a:cubicBezTo>
                    <a:cubicBezTo>
                      <a:pt x="337" y="266"/>
                      <a:pt x="333" y="264"/>
                      <a:pt x="331" y="262"/>
                    </a:cubicBezTo>
                    <a:cubicBezTo>
                      <a:pt x="329" y="261"/>
                      <a:pt x="329" y="260"/>
                      <a:pt x="330" y="256"/>
                    </a:cubicBezTo>
                    <a:cubicBezTo>
                      <a:pt x="331" y="252"/>
                      <a:pt x="330" y="249"/>
                      <a:pt x="330" y="249"/>
                    </a:cubicBezTo>
                    <a:cubicBezTo>
                      <a:pt x="329" y="249"/>
                      <a:pt x="329" y="248"/>
                      <a:pt x="328" y="248"/>
                    </a:cubicBezTo>
                    <a:cubicBezTo>
                      <a:pt x="328" y="248"/>
                      <a:pt x="330" y="237"/>
                      <a:pt x="332" y="236"/>
                    </a:cubicBezTo>
                    <a:cubicBezTo>
                      <a:pt x="334" y="234"/>
                      <a:pt x="338" y="229"/>
                      <a:pt x="341" y="227"/>
                    </a:cubicBezTo>
                    <a:cubicBezTo>
                      <a:pt x="343" y="224"/>
                      <a:pt x="349" y="221"/>
                      <a:pt x="352" y="220"/>
                    </a:cubicBezTo>
                    <a:cubicBezTo>
                      <a:pt x="355" y="218"/>
                      <a:pt x="356" y="218"/>
                      <a:pt x="358" y="218"/>
                    </a:cubicBezTo>
                    <a:cubicBezTo>
                      <a:pt x="359" y="218"/>
                      <a:pt x="359" y="218"/>
                      <a:pt x="359" y="218"/>
                    </a:cubicBezTo>
                    <a:cubicBezTo>
                      <a:pt x="360" y="218"/>
                      <a:pt x="360" y="218"/>
                      <a:pt x="360" y="218"/>
                    </a:cubicBezTo>
                    <a:cubicBezTo>
                      <a:pt x="361" y="218"/>
                      <a:pt x="362" y="218"/>
                      <a:pt x="363" y="217"/>
                    </a:cubicBezTo>
                    <a:cubicBezTo>
                      <a:pt x="364" y="217"/>
                      <a:pt x="365" y="216"/>
                      <a:pt x="366" y="216"/>
                    </a:cubicBezTo>
                    <a:cubicBezTo>
                      <a:pt x="368" y="215"/>
                      <a:pt x="366" y="212"/>
                      <a:pt x="366" y="212"/>
                    </a:cubicBezTo>
                    <a:cubicBezTo>
                      <a:pt x="366" y="212"/>
                      <a:pt x="376" y="207"/>
                      <a:pt x="380" y="205"/>
                    </a:cubicBezTo>
                    <a:cubicBezTo>
                      <a:pt x="381" y="205"/>
                      <a:pt x="381" y="205"/>
                      <a:pt x="382" y="204"/>
                    </a:cubicBezTo>
                    <a:cubicBezTo>
                      <a:pt x="382" y="204"/>
                      <a:pt x="383" y="204"/>
                      <a:pt x="383" y="204"/>
                    </a:cubicBezTo>
                    <a:cubicBezTo>
                      <a:pt x="384" y="204"/>
                      <a:pt x="385" y="204"/>
                      <a:pt x="385" y="204"/>
                    </a:cubicBezTo>
                    <a:cubicBezTo>
                      <a:pt x="386" y="205"/>
                      <a:pt x="387" y="205"/>
                      <a:pt x="387" y="205"/>
                    </a:cubicBezTo>
                    <a:cubicBezTo>
                      <a:pt x="388" y="205"/>
                      <a:pt x="389" y="205"/>
                      <a:pt x="391" y="204"/>
                    </a:cubicBezTo>
                    <a:cubicBezTo>
                      <a:pt x="391" y="204"/>
                      <a:pt x="392" y="204"/>
                      <a:pt x="392" y="203"/>
                    </a:cubicBezTo>
                    <a:cubicBezTo>
                      <a:pt x="393" y="203"/>
                      <a:pt x="393" y="203"/>
                      <a:pt x="393" y="203"/>
                    </a:cubicBezTo>
                    <a:cubicBezTo>
                      <a:pt x="394" y="202"/>
                      <a:pt x="394" y="202"/>
                      <a:pt x="395" y="202"/>
                    </a:cubicBezTo>
                    <a:cubicBezTo>
                      <a:pt x="396" y="202"/>
                      <a:pt x="398" y="203"/>
                      <a:pt x="399" y="204"/>
                    </a:cubicBezTo>
                    <a:cubicBezTo>
                      <a:pt x="401" y="206"/>
                      <a:pt x="400" y="210"/>
                      <a:pt x="400" y="211"/>
                    </a:cubicBezTo>
                    <a:cubicBezTo>
                      <a:pt x="401" y="212"/>
                      <a:pt x="406" y="215"/>
                      <a:pt x="407" y="216"/>
                    </a:cubicBezTo>
                    <a:cubicBezTo>
                      <a:pt x="408" y="216"/>
                      <a:pt x="408" y="216"/>
                      <a:pt x="408" y="216"/>
                    </a:cubicBezTo>
                    <a:cubicBezTo>
                      <a:pt x="409" y="215"/>
                      <a:pt x="411" y="212"/>
                      <a:pt x="411" y="211"/>
                    </a:cubicBezTo>
                    <a:cubicBezTo>
                      <a:pt x="412" y="209"/>
                      <a:pt x="411" y="205"/>
                      <a:pt x="411" y="204"/>
                    </a:cubicBezTo>
                    <a:cubicBezTo>
                      <a:pt x="410" y="203"/>
                      <a:pt x="406" y="199"/>
                      <a:pt x="405" y="197"/>
                    </a:cubicBezTo>
                    <a:cubicBezTo>
                      <a:pt x="404" y="194"/>
                      <a:pt x="408" y="189"/>
                      <a:pt x="409" y="188"/>
                    </a:cubicBezTo>
                    <a:cubicBezTo>
                      <a:pt x="410" y="187"/>
                      <a:pt x="416" y="179"/>
                      <a:pt x="419" y="176"/>
                    </a:cubicBezTo>
                    <a:cubicBezTo>
                      <a:pt x="421" y="174"/>
                      <a:pt x="428" y="170"/>
                      <a:pt x="431" y="168"/>
                    </a:cubicBezTo>
                    <a:cubicBezTo>
                      <a:pt x="433" y="166"/>
                      <a:pt x="432" y="164"/>
                      <a:pt x="432" y="161"/>
                    </a:cubicBezTo>
                    <a:cubicBezTo>
                      <a:pt x="431" y="159"/>
                      <a:pt x="430" y="159"/>
                      <a:pt x="429" y="157"/>
                    </a:cubicBezTo>
                    <a:cubicBezTo>
                      <a:pt x="429" y="156"/>
                      <a:pt x="431" y="153"/>
                      <a:pt x="435" y="150"/>
                    </a:cubicBezTo>
                    <a:cubicBezTo>
                      <a:pt x="439" y="147"/>
                      <a:pt x="438" y="147"/>
                      <a:pt x="440" y="144"/>
                    </a:cubicBezTo>
                    <a:cubicBezTo>
                      <a:pt x="442" y="141"/>
                      <a:pt x="442" y="138"/>
                      <a:pt x="445" y="137"/>
                    </a:cubicBezTo>
                    <a:cubicBezTo>
                      <a:pt x="447" y="136"/>
                      <a:pt x="455" y="132"/>
                      <a:pt x="456" y="131"/>
                    </a:cubicBezTo>
                    <a:cubicBezTo>
                      <a:pt x="458" y="129"/>
                      <a:pt x="455" y="126"/>
                      <a:pt x="456" y="124"/>
                    </a:cubicBezTo>
                    <a:cubicBezTo>
                      <a:pt x="457" y="121"/>
                      <a:pt x="462" y="118"/>
                      <a:pt x="467" y="116"/>
                    </a:cubicBezTo>
                    <a:cubicBezTo>
                      <a:pt x="472" y="113"/>
                      <a:pt x="473" y="112"/>
                      <a:pt x="477" y="110"/>
                    </a:cubicBezTo>
                    <a:cubicBezTo>
                      <a:pt x="482" y="107"/>
                      <a:pt x="486" y="102"/>
                      <a:pt x="485" y="101"/>
                    </a:cubicBezTo>
                    <a:cubicBezTo>
                      <a:pt x="484" y="101"/>
                      <a:pt x="485" y="94"/>
                      <a:pt x="485" y="92"/>
                    </a:cubicBezTo>
                    <a:cubicBezTo>
                      <a:pt x="485" y="90"/>
                      <a:pt x="481" y="89"/>
                      <a:pt x="481" y="89"/>
                    </a:cubicBezTo>
                    <a:cubicBezTo>
                      <a:pt x="473" y="94"/>
                      <a:pt x="465" y="99"/>
                      <a:pt x="457" y="105"/>
                    </a:cubicBezTo>
                    <a:cubicBezTo>
                      <a:pt x="457" y="105"/>
                      <a:pt x="464" y="94"/>
                      <a:pt x="468" y="91"/>
                    </a:cubicBezTo>
                    <a:cubicBezTo>
                      <a:pt x="472" y="89"/>
                      <a:pt x="475" y="85"/>
                      <a:pt x="475" y="85"/>
                    </a:cubicBezTo>
                    <a:cubicBezTo>
                      <a:pt x="475" y="85"/>
                      <a:pt x="487" y="82"/>
                      <a:pt x="493" y="80"/>
                    </a:cubicBezTo>
                    <a:cubicBezTo>
                      <a:pt x="495" y="80"/>
                      <a:pt x="496" y="80"/>
                      <a:pt x="497" y="79"/>
                    </a:cubicBezTo>
                    <a:cubicBezTo>
                      <a:pt x="500" y="78"/>
                      <a:pt x="504" y="76"/>
                      <a:pt x="510" y="74"/>
                    </a:cubicBezTo>
                    <a:cubicBezTo>
                      <a:pt x="515" y="71"/>
                      <a:pt x="516" y="69"/>
                      <a:pt x="519" y="68"/>
                    </a:cubicBezTo>
                    <a:cubicBezTo>
                      <a:pt x="521" y="67"/>
                      <a:pt x="521" y="57"/>
                      <a:pt x="521" y="56"/>
                    </a:cubicBezTo>
                    <a:cubicBezTo>
                      <a:pt x="522" y="55"/>
                      <a:pt x="519" y="54"/>
                      <a:pt x="516" y="53"/>
                    </a:cubicBezTo>
                    <a:cubicBezTo>
                      <a:pt x="514" y="52"/>
                      <a:pt x="510" y="52"/>
                      <a:pt x="507" y="52"/>
                    </a:cubicBezTo>
                    <a:cubicBezTo>
                      <a:pt x="507" y="52"/>
                      <a:pt x="506" y="52"/>
                      <a:pt x="506" y="52"/>
                    </a:cubicBezTo>
                    <a:cubicBezTo>
                      <a:pt x="505" y="52"/>
                      <a:pt x="505" y="52"/>
                      <a:pt x="505" y="52"/>
                    </a:cubicBezTo>
                    <a:cubicBezTo>
                      <a:pt x="503" y="52"/>
                      <a:pt x="501" y="50"/>
                      <a:pt x="499" y="49"/>
                    </a:cubicBezTo>
                    <a:cubicBezTo>
                      <a:pt x="497" y="49"/>
                      <a:pt x="492" y="39"/>
                      <a:pt x="492" y="39"/>
                    </a:cubicBezTo>
                    <a:cubicBezTo>
                      <a:pt x="489" y="37"/>
                      <a:pt x="486" y="35"/>
                      <a:pt x="483" y="33"/>
                    </a:cubicBezTo>
                    <a:cubicBezTo>
                      <a:pt x="483" y="33"/>
                      <a:pt x="480" y="35"/>
                      <a:pt x="480" y="37"/>
                    </a:cubicBezTo>
                    <a:cubicBezTo>
                      <a:pt x="480" y="39"/>
                      <a:pt x="474" y="43"/>
                      <a:pt x="470" y="44"/>
                    </a:cubicBezTo>
                    <a:cubicBezTo>
                      <a:pt x="470" y="45"/>
                      <a:pt x="469" y="45"/>
                      <a:pt x="469" y="45"/>
                    </a:cubicBezTo>
                    <a:cubicBezTo>
                      <a:pt x="468" y="45"/>
                      <a:pt x="466" y="45"/>
                      <a:pt x="465" y="45"/>
                    </a:cubicBezTo>
                    <a:cubicBezTo>
                      <a:pt x="463" y="45"/>
                      <a:pt x="461" y="45"/>
                      <a:pt x="460" y="44"/>
                    </a:cubicBezTo>
                    <a:cubicBezTo>
                      <a:pt x="458" y="44"/>
                      <a:pt x="459" y="41"/>
                      <a:pt x="459" y="39"/>
                    </a:cubicBezTo>
                    <a:cubicBezTo>
                      <a:pt x="459" y="37"/>
                      <a:pt x="458" y="35"/>
                      <a:pt x="456" y="35"/>
                    </a:cubicBezTo>
                    <a:cubicBezTo>
                      <a:pt x="456" y="35"/>
                      <a:pt x="456" y="35"/>
                      <a:pt x="456" y="35"/>
                    </a:cubicBezTo>
                    <a:cubicBezTo>
                      <a:pt x="456" y="35"/>
                      <a:pt x="456" y="35"/>
                      <a:pt x="456" y="35"/>
                    </a:cubicBezTo>
                    <a:cubicBezTo>
                      <a:pt x="455" y="35"/>
                      <a:pt x="455" y="35"/>
                      <a:pt x="454" y="36"/>
                    </a:cubicBezTo>
                    <a:cubicBezTo>
                      <a:pt x="454" y="36"/>
                      <a:pt x="454" y="36"/>
                      <a:pt x="453" y="36"/>
                    </a:cubicBezTo>
                    <a:cubicBezTo>
                      <a:pt x="452" y="36"/>
                      <a:pt x="451" y="35"/>
                      <a:pt x="451" y="33"/>
                    </a:cubicBezTo>
                    <a:cubicBezTo>
                      <a:pt x="450" y="32"/>
                      <a:pt x="448" y="32"/>
                      <a:pt x="446" y="32"/>
                    </a:cubicBezTo>
                    <a:cubicBezTo>
                      <a:pt x="442" y="32"/>
                      <a:pt x="435" y="33"/>
                      <a:pt x="435" y="33"/>
                    </a:cubicBezTo>
                    <a:cubicBezTo>
                      <a:pt x="430" y="34"/>
                      <a:pt x="425" y="36"/>
                      <a:pt x="420" y="37"/>
                    </a:cubicBezTo>
                    <a:cubicBezTo>
                      <a:pt x="420" y="37"/>
                      <a:pt x="421" y="41"/>
                      <a:pt x="421" y="44"/>
                    </a:cubicBezTo>
                    <a:cubicBezTo>
                      <a:pt x="420" y="46"/>
                      <a:pt x="423" y="47"/>
                      <a:pt x="423" y="50"/>
                    </a:cubicBezTo>
                    <a:cubicBezTo>
                      <a:pt x="423" y="52"/>
                      <a:pt x="418" y="57"/>
                      <a:pt x="418" y="59"/>
                    </a:cubicBezTo>
                    <a:cubicBezTo>
                      <a:pt x="418" y="59"/>
                      <a:pt x="420" y="61"/>
                      <a:pt x="422" y="61"/>
                    </a:cubicBezTo>
                    <a:cubicBezTo>
                      <a:pt x="422" y="61"/>
                      <a:pt x="423" y="61"/>
                      <a:pt x="423" y="61"/>
                    </a:cubicBezTo>
                    <a:cubicBezTo>
                      <a:pt x="423" y="61"/>
                      <a:pt x="423" y="61"/>
                      <a:pt x="423" y="61"/>
                    </a:cubicBezTo>
                    <a:cubicBezTo>
                      <a:pt x="425" y="61"/>
                      <a:pt x="428" y="64"/>
                      <a:pt x="428" y="70"/>
                    </a:cubicBezTo>
                    <a:cubicBezTo>
                      <a:pt x="427" y="75"/>
                      <a:pt x="412" y="83"/>
                      <a:pt x="412" y="83"/>
                    </a:cubicBezTo>
                    <a:cubicBezTo>
                      <a:pt x="412" y="83"/>
                      <a:pt x="416" y="88"/>
                      <a:pt x="416" y="90"/>
                    </a:cubicBezTo>
                    <a:cubicBezTo>
                      <a:pt x="416" y="91"/>
                      <a:pt x="418" y="96"/>
                      <a:pt x="417" y="96"/>
                    </a:cubicBezTo>
                    <a:cubicBezTo>
                      <a:pt x="416" y="97"/>
                      <a:pt x="413" y="101"/>
                      <a:pt x="412" y="101"/>
                    </a:cubicBezTo>
                    <a:cubicBezTo>
                      <a:pt x="412" y="101"/>
                      <a:pt x="411" y="101"/>
                      <a:pt x="411" y="101"/>
                    </a:cubicBezTo>
                    <a:cubicBezTo>
                      <a:pt x="410" y="101"/>
                      <a:pt x="405" y="100"/>
                      <a:pt x="404" y="99"/>
                    </a:cubicBezTo>
                    <a:cubicBezTo>
                      <a:pt x="402" y="98"/>
                      <a:pt x="400" y="92"/>
                      <a:pt x="401" y="90"/>
                    </a:cubicBezTo>
                    <a:cubicBezTo>
                      <a:pt x="401" y="88"/>
                      <a:pt x="398" y="86"/>
                      <a:pt x="396" y="86"/>
                    </a:cubicBezTo>
                    <a:cubicBezTo>
                      <a:pt x="396" y="86"/>
                      <a:pt x="396" y="86"/>
                      <a:pt x="396" y="86"/>
                    </a:cubicBezTo>
                    <a:cubicBezTo>
                      <a:pt x="394" y="87"/>
                      <a:pt x="393" y="87"/>
                      <a:pt x="391" y="88"/>
                    </a:cubicBezTo>
                    <a:cubicBezTo>
                      <a:pt x="390" y="88"/>
                      <a:pt x="388" y="89"/>
                      <a:pt x="387" y="89"/>
                    </a:cubicBezTo>
                    <a:cubicBezTo>
                      <a:pt x="386" y="90"/>
                      <a:pt x="386" y="90"/>
                      <a:pt x="386" y="90"/>
                    </a:cubicBezTo>
                    <a:cubicBezTo>
                      <a:pt x="385" y="90"/>
                      <a:pt x="385" y="90"/>
                      <a:pt x="384" y="90"/>
                    </a:cubicBezTo>
                    <a:cubicBezTo>
                      <a:pt x="383" y="90"/>
                      <a:pt x="381" y="90"/>
                      <a:pt x="379" y="89"/>
                    </a:cubicBezTo>
                    <a:cubicBezTo>
                      <a:pt x="378" y="89"/>
                      <a:pt x="377" y="88"/>
                      <a:pt x="375" y="88"/>
                    </a:cubicBezTo>
                    <a:cubicBezTo>
                      <a:pt x="375" y="88"/>
                      <a:pt x="375" y="88"/>
                      <a:pt x="375" y="88"/>
                    </a:cubicBezTo>
                    <a:cubicBezTo>
                      <a:pt x="375" y="88"/>
                      <a:pt x="374" y="88"/>
                      <a:pt x="374" y="88"/>
                    </a:cubicBezTo>
                    <a:cubicBezTo>
                      <a:pt x="371" y="88"/>
                      <a:pt x="367" y="88"/>
                      <a:pt x="365" y="88"/>
                    </a:cubicBezTo>
                    <a:cubicBezTo>
                      <a:pt x="365" y="88"/>
                      <a:pt x="365" y="88"/>
                      <a:pt x="365" y="88"/>
                    </a:cubicBezTo>
                    <a:cubicBezTo>
                      <a:pt x="364" y="88"/>
                      <a:pt x="363" y="88"/>
                      <a:pt x="362" y="89"/>
                    </a:cubicBezTo>
                    <a:cubicBezTo>
                      <a:pt x="359" y="90"/>
                      <a:pt x="355" y="92"/>
                      <a:pt x="354" y="93"/>
                    </a:cubicBezTo>
                    <a:cubicBezTo>
                      <a:pt x="354" y="93"/>
                      <a:pt x="354" y="93"/>
                      <a:pt x="354" y="93"/>
                    </a:cubicBezTo>
                    <a:cubicBezTo>
                      <a:pt x="354" y="93"/>
                      <a:pt x="353" y="93"/>
                      <a:pt x="353" y="93"/>
                    </a:cubicBezTo>
                    <a:cubicBezTo>
                      <a:pt x="352" y="93"/>
                      <a:pt x="351" y="89"/>
                      <a:pt x="350" y="88"/>
                    </a:cubicBezTo>
                    <a:cubicBezTo>
                      <a:pt x="349" y="87"/>
                      <a:pt x="344" y="84"/>
                      <a:pt x="342" y="84"/>
                    </a:cubicBezTo>
                    <a:cubicBezTo>
                      <a:pt x="342" y="84"/>
                      <a:pt x="342" y="84"/>
                      <a:pt x="342" y="84"/>
                    </a:cubicBezTo>
                    <a:cubicBezTo>
                      <a:pt x="342" y="84"/>
                      <a:pt x="341" y="84"/>
                      <a:pt x="341" y="84"/>
                    </a:cubicBezTo>
                    <a:cubicBezTo>
                      <a:pt x="340" y="84"/>
                      <a:pt x="341" y="80"/>
                      <a:pt x="342" y="75"/>
                    </a:cubicBezTo>
                    <a:cubicBezTo>
                      <a:pt x="344" y="70"/>
                      <a:pt x="348" y="65"/>
                      <a:pt x="351" y="63"/>
                    </a:cubicBezTo>
                    <a:cubicBezTo>
                      <a:pt x="354" y="62"/>
                      <a:pt x="357" y="57"/>
                      <a:pt x="358" y="54"/>
                    </a:cubicBezTo>
                    <a:cubicBezTo>
                      <a:pt x="358" y="52"/>
                      <a:pt x="358" y="53"/>
                      <a:pt x="362" y="51"/>
                    </a:cubicBezTo>
                    <a:cubicBezTo>
                      <a:pt x="365" y="49"/>
                      <a:pt x="365" y="48"/>
                      <a:pt x="369" y="46"/>
                    </a:cubicBezTo>
                    <a:cubicBezTo>
                      <a:pt x="373" y="44"/>
                      <a:pt x="376" y="37"/>
                      <a:pt x="376" y="37"/>
                    </a:cubicBezTo>
                    <a:cubicBezTo>
                      <a:pt x="376" y="37"/>
                      <a:pt x="369" y="38"/>
                      <a:pt x="367" y="39"/>
                    </a:cubicBezTo>
                    <a:cubicBezTo>
                      <a:pt x="366" y="39"/>
                      <a:pt x="366" y="39"/>
                      <a:pt x="366" y="39"/>
                    </a:cubicBezTo>
                    <a:cubicBezTo>
                      <a:pt x="364" y="39"/>
                      <a:pt x="363" y="36"/>
                      <a:pt x="364" y="35"/>
                    </a:cubicBezTo>
                    <a:cubicBezTo>
                      <a:pt x="364" y="35"/>
                      <a:pt x="364" y="35"/>
                      <a:pt x="364" y="35"/>
                    </a:cubicBezTo>
                    <a:cubicBezTo>
                      <a:pt x="365" y="34"/>
                      <a:pt x="367" y="34"/>
                      <a:pt x="368" y="34"/>
                    </a:cubicBezTo>
                    <a:cubicBezTo>
                      <a:pt x="370" y="34"/>
                      <a:pt x="373" y="34"/>
                      <a:pt x="373" y="35"/>
                    </a:cubicBezTo>
                    <a:cubicBezTo>
                      <a:pt x="374" y="35"/>
                      <a:pt x="374" y="35"/>
                      <a:pt x="374" y="35"/>
                    </a:cubicBezTo>
                    <a:cubicBezTo>
                      <a:pt x="376" y="34"/>
                      <a:pt x="378" y="31"/>
                      <a:pt x="381" y="28"/>
                    </a:cubicBezTo>
                    <a:cubicBezTo>
                      <a:pt x="383" y="26"/>
                      <a:pt x="383" y="25"/>
                      <a:pt x="384" y="24"/>
                    </a:cubicBezTo>
                    <a:cubicBezTo>
                      <a:pt x="385" y="24"/>
                      <a:pt x="386" y="24"/>
                      <a:pt x="387" y="24"/>
                    </a:cubicBezTo>
                    <a:cubicBezTo>
                      <a:pt x="389" y="24"/>
                      <a:pt x="390" y="24"/>
                      <a:pt x="391" y="23"/>
                    </a:cubicBezTo>
                    <a:cubicBezTo>
                      <a:pt x="391" y="23"/>
                      <a:pt x="392" y="23"/>
                      <a:pt x="392" y="23"/>
                    </a:cubicBezTo>
                    <a:cubicBezTo>
                      <a:pt x="393" y="23"/>
                      <a:pt x="393" y="22"/>
                      <a:pt x="393" y="22"/>
                    </a:cubicBezTo>
                    <a:cubicBezTo>
                      <a:pt x="394" y="22"/>
                      <a:pt x="394" y="22"/>
                      <a:pt x="394" y="22"/>
                    </a:cubicBezTo>
                    <a:cubicBezTo>
                      <a:pt x="395" y="22"/>
                      <a:pt x="395" y="22"/>
                      <a:pt x="395" y="22"/>
                    </a:cubicBezTo>
                    <a:cubicBezTo>
                      <a:pt x="397" y="21"/>
                      <a:pt x="397" y="21"/>
                      <a:pt x="398" y="18"/>
                    </a:cubicBezTo>
                    <a:cubicBezTo>
                      <a:pt x="401" y="15"/>
                      <a:pt x="403" y="13"/>
                      <a:pt x="403" y="11"/>
                    </a:cubicBezTo>
                    <a:cubicBezTo>
                      <a:pt x="402" y="10"/>
                      <a:pt x="401" y="9"/>
                      <a:pt x="399" y="8"/>
                    </a:cubicBezTo>
                    <a:cubicBezTo>
                      <a:pt x="397" y="8"/>
                      <a:pt x="403" y="5"/>
                      <a:pt x="405" y="3"/>
                    </a:cubicBezTo>
                    <a:cubicBezTo>
                      <a:pt x="407" y="1"/>
                      <a:pt x="405" y="0"/>
                      <a:pt x="403"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18" name="Freeform 80"/>
              <p:cNvSpPr/>
              <p:nvPr/>
            </p:nvSpPr>
            <p:spPr bwMode="auto">
              <a:xfrm>
                <a:off x="4405313" y="5480050"/>
                <a:ext cx="187325" cy="44450"/>
              </a:xfrm>
              <a:custGeom>
                <a:gdLst>
                  <a:gd name="T0" fmla="*/ 46 w 50"/>
                  <a:gd name="T1" fmla="*/ 0 h 12"/>
                  <a:gd name="T2" fmla="*/ 39 w 50"/>
                  <a:gd name="T3" fmla="*/ 1 h 12"/>
                  <a:gd name="T4" fmla="*/ 38 w 50"/>
                  <a:gd name="T5" fmla="*/ 1 h 12"/>
                  <a:gd name="T6" fmla="*/ 35 w 50"/>
                  <a:gd name="T7" fmla="*/ 1 h 12"/>
                  <a:gd name="T8" fmla="*/ 32 w 50"/>
                  <a:gd name="T9" fmla="*/ 1 h 12"/>
                  <a:gd name="T10" fmla="*/ 27 w 50"/>
                  <a:gd name="T11" fmla="*/ 1 h 12"/>
                  <a:gd name="T12" fmla="*/ 19 w 50"/>
                  <a:gd name="T13" fmla="*/ 2 h 12"/>
                  <a:gd name="T14" fmla="*/ 10 w 50"/>
                  <a:gd name="T15" fmla="*/ 4 h 12"/>
                  <a:gd name="T16" fmla="*/ 0 w 50"/>
                  <a:gd name="T17" fmla="*/ 12 h 12"/>
                  <a:gd name="T18" fmla="*/ 9 w 50"/>
                  <a:gd name="T19" fmla="*/ 7 h 12"/>
                  <a:gd name="T20" fmla="*/ 11 w 50"/>
                  <a:gd name="T21" fmla="*/ 6 h 12"/>
                  <a:gd name="T22" fmla="*/ 15 w 50"/>
                  <a:gd name="T23" fmla="*/ 6 h 12"/>
                  <a:gd name="T24" fmla="*/ 19 w 50"/>
                  <a:gd name="T25" fmla="*/ 6 h 12"/>
                  <a:gd name="T26" fmla="*/ 19 w 50"/>
                  <a:gd name="T27" fmla="*/ 6 h 12"/>
                  <a:gd name="T28" fmla="*/ 28 w 50"/>
                  <a:gd name="T29" fmla="*/ 5 h 12"/>
                  <a:gd name="T30" fmla="*/ 29 w 50"/>
                  <a:gd name="T31" fmla="*/ 5 h 12"/>
                  <a:gd name="T32" fmla="*/ 36 w 50"/>
                  <a:gd name="T33" fmla="*/ 9 h 12"/>
                  <a:gd name="T34" fmla="*/ 36 w 50"/>
                  <a:gd name="T35" fmla="*/ 9 h 12"/>
                  <a:gd name="T36" fmla="*/ 39 w 50"/>
                  <a:gd name="T37" fmla="*/ 8 h 12"/>
                  <a:gd name="T38" fmla="*/ 50 w 50"/>
                  <a:gd name="T39" fmla="*/ 1 h 12"/>
                  <a:gd name="T40" fmla="*/ 46 w 50"/>
                  <a:gd name="T41" fmla="*/ 0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2">
                    <a:moveTo>
                      <a:pt x="46" y="0"/>
                    </a:moveTo>
                    <a:cubicBezTo>
                      <a:pt x="44" y="0"/>
                      <a:pt x="41" y="1"/>
                      <a:pt x="39" y="1"/>
                    </a:cubicBezTo>
                    <a:cubicBezTo>
                      <a:pt x="39" y="1"/>
                      <a:pt x="39" y="1"/>
                      <a:pt x="38" y="1"/>
                    </a:cubicBezTo>
                    <a:cubicBezTo>
                      <a:pt x="37" y="1"/>
                      <a:pt x="36" y="1"/>
                      <a:pt x="35" y="1"/>
                    </a:cubicBezTo>
                    <a:cubicBezTo>
                      <a:pt x="34" y="1"/>
                      <a:pt x="33" y="1"/>
                      <a:pt x="32" y="1"/>
                    </a:cubicBezTo>
                    <a:cubicBezTo>
                      <a:pt x="30" y="1"/>
                      <a:pt x="29" y="1"/>
                      <a:pt x="27" y="1"/>
                    </a:cubicBezTo>
                    <a:cubicBezTo>
                      <a:pt x="24" y="2"/>
                      <a:pt x="21" y="2"/>
                      <a:pt x="19" y="2"/>
                    </a:cubicBezTo>
                    <a:cubicBezTo>
                      <a:pt x="16" y="3"/>
                      <a:pt x="12" y="4"/>
                      <a:pt x="10" y="4"/>
                    </a:cubicBezTo>
                    <a:cubicBezTo>
                      <a:pt x="8" y="5"/>
                      <a:pt x="0" y="12"/>
                      <a:pt x="0" y="12"/>
                    </a:cubicBezTo>
                    <a:cubicBezTo>
                      <a:pt x="0" y="12"/>
                      <a:pt x="7" y="9"/>
                      <a:pt x="9" y="7"/>
                    </a:cubicBezTo>
                    <a:cubicBezTo>
                      <a:pt x="10" y="7"/>
                      <a:pt x="10" y="7"/>
                      <a:pt x="11" y="6"/>
                    </a:cubicBezTo>
                    <a:cubicBezTo>
                      <a:pt x="12" y="6"/>
                      <a:pt x="13" y="6"/>
                      <a:pt x="15" y="6"/>
                    </a:cubicBezTo>
                    <a:cubicBezTo>
                      <a:pt x="16" y="6"/>
                      <a:pt x="18" y="6"/>
                      <a:pt x="19" y="6"/>
                    </a:cubicBezTo>
                    <a:cubicBezTo>
                      <a:pt x="19" y="6"/>
                      <a:pt x="19" y="6"/>
                      <a:pt x="19" y="6"/>
                    </a:cubicBezTo>
                    <a:cubicBezTo>
                      <a:pt x="22" y="6"/>
                      <a:pt x="26" y="5"/>
                      <a:pt x="28" y="5"/>
                    </a:cubicBezTo>
                    <a:cubicBezTo>
                      <a:pt x="28" y="5"/>
                      <a:pt x="29" y="5"/>
                      <a:pt x="29" y="5"/>
                    </a:cubicBezTo>
                    <a:cubicBezTo>
                      <a:pt x="32" y="5"/>
                      <a:pt x="33" y="7"/>
                      <a:pt x="36" y="9"/>
                    </a:cubicBezTo>
                    <a:cubicBezTo>
                      <a:pt x="36" y="9"/>
                      <a:pt x="36" y="9"/>
                      <a:pt x="36" y="9"/>
                    </a:cubicBezTo>
                    <a:cubicBezTo>
                      <a:pt x="37" y="9"/>
                      <a:pt x="38" y="9"/>
                      <a:pt x="39" y="8"/>
                    </a:cubicBezTo>
                    <a:cubicBezTo>
                      <a:pt x="43" y="7"/>
                      <a:pt x="50" y="2"/>
                      <a:pt x="50" y="1"/>
                    </a:cubicBezTo>
                    <a:cubicBezTo>
                      <a:pt x="50" y="1"/>
                      <a:pt x="48" y="0"/>
                      <a:pt x="46"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19" name="Freeform 81"/>
              <p:cNvSpPr/>
              <p:nvPr/>
            </p:nvSpPr>
            <p:spPr bwMode="auto">
              <a:xfrm>
                <a:off x="4600575" y="5468938"/>
                <a:ext cx="107950" cy="44450"/>
              </a:xfrm>
              <a:custGeom>
                <a:gdLst>
                  <a:gd name="T0" fmla="*/ 21 w 29"/>
                  <a:gd name="T1" fmla="*/ 0 h 12"/>
                  <a:gd name="T2" fmla="*/ 14 w 29"/>
                  <a:gd name="T3" fmla="*/ 2 h 12"/>
                  <a:gd name="T4" fmla="*/ 8 w 29"/>
                  <a:gd name="T5" fmla="*/ 3 h 12"/>
                  <a:gd name="T6" fmla="*/ 6 w 29"/>
                  <a:gd name="T7" fmla="*/ 6 h 12"/>
                  <a:gd name="T8" fmla="*/ 0 w 29"/>
                  <a:gd name="T9" fmla="*/ 12 h 12"/>
                  <a:gd name="T10" fmla="*/ 8 w 29"/>
                  <a:gd name="T11" fmla="*/ 10 h 12"/>
                  <a:gd name="T12" fmla="*/ 16 w 29"/>
                  <a:gd name="T13" fmla="*/ 7 h 12"/>
                  <a:gd name="T14" fmla="*/ 27 w 29"/>
                  <a:gd name="T15" fmla="*/ 4 h 12"/>
                  <a:gd name="T16" fmla="*/ 27 w 29"/>
                  <a:gd name="T17" fmla="*/ 4 h 12"/>
                  <a:gd name="T18" fmla="*/ 25 w 29"/>
                  <a:gd name="T19" fmla="*/ 2 h 12"/>
                  <a:gd name="T20" fmla="*/ 25 w 29"/>
                  <a:gd name="T21" fmla="*/ 2 h 12"/>
                  <a:gd name="T22" fmla="*/ 25 w 29"/>
                  <a:gd name="T23" fmla="*/ 2 h 12"/>
                  <a:gd name="T24" fmla="*/ 21 w 29"/>
                  <a:gd name="T25" fmla="*/ 0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12">
                    <a:moveTo>
                      <a:pt x="21" y="0"/>
                    </a:moveTo>
                    <a:cubicBezTo>
                      <a:pt x="21" y="0"/>
                      <a:pt x="16" y="1"/>
                      <a:pt x="14" y="2"/>
                    </a:cubicBezTo>
                    <a:cubicBezTo>
                      <a:pt x="8" y="3"/>
                      <a:pt x="8" y="3"/>
                      <a:pt x="8" y="3"/>
                    </a:cubicBezTo>
                    <a:cubicBezTo>
                      <a:pt x="6" y="4"/>
                      <a:pt x="6" y="5"/>
                      <a:pt x="6" y="6"/>
                    </a:cubicBezTo>
                    <a:cubicBezTo>
                      <a:pt x="6" y="7"/>
                      <a:pt x="0" y="11"/>
                      <a:pt x="0" y="12"/>
                    </a:cubicBezTo>
                    <a:cubicBezTo>
                      <a:pt x="2" y="11"/>
                      <a:pt x="5" y="11"/>
                      <a:pt x="8" y="10"/>
                    </a:cubicBezTo>
                    <a:cubicBezTo>
                      <a:pt x="8" y="10"/>
                      <a:pt x="14" y="8"/>
                      <a:pt x="16" y="7"/>
                    </a:cubicBezTo>
                    <a:cubicBezTo>
                      <a:pt x="18" y="7"/>
                      <a:pt x="25" y="5"/>
                      <a:pt x="27" y="4"/>
                    </a:cubicBezTo>
                    <a:cubicBezTo>
                      <a:pt x="27" y="4"/>
                      <a:pt x="27" y="4"/>
                      <a:pt x="27" y="4"/>
                    </a:cubicBezTo>
                    <a:cubicBezTo>
                      <a:pt x="29" y="4"/>
                      <a:pt x="27" y="2"/>
                      <a:pt x="25" y="2"/>
                    </a:cubicBezTo>
                    <a:cubicBezTo>
                      <a:pt x="25" y="2"/>
                      <a:pt x="25" y="2"/>
                      <a:pt x="25" y="2"/>
                    </a:cubicBezTo>
                    <a:cubicBezTo>
                      <a:pt x="25" y="2"/>
                      <a:pt x="25" y="2"/>
                      <a:pt x="25" y="2"/>
                    </a:cubicBezTo>
                    <a:cubicBezTo>
                      <a:pt x="23" y="2"/>
                      <a:pt x="21" y="0"/>
                      <a:pt x="21"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20" name="Freeform 82"/>
              <p:cNvSpPr/>
              <p:nvPr/>
            </p:nvSpPr>
            <p:spPr bwMode="auto">
              <a:xfrm>
                <a:off x="4735513" y="5002213"/>
                <a:ext cx="112713" cy="77788"/>
              </a:xfrm>
              <a:custGeom>
                <a:gdLst>
                  <a:gd name="T0" fmla="*/ 26 w 30"/>
                  <a:gd name="T1" fmla="*/ 0 h 21"/>
                  <a:gd name="T2" fmla="*/ 26 w 30"/>
                  <a:gd name="T3" fmla="*/ 0 h 21"/>
                  <a:gd name="T4" fmla="*/ 25 w 30"/>
                  <a:gd name="T5" fmla="*/ 0 h 21"/>
                  <a:gd name="T6" fmla="*/ 19 w 30"/>
                  <a:gd name="T7" fmla="*/ 3 h 21"/>
                  <a:gd name="T8" fmla="*/ 17 w 30"/>
                  <a:gd name="T9" fmla="*/ 4 h 21"/>
                  <a:gd name="T10" fmla="*/ 17 w 30"/>
                  <a:gd name="T11" fmla="*/ 4 h 21"/>
                  <a:gd name="T12" fmla="*/ 9 w 30"/>
                  <a:gd name="T13" fmla="*/ 11 h 21"/>
                  <a:gd name="T14" fmla="*/ 1 w 30"/>
                  <a:gd name="T15" fmla="*/ 17 h 21"/>
                  <a:gd name="T16" fmla="*/ 1 w 30"/>
                  <a:gd name="T17" fmla="*/ 21 h 21"/>
                  <a:gd name="T18" fmla="*/ 5 w 30"/>
                  <a:gd name="T19" fmla="*/ 19 h 21"/>
                  <a:gd name="T20" fmla="*/ 12 w 30"/>
                  <a:gd name="T21" fmla="*/ 12 h 21"/>
                  <a:gd name="T22" fmla="*/ 22 w 30"/>
                  <a:gd name="T23" fmla="*/ 7 h 21"/>
                  <a:gd name="T24" fmla="*/ 29 w 30"/>
                  <a:gd name="T25" fmla="*/ 3 h 21"/>
                  <a:gd name="T26" fmla="*/ 26 w 30"/>
                  <a:gd name="T27" fmla="*/ 0 h 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21">
                    <a:moveTo>
                      <a:pt x="26" y="0"/>
                    </a:moveTo>
                    <a:cubicBezTo>
                      <a:pt x="26" y="0"/>
                      <a:pt x="26" y="0"/>
                      <a:pt x="26" y="0"/>
                    </a:cubicBezTo>
                    <a:cubicBezTo>
                      <a:pt x="25" y="0"/>
                      <a:pt x="25" y="0"/>
                      <a:pt x="25" y="0"/>
                    </a:cubicBezTo>
                    <a:cubicBezTo>
                      <a:pt x="24" y="2"/>
                      <a:pt x="21" y="3"/>
                      <a:pt x="19" y="3"/>
                    </a:cubicBezTo>
                    <a:cubicBezTo>
                      <a:pt x="18" y="4"/>
                      <a:pt x="17" y="4"/>
                      <a:pt x="17" y="4"/>
                    </a:cubicBezTo>
                    <a:cubicBezTo>
                      <a:pt x="17" y="4"/>
                      <a:pt x="17" y="4"/>
                      <a:pt x="17" y="4"/>
                    </a:cubicBezTo>
                    <a:cubicBezTo>
                      <a:pt x="15" y="4"/>
                      <a:pt x="9" y="11"/>
                      <a:pt x="9" y="11"/>
                    </a:cubicBezTo>
                    <a:cubicBezTo>
                      <a:pt x="9" y="11"/>
                      <a:pt x="2" y="16"/>
                      <a:pt x="1" y="17"/>
                    </a:cubicBezTo>
                    <a:cubicBezTo>
                      <a:pt x="0" y="18"/>
                      <a:pt x="1" y="21"/>
                      <a:pt x="1" y="21"/>
                    </a:cubicBezTo>
                    <a:cubicBezTo>
                      <a:pt x="2" y="21"/>
                      <a:pt x="4" y="20"/>
                      <a:pt x="5" y="19"/>
                    </a:cubicBezTo>
                    <a:cubicBezTo>
                      <a:pt x="5" y="19"/>
                      <a:pt x="11" y="14"/>
                      <a:pt x="12" y="12"/>
                    </a:cubicBezTo>
                    <a:cubicBezTo>
                      <a:pt x="14" y="11"/>
                      <a:pt x="19" y="9"/>
                      <a:pt x="22" y="7"/>
                    </a:cubicBezTo>
                    <a:cubicBezTo>
                      <a:pt x="25" y="6"/>
                      <a:pt x="26" y="4"/>
                      <a:pt x="29" y="3"/>
                    </a:cubicBezTo>
                    <a:cubicBezTo>
                      <a:pt x="30" y="2"/>
                      <a:pt x="28" y="0"/>
                      <a:pt x="26"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21" name="Freeform 83"/>
              <p:cNvSpPr/>
              <p:nvPr/>
            </p:nvSpPr>
            <p:spPr bwMode="auto">
              <a:xfrm>
                <a:off x="4859338" y="4900613"/>
                <a:ext cx="120650" cy="71438"/>
              </a:xfrm>
              <a:custGeom>
                <a:gdLst>
                  <a:gd name="T0" fmla="*/ 12 w 32"/>
                  <a:gd name="T1" fmla="*/ 0 h 19"/>
                  <a:gd name="T2" fmla="*/ 9 w 32"/>
                  <a:gd name="T3" fmla="*/ 3 h 19"/>
                  <a:gd name="T4" fmla="*/ 4 w 32"/>
                  <a:gd name="T5" fmla="*/ 11 h 19"/>
                  <a:gd name="T6" fmla="*/ 0 w 32"/>
                  <a:gd name="T7" fmla="*/ 17 h 19"/>
                  <a:gd name="T8" fmla="*/ 0 w 32"/>
                  <a:gd name="T9" fmla="*/ 17 h 19"/>
                  <a:gd name="T10" fmla="*/ 5 w 32"/>
                  <a:gd name="T11" fmla="*/ 18 h 19"/>
                  <a:gd name="T12" fmla="*/ 13 w 32"/>
                  <a:gd name="T13" fmla="*/ 19 h 19"/>
                  <a:gd name="T14" fmla="*/ 14 w 32"/>
                  <a:gd name="T15" fmla="*/ 18 h 19"/>
                  <a:gd name="T16" fmla="*/ 15 w 32"/>
                  <a:gd name="T17" fmla="*/ 18 h 19"/>
                  <a:gd name="T18" fmla="*/ 21 w 32"/>
                  <a:gd name="T19" fmla="*/ 16 h 19"/>
                  <a:gd name="T20" fmla="*/ 28 w 32"/>
                  <a:gd name="T21" fmla="*/ 18 h 19"/>
                  <a:gd name="T22" fmla="*/ 29 w 32"/>
                  <a:gd name="T23" fmla="*/ 18 h 19"/>
                  <a:gd name="T24" fmla="*/ 30 w 32"/>
                  <a:gd name="T25" fmla="*/ 17 h 19"/>
                  <a:gd name="T26" fmla="*/ 25 w 32"/>
                  <a:gd name="T27" fmla="*/ 8 h 19"/>
                  <a:gd name="T28" fmla="*/ 22 w 32"/>
                  <a:gd name="T29" fmla="*/ 6 h 19"/>
                  <a:gd name="T30" fmla="*/ 21 w 32"/>
                  <a:gd name="T31" fmla="*/ 6 h 19"/>
                  <a:gd name="T32" fmla="*/ 18 w 32"/>
                  <a:gd name="T33" fmla="*/ 6 h 19"/>
                  <a:gd name="T34" fmla="*/ 14 w 32"/>
                  <a:gd name="T35" fmla="*/ 5 h 19"/>
                  <a:gd name="T36" fmla="*/ 12 w 32"/>
                  <a:gd name="T37" fmla="*/ 0 h 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19">
                    <a:moveTo>
                      <a:pt x="12" y="0"/>
                    </a:moveTo>
                    <a:cubicBezTo>
                      <a:pt x="11" y="1"/>
                      <a:pt x="10" y="2"/>
                      <a:pt x="9" y="3"/>
                    </a:cubicBezTo>
                    <a:cubicBezTo>
                      <a:pt x="8" y="4"/>
                      <a:pt x="6" y="10"/>
                      <a:pt x="4" y="11"/>
                    </a:cubicBezTo>
                    <a:cubicBezTo>
                      <a:pt x="2" y="12"/>
                      <a:pt x="0" y="17"/>
                      <a:pt x="0" y="17"/>
                    </a:cubicBezTo>
                    <a:cubicBezTo>
                      <a:pt x="0" y="17"/>
                      <a:pt x="0" y="17"/>
                      <a:pt x="0" y="17"/>
                    </a:cubicBezTo>
                    <a:cubicBezTo>
                      <a:pt x="0" y="17"/>
                      <a:pt x="2" y="17"/>
                      <a:pt x="5" y="18"/>
                    </a:cubicBezTo>
                    <a:cubicBezTo>
                      <a:pt x="8" y="18"/>
                      <a:pt x="11" y="19"/>
                      <a:pt x="13" y="19"/>
                    </a:cubicBezTo>
                    <a:cubicBezTo>
                      <a:pt x="13" y="19"/>
                      <a:pt x="14" y="18"/>
                      <a:pt x="14" y="18"/>
                    </a:cubicBezTo>
                    <a:cubicBezTo>
                      <a:pt x="15" y="18"/>
                      <a:pt x="15" y="18"/>
                      <a:pt x="15" y="18"/>
                    </a:cubicBezTo>
                    <a:cubicBezTo>
                      <a:pt x="17" y="18"/>
                      <a:pt x="21" y="16"/>
                      <a:pt x="21" y="16"/>
                    </a:cubicBezTo>
                    <a:cubicBezTo>
                      <a:pt x="21" y="16"/>
                      <a:pt x="25" y="18"/>
                      <a:pt x="28" y="18"/>
                    </a:cubicBezTo>
                    <a:cubicBezTo>
                      <a:pt x="28" y="18"/>
                      <a:pt x="29" y="18"/>
                      <a:pt x="29" y="18"/>
                    </a:cubicBezTo>
                    <a:cubicBezTo>
                      <a:pt x="29" y="18"/>
                      <a:pt x="30" y="17"/>
                      <a:pt x="30" y="17"/>
                    </a:cubicBezTo>
                    <a:cubicBezTo>
                      <a:pt x="32" y="16"/>
                      <a:pt x="25" y="10"/>
                      <a:pt x="25" y="8"/>
                    </a:cubicBezTo>
                    <a:cubicBezTo>
                      <a:pt x="25" y="7"/>
                      <a:pt x="24" y="6"/>
                      <a:pt x="22" y="6"/>
                    </a:cubicBezTo>
                    <a:cubicBezTo>
                      <a:pt x="22" y="6"/>
                      <a:pt x="21" y="6"/>
                      <a:pt x="21" y="6"/>
                    </a:cubicBezTo>
                    <a:cubicBezTo>
                      <a:pt x="20" y="6"/>
                      <a:pt x="19" y="6"/>
                      <a:pt x="18" y="6"/>
                    </a:cubicBezTo>
                    <a:cubicBezTo>
                      <a:pt x="16" y="6"/>
                      <a:pt x="14" y="6"/>
                      <a:pt x="14" y="5"/>
                    </a:cubicBezTo>
                    <a:cubicBezTo>
                      <a:pt x="14" y="3"/>
                      <a:pt x="12" y="0"/>
                      <a:pt x="12"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22" name="Freeform 84"/>
              <p:cNvSpPr/>
              <p:nvPr/>
            </p:nvSpPr>
            <p:spPr bwMode="auto">
              <a:xfrm>
                <a:off x="4352925" y="4749800"/>
                <a:ext cx="119063" cy="63500"/>
              </a:xfrm>
              <a:custGeom>
                <a:gdLst>
                  <a:gd name="T0" fmla="*/ 12 w 32"/>
                  <a:gd name="T1" fmla="*/ 0 h 17"/>
                  <a:gd name="T2" fmla="*/ 11 w 32"/>
                  <a:gd name="T3" fmla="*/ 0 h 17"/>
                  <a:gd name="T4" fmla="*/ 8 w 32"/>
                  <a:gd name="T5" fmla="*/ 5 h 17"/>
                  <a:gd name="T6" fmla="*/ 7 w 32"/>
                  <a:gd name="T7" fmla="*/ 9 h 17"/>
                  <a:gd name="T8" fmla="*/ 1 w 32"/>
                  <a:gd name="T9" fmla="*/ 16 h 17"/>
                  <a:gd name="T10" fmla="*/ 5 w 32"/>
                  <a:gd name="T11" fmla="*/ 17 h 17"/>
                  <a:gd name="T12" fmla="*/ 11 w 32"/>
                  <a:gd name="T13" fmla="*/ 17 h 17"/>
                  <a:gd name="T14" fmla="*/ 20 w 32"/>
                  <a:gd name="T15" fmla="*/ 10 h 17"/>
                  <a:gd name="T16" fmla="*/ 21 w 32"/>
                  <a:gd name="T17" fmla="*/ 9 h 17"/>
                  <a:gd name="T18" fmla="*/ 23 w 32"/>
                  <a:gd name="T19" fmla="*/ 9 h 17"/>
                  <a:gd name="T20" fmla="*/ 26 w 32"/>
                  <a:gd name="T21" fmla="*/ 9 h 17"/>
                  <a:gd name="T22" fmla="*/ 29 w 32"/>
                  <a:gd name="T23" fmla="*/ 10 h 17"/>
                  <a:gd name="T24" fmla="*/ 30 w 32"/>
                  <a:gd name="T25" fmla="*/ 10 h 17"/>
                  <a:gd name="T26" fmla="*/ 30 w 32"/>
                  <a:gd name="T27" fmla="*/ 10 h 17"/>
                  <a:gd name="T28" fmla="*/ 30 w 32"/>
                  <a:gd name="T29" fmla="*/ 5 h 17"/>
                  <a:gd name="T30" fmla="*/ 30 w 32"/>
                  <a:gd name="T31" fmla="*/ 5 h 17"/>
                  <a:gd name="T32" fmla="*/ 29 w 32"/>
                  <a:gd name="T33" fmla="*/ 5 h 17"/>
                  <a:gd name="T34" fmla="*/ 24 w 32"/>
                  <a:gd name="T35" fmla="*/ 2 h 17"/>
                  <a:gd name="T36" fmla="*/ 20 w 32"/>
                  <a:gd name="T37" fmla="*/ 1 h 17"/>
                  <a:gd name="T38" fmla="*/ 17 w 32"/>
                  <a:gd name="T39" fmla="*/ 1 h 17"/>
                  <a:gd name="T40" fmla="*/ 12 w 32"/>
                  <a:gd name="T41" fmla="*/ 0 h 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17">
                    <a:moveTo>
                      <a:pt x="12" y="0"/>
                    </a:moveTo>
                    <a:cubicBezTo>
                      <a:pt x="11" y="0"/>
                      <a:pt x="11" y="0"/>
                      <a:pt x="11" y="0"/>
                    </a:cubicBezTo>
                    <a:cubicBezTo>
                      <a:pt x="10" y="1"/>
                      <a:pt x="8" y="5"/>
                      <a:pt x="8" y="5"/>
                    </a:cubicBezTo>
                    <a:cubicBezTo>
                      <a:pt x="7" y="7"/>
                      <a:pt x="7" y="8"/>
                      <a:pt x="7" y="9"/>
                    </a:cubicBezTo>
                    <a:cubicBezTo>
                      <a:pt x="7" y="9"/>
                      <a:pt x="2" y="15"/>
                      <a:pt x="1" y="16"/>
                    </a:cubicBezTo>
                    <a:cubicBezTo>
                      <a:pt x="0" y="17"/>
                      <a:pt x="3" y="17"/>
                      <a:pt x="5" y="17"/>
                    </a:cubicBezTo>
                    <a:cubicBezTo>
                      <a:pt x="8" y="17"/>
                      <a:pt x="11" y="17"/>
                      <a:pt x="11" y="17"/>
                    </a:cubicBezTo>
                    <a:cubicBezTo>
                      <a:pt x="11" y="17"/>
                      <a:pt x="18" y="12"/>
                      <a:pt x="20" y="10"/>
                    </a:cubicBezTo>
                    <a:cubicBezTo>
                      <a:pt x="20" y="9"/>
                      <a:pt x="21" y="9"/>
                      <a:pt x="21" y="9"/>
                    </a:cubicBezTo>
                    <a:cubicBezTo>
                      <a:pt x="21" y="9"/>
                      <a:pt x="22" y="9"/>
                      <a:pt x="23" y="9"/>
                    </a:cubicBezTo>
                    <a:cubicBezTo>
                      <a:pt x="24" y="9"/>
                      <a:pt x="25" y="9"/>
                      <a:pt x="26" y="9"/>
                    </a:cubicBezTo>
                    <a:cubicBezTo>
                      <a:pt x="27" y="10"/>
                      <a:pt x="28" y="10"/>
                      <a:pt x="29" y="10"/>
                    </a:cubicBezTo>
                    <a:cubicBezTo>
                      <a:pt x="29" y="10"/>
                      <a:pt x="30" y="10"/>
                      <a:pt x="30" y="10"/>
                    </a:cubicBezTo>
                    <a:cubicBezTo>
                      <a:pt x="30" y="10"/>
                      <a:pt x="30" y="10"/>
                      <a:pt x="30" y="10"/>
                    </a:cubicBezTo>
                    <a:cubicBezTo>
                      <a:pt x="32" y="9"/>
                      <a:pt x="31" y="5"/>
                      <a:pt x="30" y="5"/>
                    </a:cubicBezTo>
                    <a:cubicBezTo>
                      <a:pt x="30" y="5"/>
                      <a:pt x="30" y="5"/>
                      <a:pt x="30" y="5"/>
                    </a:cubicBezTo>
                    <a:cubicBezTo>
                      <a:pt x="30" y="5"/>
                      <a:pt x="30" y="5"/>
                      <a:pt x="29" y="5"/>
                    </a:cubicBezTo>
                    <a:cubicBezTo>
                      <a:pt x="28" y="5"/>
                      <a:pt x="25" y="2"/>
                      <a:pt x="24" y="2"/>
                    </a:cubicBezTo>
                    <a:cubicBezTo>
                      <a:pt x="23" y="1"/>
                      <a:pt x="22" y="1"/>
                      <a:pt x="20" y="1"/>
                    </a:cubicBezTo>
                    <a:cubicBezTo>
                      <a:pt x="19" y="1"/>
                      <a:pt x="17" y="1"/>
                      <a:pt x="17" y="1"/>
                    </a:cubicBezTo>
                    <a:cubicBezTo>
                      <a:pt x="17" y="1"/>
                      <a:pt x="13" y="1"/>
                      <a:pt x="12"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23" name="Freeform 85"/>
              <p:cNvSpPr/>
              <p:nvPr/>
            </p:nvSpPr>
            <p:spPr bwMode="auto">
              <a:xfrm>
                <a:off x="4306888" y="4505325"/>
                <a:ext cx="500063" cy="236538"/>
              </a:xfrm>
              <a:custGeom>
                <a:gdLst>
                  <a:gd name="T0" fmla="*/ 55 w 133"/>
                  <a:gd name="T1" fmla="*/ 1 h 63"/>
                  <a:gd name="T2" fmla="*/ 46 w 133"/>
                  <a:gd name="T3" fmla="*/ 4 h 63"/>
                  <a:gd name="T4" fmla="*/ 37 w 133"/>
                  <a:gd name="T5" fmla="*/ 6 h 63"/>
                  <a:gd name="T6" fmla="*/ 21 w 133"/>
                  <a:gd name="T7" fmla="*/ 23 h 63"/>
                  <a:gd name="T8" fmla="*/ 20 w 133"/>
                  <a:gd name="T9" fmla="*/ 24 h 63"/>
                  <a:gd name="T10" fmla="*/ 23 w 133"/>
                  <a:gd name="T11" fmla="*/ 9 h 63"/>
                  <a:gd name="T12" fmla="*/ 22 w 133"/>
                  <a:gd name="T13" fmla="*/ 9 h 63"/>
                  <a:gd name="T14" fmla="*/ 17 w 133"/>
                  <a:gd name="T15" fmla="*/ 11 h 63"/>
                  <a:gd name="T16" fmla="*/ 15 w 133"/>
                  <a:gd name="T17" fmla="*/ 12 h 63"/>
                  <a:gd name="T18" fmla="*/ 0 w 133"/>
                  <a:gd name="T19" fmla="*/ 32 h 63"/>
                  <a:gd name="T20" fmla="*/ 13 w 133"/>
                  <a:gd name="T21" fmla="*/ 33 h 63"/>
                  <a:gd name="T22" fmla="*/ 7 w 133"/>
                  <a:gd name="T23" fmla="*/ 40 h 63"/>
                  <a:gd name="T24" fmla="*/ 12 w 133"/>
                  <a:gd name="T25" fmla="*/ 39 h 63"/>
                  <a:gd name="T26" fmla="*/ 18 w 133"/>
                  <a:gd name="T27" fmla="*/ 38 h 63"/>
                  <a:gd name="T28" fmla="*/ 21 w 133"/>
                  <a:gd name="T29" fmla="*/ 38 h 63"/>
                  <a:gd name="T30" fmla="*/ 40 w 133"/>
                  <a:gd name="T31" fmla="*/ 32 h 63"/>
                  <a:gd name="T32" fmla="*/ 41 w 133"/>
                  <a:gd name="T33" fmla="*/ 32 h 63"/>
                  <a:gd name="T34" fmla="*/ 52 w 133"/>
                  <a:gd name="T35" fmla="*/ 29 h 63"/>
                  <a:gd name="T36" fmla="*/ 60 w 133"/>
                  <a:gd name="T37" fmla="*/ 26 h 63"/>
                  <a:gd name="T38" fmla="*/ 70 w 133"/>
                  <a:gd name="T39" fmla="*/ 30 h 63"/>
                  <a:gd name="T40" fmla="*/ 73 w 133"/>
                  <a:gd name="T41" fmla="*/ 30 h 63"/>
                  <a:gd name="T42" fmla="*/ 83 w 133"/>
                  <a:gd name="T43" fmla="*/ 38 h 63"/>
                  <a:gd name="T44" fmla="*/ 82 w 133"/>
                  <a:gd name="T45" fmla="*/ 47 h 63"/>
                  <a:gd name="T46" fmla="*/ 72 w 133"/>
                  <a:gd name="T47" fmla="*/ 51 h 63"/>
                  <a:gd name="T48" fmla="*/ 67 w 133"/>
                  <a:gd name="T49" fmla="*/ 53 h 63"/>
                  <a:gd name="T50" fmla="*/ 60 w 133"/>
                  <a:gd name="T51" fmla="*/ 55 h 63"/>
                  <a:gd name="T52" fmla="*/ 60 w 133"/>
                  <a:gd name="T53" fmla="*/ 63 h 63"/>
                  <a:gd name="T54" fmla="*/ 69 w 133"/>
                  <a:gd name="T55" fmla="*/ 57 h 63"/>
                  <a:gd name="T56" fmla="*/ 76 w 133"/>
                  <a:gd name="T57" fmla="*/ 55 h 63"/>
                  <a:gd name="T58" fmla="*/ 77 w 133"/>
                  <a:gd name="T59" fmla="*/ 55 h 63"/>
                  <a:gd name="T60" fmla="*/ 89 w 133"/>
                  <a:gd name="T61" fmla="*/ 61 h 63"/>
                  <a:gd name="T62" fmla="*/ 101 w 133"/>
                  <a:gd name="T63" fmla="*/ 63 h 63"/>
                  <a:gd name="T64" fmla="*/ 114 w 133"/>
                  <a:gd name="T65" fmla="*/ 60 h 63"/>
                  <a:gd name="T66" fmla="*/ 108 w 133"/>
                  <a:gd name="T67" fmla="*/ 57 h 63"/>
                  <a:gd name="T68" fmla="*/ 100 w 133"/>
                  <a:gd name="T69" fmla="*/ 52 h 63"/>
                  <a:gd name="T70" fmla="*/ 103 w 133"/>
                  <a:gd name="T71" fmla="*/ 51 h 63"/>
                  <a:gd name="T72" fmla="*/ 117 w 133"/>
                  <a:gd name="T73" fmla="*/ 54 h 63"/>
                  <a:gd name="T74" fmla="*/ 116 w 133"/>
                  <a:gd name="T75" fmla="*/ 43 h 63"/>
                  <a:gd name="T76" fmla="*/ 106 w 133"/>
                  <a:gd name="T77" fmla="*/ 35 h 63"/>
                  <a:gd name="T78" fmla="*/ 110 w 133"/>
                  <a:gd name="T79" fmla="*/ 33 h 63"/>
                  <a:gd name="T80" fmla="*/ 123 w 133"/>
                  <a:gd name="T81" fmla="*/ 39 h 63"/>
                  <a:gd name="T82" fmla="*/ 128 w 133"/>
                  <a:gd name="T83" fmla="*/ 33 h 63"/>
                  <a:gd name="T84" fmla="*/ 132 w 133"/>
                  <a:gd name="T85" fmla="*/ 25 h 63"/>
                  <a:gd name="T86" fmla="*/ 126 w 133"/>
                  <a:gd name="T87" fmla="*/ 26 h 63"/>
                  <a:gd name="T88" fmla="*/ 119 w 133"/>
                  <a:gd name="T89" fmla="*/ 22 h 63"/>
                  <a:gd name="T90" fmla="*/ 110 w 133"/>
                  <a:gd name="T91" fmla="*/ 23 h 63"/>
                  <a:gd name="T92" fmla="*/ 107 w 133"/>
                  <a:gd name="T93" fmla="*/ 13 h 63"/>
                  <a:gd name="T94" fmla="*/ 100 w 133"/>
                  <a:gd name="T95" fmla="*/ 11 h 63"/>
                  <a:gd name="T96" fmla="*/ 92 w 133"/>
                  <a:gd name="T97" fmla="*/ 10 h 63"/>
                  <a:gd name="T98" fmla="*/ 74 w 133"/>
                  <a:gd name="T99" fmla="*/ 8 h 63"/>
                  <a:gd name="T100" fmla="*/ 73 w 133"/>
                  <a:gd name="T101" fmla="*/ 8 h 63"/>
                  <a:gd name="T102" fmla="*/ 66 w 133"/>
                  <a:gd name="T103" fmla="*/ 7 h 63"/>
                  <a:gd name="T104" fmla="*/ 55 w 133"/>
                  <a:gd name="T105" fmla="*/ 14 h 63"/>
                  <a:gd name="T106" fmla="*/ 54 w 133"/>
                  <a:gd name="T107" fmla="*/ 14 h 63"/>
                  <a:gd name="T108" fmla="*/ 63 w 133"/>
                  <a:gd name="T109" fmla="*/ 4 h 63"/>
                  <a:gd name="T110" fmla="*/ 59 w 133"/>
                  <a:gd name="T111" fmla="*/ 0 h 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 h="62">
                    <a:moveTo>
                      <a:pt x="59" y="0"/>
                    </a:moveTo>
                    <a:cubicBezTo>
                      <a:pt x="58" y="0"/>
                      <a:pt x="56" y="0"/>
                      <a:pt x="55" y="1"/>
                    </a:cubicBezTo>
                    <a:cubicBezTo>
                      <a:pt x="53" y="1"/>
                      <a:pt x="50" y="3"/>
                      <a:pt x="49" y="3"/>
                    </a:cubicBezTo>
                    <a:cubicBezTo>
                      <a:pt x="48" y="3"/>
                      <a:pt x="47" y="4"/>
                      <a:pt x="46" y="4"/>
                    </a:cubicBezTo>
                    <a:cubicBezTo>
                      <a:pt x="43" y="5"/>
                      <a:pt x="39" y="6"/>
                      <a:pt x="38" y="6"/>
                    </a:cubicBezTo>
                    <a:cubicBezTo>
                      <a:pt x="37" y="6"/>
                      <a:pt x="37" y="6"/>
                      <a:pt x="37" y="6"/>
                    </a:cubicBezTo>
                    <a:cubicBezTo>
                      <a:pt x="35" y="7"/>
                      <a:pt x="29" y="11"/>
                      <a:pt x="27" y="12"/>
                    </a:cubicBezTo>
                    <a:cubicBezTo>
                      <a:pt x="25" y="13"/>
                      <a:pt x="22" y="21"/>
                      <a:pt x="21" y="23"/>
                    </a:cubicBezTo>
                    <a:cubicBezTo>
                      <a:pt x="21" y="24"/>
                      <a:pt x="20" y="24"/>
                      <a:pt x="20" y="24"/>
                    </a:cubicBezTo>
                    <a:cubicBezTo>
                      <a:pt x="20" y="24"/>
                      <a:pt x="20" y="24"/>
                      <a:pt x="20" y="24"/>
                    </a:cubicBezTo>
                    <a:cubicBezTo>
                      <a:pt x="19" y="24"/>
                      <a:pt x="18" y="23"/>
                      <a:pt x="17" y="21"/>
                    </a:cubicBezTo>
                    <a:cubicBezTo>
                      <a:pt x="16" y="19"/>
                      <a:pt x="22" y="10"/>
                      <a:pt x="23" y="9"/>
                    </a:cubicBezTo>
                    <a:cubicBezTo>
                      <a:pt x="23" y="9"/>
                      <a:pt x="23" y="9"/>
                      <a:pt x="23" y="9"/>
                    </a:cubicBezTo>
                    <a:cubicBezTo>
                      <a:pt x="23" y="9"/>
                      <a:pt x="22" y="9"/>
                      <a:pt x="22" y="9"/>
                    </a:cubicBezTo>
                    <a:cubicBezTo>
                      <a:pt x="21" y="9"/>
                      <a:pt x="21" y="10"/>
                      <a:pt x="20" y="10"/>
                    </a:cubicBezTo>
                    <a:cubicBezTo>
                      <a:pt x="19" y="10"/>
                      <a:pt x="18" y="11"/>
                      <a:pt x="17" y="11"/>
                    </a:cubicBezTo>
                    <a:cubicBezTo>
                      <a:pt x="16" y="11"/>
                      <a:pt x="16" y="11"/>
                      <a:pt x="15" y="11"/>
                    </a:cubicBezTo>
                    <a:cubicBezTo>
                      <a:pt x="15" y="12"/>
                      <a:pt x="15" y="12"/>
                      <a:pt x="15" y="12"/>
                    </a:cubicBezTo>
                    <a:cubicBezTo>
                      <a:pt x="12" y="13"/>
                      <a:pt x="7" y="18"/>
                      <a:pt x="5" y="20"/>
                    </a:cubicBezTo>
                    <a:cubicBezTo>
                      <a:pt x="2" y="22"/>
                      <a:pt x="0" y="30"/>
                      <a:pt x="0" y="32"/>
                    </a:cubicBezTo>
                    <a:cubicBezTo>
                      <a:pt x="1" y="33"/>
                      <a:pt x="4" y="34"/>
                      <a:pt x="7" y="34"/>
                    </a:cubicBezTo>
                    <a:cubicBezTo>
                      <a:pt x="10" y="34"/>
                      <a:pt x="13" y="33"/>
                      <a:pt x="13" y="33"/>
                    </a:cubicBezTo>
                    <a:cubicBezTo>
                      <a:pt x="9" y="35"/>
                      <a:pt x="6" y="36"/>
                      <a:pt x="2" y="37"/>
                    </a:cubicBezTo>
                    <a:cubicBezTo>
                      <a:pt x="2" y="37"/>
                      <a:pt x="6" y="39"/>
                      <a:pt x="7" y="40"/>
                    </a:cubicBezTo>
                    <a:cubicBezTo>
                      <a:pt x="7" y="40"/>
                      <a:pt x="7" y="40"/>
                      <a:pt x="7" y="40"/>
                    </a:cubicBezTo>
                    <a:cubicBezTo>
                      <a:pt x="8" y="40"/>
                      <a:pt x="10" y="39"/>
                      <a:pt x="12" y="39"/>
                    </a:cubicBezTo>
                    <a:cubicBezTo>
                      <a:pt x="14" y="38"/>
                      <a:pt x="16" y="38"/>
                      <a:pt x="17" y="38"/>
                    </a:cubicBezTo>
                    <a:cubicBezTo>
                      <a:pt x="17" y="38"/>
                      <a:pt x="18" y="38"/>
                      <a:pt x="18" y="38"/>
                    </a:cubicBezTo>
                    <a:cubicBezTo>
                      <a:pt x="18" y="38"/>
                      <a:pt x="18" y="38"/>
                      <a:pt x="19" y="38"/>
                    </a:cubicBezTo>
                    <a:cubicBezTo>
                      <a:pt x="19" y="38"/>
                      <a:pt x="20" y="38"/>
                      <a:pt x="21" y="38"/>
                    </a:cubicBezTo>
                    <a:cubicBezTo>
                      <a:pt x="23" y="37"/>
                      <a:pt x="26" y="35"/>
                      <a:pt x="28" y="35"/>
                    </a:cubicBezTo>
                    <a:cubicBezTo>
                      <a:pt x="29" y="34"/>
                      <a:pt x="37" y="32"/>
                      <a:pt x="40" y="32"/>
                    </a:cubicBezTo>
                    <a:cubicBezTo>
                      <a:pt x="40" y="32"/>
                      <a:pt x="40" y="32"/>
                      <a:pt x="41" y="32"/>
                    </a:cubicBezTo>
                    <a:cubicBezTo>
                      <a:pt x="41" y="32"/>
                      <a:pt x="41" y="32"/>
                      <a:pt x="41" y="32"/>
                    </a:cubicBezTo>
                    <a:cubicBezTo>
                      <a:pt x="43" y="32"/>
                      <a:pt x="46" y="31"/>
                      <a:pt x="48" y="31"/>
                    </a:cubicBezTo>
                    <a:cubicBezTo>
                      <a:pt x="50" y="30"/>
                      <a:pt x="51" y="30"/>
                      <a:pt x="52" y="29"/>
                    </a:cubicBezTo>
                    <a:cubicBezTo>
                      <a:pt x="54" y="28"/>
                      <a:pt x="52" y="23"/>
                      <a:pt x="52" y="23"/>
                    </a:cubicBezTo>
                    <a:cubicBezTo>
                      <a:pt x="52" y="23"/>
                      <a:pt x="58" y="25"/>
                      <a:pt x="60" y="26"/>
                    </a:cubicBezTo>
                    <a:cubicBezTo>
                      <a:pt x="62" y="26"/>
                      <a:pt x="65" y="27"/>
                      <a:pt x="66" y="29"/>
                    </a:cubicBezTo>
                    <a:cubicBezTo>
                      <a:pt x="67" y="30"/>
                      <a:pt x="68" y="30"/>
                      <a:pt x="70" y="30"/>
                    </a:cubicBezTo>
                    <a:cubicBezTo>
                      <a:pt x="71" y="30"/>
                      <a:pt x="72" y="30"/>
                      <a:pt x="72" y="30"/>
                    </a:cubicBezTo>
                    <a:cubicBezTo>
                      <a:pt x="72" y="30"/>
                      <a:pt x="72" y="30"/>
                      <a:pt x="73" y="30"/>
                    </a:cubicBezTo>
                    <a:cubicBezTo>
                      <a:pt x="75" y="30"/>
                      <a:pt x="81" y="32"/>
                      <a:pt x="82" y="32"/>
                    </a:cubicBezTo>
                    <a:cubicBezTo>
                      <a:pt x="82" y="33"/>
                      <a:pt x="85" y="38"/>
                      <a:pt x="83" y="38"/>
                    </a:cubicBezTo>
                    <a:cubicBezTo>
                      <a:pt x="82" y="39"/>
                      <a:pt x="78" y="42"/>
                      <a:pt x="76" y="43"/>
                    </a:cubicBezTo>
                    <a:cubicBezTo>
                      <a:pt x="74" y="45"/>
                      <a:pt x="82" y="46"/>
                      <a:pt x="82" y="47"/>
                    </a:cubicBezTo>
                    <a:cubicBezTo>
                      <a:pt x="82" y="48"/>
                      <a:pt x="79" y="49"/>
                      <a:pt x="76" y="50"/>
                    </a:cubicBezTo>
                    <a:cubicBezTo>
                      <a:pt x="74" y="50"/>
                      <a:pt x="73" y="51"/>
                      <a:pt x="72" y="51"/>
                    </a:cubicBezTo>
                    <a:cubicBezTo>
                      <a:pt x="71" y="51"/>
                      <a:pt x="70" y="55"/>
                      <a:pt x="70" y="55"/>
                    </a:cubicBezTo>
                    <a:cubicBezTo>
                      <a:pt x="69" y="54"/>
                      <a:pt x="68" y="53"/>
                      <a:pt x="67" y="53"/>
                    </a:cubicBezTo>
                    <a:cubicBezTo>
                      <a:pt x="67" y="53"/>
                      <a:pt x="64" y="53"/>
                      <a:pt x="62" y="54"/>
                    </a:cubicBezTo>
                    <a:cubicBezTo>
                      <a:pt x="61" y="54"/>
                      <a:pt x="60" y="55"/>
                      <a:pt x="60" y="55"/>
                    </a:cubicBezTo>
                    <a:cubicBezTo>
                      <a:pt x="59" y="56"/>
                      <a:pt x="55" y="60"/>
                      <a:pt x="55" y="60"/>
                    </a:cubicBezTo>
                    <a:cubicBezTo>
                      <a:pt x="55" y="60"/>
                      <a:pt x="57" y="63"/>
                      <a:pt x="60" y="63"/>
                    </a:cubicBezTo>
                    <a:cubicBezTo>
                      <a:pt x="60" y="63"/>
                      <a:pt x="60" y="63"/>
                      <a:pt x="60" y="63"/>
                    </a:cubicBezTo>
                    <a:cubicBezTo>
                      <a:pt x="63" y="62"/>
                      <a:pt x="69" y="57"/>
                      <a:pt x="69" y="57"/>
                    </a:cubicBezTo>
                    <a:cubicBezTo>
                      <a:pt x="69" y="57"/>
                      <a:pt x="71" y="57"/>
                      <a:pt x="73" y="56"/>
                    </a:cubicBezTo>
                    <a:cubicBezTo>
                      <a:pt x="74" y="56"/>
                      <a:pt x="75" y="55"/>
                      <a:pt x="76" y="55"/>
                    </a:cubicBezTo>
                    <a:cubicBezTo>
                      <a:pt x="76" y="55"/>
                      <a:pt x="76" y="55"/>
                      <a:pt x="76" y="55"/>
                    </a:cubicBezTo>
                    <a:cubicBezTo>
                      <a:pt x="76" y="55"/>
                      <a:pt x="77" y="55"/>
                      <a:pt x="77" y="55"/>
                    </a:cubicBezTo>
                    <a:cubicBezTo>
                      <a:pt x="79" y="55"/>
                      <a:pt x="83" y="58"/>
                      <a:pt x="84" y="58"/>
                    </a:cubicBezTo>
                    <a:cubicBezTo>
                      <a:pt x="86" y="58"/>
                      <a:pt x="87" y="61"/>
                      <a:pt x="89" y="61"/>
                    </a:cubicBezTo>
                    <a:cubicBezTo>
                      <a:pt x="90" y="61"/>
                      <a:pt x="98" y="61"/>
                      <a:pt x="99" y="62"/>
                    </a:cubicBezTo>
                    <a:cubicBezTo>
                      <a:pt x="99" y="62"/>
                      <a:pt x="99" y="63"/>
                      <a:pt x="101" y="63"/>
                    </a:cubicBezTo>
                    <a:cubicBezTo>
                      <a:pt x="104" y="63"/>
                      <a:pt x="110" y="62"/>
                      <a:pt x="113" y="61"/>
                    </a:cubicBezTo>
                    <a:cubicBezTo>
                      <a:pt x="113" y="61"/>
                      <a:pt x="114" y="61"/>
                      <a:pt x="114" y="60"/>
                    </a:cubicBezTo>
                    <a:cubicBezTo>
                      <a:pt x="114" y="59"/>
                      <a:pt x="110" y="57"/>
                      <a:pt x="108" y="57"/>
                    </a:cubicBezTo>
                    <a:cubicBezTo>
                      <a:pt x="108" y="57"/>
                      <a:pt x="108" y="57"/>
                      <a:pt x="108" y="57"/>
                    </a:cubicBezTo>
                    <a:cubicBezTo>
                      <a:pt x="108" y="57"/>
                      <a:pt x="108" y="57"/>
                      <a:pt x="108" y="57"/>
                    </a:cubicBezTo>
                    <a:cubicBezTo>
                      <a:pt x="106" y="57"/>
                      <a:pt x="99" y="54"/>
                      <a:pt x="100" y="52"/>
                    </a:cubicBezTo>
                    <a:cubicBezTo>
                      <a:pt x="100" y="52"/>
                      <a:pt x="100" y="52"/>
                      <a:pt x="101" y="52"/>
                    </a:cubicBezTo>
                    <a:cubicBezTo>
                      <a:pt x="101" y="51"/>
                      <a:pt x="102" y="51"/>
                      <a:pt x="103" y="51"/>
                    </a:cubicBezTo>
                    <a:cubicBezTo>
                      <a:pt x="107" y="51"/>
                      <a:pt x="116" y="54"/>
                      <a:pt x="117" y="54"/>
                    </a:cubicBezTo>
                    <a:cubicBezTo>
                      <a:pt x="117" y="54"/>
                      <a:pt x="117" y="54"/>
                      <a:pt x="117" y="54"/>
                    </a:cubicBezTo>
                    <a:cubicBezTo>
                      <a:pt x="118" y="54"/>
                      <a:pt x="117" y="51"/>
                      <a:pt x="117" y="49"/>
                    </a:cubicBezTo>
                    <a:cubicBezTo>
                      <a:pt x="117" y="47"/>
                      <a:pt x="117" y="45"/>
                      <a:pt x="116" y="43"/>
                    </a:cubicBezTo>
                    <a:cubicBezTo>
                      <a:pt x="115" y="42"/>
                      <a:pt x="108" y="42"/>
                      <a:pt x="107" y="41"/>
                    </a:cubicBezTo>
                    <a:cubicBezTo>
                      <a:pt x="106" y="40"/>
                      <a:pt x="104" y="38"/>
                      <a:pt x="106" y="35"/>
                    </a:cubicBezTo>
                    <a:cubicBezTo>
                      <a:pt x="107" y="34"/>
                      <a:pt x="108" y="34"/>
                      <a:pt x="108" y="34"/>
                    </a:cubicBezTo>
                    <a:cubicBezTo>
                      <a:pt x="109" y="33"/>
                      <a:pt x="109" y="33"/>
                      <a:pt x="110" y="33"/>
                    </a:cubicBezTo>
                    <a:cubicBezTo>
                      <a:pt x="112" y="33"/>
                      <a:pt x="115" y="35"/>
                      <a:pt x="117" y="35"/>
                    </a:cubicBezTo>
                    <a:cubicBezTo>
                      <a:pt x="119" y="36"/>
                      <a:pt x="120" y="38"/>
                      <a:pt x="123" y="39"/>
                    </a:cubicBezTo>
                    <a:cubicBezTo>
                      <a:pt x="124" y="39"/>
                      <a:pt x="124" y="39"/>
                      <a:pt x="124" y="39"/>
                    </a:cubicBezTo>
                    <a:cubicBezTo>
                      <a:pt x="126" y="38"/>
                      <a:pt x="127" y="34"/>
                      <a:pt x="128" y="33"/>
                    </a:cubicBezTo>
                    <a:cubicBezTo>
                      <a:pt x="130" y="31"/>
                      <a:pt x="133" y="28"/>
                      <a:pt x="133" y="26"/>
                    </a:cubicBezTo>
                    <a:cubicBezTo>
                      <a:pt x="133" y="25"/>
                      <a:pt x="133" y="25"/>
                      <a:pt x="132" y="25"/>
                    </a:cubicBezTo>
                    <a:cubicBezTo>
                      <a:pt x="131" y="25"/>
                      <a:pt x="129" y="26"/>
                      <a:pt x="127" y="26"/>
                    </a:cubicBezTo>
                    <a:cubicBezTo>
                      <a:pt x="127" y="26"/>
                      <a:pt x="127" y="26"/>
                      <a:pt x="126" y="26"/>
                    </a:cubicBezTo>
                    <a:cubicBezTo>
                      <a:pt x="124" y="26"/>
                      <a:pt x="122" y="23"/>
                      <a:pt x="121" y="22"/>
                    </a:cubicBezTo>
                    <a:cubicBezTo>
                      <a:pt x="121" y="22"/>
                      <a:pt x="120" y="22"/>
                      <a:pt x="119" y="22"/>
                    </a:cubicBezTo>
                    <a:cubicBezTo>
                      <a:pt x="117" y="22"/>
                      <a:pt x="112" y="23"/>
                      <a:pt x="110" y="23"/>
                    </a:cubicBezTo>
                    <a:cubicBezTo>
                      <a:pt x="110" y="23"/>
                      <a:pt x="110" y="23"/>
                      <a:pt x="110" y="23"/>
                    </a:cubicBezTo>
                    <a:cubicBezTo>
                      <a:pt x="108" y="23"/>
                      <a:pt x="104" y="21"/>
                      <a:pt x="104" y="20"/>
                    </a:cubicBezTo>
                    <a:cubicBezTo>
                      <a:pt x="103" y="18"/>
                      <a:pt x="108" y="15"/>
                      <a:pt x="107" y="13"/>
                    </a:cubicBezTo>
                    <a:cubicBezTo>
                      <a:pt x="107" y="11"/>
                      <a:pt x="104" y="11"/>
                      <a:pt x="101" y="11"/>
                    </a:cubicBezTo>
                    <a:cubicBezTo>
                      <a:pt x="101" y="11"/>
                      <a:pt x="101" y="11"/>
                      <a:pt x="100" y="11"/>
                    </a:cubicBezTo>
                    <a:cubicBezTo>
                      <a:pt x="99" y="11"/>
                      <a:pt x="96" y="11"/>
                      <a:pt x="94" y="11"/>
                    </a:cubicBezTo>
                    <a:cubicBezTo>
                      <a:pt x="93" y="11"/>
                      <a:pt x="92" y="11"/>
                      <a:pt x="92" y="10"/>
                    </a:cubicBezTo>
                    <a:cubicBezTo>
                      <a:pt x="93" y="8"/>
                      <a:pt x="89" y="9"/>
                      <a:pt x="86" y="8"/>
                    </a:cubicBezTo>
                    <a:cubicBezTo>
                      <a:pt x="83" y="8"/>
                      <a:pt x="77" y="8"/>
                      <a:pt x="74" y="8"/>
                    </a:cubicBezTo>
                    <a:cubicBezTo>
                      <a:pt x="74" y="8"/>
                      <a:pt x="74" y="8"/>
                      <a:pt x="73" y="8"/>
                    </a:cubicBezTo>
                    <a:cubicBezTo>
                      <a:pt x="73" y="8"/>
                      <a:pt x="73" y="8"/>
                      <a:pt x="73" y="8"/>
                    </a:cubicBezTo>
                    <a:cubicBezTo>
                      <a:pt x="71" y="8"/>
                      <a:pt x="68" y="7"/>
                      <a:pt x="66" y="7"/>
                    </a:cubicBezTo>
                    <a:cubicBezTo>
                      <a:pt x="66" y="7"/>
                      <a:pt x="66" y="7"/>
                      <a:pt x="66" y="7"/>
                    </a:cubicBezTo>
                    <a:cubicBezTo>
                      <a:pt x="65" y="7"/>
                      <a:pt x="65" y="7"/>
                      <a:pt x="65" y="7"/>
                    </a:cubicBezTo>
                    <a:cubicBezTo>
                      <a:pt x="61" y="8"/>
                      <a:pt x="57" y="13"/>
                      <a:pt x="55" y="14"/>
                    </a:cubicBezTo>
                    <a:cubicBezTo>
                      <a:pt x="54" y="14"/>
                      <a:pt x="54" y="14"/>
                      <a:pt x="54" y="14"/>
                    </a:cubicBezTo>
                    <a:cubicBezTo>
                      <a:pt x="54" y="14"/>
                      <a:pt x="54" y="14"/>
                      <a:pt x="54" y="14"/>
                    </a:cubicBezTo>
                    <a:cubicBezTo>
                      <a:pt x="51" y="14"/>
                      <a:pt x="47" y="11"/>
                      <a:pt x="49" y="10"/>
                    </a:cubicBezTo>
                    <a:cubicBezTo>
                      <a:pt x="51" y="9"/>
                      <a:pt x="62" y="6"/>
                      <a:pt x="63" y="4"/>
                    </a:cubicBezTo>
                    <a:cubicBezTo>
                      <a:pt x="65" y="2"/>
                      <a:pt x="62" y="1"/>
                      <a:pt x="60" y="0"/>
                    </a:cubicBezTo>
                    <a:cubicBezTo>
                      <a:pt x="59" y="0"/>
                      <a:pt x="59" y="0"/>
                      <a:pt x="59"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24" name="Freeform 86"/>
              <p:cNvSpPr/>
              <p:nvPr/>
            </p:nvSpPr>
            <p:spPr bwMode="auto">
              <a:xfrm>
                <a:off x="4524375" y="4637088"/>
                <a:ext cx="53975" cy="22225"/>
              </a:xfrm>
              <a:custGeom>
                <a:gdLst>
                  <a:gd name="T0" fmla="*/ 11 w 14"/>
                  <a:gd name="T1" fmla="*/ 0 h 6"/>
                  <a:gd name="T2" fmla="*/ 9 w 14"/>
                  <a:gd name="T3" fmla="*/ 0 h 6"/>
                  <a:gd name="T4" fmla="*/ 6 w 14"/>
                  <a:gd name="T5" fmla="*/ 1 h 6"/>
                  <a:gd name="T6" fmla="*/ 2 w 14"/>
                  <a:gd name="T7" fmla="*/ 6 h 6"/>
                  <a:gd name="T8" fmla="*/ 5 w 14"/>
                  <a:gd name="T9" fmla="*/ 6 h 6"/>
                  <a:gd name="T10" fmla="*/ 9 w 14"/>
                  <a:gd name="T11" fmla="*/ 6 h 6"/>
                  <a:gd name="T12" fmla="*/ 11 w 14"/>
                  <a:gd name="T13" fmla="*/ 5 h 6"/>
                  <a:gd name="T14" fmla="*/ 12 w 14"/>
                  <a:gd name="T15" fmla="*/ 0 h 6"/>
                  <a:gd name="T16" fmla="*/ 11 w 14"/>
                  <a:gd name="T17" fmla="*/ 0 h 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6">
                    <a:moveTo>
                      <a:pt x="11" y="0"/>
                    </a:moveTo>
                    <a:cubicBezTo>
                      <a:pt x="11" y="0"/>
                      <a:pt x="10" y="0"/>
                      <a:pt x="9" y="0"/>
                    </a:cubicBezTo>
                    <a:cubicBezTo>
                      <a:pt x="8" y="0"/>
                      <a:pt x="7" y="1"/>
                      <a:pt x="6" y="1"/>
                    </a:cubicBezTo>
                    <a:cubicBezTo>
                      <a:pt x="3" y="2"/>
                      <a:pt x="0" y="5"/>
                      <a:pt x="2" y="6"/>
                    </a:cubicBezTo>
                    <a:cubicBezTo>
                      <a:pt x="3" y="6"/>
                      <a:pt x="4" y="6"/>
                      <a:pt x="5" y="6"/>
                    </a:cubicBezTo>
                    <a:cubicBezTo>
                      <a:pt x="7" y="6"/>
                      <a:pt x="8" y="6"/>
                      <a:pt x="9" y="6"/>
                    </a:cubicBezTo>
                    <a:cubicBezTo>
                      <a:pt x="10" y="6"/>
                      <a:pt x="11" y="5"/>
                      <a:pt x="11" y="5"/>
                    </a:cubicBezTo>
                    <a:cubicBezTo>
                      <a:pt x="14" y="4"/>
                      <a:pt x="13" y="1"/>
                      <a:pt x="12" y="0"/>
                    </a:cubicBezTo>
                    <a:cubicBezTo>
                      <a:pt x="12" y="0"/>
                      <a:pt x="11" y="0"/>
                      <a:pt x="11"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25" name="Freeform 87"/>
              <p:cNvSpPr/>
              <p:nvPr/>
            </p:nvSpPr>
            <p:spPr bwMode="auto">
              <a:xfrm>
                <a:off x="3668713" y="4738688"/>
                <a:ext cx="190500" cy="146050"/>
              </a:xfrm>
              <a:custGeom>
                <a:gdLst>
                  <a:gd name="T0" fmla="*/ 48 w 51"/>
                  <a:gd name="T1" fmla="*/ 0 h 39"/>
                  <a:gd name="T2" fmla="*/ 41 w 51"/>
                  <a:gd name="T3" fmla="*/ 2 h 39"/>
                  <a:gd name="T4" fmla="*/ 39 w 51"/>
                  <a:gd name="T5" fmla="*/ 2 h 39"/>
                  <a:gd name="T6" fmla="*/ 31 w 51"/>
                  <a:gd name="T7" fmla="*/ 7 h 39"/>
                  <a:gd name="T8" fmla="*/ 31 w 51"/>
                  <a:gd name="T9" fmla="*/ 7 h 39"/>
                  <a:gd name="T10" fmla="*/ 24 w 51"/>
                  <a:gd name="T11" fmla="*/ 8 h 39"/>
                  <a:gd name="T12" fmla="*/ 21 w 51"/>
                  <a:gd name="T13" fmla="*/ 8 h 39"/>
                  <a:gd name="T14" fmla="*/ 21 w 51"/>
                  <a:gd name="T15" fmla="*/ 8 h 39"/>
                  <a:gd name="T16" fmla="*/ 17 w 51"/>
                  <a:gd name="T17" fmla="*/ 9 h 39"/>
                  <a:gd name="T18" fmla="*/ 7 w 51"/>
                  <a:gd name="T19" fmla="*/ 14 h 39"/>
                  <a:gd name="T20" fmla="*/ 10 w 51"/>
                  <a:gd name="T21" fmla="*/ 19 h 39"/>
                  <a:gd name="T22" fmla="*/ 6 w 51"/>
                  <a:gd name="T23" fmla="*/ 28 h 39"/>
                  <a:gd name="T24" fmla="*/ 0 w 51"/>
                  <a:gd name="T25" fmla="*/ 38 h 39"/>
                  <a:gd name="T26" fmla="*/ 5 w 51"/>
                  <a:gd name="T27" fmla="*/ 37 h 39"/>
                  <a:gd name="T28" fmla="*/ 14 w 51"/>
                  <a:gd name="T29" fmla="*/ 39 h 39"/>
                  <a:gd name="T30" fmla="*/ 14 w 51"/>
                  <a:gd name="T31" fmla="*/ 39 h 39"/>
                  <a:gd name="T32" fmla="*/ 15 w 51"/>
                  <a:gd name="T33" fmla="*/ 39 h 39"/>
                  <a:gd name="T34" fmla="*/ 24 w 51"/>
                  <a:gd name="T35" fmla="*/ 32 h 39"/>
                  <a:gd name="T36" fmla="*/ 28 w 51"/>
                  <a:gd name="T37" fmla="*/ 24 h 39"/>
                  <a:gd name="T38" fmla="*/ 37 w 51"/>
                  <a:gd name="T39" fmla="*/ 13 h 39"/>
                  <a:gd name="T40" fmla="*/ 50 w 51"/>
                  <a:gd name="T41" fmla="*/ 2 h 39"/>
                  <a:gd name="T42" fmla="*/ 48 w 51"/>
                  <a:gd name="T43" fmla="*/ 0 h 3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39">
                    <a:moveTo>
                      <a:pt x="48" y="0"/>
                    </a:moveTo>
                    <a:cubicBezTo>
                      <a:pt x="46" y="0"/>
                      <a:pt x="43" y="1"/>
                      <a:pt x="41" y="2"/>
                    </a:cubicBezTo>
                    <a:cubicBezTo>
                      <a:pt x="40" y="2"/>
                      <a:pt x="40" y="2"/>
                      <a:pt x="39" y="2"/>
                    </a:cubicBezTo>
                    <a:cubicBezTo>
                      <a:pt x="37" y="3"/>
                      <a:pt x="34" y="6"/>
                      <a:pt x="31" y="7"/>
                    </a:cubicBezTo>
                    <a:cubicBezTo>
                      <a:pt x="31" y="7"/>
                      <a:pt x="31" y="7"/>
                      <a:pt x="31" y="7"/>
                    </a:cubicBezTo>
                    <a:cubicBezTo>
                      <a:pt x="29" y="8"/>
                      <a:pt x="26" y="8"/>
                      <a:pt x="24" y="8"/>
                    </a:cubicBezTo>
                    <a:cubicBezTo>
                      <a:pt x="23" y="8"/>
                      <a:pt x="22" y="8"/>
                      <a:pt x="21" y="8"/>
                    </a:cubicBezTo>
                    <a:cubicBezTo>
                      <a:pt x="21" y="8"/>
                      <a:pt x="21" y="8"/>
                      <a:pt x="21" y="8"/>
                    </a:cubicBezTo>
                    <a:cubicBezTo>
                      <a:pt x="20" y="8"/>
                      <a:pt x="19" y="9"/>
                      <a:pt x="17" y="9"/>
                    </a:cubicBezTo>
                    <a:cubicBezTo>
                      <a:pt x="14" y="11"/>
                      <a:pt x="9" y="14"/>
                      <a:pt x="7" y="14"/>
                    </a:cubicBezTo>
                    <a:cubicBezTo>
                      <a:pt x="5" y="15"/>
                      <a:pt x="9" y="18"/>
                      <a:pt x="10" y="19"/>
                    </a:cubicBezTo>
                    <a:cubicBezTo>
                      <a:pt x="11" y="20"/>
                      <a:pt x="7" y="27"/>
                      <a:pt x="6" y="28"/>
                    </a:cubicBezTo>
                    <a:cubicBezTo>
                      <a:pt x="5" y="29"/>
                      <a:pt x="2" y="36"/>
                      <a:pt x="0" y="38"/>
                    </a:cubicBezTo>
                    <a:cubicBezTo>
                      <a:pt x="2" y="38"/>
                      <a:pt x="3" y="38"/>
                      <a:pt x="5" y="37"/>
                    </a:cubicBezTo>
                    <a:cubicBezTo>
                      <a:pt x="5" y="37"/>
                      <a:pt x="13" y="38"/>
                      <a:pt x="14" y="39"/>
                    </a:cubicBezTo>
                    <a:cubicBezTo>
                      <a:pt x="14" y="39"/>
                      <a:pt x="14" y="39"/>
                      <a:pt x="14" y="39"/>
                    </a:cubicBezTo>
                    <a:cubicBezTo>
                      <a:pt x="14" y="39"/>
                      <a:pt x="14" y="39"/>
                      <a:pt x="15" y="39"/>
                    </a:cubicBezTo>
                    <a:cubicBezTo>
                      <a:pt x="17" y="38"/>
                      <a:pt x="22" y="33"/>
                      <a:pt x="24" y="32"/>
                    </a:cubicBezTo>
                    <a:cubicBezTo>
                      <a:pt x="27" y="30"/>
                      <a:pt x="28" y="26"/>
                      <a:pt x="28" y="24"/>
                    </a:cubicBezTo>
                    <a:cubicBezTo>
                      <a:pt x="29" y="22"/>
                      <a:pt x="35" y="15"/>
                      <a:pt x="37" y="13"/>
                    </a:cubicBezTo>
                    <a:cubicBezTo>
                      <a:pt x="39" y="10"/>
                      <a:pt x="49" y="4"/>
                      <a:pt x="50" y="2"/>
                    </a:cubicBezTo>
                    <a:cubicBezTo>
                      <a:pt x="51" y="1"/>
                      <a:pt x="50" y="0"/>
                      <a:pt x="48"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26" name="Freeform 88"/>
              <p:cNvSpPr/>
              <p:nvPr/>
            </p:nvSpPr>
            <p:spPr bwMode="auto">
              <a:xfrm>
                <a:off x="3803650" y="4662488"/>
                <a:ext cx="315913" cy="211138"/>
              </a:xfrm>
              <a:custGeom>
                <a:gdLst>
                  <a:gd name="T0" fmla="*/ 65 w 84"/>
                  <a:gd name="T1" fmla="*/ 0 h 56"/>
                  <a:gd name="T2" fmla="*/ 61 w 84"/>
                  <a:gd name="T3" fmla="*/ 1 h 56"/>
                  <a:gd name="T4" fmla="*/ 57 w 84"/>
                  <a:gd name="T5" fmla="*/ 3 h 56"/>
                  <a:gd name="T6" fmla="*/ 55 w 84"/>
                  <a:gd name="T7" fmla="*/ 9 h 56"/>
                  <a:gd name="T8" fmla="*/ 55 w 84"/>
                  <a:gd name="T9" fmla="*/ 9 h 56"/>
                  <a:gd name="T10" fmla="*/ 49 w 84"/>
                  <a:gd name="T11" fmla="*/ 14 h 56"/>
                  <a:gd name="T12" fmla="*/ 54 w 84"/>
                  <a:gd name="T13" fmla="*/ 21 h 56"/>
                  <a:gd name="T14" fmla="*/ 53 w 84"/>
                  <a:gd name="T15" fmla="*/ 22 h 56"/>
                  <a:gd name="T16" fmla="*/ 49 w 84"/>
                  <a:gd name="T17" fmla="*/ 23 h 56"/>
                  <a:gd name="T18" fmla="*/ 49 w 84"/>
                  <a:gd name="T19" fmla="*/ 23 h 56"/>
                  <a:gd name="T20" fmla="*/ 45 w 84"/>
                  <a:gd name="T21" fmla="*/ 17 h 56"/>
                  <a:gd name="T22" fmla="*/ 42 w 84"/>
                  <a:gd name="T23" fmla="*/ 16 h 56"/>
                  <a:gd name="T24" fmla="*/ 40 w 84"/>
                  <a:gd name="T25" fmla="*/ 16 h 56"/>
                  <a:gd name="T26" fmla="*/ 40 w 84"/>
                  <a:gd name="T27" fmla="*/ 16 h 56"/>
                  <a:gd name="T28" fmla="*/ 37 w 84"/>
                  <a:gd name="T29" fmla="*/ 23 h 56"/>
                  <a:gd name="T30" fmla="*/ 37 w 84"/>
                  <a:gd name="T31" fmla="*/ 23 h 56"/>
                  <a:gd name="T32" fmla="*/ 36 w 84"/>
                  <a:gd name="T33" fmla="*/ 23 h 56"/>
                  <a:gd name="T34" fmla="*/ 33 w 84"/>
                  <a:gd name="T35" fmla="*/ 23 h 56"/>
                  <a:gd name="T36" fmla="*/ 30 w 84"/>
                  <a:gd name="T37" fmla="*/ 22 h 56"/>
                  <a:gd name="T38" fmla="*/ 30 w 84"/>
                  <a:gd name="T39" fmla="*/ 22 h 56"/>
                  <a:gd name="T40" fmla="*/ 22 w 84"/>
                  <a:gd name="T41" fmla="*/ 23 h 56"/>
                  <a:gd name="T42" fmla="*/ 19 w 84"/>
                  <a:gd name="T43" fmla="*/ 23 h 56"/>
                  <a:gd name="T44" fmla="*/ 19 w 84"/>
                  <a:gd name="T45" fmla="*/ 23 h 56"/>
                  <a:gd name="T46" fmla="*/ 8 w 84"/>
                  <a:gd name="T47" fmla="*/ 32 h 56"/>
                  <a:gd name="T48" fmla="*/ 0 w 84"/>
                  <a:gd name="T49" fmla="*/ 44 h 56"/>
                  <a:gd name="T50" fmla="*/ 10 w 84"/>
                  <a:gd name="T51" fmla="*/ 42 h 56"/>
                  <a:gd name="T52" fmla="*/ 1 w 84"/>
                  <a:gd name="T53" fmla="*/ 51 h 56"/>
                  <a:gd name="T54" fmla="*/ 2 w 84"/>
                  <a:gd name="T55" fmla="*/ 51 h 56"/>
                  <a:gd name="T56" fmla="*/ 3 w 84"/>
                  <a:gd name="T57" fmla="*/ 50 h 56"/>
                  <a:gd name="T58" fmla="*/ 15 w 84"/>
                  <a:gd name="T59" fmla="*/ 44 h 56"/>
                  <a:gd name="T60" fmla="*/ 32 w 84"/>
                  <a:gd name="T61" fmla="*/ 40 h 56"/>
                  <a:gd name="T62" fmla="*/ 32 w 84"/>
                  <a:gd name="T63" fmla="*/ 40 h 56"/>
                  <a:gd name="T64" fmla="*/ 30 w 84"/>
                  <a:gd name="T65" fmla="*/ 42 h 56"/>
                  <a:gd name="T66" fmla="*/ 23 w 84"/>
                  <a:gd name="T67" fmla="*/ 44 h 56"/>
                  <a:gd name="T68" fmla="*/ 21 w 84"/>
                  <a:gd name="T69" fmla="*/ 45 h 56"/>
                  <a:gd name="T70" fmla="*/ 5 w 84"/>
                  <a:gd name="T71" fmla="*/ 56 h 56"/>
                  <a:gd name="T72" fmla="*/ 6 w 84"/>
                  <a:gd name="T73" fmla="*/ 56 h 56"/>
                  <a:gd name="T74" fmla="*/ 16 w 84"/>
                  <a:gd name="T75" fmla="*/ 54 h 56"/>
                  <a:gd name="T76" fmla="*/ 23 w 84"/>
                  <a:gd name="T77" fmla="*/ 52 h 56"/>
                  <a:gd name="T78" fmla="*/ 23 w 84"/>
                  <a:gd name="T79" fmla="*/ 52 h 56"/>
                  <a:gd name="T80" fmla="*/ 25 w 84"/>
                  <a:gd name="T81" fmla="*/ 55 h 56"/>
                  <a:gd name="T82" fmla="*/ 26 w 84"/>
                  <a:gd name="T83" fmla="*/ 56 h 56"/>
                  <a:gd name="T84" fmla="*/ 35 w 84"/>
                  <a:gd name="T85" fmla="*/ 53 h 56"/>
                  <a:gd name="T86" fmla="*/ 47 w 84"/>
                  <a:gd name="T87" fmla="*/ 45 h 56"/>
                  <a:gd name="T88" fmla="*/ 57 w 84"/>
                  <a:gd name="T89" fmla="*/ 35 h 56"/>
                  <a:gd name="T90" fmla="*/ 59 w 84"/>
                  <a:gd name="T91" fmla="*/ 39 h 56"/>
                  <a:gd name="T92" fmla="*/ 59 w 84"/>
                  <a:gd name="T93" fmla="*/ 39 h 56"/>
                  <a:gd name="T94" fmla="*/ 72 w 84"/>
                  <a:gd name="T95" fmla="*/ 35 h 56"/>
                  <a:gd name="T96" fmla="*/ 76 w 84"/>
                  <a:gd name="T97" fmla="*/ 33 h 56"/>
                  <a:gd name="T98" fmla="*/ 80 w 84"/>
                  <a:gd name="T99" fmla="*/ 30 h 56"/>
                  <a:gd name="T100" fmla="*/ 73 w 84"/>
                  <a:gd name="T101" fmla="*/ 28 h 56"/>
                  <a:gd name="T102" fmla="*/ 83 w 84"/>
                  <a:gd name="T103" fmla="*/ 22 h 56"/>
                  <a:gd name="T104" fmla="*/ 81 w 84"/>
                  <a:gd name="T105" fmla="*/ 21 h 56"/>
                  <a:gd name="T106" fmla="*/ 75 w 84"/>
                  <a:gd name="T107" fmla="*/ 21 h 56"/>
                  <a:gd name="T108" fmla="*/ 67 w 84"/>
                  <a:gd name="T109" fmla="*/ 22 h 56"/>
                  <a:gd name="T110" fmla="*/ 67 w 84"/>
                  <a:gd name="T111" fmla="*/ 22 h 56"/>
                  <a:gd name="T112" fmla="*/ 66 w 84"/>
                  <a:gd name="T113" fmla="*/ 18 h 56"/>
                  <a:gd name="T114" fmla="*/ 63 w 84"/>
                  <a:gd name="T115" fmla="*/ 12 h 56"/>
                  <a:gd name="T116" fmla="*/ 58 w 84"/>
                  <a:gd name="T117" fmla="*/ 8 h 56"/>
                  <a:gd name="T118" fmla="*/ 64 w 84"/>
                  <a:gd name="T119" fmla="*/ 6 h 56"/>
                  <a:gd name="T120" fmla="*/ 65 w 84"/>
                  <a:gd name="T121" fmla="*/ 6 h 56"/>
                  <a:gd name="T122" fmla="*/ 65 w 84"/>
                  <a:gd name="T123" fmla="*/ 0 h 5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 h="56">
                    <a:moveTo>
                      <a:pt x="65" y="0"/>
                    </a:moveTo>
                    <a:cubicBezTo>
                      <a:pt x="61" y="1"/>
                      <a:pt x="61" y="1"/>
                      <a:pt x="61" y="1"/>
                    </a:cubicBezTo>
                    <a:cubicBezTo>
                      <a:pt x="59" y="1"/>
                      <a:pt x="57" y="2"/>
                      <a:pt x="57" y="3"/>
                    </a:cubicBezTo>
                    <a:cubicBezTo>
                      <a:pt x="56" y="4"/>
                      <a:pt x="55" y="9"/>
                      <a:pt x="55" y="9"/>
                    </a:cubicBezTo>
                    <a:cubicBezTo>
                      <a:pt x="55" y="9"/>
                      <a:pt x="55" y="9"/>
                      <a:pt x="55" y="9"/>
                    </a:cubicBezTo>
                    <a:cubicBezTo>
                      <a:pt x="55" y="9"/>
                      <a:pt x="49" y="13"/>
                      <a:pt x="49" y="14"/>
                    </a:cubicBezTo>
                    <a:cubicBezTo>
                      <a:pt x="49" y="15"/>
                      <a:pt x="54" y="19"/>
                      <a:pt x="54" y="21"/>
                    </a:cubicBezTo>
                    <a:cubicBezTo>
                      <a:pt x="55" y="21"/>
                      <a:pt x="54" y="22"/>
                      <a:pt x="53" y="22"/>
                    </a:cubicBezTo>
                    <a:cubicBezTo>
                      <a:pt x="52" y="23"/>
                      <a:pt x="50" y="22"/>
                      <a:pt x="49" y="23"/>
                    </a:cubicBezTo>
                    <a:cubicBezTo>
                      <a:pt x="49" y="23"/>
                      <a:pt x="49" y="23"/>
                      <a:pt x="49" y="23"/>
                    </a:cubicBezTo>
                    <a:cubicBezTo>
                      <a:pt x="47" y="23"/>
                      <a:pt x="46" y="19"/>
                      <a:pt x="45" y="17"/>
                    </a:cubicBezTo>
                    <a:cubicBezTo>
                      <a:pt x="45" y="16"/>
                      <a:pt x="43" y="16"/>
                      <a:pt x="42" y="16"/>
                    </a:cubicBezTo>
                    <a:cubicBezTo>
                      <a:pt x="41" y="16"/>
                      <a:pt x="40" y="16"/>
                      <a:pt x="40" y="16"/>
                    </a:cubicBezTo>
                    <a:cubicBezTo>
                      <a:pt x="40" y="16"/>
                      <a:pt x="40" y="16"/>
                      <a:pt x="40" y="16"/>
                    </a:cubicBezTo>
                    <a:cubicBezTo>
                      <a:pt x="38" y="17"/>
                      <a:pt x="37" y="21"/>
                      <a:pt x="37" y="23"/>
                    </a:cubicBezTo>
                    <a:cubicBezTo>
                      <a:pt x="37" y="23"/>
                      <a:pt x="37" y="23"/>
                      <a:pt x="37" y="23"/>
                    </a:cubicBezTo>
                    <a:cubicBezTo>
                      <a:pt x="36" y="23"/>
                      <a:pt x="36" y="23"/>
                      <a:pt x="36" y="23"/>
                    </a:cubicBezTo>
                    <a:cubicBezTo>
                      <a:pt x="35" y="23"/>
                      <a:pt x="34" y="23"/>
                      <a:pt x="33" y="23"/>
                    </a:cubicBezTo>
                    <a:cubicBezTo>
                      <a:pt x="32" y="22"/>
                      <a:pt x="31" y="22"/>
                      <a:pt x="30" y="22"/>
                    </a:cubicBezTo>
                    <a:cubicBezTo>
                      <a:pt x="30" y="22"/>
                      <a:pt x="30" y="22"/>
                      <a:pt x="30" y="22"/>
                    </a:cubicBezTo>
                    <a:cubicBezTo>
                      <a:pt x="29" y="23"/>
                      <a:pt x="25" y="23"/>
                      <a:pt x="22" y="23"/>
                    </a:cubicBezTo>
                    <a:cubicBezTo>
                      <a:pt x="21" y="23"/>
                      <a:pt x="20" y="23"/>
                      <a:pt x="19" y="23"/>
                    </a:cubicBezTo>
                    <a:cubicBezTo>
                      <a:pt x="19" y="23"/>
                      <a:pt x="19" y="23"/>
                      <a:pt x="19" y="23"/>
                    </a:cubicBezTo>
                    <a:cubicBezTo>
                      <a:pt x="17" y="24"/>
                      <a:pt x="9" y="31"/>
                      <a:pt x="8" y="32"/>
                    </a:cubicBezTo>
                    <a:cubicBezTo>
                      <a:pt x="7" y="34"/>
                      <a:pt x="1" y="42"/>
                      <a:pt x="0" y="44"/>
                    </a:cubicBezTo>
                    <a:cubicBezTo>
                      <a:pt x="3" y="43"/>
                      <a:pt x="7" y="43"/>
                      <a:pt x="10" y="42"/>
                    </a:cubicBezTo>
                    <a:cubicBezTo>
                      <a:pt x="10" y="42"/>
                      <a:pt x="1" y="50"/>
                      <a:pt x="1" y="51"/>
                    </a:cubicBezTo>
                    <a:cubicBezTo>
                      <a:pt x="1" y="51"/>
                      <a:pt x="1" y="51"/>
                      <a:pt x="2" y="51"/>
                    </a:cubicBezTo>
                    <a:cubicBezTo>
                      <a:pt x="2" y="51"/>
                      <a:pt x="2" y="51"/>
                      <a:pt x="3" y="50"/>
                    </a:cubicBezTo>
                    <a:cubicBezTo>
                      <a:pt x="6" y="49"/>
                      <a:pt x="12" y="45"/>
                      <a:pt x="15" y="44"/>
                    </a:cubicBezTo>
                    <a:cubicBezTo>
                      <a:pt x="18" y="43"/>
                      <a:pt x="29" y="40"/>
                      <a:pt x="32" y="40"/>
                    </a:cubicBezTo>
                    <a:cubicBezTo>
                      <a:pt x="32" y="40"/>
                      <a:pt x="32" y="40"/>
                      <a:pt x="32" y="40"/>
                    </a:cubicBezTo>
                    <a:cubicBezTo>
                      <a:pt x="32" y="41"/>
                      <a:pt x="31" y="41"/>
                      <a:pt x="30" y="42"/>
                    </a:cubicBezTo>
                    <a:cubicBezTo>
                      <a:pt x="28" y="43"/>
                      <a:pt x="25" y="44"/>
                      <a:pt x="23" y="44"/>
                    </a:cubicBezTo>
                    <a:cubicBezTo>
                      <a:pt x="22" y="44"/>
                      <a:pt x="22" y="45"/>
                      <a:pt x="21" y="45"/>
                    </a:cubicBezTo>
                    <a:cubicBezTo>
                      <a:pt x="17" y="47"/>
                      <a:pt x="5" y="53"/>
                      <a:pt x="5" y="56"/>
                    </a:cubicBezTo>
                    <a:cubicBezTo>
                      <a:pt x="5" y="56"/>
                      <a:pt x="6" y="56"/>
                      <a:pt x="6" y="56"/>
                    </a:cubicBezTo>
                    <a:cubicBezTo>
                      <a:pt x="9" y="56"/>
                      <a:pt x="13" y="55"/>
                      <a:pt x="16" y="54"/>
                    </a:cubicBezTo>
                    <a:cubicBezTo>
                      <a:pt x="20" y="53"/>
                      <a:pt x="23" y="52"/>
                      <a:pt x="23" y="52"/>
                    </a:cubicBezTo>
                    <a:cubicBezTo>
                      <a:pt x="23" y="52"/>
                      <a:pt x="23" y="52"/>
                      <a:pt x="23" y="52"/>
                    </a:cubicBezTo>
                    <a:cubicBezTo>
                      <a:pt x="23" y="52"/>
                      <a:pt x="25" y="54"/>
                      <a:pt x="25" y="55"/>
                    </a:cubicBezTo>
                    <a:cubicBezTo>
                      <a:pt x="25" y="56"/>
                      <a:pt x="26" y="56"/>
                      <a:pt x="26" y="56"/>
                    </a:cubicBezTo>
                    <a:cubicBezTo>
                      <a:pt x="28" y="56"/>
                      <a:pt x="33" y="54"/>
                      <a:pt x="35" y="53"/>
                    </a:cubicBezTo>
                    <a:cubicBezTo>
                      <a:pt x="38" y="51"/>
                      <a:pt x="44" y="46"/>
                      <a:pt x="47" y="45"/>
                    </a:cubicBezTo>
                    <a:cubicBezTo>
                      <a:pt x="49" y="44"/>
                      <a:pt x="57" y="35"/>
                      <a:pt x="57" y="35"/>
                    </a:cubicBezTo>
                    <a:cubicBezTo>
                      <a:pt x="57" y="35"/>
                      <a:pt x="58" y="38"/>
                      <a:pt x="59" y="39"/>
                    </a:cubicBezTo>
                    <a:cubicBezTo>
                      <a:pt x="59" y="39"/>
                      <a:pt x="59" y="39"/>
                      <a:pt x="59" y="39"/>
                    </a:cubicBezTo>
                    <a:cubicBezTo>
                      <a:pt x="61" y="39"/>
                      <a:pt x="68" y="35"/>
                      <a:pt x="72" y="35"/>
                    </a:cubicBezTo>
                    <a:cubicBezTo>
                      <a:pt x="73" y="34"/>
                      <a:pt x="75" y="34"/>
                      <a:pt x="76" y="33"/>
                    </a:cubicBezTo>
                    <a:cubicBezTo>
                      <a:pt x="78" y="33"/>
                      <a:pt x="79" y="32"/>
                      <a:pt x="80" y="30"/>
                    </a:cubicBezTo>
                    <a:cubicBezTo>
                      <a:pt x="81" y="28"/>
                      <a:pt x="75" y="28"/>
                      <a:pt x="73" y="28"/>
                    </a:cubicBezTo>
                    <a:cubicBezTo>
                      <a:pt x="72" y="28"/>
                      <a:pt x="82" y="24"/>
                      <a:pt x="83" y="22"/>
                    </a:cubicBezTo>
                    <a:cubicBezTo>
                      <a:pt x="84" y="21"/>
                      <a:pt x="83" y="21"/>
                      <a:pt x="81" y="21"/>
                    </a:cubicBezTo>
                    <a:cubicBezTo>
                      <a:pt x="79" y="21"/>
                      <a:pt x="76" y="21"/>
                      <a:pt x="75" y="21"/>
                    </a:cubicBezTo>
                    <a:cubicBezTo>
                      <a:pt x="73" y="21"/>
                      <a:pt x="70" y="22"/>
                      <a:pt x="67" y="22"/>
                    </a:cubicBezTo>
                    <a:cubicBezTo>
                      <a:pt x="67" y="22"/>
                      <a:pt x="67" y="22"/>
                      <a:pt x="67" y="22"/>
                    </a:cubicBezTo>
                    <a:cubicBezTo>
                      <a:pt x="66" y="22"/>
                      <a:pt x="66" y="19"/>
                      <a:pt x="66" y="18"/>
                    </a:cubicBezTo>
                    <a:cubicBezTo>
                      <a:pt x="67" y="16"/>
                      <a:pt x="64" y="13"/>
                      <a:pt x="63" y="12"/>
                    </a:cubicBezTo>
                    <a:cubicBezTo>
                      <a:pt x="61" y="10"/>
                      <a:pt x="58" y="8"/>
                      <a:pt x="58" y="8"/>
                    </a:cubicBezTo>
                    <a:cubicBezTo>
                      <a:pt x="58" y="8"/>
                      <a:pt x="61" y="7"/>
                      <a:pt x="64" y="6"/>
                    </a:cubicBezTo>
                    <a:cubicBezTo>
                      <a:pt x="64" y="6"/>
                      <a:pt x="65" y="6"/>
                      <a:pt x="65" y="6"/>
                    </a:cubicBezTo>
                    <a:cubicBezTo>
                      <a:pt x="67" y="4"/>
                      <a:pt x="66" y="2"/>
                      <a:pt x="65"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27" name="Freeform 89"/>
              <p:cNvSpPr/>
              <p:nvPr/>
            </p:nvSpPr>
            <p:spPr bwMode="auto">
              <a:xfrm>
                <a:off x="4133850" y="4727575"/>
                <a:ext cx="68263" cy="36513"/>
              </a:xfrm>
              <a:custGeom>
                <a:gdLst>
                  <a:gd name="T0" fmla="*/ 12 w 18"/>
                  <a:gd name="T1" fmla="*/ 0 h 10"/>
                  <a:gd name="T2" fmla="*/ 9 w 18"/>
                  <a:gd name="T3" fmla="*/ 1 h 10"/>
                  <a:gd name="T4" fmla="*/ 9 w 18"/>
                  <a:gd name="T5" fmla="*/ 1 h 10"/>
                  <a:gd name="T6" fmla="*/ 0 w 18"/>
                  <a:gd name="T7" fmla="*/ 9 h 10"/>
                  <a:gd name="T8" fmla="*/ 1 w 18"/>
                  <a:gd name="T9" fmla="*/ 10 h 10"/>
                  <a:gd name="T10" fmla="*/ 15 w 18"/>
                  <a:gd name="T11" fmla="*/ 7 h 10"/>
                  <a:gd name="T12" fmla="*/ 15 w 18"/>
                  <a:gd name="T13" fmla="*/ 7 h 10"/>
                  <a:gd name="T14" fmla="*/ 18 w 18"/>
                  <a:gd name="T15" fmla="*/ 2 h 10"/>
                  <a:gd name="T16" fmla="*/ 12 w 18"/>
                  <a:gd name="T17" fmla="*/ 0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0">
                    <a:moveTo>
                      <a:pt x="12" y="0"/>
                    </a:moveTo>
                    <a:cubicBezTo>
                      <a:pt x="11" y="0"/>
                      <a:pt x="10" y="1"/>
                      <a:pt x="9" y="1"/>
                    </a:cubicBezTo>
                    <a:cubicBezTo>
                      <a:pt x="9" y="1"/>
                      <a:pt x="9" y="1"/>
                      <a:pt x="9" y="1"/>
                    </a:cubicBezTo>
                    <a:cubicBezTo>
                      <a:pt x="7" y="1"/>
                      <a:pt x="0" y="7"/>
                      <a:pt x="0" y="9"/>
                    </a:cubicBezTo>
                    <a:cubicBezTo>
                      <a:pt x="0" y="10"/>
                      <a:pt x="1" y="10"/>
                      <a:pt x="1" y="10"/>
                    </a:cubicBezTo>
                    <a:cubicBezTo>
                      <a:pt x="4" y="10"/>
                      <a:pt x="13" y="7"/>
                      <a:pt x="15" y="7"/>
                    </a:cubicBezTo>
                    <a:cubicBezTo>
                      <a:pt x="15" y="7"/>
                      <a:pt x="15" y="7"/>
                      <a:pt x="15" y="7"/>
                    </a:cubicBezTo>
                    <a:cubicBezTo>
                      <a:pt x="17" y="6"/>
                      <a:pt x="18" y="4"/>
                      <a:pt x="18" y="2"/>
                    </a:cubicBezTo>
                    <a:cubicBezTo>
                      <a:pt x="18" y="1"/>
                      <a:pt x="15" y="0"/>
                      <a:pt x="12"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28" name="Freeform 90"/>
              <p:cNvSpPr/>
              <p:nvPr/>
            </p:nvSpPr>
            <p:spPr bwMode="auto">
              <a:xfrm>
                <a:off x="4073525" y="4606925"/>
                <a:ext cx="128588" cy="85725"/>
              </a:xfrm>
              <a:custGeom>
                <a:gdLst>
                  <a:gd name="T0" fmla="*/ 26 w 34"/>
                  <a:gd name="T1" fmla="*/ 0 h 23"/>
                  <a:gd name="T2" fmla="*/ 25 w 34"/>
                  <a:gd name="T3" fmla="*/ 0 h 23"/>
                  <a:gd name="T4" fmla="*/ 17 w 34"/>
                  <a:gd name="T5" fmla="*/ 5 h 23"/>
                  <a:gd name="T6" fmla="*/ 9 w 34"/>
                  <a:gd name="T7" fmla="*/ 10 h 23"/>
                  <a:gd name="T8" fmla="*/ 12 w 34"/>
                  <a:gd name="T9" fmla="*/ 15 h 23"/>
                  <a:gd name="T10" fmla="*/ 11 w 34"/>
                  <a:gd name="T11" fmla="*/ 15 h 23"/>
                  <a:gd name="T12" fmla="*/ 7 w 34"/>
                  <a:gd name="T13" fmla="*/ 16 h 23"/>
                  <a:gd name="T14" fmla="*/ 2 w 34"/>
                  <a:gd name="T15" fmla="*/ 17 h 23"/>
                  <a:gd name="T16" fmla="*/ 1 w 34"/>
                  <a:gd name="T17" fmla="*/ 17 h 23"/>
                  <a:gd name="T18" fmla="*/ 6 w 34"/>
                  <a:gd name="T19" fmla="*/ 22 h 23"/>
                  <a:gd name="T20" fmla="*/ 17 w 34"/>
                  <a:gd name="T21" fmla="*/ 23 h 23"/>
                  <a:gd name="T22" fmla="*/ 18 w 34"/>
                  <a:gd name="T23" fmla="*/ 23 h 23"/>
                  <a:gd name="T24" fmla="*/ 21 w 34"/>
                  <a:gd name="T25" fmla="*/ 23 h 23"/>
                  <a:gd name="T26" fmla="*/ 25 w 34"/>
                  <a:gd name="T27" fmla="*/ 20 h 23"/>
                  <a:gd name="T28" fmla="*/ 32 w 34"/>
                  <a:gd name="T29" fmla="*/ 14 h 23"/>
                  <a:gd name="T30" fmla="*/ 30 w 34"/>
                  <a:gd name="T31" fmla="*/ 9 h 23"/>
                  <a:gd name="T32" fmla="*/ 24 w 34"/>
                  <a:gd name="T33" fmla="*/ 7 h 23"/>
                  <a:gd name="T34" fmla="*/ 27 w 34"/>
                  <a:gd name="T35" fmla="*/ 0 h 23"/>
                  <a:gd name="T36" fmla="*/ 26 w 34"/>
                  <a:gd name="T37" fmla="*/ 0 h 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23">
                    <a:moveTo>
                      <a:pt x="26" y="0"/>
                    </a:moveTo>
                    <a:cubicBezTo>
                      <a:pt x="26" y="0"/>
                      <a:pt x="26" y="0"/>
                      <a:pt x="25" y="0"/>
                    </a:cubicBezTo>
                    <a:cubicBezTo>
                      <a:pt x="23" y="1"/>
                      <a:pt x="19" y="4"/>
                      <a:pt x="17" y="5"/>
                    </a:cubicBezTo>
                    <a:cubicBezTo>
                      <a:pt x="15" y="6"/>
                      <a:pt x="11" y="8"/>
                      <a:pt x="9" y="10"/>
                    </a:cubicBezTo>
                    <a:cubicBezTo>
                      <a:pt x="7" y="11"/>
                      <a:pt x="13" y="13"/>
                      <a:pt x="12" y="15"/>
                    </a:cubicBezTo>
                    <a:cubicBezTo>
                      <a:pt x="12" y="15"/>
                      <a:pt x="12" y="15"/>
                      <a:pt x="11" y="15"/>
                    </a:cubicBezTo>
                    <a:cubicBezTo>
                      <a:pt x="10" y="16"/>
                      <a:pt x="8" y="16"/>
                      <a:pt x="7" y="16"/>
                    </a:cubicBezTo>
                    <a:cubicBezTo>
                      <a:pt x="5" y="16"/>
                      <a:pt x="3" y="17"/>
                      <a:pt x="2" y="17"/>
                    </a:cubicBezTo>
                    <a:cubicBezTo>
                      <a:pt x="1" y="17"/>
                      <a:pt x="1" y="17"/>
                      <a:pt x="1" y="17"/>
                    </a:cubicBezTo>
                    <a:cubicBezTo>
                      <a:pt x="0" y="19"/>
                      <a:pt x="5" y="22"/>
                      <a:pt x="6" y="22"/>
                    </a:cubicBezTo>
                    <a:cubicBezTo>
                      <a:pt x="8" y="22"/>
                      <a:pt x="16" y="22"/>
                      <a:pt x="17" y="23"/>
                    </a:cubicBezTo>
                    <a:cubicBezTo>
                      <a:pt x="17" y="23"/>
                      <a:pt x="18" y="23"/>
                      <a:pt x="18" y="23"/>
                    </a:cubicBezTo>
                    <a:cubicBezTo>
                      <a:pt x="19" y="23"/>
                      <a:pt x="20" y="23"/>
                      <a:pt x="21" y="23"/>
                    </a:cubicBezTo>
                    <a:cubicBezTo>
                      <a:pt x="23" y="22"/>
                      <a:pt x="24" y="21"/>
                      <a:pt x="25" y="20"/>
                    </a:cubicBezTo>
                    <a:cubicBezTo>
                      <a:pt x="27" y="18"/>
                      <a:pt x="29" y="17"/>
                      <a:pt x="32" y="14"/>
                    </a:cubicBezTo>
                    <a:cubicBezTo>
                      <a:pt x="34" y="11"/>
                      <a:pt x="32" y="9"/>
                      <a:pt x="30" y="9"/>
                    </a:cubicBezTo>
                    <a:cubicBezTo>
                      <a:pt x="29" y="8"/>
                      <a:pt x="27" y="8"/>
                      <a:pt x="24" y="7"/>
                    </a:cubicBezTo>
                    <a:cubicBezTo>
                      <a:pt x="22" y="7"/>
                      <a:pt x="29" y="2"/>
                      <a:pt x="27" y="0"/>
                    </a:cubicBezTo>
                    <a:cubicBezTo>
                      <a:pt x="27" y="0"/>
                      <a:pt x="27" y="0"/>
                      <a:pt x="26"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29" name="Freeform 91"/>
              <p:cNvSpPr/>
              <p:nvPr/>
            </p:nvSpPr>
            <p:spPr bwMode="auto">
              <a:xfrm>
                <a:off x="4197350" y="4560888"/>
                <a:ext cx="112713" cy="76200"/>
              </a:xfrm>
              <a:custGeom>
                <a:gdLst>
                  <a:gd name="T0" fmla="*/ 29 w 30"/>
                  <a:gd name="T1" fmla="*/ 0 h 20"/>
                  <a:gd name="T2" fmla="*/ 18 w 30"/>
                  <a:gd name="T3" fmla="*/ 3 h 20"/>
                  <a:gd name="T4" fmla="*/ 15 w 30"/>
                  <a:gd name="T5" fmla="*/ 4 h 20"/>
                  <a:gd name="T6" fmla="*/ 7 w 30"/>
                  <a:gd name="T7" fmla="*/ 7 h 20"/>
                  <a:gd name="T8" fmla="*/ 2 w 30"/>
                  <a:gd name="T9" fmla="*/ 13 h 20"/>
                  <a:gd name="T10" fmla="*/ 3 w 30"/>
                  <a:gd name="T11" fmla="*/ 19 h 20"/>
                  <a:gd name="T12" fmla="*/ 4 w 30"/>
                  <a:gd name="T13" fmla="*/ 20 h 20"/>
                  <a:gd name="T14" fmla="*/ 6 w 30"/>
                  <a:gd name="T15" fmla="*/ 20 h 20"/>
                  <a:gd name="T16" fmla="*/ 10 w 30"/>
                  <a:gd name="T17" fmla="*/ 17 h 20"/>
                  <a:gd name="T18" fmla="*/ 19 w 30"/>
                  <a:gd name="T19" fmla="*/ 12 h 20"/>
                  <a:gd name="T20" fmla="*/ 29 w 30"/>
                  <a:gd name="T21" fmla="*/ 1 h 20"/>
                  <a:gd name="T22" fmla="*/ 29 w 30"/>
                  <a:gd name="T23" fmla="*/ 0 h 2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0">
                    <a:moveTo>
                      <a:pt x="29" y="0"/>
                    </a:moveTo>
                    <a:cubicBezTo>
                      <a:pt x="27" y="0"/>
                      <a:pt x="20" y="2"/>
                      <a:pt x="18" y="3"/>
                    </a:cubicBezTo>
                    <a:cubicBezTo>
                      <a:pt x="15" y="4"/>
                      <a:pt x="15" y="4"/>
                      <a:pt x="15" y="4"/>
                    </a:cubicBezTo>
                    <a:cubicBezTo>
                      <a:pt x="12" y="5"/>
                      <a:pt x="8" y="6"/>
                      <a:pt x="7" y="7"/>
                    </a:cubicBezTo>
                    <a:cubicBezTo>
                      <a:pt x="5" y="9"/>
                      <a:pt x="5" y="12"/>
                      <a:pt x="2" y="13"/>
                    </a:cubicBezTo>
                    <a:cubicBezTo>
                      <a:pt x="0" y="14"/>
                      <a:pt x="3" y="18"/>
                      <a:pt x="3" y="19"/>
                    </a:cubicBezTo>
                    <a:cubicBezTo>
                      <a:pt x="3" y="20"/>
                      <a:pt x="4" y="20"/>
                      <a:pt x="4" y="20"/>
                    </a:cubicBezTo>
                    <a:cubicBezTo>
                      <a:pt x="5" y="20"/>
                      <a:pt x="5" y="20"/>
                      <a:pt x="6" y="20"/>
                    </a:cubicBezTo>
                    <a:cubicBezTo>
                      <a:pt x="8" y="19"/>
                      <a:pt x="10" y="18"/>
                      <a:pt x="10" y="17"/>
                    </a:cubicBezTo>
                    <a:cubicBezTo>
                      <a:pt x="11" y="16"/>
                      <a:pt x="17" y="13"/>
                      <a:pt x="19" y="12"/>
                    </a:cubicBezTo>
                    <a:cubicBezTo>
                      <a:pt x="22" y="11"/>
                      <a:pt x="26" y="3"/>
                      <a:pt x="29" y="1"/>
                    </a:cubicBezTo>
                    <a:cubicBezTo>
                      <a:pt x="30" y="0"/>
                      <a:pt x="29" y="0"/>
                      <a:pt x="29"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30" name="Freeform 92"/>
              <p:cNvSpPr/>
              <p:nvPr/>
            </p:nvSpPr>
            <p:spPr bwMode="auto">
              <a:xfrm>
                <a:off x="3822700" y="4595813"/>
                <a:ext cx="214313" cy="115888"/>
              </a:xfrm>
              <a:custGeom>
                <a:gdLst>
                  <a:gd name="T0" fmla="*/ 41 w 57"/>
                  <a:gd name="T1" fmla="*/ 0 h 31"/>
                  <a:gd name="T2" fmla="*/ 40 w 57"/>
                  <a:gd name="T3" fmla="*/ 0 h 31"/>
                  <a:gd name="T4" fmla="*/ 34 w 57"/>
                  <a:gd name="T5" fmla="*/ 7 h 31"/>
                  <a:gd name="T6" fmla="*/ 40 w 57"/>
                  <a:gd name="T7" fmla="*/ 12 h 31"/>
                  <a:gd name="T8" fmla="*/ 39 w 57"/>
                  <a:gd name="T9" fmla="*/ 13 h 31"/>
                  <a:gd name="T10" fmla="*/ 32 w 57"/>
                  <a:gd name="T11" fmla="*/ 14 h 31"/>
                  <a:gd name="T12" fmla="*/ 27 w 57"/>
                  <a:gd name="T13" fmla="*/ 13 h 31"/>
                  <a:gd name="T14" fmla="*/ 24 w 57"/>
                  <a:gd name="T15" fmla="*/ 13 h 31"/>
                  <a:gd name="T16" fmla="*/ 12 w 57"/>
                  <a:gd name="T17" fmla="*/ 15 h 31"/>
                  <a:gd name="T18" fmla="*/ 11 w 57"/>
                  <a:gd name="T19" fmla="*/ 15 h 31"/>
                  <a:gd name="T20" fmla="*/ 0 w 57"/>
                  <a:gd name="T21" fmla="*/ 30 h 31"/>
                  <a:gd name="T22" fmla="*/ 1 w 57"/>
                  <a:gd name="T23" fmla="*/ 31 h 31"/>
                  <a:gd name="T24" fmla="*/ 15 w 57"/>
                  <a:gd name="T25" fmla="*/ 28 h 31"/>
                  <a:gd name="T26" fmla="*/ 16 w 57"/>
                  <a:gd name="T27" fmla="*/ 28 h 31"/>
                  <a:gd name="T28" fmla="*/ 18 w 57"/>
                  <a:gd name="T29" fmla="*/ 29 h 31"/>
                  <a:gd name="T30" fmla="*/ 21 w 57"/>
                  <a:gd name="T31" fmla="*/ 30 h 31"/>
                  <a:gd name="T32" fmla="*/ 22 w 57"/>
                  <a:gd name="T33" fmla="*/ 30 h 31"/>
                  <a:gd name="T34" fmla="*/ 24 w 57"/>
                  <a:gd name="T35" fmla="*/ 30 h 31"/>
                  <a:gd name="T36" fmla="*/ 45 w 57"/>
                  <a:gd name="T37" fmla="*/ 16 h 31"/>
                  <a:gd name="T38" fmla="*/ 56 w 57"/>
                  <a:gd name="T39" fmla="*/ 8 h 31"/>
                  <a:gd name="T40" fmla="*/ 54 w 57"/>
                  <a:gd name="T41" fmla="*/ 3 h 31"/>
                  <a:gd name="T42" fmla="*/ 53 w 57"/>
                  <a:gd name="T43" fmla="*/ 3 h 31"/>
                  <a:gd name="T44" fmla="*/ 52 w 57"/>
                  <a:gd name="T45" fmla="*/ 3 h 31"/>
                  <a:gd name="T46" fmla="*/ 49 w 57"/>
                  <a:gd name="T47" fmla="*/ 4 h 31"/>
                  <a:gd name="T48" fmla="*/ 47 w 57"/>
                  <a:gd name="T49" fmla="*/ 5 h 31"/>
                  <a:gd name="T50" fmla="*/ 45 w 57"/>
                  <a:gd name="T51" fmla="*/ 6 h 31"/>
                  <a:gd name="T52" fmla="*/ 45 w 57"/>
                  <a:gd name="T53" fmla="*/ 6 h 31"/>
                  <a:gd name="T54" fmla="*/ 41 w 57"/>
                  <a:gd name="T55" fmla="*/ 0 h 31"/>
                  <a:gd name="T56" fmla="*/ 41 w 57"/>
                  <a:gd name="T57" fmla="*/ 0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 h="31">
                    <a:moveTo>
                      <a:pt x="41" y="0"/>
                    </a:moveTo>
                    <a:cubicBezTo>
                      <a:pt x="41" y="0"/>
                      <a:pt x="41" y="0"/>
                      <a:pt x="40" y="0"/>
                    </a:cubicBezTo>
                    <a:cubicBezTo>
                      <a:pt x="38" y="1"/>
                      <a:pt x="35" y="5"/>
                      <a:pt x="34" y="7"/>
                    </a:cubicBezTo>
                    <a:cubicBezTo>
                      <a:pt x="33" y="9"/>
                      <a:pt x="40" y="10"/>
                      <a:pt x="40" y="12"/>
                    </a:cubicBezTo>
                    <a:cubicBezTo>
                      <a:pt x="40" y="12"/>
                      <a:pt x="39" y="13"/>
                      <a:pt x="39" y="13"/>
                    </a:cubicBezTo>
                    <a:cubicBezTo>
                      <a:pt x="37" y="13"/>
                      <a:pt x="34" y="14"/>
                      <a:pt x="32" y="14"/>
                    </a:cubicBezTo>
                    <a:cubicBezTo>
                      <a:pt x="29" y="14"/>
                      <a:pt x="27" y="14"/>
                      <a:pt x="27" y="13"/>
                    </a:cubicBezTo>
                    <a:cubicBezTo>
                      <a:pt x="26" y="13"/>
                      <a:pt x="26" y="13"/>
                      <a:pt x="24" y="13"/>
                    </a:cubicBezTo>
                    <a:cubicBezTo>
                      <a:pt x="21" y="13"/>
                      <a:pt x="15" y="14"/>
                      <a:pt x="12" y="15"/>
                    </a:cubicBezTo>
                    <a:cubicBezTo>
                      <a:pt x="11" y="15"/>
                      <a:pt x="11" y="15"/>
                      <a:pt x="11" y="15"/>
                    </a:cubicBezTo>
                    <a:cubicBezTo>
                      <a:pt x="7" y="17"/>
                      <a:pt x="0" y="28"/>
                      <a:pt x="0" y="30"/>
                    </a:cubicBezTo>
                    <a:cubicBezTo>
                      <a:pt x="0" y="31"/>
                      <a:pt x="0" y="31"/>
                      <a:pt x="1" y="31"/>
                    </a:cubicBezTo>
                    <a:cubicBezTo>
                      <a:pt x="4" y="31"/>
                      <a:pt x="12" y="28"/>
                      <a:pt x="15" y="28"/>
                    </a:cubicBezTo>
                    <a:cubicBezTo>
                      <a:pt x="15" y="28"/>
                      <a:pt x="15" y="28"/>
                      <a:pt x="16" y="28"/>
                    </a:cubicBezTo>
                    <a:cubicBezTo>
                      <a:pt x="17" y="28"/>
                      <a:pt x="17" y="28"/>
                      <a:pt x="18" y="29"/>
                    </a:cubicBezTo>
                    <a:cubicBezTo>
                      <a:pt x="19" y="30"/>
                      <a:pt x="19" y="30"/>
                      <a:pt x="21" y="30"/>
                    </a:cubicBezTo>
                    <a:cubicBezTo>
                      <a:pt x="21" y="30"/>
                      <a:pt x="22" y="30"/>
                      <a:pt x="22" y="30"/>
                    </a:cubicBezTo>
                    <a:cubicBezTo>
                      <a:pt x="23" y="30"/>
                      <a:pt x="23" y="30"/>
                      <a:pt x="24" y="30"/>
                    </a:cubicBezTo>
                    <a:cubicBezTo>
                      <a:pt x="29" y="27"/>
                      <a:pt x="43" y="17"/>
                      <a:pt x="45" y="16"/>
                    </a:cubicBezTo>
                    <a:cubicBezTo>
                      <a:pt x="49" y="13"/>
                      <a:pt x="55" y="11"/>
                      <a:pt x="56" y="8"/>
                    </a:cubicBezTo>
                    <a:cubicBezTo>
                      <a:pt x="57" y="5"/>
                      <a:pt x="56" y="3"/>
                      <a:pt x="54" y="3"/>
                    </a:cubicBezTo>
                    <a:cubicBezTo>
                      <a:pt x="54" y="3"/>
                      <a:pt x="53" y="3"/>
                      <a:pt x="53" y="3"/>
                    </a:cubicBezTo>
                    <a:cubicBezTo>
                      <a:pt x="53" y="3"/>
                      <a:pt x="52" y="3"/>
                      <a:pt x="52" y="3"/>
                    </a:cubicBezTo>
                    <a:cubicBezTo>
                      <a:pt x="51" y="3"/>
                      <a:pt x="50" y="4"/>
                      <a:pt x="49" y="4"/>
                    </a:cubicBezTo>
                    <a:cubicBezTo>
                      <a:pt x="49" y="5"/>
                      <a:pt x="48" y="5"/>
                      <a:pt x="47" y="5"/>
                    </a:cubicBezTo>
                    <a:cubicBezTo>
                      <a:pt x="46" y="6"/>
                      <a:pt x="46" y="6"/>
                      <a:pt x="45" y="6"/>
                    </a:cubicBezTo>
                    <a:cubicBezTo>
                      <a:pt x="45" y="6"/>
                      <a:pt x="45" y="6"/>
                      <a:pt x="45" y="6"/>
                    </a:cubicBezTo>
                    <a:cubicBezTo>
                      <a:pt x="43" y="6"/>
                      <a:pt x="43" y="1"/>
                      <a:pt x="41" y="0"/>
                    </a:cubicBezTo>
                    <a:cubicBezTo>
                      <a:pt x="41" y="0"/>
                      <a:pt x="41" y="0"/>
                      <a:pt x="41"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31" name="Freeform 93"/>
              <p:cNvSpPr/>
              <p:nvPr/>
            </p:nvSpPr>
            <p:spPr bwMode="auto">
              <a:xfrm>
                <a:off x="3717925" y="4621213"/>
                <a:ext cx="130175" cy="101600"/>
              </a:xfrm>
              <a:custGeom>
                <a:gdLst>
                  <a:gd name="T0" fmla="*/ 34 w 35"/>
                  <a:gd name="T1" fmla="*/ 0 h 27"/>
                  <a:gd name="T2" fmla="*/ 33 w 35"/>
                  <a:gd name="T3" fmla="*/ 1 h 27"/>
                  <a:gd name="T4" fmla="*/ 24 w 35"/>
                  <a:gd name="T5" fmla="*/ 6 h 27"/>
                  <a:gd name="T6" fmla="*/ 12 w 35"/>
                  <a:gd name="T7" fmla="*/ 16 h 27"/>
                  <a:gd name="T8" fmla="*/ 1 w 35"/>
                  <a:gd name="T9" fmla="*/ 26 h 27"/>
                  <a:gd name="T10" fmla="*/ 4 w 35"/>
                  <a:gd name="T11" fmla="*/ 27 h 27"/>
                  <a:gd name="T12" fmla="*/ 15 w 35"/>
                  <a:gd name="T13" fmla="*/ 25 h 27"/>
                  <a:gd name="T14" fmla="*/ 23 w 35"/>
                  <a:gd name="T15" fmla="*/ 14 h 27"/>
                  <a:gd name="T16" fmla="*/ 24 w 35"/>
                  <a:gd name="T17" fmla="*/ 12 h 27"/>
                  <a:gd name="T18" fmla="*/ 27 w 35"/>
                  <a:gd name="T19" fmla="*/ 12 h 27"/>
                  <a:gd name="T20" fmla="*/ 30 w 35"/>
                  <a:gd name="T21" fmla="*/ 11 h 27"/>
                  <a:gd name="T22" fmla="*/ 31 w 35"/>
                  <a:gd name="T23" fmla="*/ 11 h 27"/>
                  <a:gd name="T24" fmla="*/ 35 w 35"/>
                  <a:gd name="T25" fmla="*/ 1 h 27"/>
                  <a:gd name="T26" fmla="*/ 34 w 35"/>
                  <a:gd name="T27" fmla="*/ 0 h 2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7">
                    <a:moveTo>
                      <a:pt x="34" y="0"/>
                    </a:moveTo>
                    <a:cubicBezTo>
                      <a:pt x="34" y="0"/>
                      <a:pt x="33" y="0"/>
                      <a:pt x="33" y="1"/>
                    </a:cubicBezTo>
                    <a:cubicBezTo>
                      <a:pt x="30" y="2"/>
                      <a:pt x="26" y="5"/>
                      <a:pt x="24" y="6"/>
                    </a:cubicBezTo>
                    <a:cubicBezTo>
                      <a:pt x="21" y="8"/>
                      <a:pt x="14" y="14"/>
                      <a:pt x="12" y="16"/>
                    </a:cubicBezTo>
                    <a:cubicBezTo>
                      <a:pt x="10" y="19"/>
                      <a:pt x="0" y="25"/>
                      <a:pt x="1" y="26"/>
                    </a:cubicBezTo>
                    <a:cubicBezTo>
                      <a:pt x="2" y="27"/>
                      <a:pt x="3" y="27"/>
                      <a:pt x="4" y="27"/>
                    </a:cubicBezTo>
                    <a:cubicBezTo>
                      <a:pt x="7" y="27"/>
                      <a:pt x="11" y="27"/>
                      <a:pt x="15" y="25"/>
                    </a:cubicBezTo>
                    <a:cubicBezTo>
                      <a:pt x="23" y="21"/>
                      <a:pt x="21" y="18"/>
                      <a:pt x="23" y="14"/>
                    </a:cubicBezTo>
                    <a:cubicBezTo>
                      <a:pt x="23" y="13"/>
                      <a:pt x="24" y="12"/>
                      <a:pt x="24" y="12"/>
                    </a:cubicBezTo>
                    <a:cubicBezTo>
                      <a:pt x="25" y="12"/>
                      <a:pt x="26" y="12"/>
                      <a:pt x="27" y="12"/>
                    </a:cubicBezTo>
                    <a:cubicBezTo>
                      <a:pt x="28" y="12"/>
                      <a:pt x="29" y="11"/>
                      <a:pt x="30" y="11"/>
                    </a:cubicBezTo>
                    <a:cubicBezTo>
                      <a:pt x="31" y="11"/>
                      <a:pt x="31" y="11"/>
                      <a:pt x="31" y="11"/>
                    </a:cubicBezTo>
                    <a:cubicBezTo>
                      <a:pt x="34" y="8"/>
                      <a:pt x="35" y="4"/>
                      <a:pt x="35" y="1"/>
                    </a:cubicBezTo>
                    <a:cubicBezTo>
                      <a:pt x="35" y="0"/>
                      <a:pt x="35" y="0"/>
                      <a:pt x="34"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32" name="Freeform 94"/>
              <p:cNvSpPr/>
              <p:nvPr/>
            </p:nvSpPr>
            <p:spPr bwMode="auto">
              <a:xfrm>
                <a:off x="3886200" y="4535488"/>
                <a:ext cx="85725" cy="71438"/>
              </a:xfrm>
              <a:custGeom>
                <a:gdLst>
                  <a:gd name="T0" fmla="*/ 21 w 23"/>
                  <a:gd name="T1" fmla="*/ 0 h 19"/>
                  <a:gd name="T2" fmla="*/ 17 w 23"/>
                  <a:gd name="T3" fmla="*/ 1 h 19"/>
                  <a:gd name="T4" fmla="*/ 14 w 23"/>
                  <a:gd name="T5" fmla="*/ 2 h 19"/>
                  <a:gd name="T6" fmla="*/ 7 w 23"/>
                  <a:gd name="T7" fmla="*/ 11 h 19"/>
                  <a:gd name="T8" fmla="*/ 2 w 23"/>
                  <a:gd name="T9" fmla="*/ 18 h 19"/>
                  <a:gd name="T10" fmla="*/ 4 w 23"/>
                  <a:gd name="T11" fmla="*/ 19 h 19"/>
                  <a:gd name="T12" fmla="*/ 9 w 23"/>
                  <a:gd name="T13" fmla="*/ 18 h 19"/>
                  <a:gd name="T14" fmla="*/ 15 w 23"/>
                  <a:gd name="T15" fmla="*/ 15 h 19"/>
                  <a:gd name="T16" fmla="*/ 17 w 23"/>
                  <a:gd name="T17" fmla="*/ 8 h 19"/>
                  <a:gd name="T18" fmla="*/ 22 w 23"/>
                  <a:gd name="T19" fmla="*/ 1 h 19"/>
                  <a:gd name="T20" fmla="*/ 21 w 23"/>
                  <a:gd name="T21" fmla="*/ 0 h 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9">
                    <a:moveTo>
                      <a:pt x="21" y="0"/>
                    </a:moveTo>
                    <a:cubicBezTo>
                      <a:pt x="20" y="0"/>
                      <a:pt x="19" y="0"/>
                      <a:pt x="17" y="1"/>
                    </a:cubicBezTo>
                    <a:cubicBezTo>
                      <a:pt x="16" y="1"/>
                      <a:pt x="15" y="2"/>
                      <a:pt x="14" y="2"/>
                    </a:cubicBezTo>
                    <a:cubicBezTo>
                      <a:pt x="10" y="4"/>
                      <a:pt x="9" y="9"/>
                      <a:pt x="7" y="11"/>
                    </a:cubicBezTo>
                    <a:cubicBezTo>
                      <a:pt x="5" y="12"/>
                      <a:pt x="0" y="17"/>
                      <a:pt x="2" y="18"/>
                    </a:cubicBezTo>
                    <a:cubicBezTo>
                      <a:pt x="2" y="19"/>
                      <a:pt x="3" y="19"/>
                      <a:pt x="4" y="19"/>
                    </a:cubicBezTo>
                    <a:cubicBezTo>
                      <a:pt x="6" y="19"/>
                      <a:pt x="7" y="19"/>
                      <a:pt x="9" y="18"/>
                    </a:cubicBezTo>
                    <a:cubicBezTo>
                      <a:pt x="11" y="17"/>
                      <a:pt x="13" y="16"/>
                      <a:pt x="15" y="15"/>
                    </a:cubicBezTo>
                    <a:cubicBezTo>
                      <a:pt x="19" y="13"/>
                      <a:pt x="18" y="11"/>
                      <a:pt x="17" y="8"/>
                    </a:cubicBezTo>
                    <a:cubicBezTo>
                      <a:pt x="17" y="6"/>
                      <a:pt x="21" y="4"/>
                      <a:pt x="22" y="1"/>
                    </a:cubicBezTo>
                    <a:cubicBezTo>
                      <a:pt x="23" y="0"/>
                      <a:pt x="22" y="0"/>
                      <a:pt x="21"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33" name="Freeform 95"/>
              <p:cNvSpPr/>
              <p:nvPr/>
            </p:nvSpPr>
            <p:spPr bwMode="auto">
              <a:xfrm>
                <a:off x="4186238" y="4151313"/>
                <a:ext cx="628650" cy="338138"/>
              </a:xfrm>
              <a:custGeom>
                <a:gdLst>
                  <a:gd name="T0" fmla="*/ 146 w 167"/>
                  <a:gd name="T1" fmla="*/ 2 h 90"/>
                  <a:gd name="T2" fmla="*/ 112 w 167"/>
                  <a:gd name="T3" fmla="*/ 7 h 90"/>
                  <a:gd name="T4" fmla="*/ 79 w 167"/>
                  <a:gd name="T5" fmla="*/ 19 h 90"/>
                  <a:gd name="T6" fmla="*/ 69 w 167"/>
                  <a:gd name="T7" fmla="*/ 28 h 90"/>
                  <a:gd name="T8" fmla="*/ 64 w 167"/>
                  <a:gd name="T9" fmla="*/ 28 h 90"/>
                  <a:gd name="T10" fmla="*/ 58 w 167"/>
                  <a:gd name="T11" fmla="*/ 28 h 90"/>
                  <a:gd name="T12" fmla="*/ 43 w 167"/>
                  <a:gd name="T13" fmla="*/ 36 h 90"/>
                  <a:gd name="T14" fmla="*/ 47 w 167"/>
                  <a:gd name="T15" fmla="*/ 49 h 90"/>
                  <a:gd name="T16" fmla="*/ 37 w 167"/>
                  <a:gd name="T17" fmla="*/ 53 h 90"/>
                  <a:gd name="T18" fmla="*/ 33 w 167"/>
                  <a:gd name="T19" fmla="*/ 53 h 90"/>
                  <a:gd name="T20" fmla="*/ 16 w 167"/>
                  <a:gd name="T21" fmla="*/ 50 h 90"/>
                  <a:gd name="T22" fmla="*/ 7 w 167"/>
                  <a:gd name="T23" fmla="*/ 58 h 90"/>
                  <a:gd name="T24" fmla="*/ 10 w 167"/>
                  <a:gd name="T25" fmla="*/ 71 h 90"/>
                  <a:gd name="T26" fmla="*/ 14 w 167"/>
                  <a:gd name="T27" fmla="*/ 70 h 90"/>
                  <a:gd name="T28" fmla="*/ 20 w 167"/>
                  <a:gd name="T29" fmla="*/ 77 h 90"/>
                  <a:gd name="T30" fmla="*/ 30 w 167"/>
                  <a:gd name="T31" fmla="*/ 76 h 90"/>
                  <a:gd name="T32" fmla="*/ 46 w 167"/>
                  <a:gd name="T33" fmla="*/ 64 h 90"/>
                  <a:gd name="T34" fmla="*/ 49 w 167"/>
                  <a:gd name="T35" fmla="*/ 67 h 90"/>
                  <a:gd name="T36" fmla="*/ 49 w 167"/>
                  <a:gd name="T37" fmla="*/ 73 h 90"/>
                  <a:gd name="T38" fmla="*/ 44 w 167"/>
                  <a:gd name="T39" fmla="*/ 74 h 90"/>
                  <a:gd name="T40" fmla="*/ 43 w 167"/>
                  <a:gd name="T41" fmla="*/ 81 h 90"/>
                  <a:gd name="T42" fmla="*/ 34 w 167"/>
                  <a:gd name="T43" fmla="*/ 90 h 90"/>
                  <a:gd name="T44" fmla="*/ 46 w 167"/>
                  <a:gd name="T45" fmla="*/ 87 h 90"/>
                  <a:gd name="T46" fmla="*/ 52 w 167"/>
                  <a:gd name="T47" fmla="*/ 85 h 90"/>
                  <a:gd name="T48" fmla="*/ 62 w 167"/>
                  <a:gd name="T49" fmla="*/ 81 h 90"/>
                  <a:gd name="T50" fmla="*/ 75 w 167"/>
                  <a:gd name="T51" fmla="*/ 77 h 90"/>
                  <a:gd name="T52" fmla="*/ 76 w 167"/>
                  <a:gd name="T53" fmla="*/ 78 h 90"/>
                  <a:gd name="T54" fmla="*/ 87 w 167"/>
                  <a:gd name="T55" fmla="*/ 70 h 90"/>
                  <a:gd name="T56" fmla="*/ 94 w 167"/>
                  <a:gd name="T57" fmla="*/ 59 h 90"/>
                  <a:gd name="T58" fmla="*/ 96 w 167"/>
                  <a:gd name="T59" fmla="*/ 46 h 90"/>
                  <a:gd name="T60" fmla="*/ 129 w 167"/>
                  <a:gd name="T61" fmla="*/ 27 h 90"/>
                  <a:gd name="T62" fmla="*/ 167 w 167"/>
                  <a:gd name="T63" fmla="*/ 1 h 9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7" h="90">
                    <a:moveTo>
                      <a:pt x="164" y="0"/>
                    </a:moveTo>
                    <a:cubicBezTo>
                      <a:pt x="159" y="0"/>
                      <a:pt x="150" y="2"/>
                      <a:pt x="146" y="2"/>
                    </a:cubicBezTo>
                    <a:cubicBezTo>
                      <a:pt x="141" y="2"/>
                      <a:pt x="130" y="4"/>
                      <a:pt x="127" y="5"/>
                    </a:cubicBezTo>
                    <a:cubicBezTo>
                      <a:pt x="124" y="5"/>
                      <a:pt x="116" y="7"/>
                      <a:pt x="112" y="7"/>
                    </a:cubicBezTo>
                    <a:cubicBezTo>
                      <a:pt x="111" y="7"/>
                      <a:pt x="111" y="7"/>
                      <a:pt x="111" y="7"/>
                    </a:cubicBezTo>
                    <a:cubicBezTo>
                      <a:pt x="106" y="9"/>
                      <a:pt x="84" y="17"/>
                      <a:pt x="79" y="19"/>
                    </a:cubicBezTo>
                    <a:cubicBezTo>
                      <a:pt x="75" y="21"/>
                      <a:pt x="72" y="26"/>
                      <a:pt x="70" y="28"/>
                    </a:cubicBezTo>
                    <a:cubicBezTo>
                      <a:pt x="69" y="28"/>
                      <a:pt x="69" y="28"/>
                      <a:pt x="69" y="28"/>
                    </a:cubicBezTo>
                    <a:cubicBezTo>
                      <a:pt x="68" y="28"/>
                      <a:pt x="67" y="28"/>
                      <a:pt x="67" y="28"/>
                    </a:cubicBezTo>
                    <a:cubicBezTo>
                      <a:pt x="66" y="28"/>
                      <a:pt x="65" y="28"/>
                      <a:pt x="64" y="28"/>
                    </a:cubicBezTo>
                    <a:cubicBezTo>
                      <a:pt x="62" y="28"/>
                      <a:pt x="61" y="28"/>
                      <a:pt x="60" y="28"/>
                    </a:cubicBezTo>
                    <a:cubicBezTo>
                      <a:pt x="59" y="28"/>
                      <a:pt x="59" y="28"/>
                      <a:pt x="58" y="28"/>
                    </a:cubicBezTo>
                    <a:cubicBezTo>
                      <a:pt x="57" y="28"/>
                      <a:pt x="57" y="28"/>
                      <a:pt x="57" y="28"/>
                    </a:cubicBezTo>
                    <a:cubicBezTo>
                      <a:pt x="53" y="30"/>
                      <a:pt x="46" y="34"/>
                      <a:pt x="43" y="36"/>
                    </a:cubicBezTo>
                    <a:cubicBezTo>
                      <a:pt x="39" y="38"/>
                      <a:pt x="27" y="42"/>
                      <a:pt x="27" y="46"/>
                    </a:cubicBezTo>
                    <a:cubicBezTo>
                      <a:pt x="27" y="49"/>
                      <a:pt x="47" y="49"/>
                      <a:pt x="47" y="49"/>
                    </a:cubicBezTo>
                    <a:cubicBezTo>
                      <a:pt x="47" y="49"/>
                      <a:pt x="47" y="49"/>
                      <a:pt x="47" y="49"/>
                    </a:cubicBezTo>
                    <a:cubicBezTo>
                      <a:pt x="47" y="49"/>
                      <a:pt x="41" y="51"/>
                      <a:pt x="37" y="53"/>
                    </a:cubicBezTo>
                    <a:cubicBezTo>
                      <a:pt x="36" y="53"/>
                      <a:pt x="35" y="53"/>
                      <a:pt x="34" y="53"/>
                    </a:cubicBezTo>
                    <a:cubicBezTo>
                      <a:pt x="34" y="53"/>
                      <a:pt x="33" y="53"/>
                      <a:pt x="33" y="53"/>
                    </a:cubicBezTo>
                    <a:cubicBezTo>
                      <a:pt x="29" y="53"/>
                      <a:pt x="19" y="51"/>
                      <a:pt x="17" y="50"/>
                    </a:cubicBezTo>
                    <a:cubicBezTo>
                      <a:pt x="17" y="50"/>
                      <a:pt x="16" y="50"/>
                      <a:pt x="16" y="50"/>
                    </a:cubicBezTo>
                    <a:cubicBezTo>
                      <a:pt x="16" y="50"/>
                      <a:pt x="16" y="50"/>
                      <a:pt x="15" y="50"/>
                    </a:cubicBezTo>
                    <a:cubicBezTo>
                      <a:pt x="13" y="51"/>
                      <a:pt x="9" y="56"/>
                      <a:pt x="7" y="58"/>
                    </a:cubicBezTo>
                    <a:cubicBezTo>
                      <a:pt x="5" y="60"/>
                      <a:pt x="2" y="66"/>
                      <a:pt x="1" y="68"/>
                    </a:cubicBezTo>
                    <a:cubicBezTo>
                      <a:pt x="0" y="70"/>
                      <a:pt x="6" y="71"/>
                      <a:pt x="10" y="71"/>
                    </a:cubicBezTo>
                    <a:cubicBezTo>
                      <a:pt x="11" y="71"/>
                      <a:pt x="13" y="71"/>
                      <a:pt x="13" y="70"/>
                    </a:cubicBezTo>
                    <a:cubicBezTo>
                      <a:pt x="14" y="70"/>
                      <a:pt x="14" y="70"/>
                      <a:pt x="14" y="70"/>
                    </a:cubicBezTo>
                    <a:cubicBezTo>
                      <a:pt x="16" y="70"/>
                      <a:pt x="15" y="74"/>
                      <a:pt x="15" y="76"/>
                    </a:cubicBezTo>
                    <a:cubicBezTo>
                      <a:pt x="15" y="77"/>
                      <a:pt x="17" y="77"/>
                      <a:pt x="20" y="77"/>
                    </a:cubicBezTo>
                    <a:cubicBezTo>
                      <a:pt x="24" y="77"/>
                      <a:pt x="29" y="77"/>
                      <a:pt x="30" y="76"/>
                    </a:cubicBezTo>
                    <a:cubicBezTo>
                      <a:pt x="30" y="76"/>
                      <a:pt x="30" y="76"/>
                      <a:pt x="30" y="76"/>
                    </a:cubicBezTo>
                    <a:cubicBezTo>
                      <a:pt x="33" y="75"/>
                      <a:pt x="42" y="67"/>
                      <a:pt x="43" y="66"/>
                    </a:cubicBezTo>
                    <a:cubicBezTo>
                      <a:pt x="44" y="65"/>
                      <a:pt x="45" y="64"/>
                      <a:pt x="46" y="64"/>
                    </a:cubicBezTo>
                    <a:cubicBezTo>
                      <a:pt x="47" y="64"/>
                      <a:pt x="47" y="64"/>
                      <a:pt x="47" y="64"/>
                    </a:cubicBezTo>
                    <a:cubicBezTo>
                      <a:pt x="49" y="64"/>
                      <a:pt x="50" y="65"/>
                      <a:pt x="49" y="67"/>
                    </a:cubicBezTo>
                    <a:cubicBezTo>
                      <a:pt x="47" y="70"/>
                      <a:pt x="54" y="69"/>
                      <a:pt x="51" y="72"/>
                    </a:cubicBezTo>
                    <a:cubicBezTo>
                      <a:pt x="51" y="72"/>
                      <a:pt x="50" y="73"/>
                      <a:pt x="49" y="73"/>
                    </a:cubicBezTo>
                    <a:cubicBezTo>
                      <a:pt x="48" y="73"/>
                      <a:pt x="47" y="73"/>
                      <a:pt x="47" y="73"/>
                    </a:cubicBezTo>
                    <a:cubicBezTo>
                      <a:pt x="46" y="73"/>
                      <a:pt x="45" y="73"/>
                      <a:pt x="44" y="74"/>
                    </a:cubicBezTo>
                    <a:cubicBezTo>
                      <a:pt x="44" y="74"/>
                      <a:pt x="43" y="74"/>
                      <a:pt x="43" y="74"/>
                    </a:cubicBezTo>
                    <a:cubicBezTo>
                      <a:pt x="40" y="76"/>
                      <a:pt x="44" y="78"/>
                      <a:pt x="43" y="81"/>
                    </a:cubicBezTo>
                    <a:cubicBezTo>
                      <a:pt x="41" y="83"/>
                      <a:pt x="33" y="86"/>
                      <a:pt x="33" y="89"/>
                    </a:cubicBezTo>
                    <a:cubicBezTo>
                      <a:pt x="33" y="89"/>
                      <a:pt x="34" y="90"/>
                      <a:pt x="34" y="90"/>
                    </a:cubicBezTo>
                    <a:cubicBezTo>
                      <a:pt x="37" y="90"/>
                      <a:pt x="41" y="88"/>
                      <a:pt x="45" y="87"/>
                    </a:cubicBezTo>
                    <a:cubicBezTo>
                      <a:pt x="45" y="87"/>
                      <a:pt x="46" y="87"/>
                      <a:pt x="46" y="87"/>
                    </a:cubicBezTo>
                    <a:cubicBezTo>
                      <a:pt x="47" y="86"/>
                      <a:pt x="47" y="86"/>
                      <a:pt x="48" y="86"/>
                    </a:cubicBezTo>
                    <a:cubicBezTo>
                      <a:pt x="50" y="85"/>
                      <a:pt x="51" y="85"/>
                      <a:pt x="52" y="85"/>
                    </a:cubicBezTo>
                    <a:cubicBezTo>
                      <a:pt x="53" y="85"/>
                      <a:pt x="53" y="85"/>
                      <a:pt x="54" y="84"/>
                    </a:cubicBezTo>
                    <a:cubicBezTo>
                      <a:pt x="56" y="84"/>
                      <a:pt x="59" y="83"/>
                      <a:pt x="62" y="81"/>
                    </a:cubicBezTo>
                    <a:cubicBezTo>
                      <a:pt x="64" y="80"/>
                      <a:pt x="68" y="79"/>
                      <a:pt x="70" y="79"/>
                    </a:cubicBezTo>
                    <a:cubicBezTo>
                      <a:pt x="72" y="78"/>
                      <a:pt x="74" y="77"/>
                      <a:pt x="75" y="77"/>
                    </a:cubicBezTo>
                    <a:cubicBezTo>
                      <a:pt x="75" y="77"/>
                      <a:pt x="75" y="78"/>
                      <a:pt x="76" y="78"/>
                    </a:cubicBezTo>
                    <a:cubicBezTo>
                      <a:pt x="76" y="78"/>
                      <a:pt x="76" y="78"/>
                      <a:pt x="76" y="78"/>
                    </a:cubicBezTo>
                    <a:cubicBezTo>
                      <a:pt x="77" y="78"/>
                      <a:pt x="77" y="78"/>
                      <a:pt x="78" y="77"/>
                    </a:cubicBezTo>
                    <a:cubicBezTo>
                      <a:pt x="81" y="76"/>
                      <a:pt x="85" y="72"/>
                      <a:pt x="87" y="70"/>
                    </a:cubicBezTo>
                    <a:cubicBezTo>
                      <a:pt x="90" y="67"/>
                      <a:pt x="83" y="68"/>
                      <a:pt x="85" y="67"/>
                    </a:cubicBezTo>
                    <a:cubicBezTo>
                      <a:pt x="87" y="66"/>
                      <a:pt x="91" y="60"/>
                      <a:pt x="94" y="59"/>
                    </a:cubicBezTo>
                    <a:cubicBezTo>
                      <a:pt x="98" y="58"/>
                      <a:pt x="101" y="52"/>
                      <a:pt x="103" y="50"/>
                    </a:cubicBezTo>
                    <a:cubicBezTo>
                      <a:pt x="106" y="47"/>
                      <a:pt x="97" y="48"/>
                      <a:pt x="96" y="46"/>
                    </a:cubicBezTo>
                    <a:cubicBezTo>
                      <a:pt x="95" y="45"/>
                      <a:pt x="112" y="39"/>
                      <a:pt x="115" y="38"/>
                    </a:cubicBezTo>
                    <a:cubicBezTo>
                      <a:pt x="117" y="38"/>
                      <a:pt x="125" y="30"/>
                      <a:pt x="129" y="27"/>
                    </a:cubicBezTo>
                    <a:cubicBezTo>
                      <a:pt x="133" y="24"/>
                      <a:pt x="145" y="16"/>
                      <a:pt x="151" y="13"/>
                    </a:cubicBezTo>
                    <a:cubicBezTo>
                      <a:pt x="157" y="10"/>
                      <a:pt x="166" y="3"/>
                      <a:pt x="167" y="1"/>
                    </a:cubicBezTo>
                    <a:cubicBezTo>
                      <a:pt x="167" y="1"/>
                      <a:pt x="166" y="0"/>
                      <a:pt x="164"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34" name="Freeform 96"/>
              <p:cNvSpPr/>
              <p:nvPr/>
            </p:nvSpPr>
            <p:spPr bwMode="auto">
              <a:xfrm>
                <a:off x="4186238" y="4456113"/>
                <a:ext cx="307975" cy="96838"/>
              </a:xfrm>
              <a:custGeom>
                <a:gdLst>
                  <a:gd name="T0" fmla="*/ 79 w 82"/>
                  <a:gd name="T1" fmla="*/ 0 h 26"/>
                  <a:gd name="T2" fmla="*/ 68 w 82"/>
                  <a:gd name="T3" fmla="*/ 3 h 26"/>
                  <a:gd name="T4" fmla="*/ 59 w 82"/>
                  <a:gd name="T5" fmla="*/ 6 h 26"/>
                  <a:gd name="T6" fmla="*/ 45 w 82"/>
                  <a:gd name="T7" fmla="*/ 13 h 26"/>
                  <a:gd name="T8" fmla="*/ 42 w 82"/>
                  <a:gd name="T9" fmla="*/ 14 h 26"/>
                  <a:gd name="T10" fmla="*/ 39 w 82"/>
                  <a:gd name="T11" fmla="*/ 14 h 26"/>
                  <a:gd name="T12" fmla="*/ 28 w 82"/>
                  <a:gd name="T13" fmla="*/ 12 h 26"/>
                  <a:gd name="T14" fmla="*/ 25 w 82"/>
                  <a:gd name="T15" fmla="*/ 11 h 26"/>
                  <a:gd name="T16" fmla="*/ 18 w 82"/>
                  <a:gd name="T17" fmla="*/ 12 h 26"/>
                  <a:gd name="T18" fmla="*/ 17 w 82"/>
                  <a:gd name="T19" fmla="*/ 13 h 26"/>
                  <a:gd name="T20" fmla="*/ 11 w 82"/>
                  <a:gd name="T21" fmla="*/ 11 h 26"/>
                  <a:gd name="T22" fmla="*/ 11 w 82"/>
                  <a:gd name="T23" fmla="*/ 11 h 26"/>
                  <a:gd name="T24" fmla="*/ 5 w 82"/>
                  <a:gd name="T25" fmla="*/ 12 h 26"/>
                  <a:gd name="T26" fmla="*/ 0 w 82"/>
                  <a:gd name="T27" fmla="*/ 15 h 26"/>
                  <a:gd name="T28" fmla="*/ 9 w 82"/>
                  <a:gd name="T29" fmla="*/ 19 h 26"/>
                  <a:gd name="T30" fmla="*/ 18 w 82"/>
                  <a:gd name="T31" fmla="*/ 17 h 26"/>
                  <a:gd name="T32" fmla="*/ 19 w 82"/>
                  <a:gd name="T33" fmla="*/ 17 h 26"/>
                  <a:gd name="T34" fmla="*/ 22 w 82"/>
                  <a:gd name="T35" fmla="*/ 25 h 26"/>
                  <a:gd name="T36" fmla="*/ 24 w 82"/>
                  <a:gd name="T37" fmla="*/ 26 h 26"/>
                  <a:gd name="T38" fmla="*/ 39 w 82"/>
                  <a:gd name="T39" fmla="*/ 22 h 26"/>
                  <a:gd name="T40" fmla="*/ 57 w 82"/>
                  <a:gd name="T41" fmla="*/ 17 h 26"/>
                  <a:gd name="T42" fmla="*/ 64 w 82"/>
                  <a:gd name="T43" fmla="*/ 15 h 26"/>
                  <a:gd name="T44" fmla="*/ 78 w 82"/>
                  <a:gd name="T45" fmla="*/ 10 h 26"/>
                  <a:gd name="T46" fmla="*/ 81 w 82"/>
                  <a:gd name="T47" fmla="*/ 1 h 26"/>
                  <a:gd name="T48" fmla="*/ 79 w 82"/>
                  <a:gd name="T49" fmla="*/ 0 h 2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 h="26">
                    <a:moveTo>
                      <a:pt x="79" y="0"/>
                    </a:moveTo>
                    <a:cubicBezTo>
                      <a:pt x="77" y="0"/>
                      <a:pt x="73" y="1"/>
                      <a:pt x="68" y="3"/>
                    </a:cubicBezTo>
                    <a:cubicBezTo>
                      <a:pt x="65" y="4"/>
                      <a:pt x="61" y="5"/>
                      <a:pt x="59" y="6"/>
                    </a:cubicBezTo>
                    <a:cubicBezTo>
                      <a:pt x="54" y="9"/>
                      <a:pt x="49" y="11"/>
                      <a:pt x="45" y="13"/>
                    </a:cubicBezTo>
                    <a:cubicBezTo>
                      <a:pt x="44" y="13"/>
                      <a:pt x="43" y="13"/>
                      <a:pt x="42" y="14"/>
                    </a:cubicBezTo>
                    <a:cubicBezTo>
                      <a:pt x="41" y="14"/>
                      <a:pt x="40" y="14"/>
                      <a:pt x="39" y="14"/>
                    </a:cubicBezTo>
                    <a:cubicBezTo>
                      <a:pt x="34" y="14"/>
                      <a:pt x="30" y="12"/>
                      <a:pt x="28" y="12"/>
                    </a:cubicBezTo>
                    <a:cubicBezTo>
                      <a:pt x="27" y="11"/>
                      <a:pt x="26" y="11"/>
                      <a:pt x="25" y="11"/>
                    </a:cubicBezTo>
                    <a:cubicBezTo>
                      <a:pt x="23" y="11"/>
                      <a:pt x="20" y="12"/>
                      <a:pt x="18" y="12"/>
                    </a:cubicBezTo>
                    <a:cubicBezTo>
                      <a:pt x="18" y="13"/>
                      <a:pt x="17" y="13"/>
                      <a:pt x="17" y="13"/>
                    </a:cubicBezTo>
                    <a:cubicBezTo>
                      <a:pt x="15" y="13"/>
                      <a:pt x="12" y="11"/>
                      <a:pt x="11" y="11"/>
                    </a:cubicBezTo>
                    <a:cubicBezTo>
                      <a:pt x="11" y="11"/>
                      <a:pt x="11" y="11"/>
                      <a:pt x="11" y="11"/>
                    </a:cubicBezTo>
                    <a:cubicBezTo>
                      <a:pt x="10" y="11"/>
                      <a:pt x="7" y="12"/>
                      <a:pt x="5" y="12"/>
                    </a:cubicBezTo>
                    <a:cubicBezTo>
                      <a:pt x="2" y="13"/>
                      <a:pt x="0" y="14"/>
                      <a:pt x="0" y="15"/>
                    </a:cubicBezTo>
                    <a:cubicBezTo>
                      <a:pt x="1" y="18"/>
                      <a:pt x="5" y="19"/>
                      <a:pt x="9" y="19"/>
                    </a:cubicBezTo>
                    <a:cubicBezTo>
                      <a:pt x="12" y="19"/>
                      <a:pt x="16" y="18"/>
                      <a:pt x="18" y="17"/>
                    </a:cubicBezTo>
                    <a:cubicBezTo>
                      <a:pt x="18" y="17"/>
                      <a:pt x="19" y="17"/>
                      <a:pt x="19" y="17"/>
                    </a:cubicBezTo>
                    <a:cubicBezTo>
                      <a:pt x="22" y="17"/>
                      <a:pt x="21" y="22"/>
                      <a:pt x="22" y="25"/>
                    </a:cubicBezTo>
                    <a:cubicBezTo>
                      <a:pt x="22" y="26"/>
                      <a:pt x="23" y="26"/>
                      <a:pt x="24" y="26"/>
                    </a:cubicBezTo>
                    <a:cubicBezTo>
                      <a:pt x="27" y="26"/>
                      <a:pt x="34" y="23"/>
                      <a:pt x="39" y="22"/>
                    </a:cubicBezTo>
                    <a:cubicBezTo>
                      <a:pt x="44" y="21"/>
                      <a:pt x="52" y="18"/>
                      <a:pt x="57" y="17"/>
                    </a:cubicBezTo>
                    <a:cubicBezTo>
                      <a:pt x="59" y="16"/>
                      <a:pt x="61" y="16"/>
                      <a:pt x="64" y="15"/>
                    </a:cubicBezTo>
                    <a:cubicBezTo>
                      <a:pt x="69" y="13"/>
                      <a:pt x="76" y="11"/>
                      <a:pt x="78" y="10"/>
                    </a:cubicBezTo>
                    <a:cubicBezTo>
                      <a:pt x="81" y="9"/>
                      <a:pt x="82" y="4"/>
                      <a:pt x="81" y="1"/>
                    </a:cubicBezTo>
                    <a:cubicBezTo>
                      <a:pt x="81" y="1"/>
                      <a:pt x="80" y="0"/>
                      <a:pt x="79"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35" name="Freeform 97"/>
              <p:cNvSpPr/>
              <p:nvPr/>
            </p:nvSpPr>
            <p:spPr bwMode="auto">
              <a:xfrm>
                <a:off x="4186238" y="4541838"/>
                <a:ext cx="68263" cy="34925"/>
              </a:xfrm>
              <a:custGeom>
                <a:gdLst>
                  <a:gd name="T0" fmla="*/ 12 w 18"/>
                  <a:gd name="T1" fmla="*/ 0 h 9"/>
                  <a:gd name="T2" fmla="*/ 11 w 18"/>
                  <a:gd name="T3" fmla="*/ 0 h 9"/>
                  <a:gd name="T4" fmla="*/ 11 w 18"/>
                  <a:gd name="T5" fmla="*/ 0 h 9"/>
                  <a:gd name="T6" fmla="*/ 0 w 18"/>
                  <a:gd name="T7" fmla="*/ 8 h 9"/>
                  <a:gd name="T8" fmla="*/ 3 w 18"/>
                  <a:gd name="T9" fmla="*/ 9 h 9"/>
                  <a:gd name="T10" fmla="*/ 12 w 18"/>
                  <a:gd name="T11" fmla="*/ 7 h 9"/>
                  <a:gd name="T12" fmla="*/ 16 w 18"/>
                  <a:gd name="T13" fmla="*/ 5 h 9"/>
                  <a:gd name="T14" fmla="*/ 12 w 18"/>
                  <a:gd name="T15" fmla="*/ 0 h 9"/>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9">
                    <a:moveTo>
                      <a:pt x="12" y="0"/>
                    </a:moveTo>
                    <a:cubicBezTo>
                      <a:pt x="12" y="0"/>
                      <a:pt x="12" y="0"/>
                      <a:pt x="11" y="0"/>
                    </a:cubicBezTo>
                    <a:cubicBezTo>
                      <a:pt x="11" y="0"/>
                      <a:pt x="11" y="0"/>
                      <a:pt x="11" y="0"/>
                    </a:cubicBezTo>
                    <a:cubicBezTo>
                      <a:pt x="7" y="2"/>
                      <a:pt x="0" y="8"/>
                      <a:pt x="0" y="8"/>
                    </a:cubicBezTo>
                    <a:cubicBezTo>
                      <a:pt x="1" y="8"/>
                      <a:pt x="2" y="9"/>
                      <a:pt x="3" y="9"/>
                    </a:cubicBezTo>
                    <a:cubicBezTo>
                      <a:pt x="5" y="9"/>
                      <a:pt x="9" y="8"/>
                      <a:pt x="12" y="7"/>
                    </a:cubicBezTo>
                    <a:cubicBezTo>
                      <a:pt x="13" y="6"/>
                      <a:pt x="15" y="6"/>
                      <a:pt x="16" y="5"/>
                    </a:cubicBezTo>
                    <a:cubicBezTo>
                      <a:pt x="18" y="4"/>
                      <a:pt x="16" y="0"/>
                      <a:pt x="12"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36" name="Freeform 98"/>
              <p:cNvSpPr/>
              <p:nvPr/>
            </p:nvSpPr>
            <p:spPr bwMode="auto">
              <a:xfrm>
                <a:off x="4048125" y="4535488"/>
                <a:ext cx="127000" cy="63500"/>
              </a:xfrm>
              <a:custGeom>
                <a:gdLst>
                  <a:gd name="T0" fmla="*/ 29 w 34"/>
                  <a:gd name="T1" fmla="*/ 0 h 17"/>
                  <a:gd name="T2" fmla="*/ 24 w 34"/>
                  <a:gd name="T3" fmla="*/ 1 h 17"/>
                  <a:gd name="T4" fmla="*/ 22 w 34"/>
                  <a:gd name="T5" fmla="*/ 2 h 17"/>
                  <a:gd name="T6" fmla="*/ 11 w 34"/>
                  <a:gd name="T7" fmla="*/ 9 h 17"/>
                  <a:gd name="T8" fmla="*/ 10 w 34"/>
                  <a:gd name="T9" fmla="*/ 10 h 17"/>
                  <a:gd name="T10" fmla="*/ 7 w 34"/>
                  <a:gd name="T11" fmla="*/ 10 h 17"/>
                  <a:gd name="T12" fmla="*/ 5 w 34"/>
                  <a:gd name="T13" fmla="*/ 10 h 17"/>
                  <a:gd name="T14" fmla="*/ 4 w 34"/>
                  <a:gd name="T15" fmla="*/ 10 h 17"/>
                  <a:gd name="T16" fmla="*/ 1 w 34"/>
                  <a:gd name="T17" fmla="*/ 10 h 17"/>
                  <a:gd name="T18" fmla="*/ 1 w 34"/>
                  <a:gd name="T19" fmla="*/ 11 h 17"/>
                  <a:gd name="T20" fmla="*/ 7 w 34"/>
                  <a:gd name="T21" fmla="*/ 17 h 17"/>
                  <a:gd name="T22" fmla="*/ 7 w 34"/>
                  <a:gd name="T23" fmla="*/ 17 h 17"/>
                  <a:gd name="T24" fmla="*/ 10 w 34"/>
                  <a:gd name="T25" fmla="*/ 17 h 17"/>
                  <a:gd name="T26" fmla="*/ 18 w 34"/>
                  <a:gd name="T27" fmla="*/ 13 h 17"/>
                  <a:gd name="T28" fmla="*/ 19 w 34"/>
                  <a:gd name="T29" fmla="*/ 12 h 17"/>
                  <a:gd name="T30" fmla="*/ 20 w 34"/>
                  <a:gd name="T31" fmla="*/ 12 h 17"/>
                  <a:gd name="T32" fmla="*/ 23 w 34"/>
                  <a:gd name="T33" fmla="*/ 16 h 17"/>
                  <a:gd name="T34" fmla="*/ 24 w 34"/>
                  <a:gd name="T35" fmla="*/ 16 h 17"/>
                  <a:gd name="T36" fmla="*/ 25 w 34"/>
                  <a:gd name="T37" fmla="*/ 16 h 17"/>
                  <a:gd name="T38" fmla="*/ 32 w 34"/>
                  <a:gd name="T39" fmla="*/ 9 h 17"/>
                  <a:gd name="T40" fmla="*/ 32 w 34"/>
                  <a:gd name="T41" fmla="*/ 1 h 17"/>
                  <a:gd name="T42" fmla="*/ 29 w 34"/>
                  <a:gd name="T43" fmla="*/ 0 h 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17">
                    <a:moveTo>
                      <a:pt x="29" y="0"/>
                    </a:moveTo>
                    <a:cubicBezTo>
                      <a:pt x="27" y="0"/>
                      <a:pt x="25" y="0"/>
                      <a:pt x="24" y="1"/>
                    </a:cubicBezTo>
                    <a:cubicBezTo>
                      <a:pt x="23" y="1"/>
                      <a:pt x="22" y="2"/>
                      <a:pt x="22" y="2"/>
                    </a:cubicBezTo>
                    <a:cubicBezTo>
                      <a:pt x="18" y="3"/>
                      <a:pt x="13" y="6"/>
                      <a:pt x="11" y="9"/>
                    </a:cubicBezTo>
                    <a:cubicBezTo>
                      <a:pt x="11" y="9"/>
                      <a:pt x="10" y="9"/>
                      <a:pt x="10" y="10"/>
                    </a:cubicBezTo>
                    <a:cubicBezTo>
                      <a:pt x="9" y="10"/>
                      <a:pt x="8" y="10"/>
                      <a:pt x="7" y="10"/>
                    </a:cubicBezTo>
                    <a:cubicBezTo>
                      <a:pt x="6" y="10"/>
                      <a:pt x="6" y="10"/>
                      <a:pt x="5" y="10"/>
                    </a:cubicBezTo>
                    <a:cubicBezTo>
                      <a:pt x="5" y="10"/>
                      <a:pt x="4" y="10"/>
                      <a:pt x="4" y="10"/>
                    </a:cubicBezTo>
                    <a:cubicBezTo>
                      <a:pt x="3" y="10"/>
                      <a:pt x="2" y="10"/>
                      <a:pt x="1" y="10"/>
                    </a:cubicBezTo>
                    <a:cubicBezTo>
                      <a:pt x="1" y="10"/>
                      <a:pt x="1" y="11"/>
                      <a:pt x="1" y="11"/>
                    </a:cubicBezTo>
                    <a:cubicBezTo>
                      <a:pt x="0" y="15"/>
                      <a:pt x="5" y="16"/>
                      <a:pt x="7" y="17"/>
                    </a:cubicBezTo>
                    <a:cubicBezTo>
                      <a:pt x="7" y="17"/>
                      <a:pt x="7" y="17"/>
                      <a:pt x="7" y="17"/>
                    </a:cubicBezTo>
                    <a:cubicBezTo>
                      <a:pt x="8" y="17"/>
                      <a:pt x="9" y="17"/>
                      <a:pt x="10" y="17"/>
                    </a:cubicBezTo>
                    <a:cubicBezTo>
                      <a:pt x="12" y="16"/>
                      <a:pt x="15" y="14"/>
                      <a:pt x="18" y="13"/>
                    </a:cubicBezTo>
                    <a:cubicBezTo>
                      <a:pt x="18" y="13"/>
                      <a:pt x="18" y="12"/>
                      <a:pt x="19" y="12"/>
                    </a:cubicBezTo>
                    <a:cubicBezTo>
                      <a:pt x="19" y="12"/>
                      <a:pt x="19" y="12"/>
                      <a:pt x="20" y="12"/>
                    </a:cubicBezTo>
                    <a:cubicBezTo>
                      <a:pt x="21" y="12"/>
                      <a:pt x="21" y="15"/>
                      <a:pt x="23" y="16"/>
                    </a:cubicBezTo>
                    <a:cubicBezTo>
                      <a:pt x="23" y="16"/>
                      <a:pt x="23" y="16"/>
                      <a:pt x="24" y="16"/>
                    </a:cubicBezTo>
                    <a:cubicBezTo>
                      <a:pt x="24" y="16"/>
                      <a:pt x="24" y="16"/>
                      <a:pt x="25" y="16"/>
                    </a:cubicBezTo>
                    <a:cubicBezTo>
                      <a:pt x="27" y="15"/>
                      <a:pt x="31" y="11"/>
                      <a:pt x="32" y="9"/>
                    </a:cubicBezTo>
                    <a:cubicBezTo>
                      <a:pt x="34" y="6"/>
                      <a:pt x="34" y="4"/>
                      <a:pt x="32" y="1"/>
                    </a:cubicBezTo>
                    <a:cubicBezTo>
                      <a:pt x="31" y="0"/>
                      <a:pt x="30" y="0"/>
                      <a:pt x="29"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37" name="Freeform 99"/>
              <p:cNvSpPr/>
              <p:nvPr/>
            </p:nvSpPr>
            <p:spPr bwMode="auto">
              <a:xfrm>
                <a:off x="4029075" y="4470400"/>
                <a:ext cx="131763" cy="52388"/>
              </a:xfrm>
              <a:custGeom>
                <a:gdLst>
                  <a:gd name="T0" fmla="*/ 24 w 35"/>
                  <a:gd name="T1" fmla="*/ 0 h 14"/>
                  <a:gd name="T2" fmla="*/ 21 w 35"/>
                  <a:gd name="T3" fmla="*/ 0 h 14"/>
                  <a:gd name="T4" fmla="*/ 20 w 35"/>
                  <a:gd name="T5" fmla="*/ 1 h 14"/>
                  <a:gd name="T6" fmla="*/ 20 w 35"/>
                  <a:gd name="T7" fmla="*/ 1 h 14"/>
                  <a:gd name="T8" fmla="*/ 17 w 35"/>
                  <a:gd name="T9" fmla="*/ 1 h 14"/>
                  <a:gd name="T10" fmla="*/ 15 w 35"/>
                  <a:gd name="T11" fmla="*/ 1 h 14"/>
                  <a:gd name="T12" fmla="*/ 12 w 35"/>
                  <a:gd name="T13" fmla="*/ 1 h 14"/>
                  <a:gd name="T14" fmla="*/ 11 w 35"/>
                  <a:gd name="T15" fmla="*/ 1 h 14"/>
                  <a:gd name="T16" fmla="*/ 9 w 35"/>
                  <a:gd name="T17" fmla="*/ 1 h 14"/>
                  <a:gd name="T18" fmla="*/ 0 w 35"/>
                  <a:gd name="T19" fmla="*/ 6 h 14"/>
                  <a:gd name="T20" fmla="*/ 5 w 35"/>
                  <a:gd name="T21" fmla="*/ 14 h 14"/>
                  <a:gd name="T22" fmla="*/ 5 w 35"/>
                  <a:gd name="T23" fmla="*/ 14 h 14"/>
                  <a:gd name="T24" fmla="*/ 14 w 35"/>
                  <a:gd name="T25" fmla="*/ 11 h 14"/>
                  <a:gd name="T26" fmla="*/ 15 w 35"/>
                  <a:gd name="T27" fmla="*/ 11 h 14"/>
                  <a:gd name="T28" fmla="*/ 15 w 35"/>
                  <a:gd name="T29" fmla="*/ 11 h 14"/>
                  <a:gd name="T30" fmla="*/ 20 w 35"/>
                  <a:gd name="T31" fmla="*/ 9 h 14"/>
                  <a:gd name="T32" fmla="*/ 31 w 35"/>
                  <a:gd name="T33" fmla="*/ 7 h 14"/>
                  <a:gd name="T34" fmla="*/ 28 w 35"/>
                  <a:gd name="T35" fmla="*/ 1 h 14"/>
                  <a:gd name="T36" fmla="*/ 24 w 35"/>
                  <a:gd name="T37" fmla="*/ 0 h 1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4">
                    <a:moveTo>
                      <a:pt x="24" y="0"/>
                    </a:moveTo>
                    <a:cubicBezTo>
                      <a:pt x="23" y="0"/>
                      <a:pt x="22" y="0"/>
                      <a:pt x="21" y="0"/>
                    </a:cubicBezTo>
                    <a:cubicBezTo>
                      <a:pt x="20" y="1"/>
                      <a:pt x="20" y="1"/>
                      <a:pt x="20" y="1"/>
                    </a:cubicBezTo>
                    <a:cubicBezTo>
                      <a:pt x="20" y="1"/>
                      <a:pt x="20" y="1"/>
                      <a:pt x="20" y="1"/>
                    </a:cubicBezTo>
                    <a:cubicBezTo>
                      <a:pt x="19" y="1"/>
                      <a:pt x="18" y="1"/>
                      <a:pt x="17" y="1"/>
                    </a:cubicBezTo>
                    <a:cubicBezTo>
                      <a:pt x="17" y="1"/>
                      <a:pt x="16" y="1"/>
                      <a:pt x="15" y="1"/>
                    </a:cubicBezTo>
                    <a:cubicBezTo>
                      <a:pt x="14" y="1"/>
                      <a:pt x="13" y="1"/>
                      <a:pt x="12" y="1"/>
                    </a:cubicBezTo>
                    <a:cubicBezTo>
                      <a:pt x="12" y="1"/>
                      <a:pt x="11" y="1"/>
                      <a:pt x="11" y="1"/>
                    </a:cubicBezTo>
                    <a:cubicBezTo>
                      <a:pt x="10" y="1"/>
                      <a:pt x="10" y="1"/>
                      <a:pt x="9" y="1"/>
                    </a:cubicBezTo>
                    <a:cubicBezTo>
                      <a:pt x="6" y="2"/>
                      <a:pt x="2" y="4"/>
                      <a:pt x="0" y="6"/>
                    </a:cubicBezTo>
                    <a:cubicBezTo>
                      <a:pt x="0" y="6"/>
                      <a:pt x="2" y="13"/>
                      <a:pt x="5" y="14"/>
                    </a:cubicBezTo>
                    <a:cubicBezTo>
                      <a:pt x="5" y="14"/>
                      <a:pt x="5" y="14"/>
                      <a:pt x="5" y="14"/>
                    </a:cubicBezTo>
                    <a:cubicBezTo>
                      <a:pt x="7" y="14"/>
                      <a:pt x="11" y="12"/>
                      <a:pt x="14" y="11"/>
                    </a:cubicBezTo>
                    <a:cubicBezTo>
                      <a:pt x="15" y="11"/>
                      <a:pt x="15" y="11"/>
                      <a:pt x="15" y="11"/>
                    </a:cubicBezTo>
                    <a:cubicBezTo>
                      <a:pt x="15" y="11"/>
                      <a:pt x="15" y="11"/>
                      <a:pt x="15" y="11"/>
                    </a:cubicBezTo>
                    <a:cubicBezTo>
                      <a:pt x="17" y="10"/>
                      <a:pt x="19" y="9"/>
                      <a:pt x="20" y="9"/>
                    </a:cubicBezTo>
                    <a:cubicBezTo>
                      <a:pt x="24" y="8"/>
                      <a:pt x="28" y="9"/>
                      <a:pt x="31" y="7"/>
                    </a:cubicBezTo>
                    <a:cubicBezTo>
                      <a:pt x="35" y="6"/>
                      <a:pt x="30" y="1"/>
                      <a:pt x="28" y="1"/>
                    </a:cubicBezTo>
                    <a:cubicBezTo>
                      <a:pt x="27" y="0"/>
                      <a:pt x="26" y="0"/>
                      <a:pt x="24"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38" name="Freeform 100"/>
              <p:cNvSpPr/>
              <p:nvPr/>
            </p:nvSpPr>
            <p:spPr bwMode="auto">
              <a:xfrm>
                <a:off x="4603750" y="4022725"/>
                <a:ext cx="1089025" cy="661988"/>
              </a:xfrm>
              <a:custGeom>
                <a:gdLst>
                  <a:gd name="T0" fmla="*/ 200 w 290"/>
                  <a:gd name="T1" fmla="*/ 1 h 176"/>
                  <a:gd name="T2" fmla="*/ 161 w 290"/>
                  <a:gd name="T3" fmla="*/ 11 h 176"/>
                  <a:gd name="T4" fmla="*/ 157 w 290"/>
                  <a:gd name="T5" fmla="*/ 12 h 176"/>
                  <a:gd name="T6" fmla="*/ 144 w 290"/>
                  <a:gd name="T7" fmla="*/ 11 h 176"/>
                  <a:gd name="T8" fmla="*/ 142 w 290"/>
                  <a:gd name="T9" fmla="*/ 11 h 176"/>
                  <a:gd name="T10" fmla="*/ 127 w 290"/>
                  <a:gd name="T11" fmla="*/ 23 h 176"/>
                  <a:gd name="T12" fmla="*/ 117 w 290"/>
                  <a:gd name="T13" fmla="*/ 22 h 176"/>
                  <a:gd name="T14" fmla="*/ 115 w 290"/>
                  <a:gd name="T15" fmla="*/ 23 h 176"/>
                  <a:gd name="T16" fmla="*/ 99 w 290"/>
                  <a:gd name="T17" fmla="*/ 30 h 176"/>
                  <a:gd name="T18" fmla="*/ 79 w 290"/>
                  <a:gd name="T19" fmla="*/ 31 h 176"/>
                  <a:gd name="T20" fmla="*/ 49 w 290"/>
                  <a:gd name="T21" fmla="*/ 49 h 176"/>
                  <a:gd name="T22" fmla="*/ 38 w 290"/>
                  <a:gd name="T23" fmla="*/ 64 h 176"/>
                  <a:gd name="T24" fmla="*/ 29 w 290"/>
                  <a:gd name="T25" fmla="*/ 71 h 176"/>
                  <a:gd name="T26" fmla="*/ 17 w 290"/>
                  <a:gd name="T27" fmla="*/ 76 h 176"/>
                  <a:gd name="T28" fmla="*/ 5 w 290"/>
                  <a:gd name="T29" fmla="*/ 87 h 176"/>
                  <a:gd name="T30" fmla="*/ 20 w 290"/>
                  <a:gd name="T31" fmla="*/ 85 h 176"/>
                  <a:gd name="T32" fmla="*/ 10 w 290"/>
                  <a:gd name="T33" fmla="*/ 92 h 176"/>
                  <a:gd name="T34" fmla="*/ 17 w 290"/>
                  <a:gd name="T35" fmla="*/ 93 h 176"/>
                  <a:gd name="T36" fmla="*/ 24 w 290"/>
                  <a:gd name="T37" fmla="*/ 96 h 176"/>
                  <a:gd name="T38" fmla="*/ 29 w 290"/>
                  <a:gd name="T39" fmla="*/ 96 h 176"/>
                  <a:gd name="T40" fmla="*/ 44 w 290"/>
                  <a:gd name="T41" fmla="*/ 91 h 176"/>
                  <a:gd name="T42" fmla="*/ 63 w 290"/>
                  <a:gd name="T43" fmla="*/ 88 h 176"/>
                  <a:gd name="T44" fmla="*/ 82 w 290"/>
                  <a:gd name="T45" fmla="*/ 98 h 176"/>
                  <a:gd name="T46" fmla="*/ 86 w 290"/>
                  <a:gd name="T47" fmla="*/ 117 h 176"/>
                  <a:gd name="T48" fmla="*/ 87 w 290"/>
                  <a:gd name="T49" fmla="*/ 117 h 176"/>
                  <a:gd name="T50" fmla="*/ 95 w 290"/>
                  <a:gd name="T51" fmla="*/ 111 h 176"/>
                  <a:gd name="T52" fmla="*/ 105 w 290"/>
                  <a:gd name="T53" fmla="*/ 120 h 176"/>
                  <a:gd name="T54" fmla="*/ 92 w 290"/>
                  <a:gd name="T55" fmla="*/ 142 h 176"/>
                  <a:gd name="T56" fmla="*/ 101 w 290"/>
                  <a:gd name="T57" fmla="*/ 162 h 176"/>
                  <a:gd name="T58" fmla="*/ 121 w 290"/>
                  <a:gd name="T59" fmla="*/ 173 h 176"/>
                  <a:gd name="T60" fmla="*/ 129 w 290"/>
                  <a:gd name="T61" fmla="*/ 171 h 176"/>
                  <a:gd name="T62" fmla="*/ 138 w 290"/>
                  <a:gd name="T63" fmla="*/ 176 h 176"/>
                  <a:gd name="T64" fmla="*/ 142 w 290"/>
                  <a:gd name="T65" fmla="*/ 170 h 176"/>
                  <a:gd name="T66" fmla="*/ 152 w 290"/>
                  <a:gd name="T67" fmla="*/ 150 h 176"/>
                  <a:gd name="T68" fmla="*/ 177 w 290"/>
                  <a:gd name="T69" fmla="*/ 133 h 176"/>
                  <a:gd name="T70" fmla="*/ 202 w 290"/>
                  <a:gd name="T71" fmla="*/ 116 h 176"/>
                  <a:gd name="T72" fmla="*/ 241 w 290"/>
                  <a:gd name="T73" fmla="*/ 99 h 176"/>
                  <a:gd name="T74" fmla="*/ 227 w 290"/>
                  <a:gd name="T75" fmla="*/ 100 h 176"/>
                  <a:gd name="T76" fmla="*/ 225 w 290"/>
                  <a:gd name="T77" fmla="*/ 100 h 176"/>
                  <a:gd name="T78" fmla="*/ 218 w 290"/>
                  <a:gd name="T79" fmla="*/ 101 h 176"/>
                  <a:gd name="T80" fmla="*/ 218 w 290"/>
                  <a:gd name="T81" fmla="*/ 101 h 176"/>
                  <a:gd name="T82" fmla="*/ 227 w 290"/>
                  <a:gd name="T83" fmla="*/ 94 h 176"/>
                  <a:gd name="T84" fmla="*/ 235 w 290"/>
                  <a:gd name="T85" fmla="*/ 97 h 176"/>
                  <a:gd name="T86" fmla="*/ 240 w 290"/>
                  <a:gd name="T87" fmla="*/ 96 h 176"/>
                  <a:gd name="T88" fmla="*/ 233 w 290"/>
                  <a:gd name="T89" fmla="*/ 87 h 176"/>
                  <a:gd name="T90" fmla="*/ 231 w 290"/>
                  <a:gd name="T91" fmla="*/ 77 h 176"/>
                  <a:gd name="T92" fmla="*/ 240 w 290"/>
                  <a:gd name="T93" fmla="*/ 77 h 176"/>
                  <a:gd name="T94" fmla="*/ 251 w 290"/>
                  <a:gd name="T95" fmla="*/ 69 h 176"/>
                  <a:gd name="T96" fmla="*/ 246 w 290"/>
                  <a:gd name="T97" fmla="*/ 56 h 176"/>
                  <a:gd name="T98" fmla="*/ 252 w 290"/>
                  <a:gd name="T99" fmla="*/ 44 h 176"/>
                  <a:gd name="T100" fmla="*/ 246 w 290"/>
                  <a:gd name="T101" fmla="*/ 38 h 176"/>
                  <a:gd name="T102" fmla="*/ 262 w 290"/>
                  <a:gd name="T103" fmla="*/ 24 h 176"/>
                  <a:gd name="T104" fmla="*/ 280 w 290"/>
                  <a:gd name="T105" fmla="*/ 8 h 176"/>
                  <a:gd name="T106" fmla="*/ 274 w 290"/>
                  <a:gd name="T107" fmla="*/ 8 h 176"/>
                  <a:gd name="T108" fmla="*/ 256 w 290"/>
                  <a:gd name="T109" fmla="*/ 13 h 176"/>
                  <a:gd name="T110" fmla="*/ 249 w 290"/>
                  <a:gd name="T111" fmla="*/ 14 h 176"/>
                  <a:gd name="T112" fmla="*/ 244 w 290"/>
                  <a:gd name="T113" fmla="*/ 14 h 176"/>
                  <a:gd name="T114" fmla="*/ 234 w 290"/>
                  <a:gd name="T115" fmla="*/ 11 h 176"/>
                  <a:gd name="T116" fmla="*/ 240 w 290"/>
                  <a:gd name="T117" fmla="*/ 3 h 176"/>
                  <a:gd name="T118" fmla="*/ 233 w 290"/>
                  <a:gd name="T119" fmla="*/ 3 h 17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0" h="176">
                    <a:moveTo>
                      <a:pt x="214" y="0"/>
                    </a:moveTo>
                    <a:cubicBezTo>
                      <a:pt x="200" y="1"/>
                      <a:pt x="200" y="1"/>
                      <a:pt x="200" y="1"/>
                    </a:cubicBezTo>
                    <a:cubicBezTo>
                      <a:pt x="193" y="1"/>
                      <a:pt x="188" y="3"/>
                      <a:pt x="183" y="3"/>
                    </a:cubicBezTo>
                    <a:cubicBezTo>
                      <a:pt x="175" y="4"/>
                      <a:pt x="165" y="10"/>
                      <a:pt x="161" y="11"/>
                    </a:cubicBezTo>
                    <a:cubicBezTo>
                      <a:pt x="161" y="12"/>
                      <a:pt x="160" y="12"/>
                      <a:pt x="159" y="12"/>
                    </a:cubicBezTo>
                    <a:cubicBezTo>
                      <a:pt x="159" y="12"/>
                      <a:pt x="158" y="12"/>
                      <a:pt x="157" y="12"/>
                    </a:cubicBezTo>
                    <a:cubicBezTo>
                      <a:pt x="155" y="12"/>
                      <a:pt x="153" y="12"/>
                      <a:pt x="151" y="11"/>
                    </a:cubicBezTo>
                    <a:cubicBezTo>
                      <a:pt x="149" y="11"/>
                      <a:pt x="147" y="11"/>
                      <a:pt x="144" y="11"/>
                    </a:cubicBezTo>
                    <a:cubicBezTo>
                      <a:pt x="144" y="11"/>
                      <a:pt x="144" y="11"/>
                      <a:pt x="144" y="11"/>
                    </a:cubicBezTo>
                    <a:cubicBezTo>
                      <a:pt x="143" y="11"/>
                      <a:pt x="143" y="11"/>
                      <a:pt x="142" y="11"/>
                    </a:cubicBezTo>
                    <a:cubicBezTo>
                      <a:pt x="136" y="12"/>
                      <a:pt x="134" y="19"/>
                      <a:pt x="130" y="22"/>
                    </a:cubicBezTo>
                    <a:cubicBezTo>
                      <a:pt x="129" y="23"/>
                      <a:pt x="128" y="23"/>
                      <a:pt x="127" y="23"/>
                    </a:cubicBezTo>
                    <a:cubicBezTo>
                      <a:pt x="126" y="23"/>
                      <a:pt x="126" y="23"/>
                      <a:pt x="125" y="23"/>
                    </a:cubicBezTo>
                    <a:cubicBezTo>
                      <a:pt x="123" y="23"/>
                      <a:pt x="121" y="22"/>
                      <a:pt x="117" y="22"/>
                    </a:cubicBezTo>
                    <a:cubicBezTo>
                      <a:pt x="117" y="22"/>
                      <a:pt x="117" y="22"/>
                      <a:pt x="117" y="22"/>
                    </a:cubicBezTo>
                    <a:cubicBezTo>
                      <a:pt x="116" y="22"/>
                      <a:pt x="116" y="23"/>
                      <a:pt x="115" y="23"/>
                    </a:cubicBezTo>
                    <a:cubicBezTo>
                      <a:pt x="111" y="23"/>
                      <a:pt x="106" y="27"/>
                      <a:pt x="103" y="29"/>
                    </a:cubicBezTo>
                    <a:cubicBezTo>
                      <a:pt x="102" y="29"/>
                      <a:pt x="101" y="29"/>
                      <a:pt x="99" y="30"/>
                    </a:cubicBezTo>
                    <a:cubicBezTo>
                      <a:pt x="94" y="31"/>
                      <a:pt x="86" y="31"/>
                      <a:pt x="82" y="31"/>
                    </a:cubicBezTo>
                    <a:cubicBezTo>
                      <a:pt x="81" y="31"/>
                      <a:pt x="80" y="31"/>
                      <a:pt x="79" y="31"/>
                    </a:cubicBezTo>
                    <a:cubicBezTo>
                      <a:pt x="74" y="32"/>
                      <a:pt x="70" y="35"/>
                      <a:pt x="67" y="38"/>
                    </a:cubicBezTo>
                    <a:cubicBezTo>
                      <a:pt x="63" y="41"/>
                      <a:pt x="53" y="47"/>
                      <a:pt x="49" y="49"/>
                    </a:cubicBezTo>
                    <a:cubicBezTo>
                      <a:pt x="45" y="51"/>
                      <a:pt x="32" y="58"/>
                      <a:pt x="29" y="60"/>
                    </a:cubicBezTo>
                    <a:cubicBezTo>
                      <a:pt x="27" y="63"/>
                      <a:pt x="38" y="62"/>
                      <a:pt x="38" y="64"/>
                    </a:cubicBezTo>
                    <a:cubicBezTo>
                      <a:pt x="39" y="66"/>
                      <a:pt x="33" y="70"/>
                      <a:pt x="29" y="71"/>
                    </a:cubicBezTo>
                    <a:cubicBezTo>
                      <a:pt x="29" y="71"/>
                      <a:pt x="29" y="71"/>
                      <a:pt x="29" y="71"/>
                    </a:cubicBezTo>
                    <a:cubicBezTo>
                      <a:pt x="28" y="71"/>
                      <a:pt x="28" y="71"/>
                      <a:pt x="28" y="71"/>
                    </a:cubicBezTo>
                    <a:cubicBezTo>
                      <a:pt x="25" y="72"/>
                      <a:pt x="20" y="75"/>
                      <a:pt x="17" y="76"/>
                    </a:cubicBezTo>
                    <a:cubicBezTo>
                      <a:pt x="14" y="78"/>
                      <a:pt x="7" y="82"/>
                      <a:pt x="4" y="83"/>
                    </a:cubicBezTo>
                    <a:cubicBezTo>
                      <a:pt x="0" y="86"/>
                      <a:pt x="2" y="87"/>
                      <a:pt x="5" y="87"/>
                    </a:cubicBezTo>
                    <a:cubicBezTo>
                      <a:pt x="5" y="87"/>
                      <a:pt x="6" y="87"/>
                      <a:pt x="6" y="87"/>
                    </a:cubicBezTo>
                    <a:cubicBezTo>
                      <a:pt x="9" y="86"/>
                      <a:pt x="15" y="85"/>
                      <a:pt x="20" y="85"/>
                    </a:cubicBezTo>
                    <a:cubicBezTo>
                      <a:pt x="22" y="85"/>
                      <a:pt x="23" y="86"/>
                      <a:pt x="23" y="86"/>
                    </a:cubicBezTo>
                    <a:cubicBezTo>
                      <a:pt x="23" y="88"/>
                      <a:pt x="10" y="91"/>
                      <a:pt x="10" y="92"/>
                    </a:cubicBezTo>
                    <a:cubicBezTo>
                      <a:pt x="9" y="93"/>
                      <a:pt x="11" y="93"/>
                      <a:pt x="13" y="93"/>
                    </a:cubicBezTo>
                    <a:cubicBezTo>
                      <a:pt x="14" y="93"/>
                      <a:pt x="16" y="93"/>
                      <a:pt x="17" y="93"/>
                    </a:cubicBezTo>
                    <a:cubicBezTo>
                      <a:pt x="17" y="93"/>
                      <a:pt x="17" y="93"/>
                      <a:pt x="17" y="93"/>
                    </a:cubicBezTo>
                    <a:cubicBezTo>
                      <a:pt x="20" y="93"/>
                      <a:pt x="21" y="94"/>
                      <a:pt x="24" y="96"/>
                    </a:cubicBezTo>
                    <a:cubicBezTo>
                      <a:pt x="24" y="96"/>
                      <a:pt x="25" y="96"/>
                      <a:pt x="26" y="96"/>
                    </a:cubicBezTo>
                    <a:cubicBezTo>
                      <a:pt x="27" y="96"/>
                      <a:pt x="28" y="96"/>
                      <a:pt x="29" y="96"/>
                    </a:cubicBezTo>
                    <a:cubicBezTo>
                      <a:pt x="32" y="95"/>
                      <a:pt x="35" y="94"/>
                      <a:pt x="38" y="93"/>
                    </a:cubicBezTo>
                    <a:cubicBezTo>
                      <a:pt x="39" y="92"/>
                      <a:pt x="41" y="92"/>
                      <a:pt x="44" y="91"/>
                    </a:cubicBezTo>
                    <a:cubicBezTo>
                      <a:pt x="49" y="90"/>
                      <a:pt x="57" y="88"/>
                      <a:pt x="61" y="88"/>
                    </a:cubicBezTo>
                    <a:cubicBezTo>
                      <a:pt x="62" y="88"/>
                      <a:pt x="62" y="88"/>
                      <a:pt x="63" y="88"/>
                    </a:cubicBezTo>
                    <a:cubicBezTo>
                      <a:pt x="67" y="88"/>
                      <a:pt x="69" y="89"/>
                      <a:pt x="70" y="91"/>
                    </a:cubicBezTo>
                    <a:cubicBezTo>
                      <a:pt x="71" y="94"/>
                      <a:pt x="79" y="95"/>
                      <a:pt x="82" y="98"/>
                    </a:cubicBezTo>
                    <a:cubicBezTo>
                      <a:pt x="86" y="102"/>
                      <a:pt x="87" y="108"/>
                      <a:pt x="84" y="111"/>
                    </a:cubicBezTo>
                    <a:cubicBezTo>
                      <a:pt x="82" y="114"/>
                      <a:pt x="83" y="115"/>
                      <a:pt x="86" y="117"/>
                    </a:cubicBezTo>
                    <a:cubicBezTo>
                      <a:pt x="86" y="117"/>
                      <a:pt x="86" y="117"/>
                      <a:pt x="87" y="117"/>
                    </a:cubicBezTo>
                    <a:cubicBezTo>
                      <a:pt x="87" y="117"/>
                      <a:pt x="87" y="117"/>
                      <a:pt x="87" y="117"/>
                    </a:cubicBezTo>
                    <a:cubicBezTo>
                      <a:pt x="89" y="116"/>
                      <a:pt x="92" y="114"/>
                      <a:pt x="94" y="112"/>
                    </a:cubicBezTo>
                    <a:cubicBezTo>
                      <a:pt x="95" y="111"/>
                      <a:pt x="95" y="111"/>
                      <a:pt x="95" y="111"/>
                    </a:cubicBezTo>
                    <a:cubicBezTo>
                      <a:pt x="96" y="111"/>
                      <a:pt x="96" y="111"/>
                      <a:pt x="96" y="111"/>
                    </a:cubicBezTo>
                    <a:cubicBezTo>
                      <a:pt x="99" y="111"/>
                      <a:pt x="104" y="117"/>
                      <a:pt x="105" y="120"/>
                    </a:cubicBezTo>
                    <a:cubicBezTo>
                      <a:pt x="106" y="124"/>
                      <a:pt x="104" y="129"/>
                      <a:pt x="100" y="132"/>
                    </a:cubicBezTo>
                    <a:cubicBezTo>
                      <a:pt x="95" y="135"/>
                      <a:pt x="95" y="138"/>
                      <a:pt x="92" y="142"/>
                    </a:cubicBezTo>
                    <a:cubicBezTo>
                      <a:pt x="89" y="145"/>
                      <a:pt x="96" y="151"/>
                      <a:pt x="100" y="153"/>
                    </a:cubicBezTo>
                    <a:cubicBezTo>
                      <a:pt x="103" y="155"/>
                      <a:pt x="101" y="159"/>
                      <a:pt x="101" y="162"/>
                    </a:cubicBezTo>
                    <a:cubicBezTo>
                      <a:pt x="100" y="165"/>
                      <a:pt x="111" y="164"/>
                      <a:pt x="114" y="170"/>
                    </a:cubicBezTo>
                    <a:cubicBezTo>
                      <a:pt x="115" y="172"/>
                      <a:pt x="118" y="173"/>
                      <a:pt x="121" y="173"/>
                    </a:cubicBezTo>
                    <a:cubicBezTo>
                      <a:pt x="123" y="173"/>
                      <a:pt x="125" y="172"/>
                      <a:pt x="127" y="172"/>
                    </a:cubicBezTo>
                    <a:cubicBezTo>
                      <a:pt x="128" y="172"/>
                      <a:pt x="129" y="171"/>
                      <a:pt x="129" y="171"/>
                    </a:cubicBezTo>
                    <a:cubicBezTo>
                      <a:pt x="129" y="171"/>
                      <a:pt x="129" y="171"/>
                      <a:pt x="129" y="171"/>
                    </a:cubicBezTo>
                    <a:cubicBezTo>
                      <a:pt x="132" y="171"/>
                      <a:pt x="135" y="175"/>
                      <a:pt x="138" y="176"/>
                    </a:cubicBezTo>
                    <a:cubicBezTo>
                      <a:pt x="138" y="176"/>
                      <a:pt x="138" y="176"/>
                      <a:pt x="138" y="176"/>
                    </a:cubicBezTo>
                    <a:cubicBezTo>
                      <a:pt x="140" y="176"/>
                      <a:pt x="141" y="171"/>
                      <a:pt x="142" y="170"/>
                    </a:cubicBezTo>
                    <a:cubicBezTo>
                      <a:pt x="144" y="168"/>
                      <a:pt x="144" y="162"/>
                      <a:pt x="145" y="160"/>
                    </a:cubicBezTo>
                    <a:cubicBezTo>
                      <a:pt x="146" y="158"/>
                      <a:pt x="148" y="154"/>
                      <a:pt x="152" y="150"/>
                    </a:cubicBezTo>
                    <a:cubicBezTo>
                      <a:pt x="157" y="146"/>
                      <a:pt x="153" y="146"/>
                      <a:pt x="157" y="142"/>
                    </a:cubicBezTo>
                    <a:cubicBezTo>
                      <a:pt x="161" y="138"/>
                      <a:pt x="169" y="136"/>
                      <a:pt x="177" y="133"/>
                    </a:cubicBezTo>
                    <a:cubicBezTo>
                      <a:pt x="185" y="129"/>
                      <a:pt x="185" y="126"/>
                      <a:pt x="188" y="123"/>
                    </a:cubicBezTo>
                    <a:cubicBezTo>
                      <a:pt x="191" y="119"/>
                      <a:pt x="198" y="118"/>
                      <a:pt x="202" y="116"/>
                    </a:cubicBezTo>
                    <a:cubicBezTo>
                      <a:pt x="207" y="114"/>
                      <a:pt x="214" y="112"/>
                      <a:pt x="222" y="109"/>
                    </a:cubicBezTo>
                    <a:cubicBezTo>
                      <a:pt x="229" y="107"/>
                      <a:pt x="241" y="99"/>
                      <a:pt x="241" y="99"/>
                    </a:cubicBezTo>
                    <a:cubicBezTo>
                      <a:pt x="241" y="99"/>
                      <a:pt x="232" y="100"/>
                      <a:pt x="228" y="100"/>
                    </a:cubicBezTo>
                    <a:cubicBezTo>
                      <a:pt x="228" y="100"/>
                      <a:pt x="228" y="100"/>
                      <a:pt x="227" y="100"/>
                    </a:cubicBezTo>
                    <a:cubicBezTo>
                      <a:pt x="227" y="100"/>
                      <a:pt x="227" y="100"/>
                      <a:pt x="227" y="100"/>
                    </a:cubicBezTo>
                    <a:cubicBezTo>
                      <a:pt x="226" y="100"/>
                      <a:pt x="226" y="100"/>
                      <a:pt x="225" y="100"/>
                    </a:cubicBezTo>
                    <a:cubicBezTo>
                      <a:pt x="224" y="100"/>
                      <a:pt x="223" y="101"/>
                      <a:pt x="222" y="101"/>
                    </a:cubicBezTo>
                    <a:cubicBezTo>
                      <a:pt x="220" y="101"/>
                      <a:pt x="219" y="101"/>
                      <a:pt x="218" y="101"/>
                    </a:cubicBezTo>
                    <a:cubicBezTo>
                      <a:pt x="218" y="101"/>
                      <a:pt x="218" y="101"/>
                      <a:pt x="218" y="101"/>
                    </a:cubicBezTo>
                    <a:cubicBezTo>
                      <a:pt x="218" y="101"/>
                      <a:pt x="218" y="101"/>
                      <a:pt x="218" y="101"/>
                    </a:cubicBezTo>
                    <a:cubicBezTo>
                      <a:pt x="221" y="99"/>
                      <a:pt x="223" y="95"/>
                      <a:pt x="227" y="94"/>
                    </a:cubicBezTo>
                    <a:cubicBezTo>
                      <a:pt x="227" y="94"/>
                      <a:pt x="227" y="94"/>
                      <a:pt x="227" y="94"/>
                    </a:cubicBezTo>
                    <a:cubicBezTo>
                      <a:pt x="228" y="94"/>
                      <a:pt x="228" y="94"/>
                      <a:pt x="229" y="95"/>
                    </a:cubicBezTo>
                    <a:cubicBezTo>
                      <a:pt x="232" y="96"/>
                      <a:pt x="233" y="97"/>
                      <a:pt x="235" y="97"/>
                    </a:cubicBezTo>
                    <a:cubicBezTo>
                      <a:pt x="236" y="97"/>
                      <a:pt x="236" y="97"/>
                      <a:pt x="236" y="97"/>
                    </a:cubicBezTo>
                    <a:cubicBezTo>
                      <a:pt x="237" y="97"/>
                      <a:pt x="238" y="97"/>
                      <a:pt x="240" y="96"/>
                    </a:cubicBezTo>
                    <a:cubicBezTo>
                      <a:pt x="244" y="95"/>
                      <a:pt x="242" y="93"/>
                      <a:pt x="242" y="90"/>
                    </a:cubicBezTo>
                    <a:cubicBezTo>
                      <a:pt x="242" y="87"/>
                      <a:pt x="239" y="88"/>
                      <a:pt x="233" y="87"/>
                    </a:cubicBezTo>
                    <a:cubicBezTo>
                      <a:pt x="227" y="85"/>
                      <a:pt x="228" y="83"/>
                      <a:pt x="226" y="80"/>
                    </a:cubicBezTo>
                    <a:cubicBezTo>
                      <a:pt x="225" y="78"/>
                      <a:pt x="227" y="78"/>
                      <a:pt x="231" y="77"/>
                    </a:cubicBezTo>
                    <a:cubicBezTo>
                      <a:pt x="232" y="77"/>
                      <a:pt x="233" y="77"/>
                      <a:pt x="235" y="77"/>
                    </a:cubicBezTo>
                    <a:cubicBezTo>
                      <a:pt x="237" y="77"/>
                      <a:pt x="238" y="77"/>
                      <a:pt x="240" y="77"/>
                    </a:cubicBezTo>
                    <a:cubicBezTo>
                      <a:pt x="241" y="76"/>
                      <a:pt x="242" y="76"/>
                      <a:pt x="244" y="76"/>
                    </a:cubicBezTo>
                    <a:cubicBezTo>
                      <a:pt x="251" y="75"/>
                      <a:pt x="248" y="73"/>
                      <a:pt x="251" y="69"/>
                    </a:cubicBezTo>
                    <a:cubicBezTo>
                      <a:pt x="254" y="65"/>
                      <a:pt x="251" y="66"/>
                      <a:pt x="254" y="61"/>
                    </a:cubicBezTo>
                    <a:cubicBezTo>
                      <a:pt x="256" y="57"/>
                      <a:pt x="250" y="59"/>
                      <a:pt x="246" y="56"/>
                    </a:cubicBezTo>
                    <a:cubicBezTo>
                      <a:pt x="241" y="53"/>
                      <a:pt x="253" y="52"/>
                      <a:pt x="256" y="52"/>
                    </a:cubicBezTo>
                    <a:cubicBezTo>
                      <a:pt x="259" y="51"/>
                      <a:pt x="254" y="45"/>
                      <a:pt x="252" y="44"/>
                    </a:cubicBezTo>
                    <a:cubicBezTo>
                      <a:pt x="250" y="44"/>
                      <a:pt x="245" y="44"/>
                      <a:pt x="242" y="44"/>
                    </a:cubicBezTo>
                    <a:cubicBezTo>
                      <a:pt x="239" y="44"/>
                      <a:pt x="243" y="41"/>
                      <a:pt x="246" y="38"/>
                    </a:cubicBezTo>
                    <a:cubicBezTo>
                      <a:pt x="249" y="36"/>
                      <a:pt x="250" y="34"/>
                      <a:pt x="253" y="30"/>
                    </a:cubicBezTo>
                    <a:cubicBezTo>
                      <a:pt x="257" y="25"/>
                      <a:pt x="258" y="25"/>
                      <a:pt x="262" y="24"/>
                    </a:cubicBezTo>
                    <a:cubicBezTo>
                      <a:pt x="267" y="22"/>
                      <a:pt x="288" y="12"/>
                      <a:pt x="289" y="10"/>
                    </a:cubicBezTo>
                    <a:cubicBezTo>
                      <a:pt x="290" y="9"/>
                      <a:pt x="285" y="9"/>
                      <a:pt x="280" y="8"/>
                    </a:cubicBezTo>
                    <a:cubicBezTo>
                      <a:pt x="279" y="8"/>
                      <a:pt x="277" y="8"/>
                      <a:pt x="276" y="8"/>
                    </a:cubicBezTo>
                    <a:cubicBezTo>
                      <a:pt x="276" y="8"/>
                      <a:pt x="275" y="8"/>
                      <a:pt x="274" y="8"/>
                    </a:cubicBezTo>
                    <a:cubicBezTo>
                      <a:pt x="270" y="8"/>
                      <a:pt x="265" y="9"/>
                      <a:pt x="262" y="11"/>
                    </a:cubicBezTo>
                    <a:cubicBezTo>
                      <a:pt x="261" y="13"/>
                      <a:pt x="259" y="13"/>
                      <a:pt x="256" y="13"/>
                    </a:cubicBezTo>
                    <a:cubicBezTo>
                      <a:pt x="255" y="13"/>
                      <a:pt x="254" y="13"/>
                      <a:pt x="253" y="13"/>
                    </a:cubicBezTo>
                    <a:cubicBezTo>
                      <a:pt x="252" y="13"/>
                      <a:pt x="250" y="13"/>
                      <a:pt x="249" y="14"/>
                    </a:cubicBezTo>
                    <a:cubicBezTo>
                      <a:pt x="248" y="14"/>
                      <a:pt x="247" y="14"/>
                      <a:pt x="246" y="14"/>
                    </a:cubicBezTo>
                    <a:cubicBezTo>
                      <a:pt x="245" y="14"/>
                      <a:pt x="245" y="14"/>
                      <a:pt x="244" y="14"/>
                    </a:cubicBezTo>
                    <a:cubicBezTo>
                      <a:pt x="244" y="14"/>
                      <a:pt x="243" y="14"/>
                      <a:pt x="243" y="14"/>
                    </a:cubicBezTo>
                    <a:cubicBezTo>
                      <a:pt x="238" y="14"/>
                      <a:pt x="236" y="11"/>
                      <a:pt x="234" y="11"/>
                    </a:cubicBezTo>
                    <a:cubicBezTo>
                      <a:pt x="232" y="9"/>
                      <a:pt x="244" y="6"/>
                      <a:pt x="245" y="4"/>
                    </a:cubicBezTo>
                    <a:cubicBezTo>
                      <a:pt x="246" y="3"/>
                      <a:pt x="244" y="3"/>
                      <a:pt x="240" y="3"/>
                    </a:cubicBezTo>
                    <a:cubicBezTo>
                      <a:pt x="239" y="3"/>
                      <a:pt x="237" y="3"/>
                      <a:pt x="235" y="3"/>
                    </a:cubicBezTo>
                    <a:cubicBezTo>
                      <a:pt x="235" y="3"/>
                      <a:pt x="234" y="3"/>
                      <a:pt x="233" y="3"/>
                    </a:cubicBezTo>
                    <a:cubicBezTo>
                      <a:pt x="227" y="3"/>
                      <a:pt x="224" y="1"/>
                      <a:pt x="214"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39" name="Freeform 101"/>
              <p:cNvSpPr/>
              <p:nvPr/>
            </p:nvSpPr>
            <p:spPr bwMode="auto">
              <a:xfrm>
                <a:off x="4922838" y="4467225"/>
                <a:ext cx="63500" cy="38100"/>
              </a:xfrm>
              <a:custGeom>
                <a:gdLst>
                  <a:gd name="T0" fmla="*/ 9 w 17"/>
                  <a:gd name="T1" fmla="*/ 0 h 10"/>
                  <a:gd name="T2" fmla="*/ 8 w 17"/>
                  <a:gd name="T3" fmla="*/ 1 h 10"/>
                  <a:gd name="T4" fmla="*/ 0 w 17"/>
                  <a:gd name="T5" fmla="*/ 4 h 10"/>
                  <a:gd name="T6" fmla="*/ 5 w 17"/>
                  <a:gd name="T7" fmla="*/ 10 h 10"/>
                  <a:gd name="T8" fmla="*/ 6 w 17"/>
                  <a:gd name="T9" fmla="*/ 10 h 10"/>
                  <a:gd name="T10" fmla="*/ 7 w 17"/>
                  <a:gd name="T11" fmla="*/ 10 h 10"/>
                  <a:gd name="T12" fmla="*/ 15 w 17"/>
                  <a:gd name="T13" fmla="*/ 6 h 10"/>
                  <a:gd name="T14" fmla="*/ 11 w 17"/>
                  <a:gd name="T15" fmla="*/ 1 h 10"/>
                  <a:gd name="T16" fmla="*/ 9 w 17"/>
                  <a:gd name="T17" fmla="*/ 0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9" y="0"/>
                    </a:moveTo>
                    <a:cubicBezTo>
                      <a:pt x="9" y="0"/>
                      <a:pt x="8" y="1"/>
                      <a:pt x="8" y="1"/>
                    </a:cubicBezTo>
                    <a:cubicBezTo>
                      <a:pt x="5" y="1"/>
                      <a:pt x="0" y="4"/>
                      <a:pt x="0" y="4"/>
                    </a:cubicBezTo>
                    <a:cubicBezTo>
                      <a:pt x="0" y="4"/>
                      <a:pt x="3" y="9"/>
                      <a:pt x="5" y="10"/>
                    </a:cubicBezTo>
                    <a:cubicBezTo>
                      <a:pt x="5" y="10"/>
                      <a:pt x="5" y="10"/>
                      <a:pt x="6" y="10"/>
                    </a:cubicBezTo>
                    <a:cubicBezTo>
                      <a:pt x="6" y="10"/>
                      <a:pt x="6" y="10"/>
                      <a:pt x="7" y="10"/>
                    </a:cubicBezTo>
                    <a:cubicBezTo>
                      <a:pt x="10" y="9"/>
                      <a:pt x="14" y="7"/>
                      <a:pt x="15" y="6"/>
                    </a:cubicBezTo>
                    <a:cubicBezTo>
                      <a:pt x="17" y="5"/>
                      <a:pt x="13" y="3"/>
                      <a:pt x="11" y="1"/>
                    </a:cubicBezTo>
                    <a:cubicBezTo>
                      <a:pt x="11" y="1"/>
                      <a:pt x="10" y="0"/>
                      <a:pt x="9"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40" name="Freeform 102"/>
              <p:cNvSpPr/>
              <p:nvPr/>
            </p:nvSpPr>
            <p:spPr bwMode="auto">
              <a:xfrm>
                <a:off x="5461000" y="4470400"/>
                <a:ext cx="195263" cy="76200"/>
              </a:xfrm>
              <a:custGeom>
                <a:gdLst>
                  <a:gd name="T0" fmla="*/ 42 w 52"/>
                  <a:gd name="T1" fmla="*/ 0 h 20"/>
                  <a:gd name="T2" fmla="*/ 41 w 52"/>
                  <a:gd name="T3" fmla="*/ 1 h 20"/>
                  <a:gd name="T4" fmla="*/ 32 w 52"/>
                  <a:gd name="T5" fmla="*/ 2 h 20"/>
                  <a:gd name="T6" fmla="*/ 18 w 52"/>
                  <a:gd name="T7" fmla="*/ 7 h 20"/>
                  <a:gd name="T8" fmla="*/ 17 w 52"/>
                  <a:gd name="T9" fmla="*/ 7 h 20"/>
                  <a:gd name="T10" fmla="*/ 16 w 52"/>
                  <a:gd name="T11" fmla="*/ 7 h 20"/>
                  <a:gd name="T12" fmla="*/ 12 w 52"/>
                  <a:gd name="T13" fmla="*/ 2 h 20"/>
                  <a:gd name="T14" fmla="*/ 11 w 52"/>
                  <a:gd name="T15" fmla="*/ 2 h 20"/>
                  <a:gd name="T16" fmla="*/ 11 w 52"/>
                  <a:gd name="T17" fmla="*/ 2 h 20"/>
                  <a:gd name="T18" fmla="*/ 3 w 52"/>
                  <a:gd name="T19" fmla="*/ 5 h 20"/>
                  <a:gd name="T20" fmla="*/ 4 w 52"/>
                  <a:gd name="T21" fmla="*/ 9 h 20"/>
                  <a:gd name="T22" fmla="*/ 4 w 52"/>
                  <a:gd name="T23" fmla="*/ 9 h 20"/>
                  <a:gd name="T24" fmla="*/ 5 w 52"/>
                  <a:gd name="T25" fmla="*/ 9 h 20"/>
                  <a:gd name="T26" fmla="*/ 5 w 52"/>
                  <a:gd name="T27" fmla="*/ 8 h 20"/>
                  <a:gd name="T28" fmla="*/ 5 w 52"/>
                  <a:gd name="T29" fmla="*/ 8 h 20"/>
                  <a:gd name="T30" fmla="*/ 7 w 52"/>
                  <a:gd name="T31" fmla="*/ 13 h 20"/>
                  <a:gd name="T32" fmla="*/ 11 w 52"/>
                  <a:gd name="T33" fmla="*/ 18 h 20"/>
                  <a:gd name="T34" fmla="*/ 11 w 52"/>
                  <a:gd name="T35" fmla="*/ 18 h 20"/>
                  <a:gd name="T36" fmla="*/ 12 w 52"/>
                  <a:gd name="T37" fmla="*/ 18 h 20"/>
                  <a:gd name="T38" fmla="*/ 14 w 52"/>
                  <a:gd name="T39" fmla="*/ 18 h 20"/>
                  <a:gd name="T40" fmla="*/ 16 w 52"/>
                  <a:gd name="T41" fmla="*/ 18 h 20"/>
                  <a:gd name="T42" fmla="*/ 17 w 52"/>
                  <a:gd name="T43" fmla="*/ 17 h 20"/>
                  <a:gd name="T44" fmla="*/ 22 w 52"/>
                  <a:gd name="T45" fmla="*/ 19 h 20"/>
                  <a:gd name="T46" fmla="*/ 26 w 52"/>
                  <a:gd name="T47" fmla="*/ 20 h 20"/>
                  <a:gd name="T48" fmla="*/ 27 w 52"/>
                  <a:gd name="T49" fmla="*/ 20 h 20"/>
                  <a:gd name="T50" fmla="*/ 34 w 52"/>
                  <a:gd name="T51" fmla="*/ 18 h 20"/>
                  <a:gd name="T52" fmla="*/ 46 w 52"/>
                  <a:gd name="T53" fmla="*/ 13 h 20"/>
                  <a:gd name="T54" fmla="*/ 52 w 52"/>
                  <a:gd name="T55" fmla="*/ 7 h 20"/>
                  <a:gd name="T56" fmla="*/ 44 w 52"/>
                  <a:gd name="T57" fmla="*/ 1 h 20"/>
                  <a:gd name="T58" fmla="*/ 42 w 52"/>
                  <a:gd name="T59" fmla="*/ 0 h 2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20">
                    <a:moveTo>
                      <a:pt x="42" y="0"/>
                    </a:moveTo>
                    <a:cubicBezTo>
                      <a:pt x="42" y="0"/>
                      <a:pt x="41" y="0"/>
                      <a:pt x="41" y="1"/>
                    </a:cubicBezTo>
                    <a:cubicBezTo>
                      <a:pt x="38" y="1"/>
                      <a:pt x="33" y="2"/>
                      <a:pt x="32" y="2"/>
                    </a:cubicBezTo>
                    <a:cubicBezTo>
                      <a:pt x="31" y="3"/>
                      <a:pt x="22" y="6"/>
                      <a:pt x="18" y="7"/>
                    </a:cubicBezTo>
                    <a:cubicBezTo>
                      <a:pt x="17" y="7"/>
                      <a:pt x="17" y="7"/>
                      <a:pt x="17" y="7"/>
                    </a:cubicBezTo>
                    <a:cubicBezTo>
                      <a:pt x="17" y="7"/>
                      <a:pt x="17" y="7"/>
                      <a:pt x="16" y="7"/>
                    </a:cubicBezTo>
                    <a:cubicBezTo>
                      <a:pt x="12" y="7"/>
                      <a:pt x="13" y="3"/>
                      <a:pt x="12" y="2"/>
                    </a:cubicBezTo>
                    <a:cubicBezTo>
                      <a:pt x="12" y="2"/>
                      <a:pt x="12" y="2"/>
                      <a:pt x="11" y="2"/>
                    </a:cubicBezTo>
                    <a:cubicBezTo>
                      <a:pt x="11" y="2"/>
                      <a:pt x="11" y="2"/>
                      <a:pt x="11" y="2"/>
                    </a:cubicBezTo>
                    <a:cubicBezTo>
                      <a:pt x="9" y="2"/>
                      <a:pt x="5" y="3"/>
                      <a:pt x="3" y="5"/>
                    </a:cubicBezTo>
                    <a:cubicBezTo>
                      <a:pt x="0" y="6"/>
                      <a:pt x="2" y="9"/>
                      <a:pt x="4" y="9"/>
                    </a:cubicBezTo>
                    <a:cubicBezTo>
                      <a:pt x="4" y="9"/>
                      <a:pt x="4" y="9"/>
                      <a:pt x="4" y="9"/>
                    </a:cubicBezTo>
                    <a:cubicBezTo>
                      <a:pt x="5" y="9"/>
                      <a:pt x="5" y="9"/>
                      <a:pt x="5" y="9"/>
                    </a:cubicBezTo>
                    <a:cubicBezTo>
                      <a:pt x="5" y="8"/>
                      <a:pt x="5" y="8"/>
                      <a:pt x="5" y="8"/>
                    </a:cubicBezTo>
                    <a:cubicBezTo>
                      <a:pt x="5" y="8"/>
                      <a:pt x="5" y="8"/>
                      <a:pt x="5" y="8"/>
                    </a:cubicBezTo>
                    <a:cubicBezTo>
                      <a:pt x="7" y="8"/>
                      <a:pt x="8" y="13"/>
                      <a:pt x="7" y="13"/>
                    </a:cubicBezTo>
                    <a:cubicBezTo>
                      <a:pt x="6" y="14"/>
                      <a:pt x="10" y="17"/>
                      <a:pt x="11" y="18"/>
                    </a:cubicBezTo>
                    <a:cubicBezTo>
                      <a:pt x="11" y="18"/>
                      <a:pt x="11" y="18"/>
                      <a:pt x="11" y="18"/>
                    </a:cubicBezTo>
                    <a:cubicBezTo>
                      <a:pt x="12" y="18"/>
                      <a:pt x="12" y="18"/>
                      <a:pt x="12" y="18"/>
                    </a:cubicBezTo>
                    <a:cubicBezTo>
                      <a:pt x="12" y="18"/>
                      <a:pt x="13" y="18"/>
                      <a:pt x="14" y="18"/>
                    </a:cubicBezTo>
                    <a:cubicBezTo>
                      <a:pt x="14" y="18"/>
                      <a:pt x="15" y="18"/>
                      <a:pt x="16" y="18"/>
                    </a:cubicBezTo>
                    <a:cubicBezTo>
                      <a:pt x="16" y="17"/>
                      <a:pt x="17" y="17"/>
                      <a:pt x="17" y="17"/>
                    </a:cubicBezTo>
                    <a:cubicBezTo>
                      <a:pt x="19" y="17"/>
                      <a:pt x="20" y="18"/>
                      <a:pt x="22" y="19"/>
                    </a:cubicBezTo>
                    <a:cubicBezTo>
                      <a:pt x="23" y="19"/>
                      <a:pt x="25" y="20"/>
                      <a:pt x="26" y="20"/>
                    </a:cubicBezTo>
                    <a:cubicBezTo>
                      <a:pt x="27" y="20"/>
                      <a:pt x="27" y="20"/>
                      <a:pt x="27" y="20"/>
                    </a:cubicBezTo>
                    <a:cubicBezTo>
                      <a:pt x="30" y="19"/>
                      <a:pt x="32" y="18"/>
                      <a:pt x="34" y="18"/>
                    </a:cubicBezTo>
                    <a:cubicBezTo>
                      <a:pt x="36" y="17"/>
                      <a:pt x="42" y="13"/>
                      <a:pt x="46" y="13"/>
                    </a:cubicBezTo>
                    <a:cubicBezTo>
                      <a:pt x="50" y="12"/>
                      <a:pt x="52" y="9"/>
                      <a:pt x="52" y="7"/>
                    </a:cubicBezTo>
                    <a:cubicBezTo>
                      <a:pt x="52" y="6"/>
                      <a:pt x="46" y="1"/>
                      <a:pt x="44" y="1"/>
                    </a:cubicBezTo>
                    <a:cubicBezTo>
                      <a:pt x="43" y="1"/>
                      <a:pt x="43" y="0"/>
                      <a:pt x="42"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41" name="Freeform 103"/>
              <p:cNvSpPr/>
              <p:nvPr/>
            </p:nvSpPr>
            <p:spPr bwMode="auto">
              <a:xfrm>
                <a:off x="4829175" y="6518275"/>
                <a:ext cx="63500" cy="30163"/>
              </a:xfrm>
              <a:custGeom>
                <a:gdLst>
                  <a:gd name="T0" fmla="*/ 13 w 17"/>
                  <a:gd name="T1" fmla="*/ 0 h 8"/>
                  <a:gd name="T2" fmla="*/ 9 w 17"/>
                  <a:gd name="T3" fmla="*/ 0 h 8"/>
                  <a:gd name="T4" fmla="*/ 0 w 17"/>
                  <a:gd name="T5" fmla="*/ 7 h 8"/>
                  <a:gd name="T6" fmla="*/ 3 w 17"/>
                  <a:gd name="T7" fmla="*/ 8 h 8"/>
                  <a:gd name="T8" fmla="*/ 5 w 17"/>
                  <a:gd name="T9" fmla="*/ 8 h 8"/>
                  <a:gd name="T10" fmla="*/ 11 w 17"/>
                  <a:gd name="T11" fmla="*/ 6 h 8"/>
                  <a:gd name="T12" fmla="*/ 17 w 17"/>
                  <a:gd name="T13" fmla="*/ 1 h 8"/>
                  <a:gd name="T14" fmla="*/ 13 w 17"/>
                  <a:gd name="T15" fmla="*/ 0 h 8"/>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8">
                    <a:moveTo>
                      <a:pt x="13" y="0"/>
                    </a:moveTo>
                    <a:cubicBezTo>
                      <a:pt x="12" y="0"/>
                      <a:pt x="10" y="0"/>
                      <a:pt x="9" y="0"/>
                    </a:cubicBezTo>
                    <a:cubicBezTo>
                      <a:pt x="6" y="1"/>
                      <a:pt x="0" y="7"/>
                      <a:pt x="0" y="7"/>
                    </a:cubicBezTo>
                    <a:cubicBezTo>
                      <a:pt x="0" y="8"/>
                      <a:pt x="1" y="8"/>
                      <a:pt x="3" y="8"/>
                    </a:cubicBezTo>
                    <a:cubicBezTo>
                      <a:pt x="3" y="8"/>
                      <a:pt x="4" y="8"/>
                      <a:pt x="5" y="8"/>
                    </a:cubicBezTo>
                    <a:cubicBezTo>
                      <a:pt x="8" y="8"/>
                      <a:pt x="11" y="6"/>
                      <a:pt x="11" y="6"/>
                    </a:cubicBezTo>
                    <a:cubicBezTo>
                      <a:pt x="11" y="6"/>
                      <a:pt x="17" y="3"/>
                      <a:pt x="17" y="1"/>
                    </a:cubicBezTo>
                    <a:cubicBezTo>
                      <a:pt x="17" y="0"/>
                      <a:pt x="15" y="0"/>
                      <a:pt x="13"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42" name="Freeform 104"/>
              <p:cNvSpPr/>
              <p:nvPr/>
            </p:nvSpPr>
            <p:spPr bwMode="auto">
              <a:xfrm>
                <a:off x="6084888" y="4097338"/>
                <a:ext cx="250825" cy="106363"/>
              </a:xfrm>
              <a:custGeom>
                <a:gdLst>
                  <a:gd name="T0" fmla="*/ 26 w 67"/>
                  <a:gd name="T1" fmla="*/ 0 h 28"/>
                  <a:gd name="T2" fmla="*/ 24 w 67"/>
                  <a:gd name="T3" fmla="*/ 2 h 28"/>
                  <a:gd name="T4" fmla="*/ 23 w 67"/>
                  <a:gd name="T5" fmla="*/ 4 h 28"/>
                  <a:gd name="T6" fmla="*/ 23 w 67"/>
                  <a:gd name="T7" fmla="*/ 4 h 28"/>
                  <a:gd name="T8" fmla="*/ 23 w 67"/>
                  <a:gd name="T9" fmla="*/ 4 h 28"/>
                  <a:gd name="T10" fmla="*/ 20 w 67"/>
                  <a:gd name="T11" fmla="*/ 3 h 28"/>
                  <a:gd name="T12" fmla="*/ 20 w 67"/>
                  <a:gd name="T13" fmla="*/ 3 h 28"/>
                  <a:gd name="T14" fmla="*/ 16 w 67"/>
                  <a:gd name="T15" fmla="*/ 4 h 28"/>
                  <a:gd name="T16" fmla="*/ 15 w 67"/>
                  <a:gd name="T17" fmla="*/ 4 h 28"/>
                  <a:gd name="T18" fmla="*/ 15 w 67"/>
                  <a:gd name="T19" fmla="*/ 4 h 28"/>
                  <a:gd name="T20" fmla="*/ 8 w 67"/>
                  <a:gd name="T21" fmla="*/ 1 h 28"/>
                  <a:gd name="T22" fmla="*/ 7 w 67"/>
                  <a:gd name="T23" fmla="*/ 1 h 28"/>
                  <a:gd name="T24" fmla="*/ 7 w 67"/>
                  <a:gd name="T25" fmla="*/ 1 h 28"/>
                  <a:gd name="T26" fmla="*/ 0 w 67"/>
                  <a:gd name="T27" fmla="*/ 5 h 28"/>
                  <a:gd name="T28" fmla="*/ 4 w 67"/>
                  <a:gd name="T29" fmla="*/ 10 h 28"/>
                  <a:gd name="T30" fmla="*/ 9 w 67"/>
                  <a:gd name="T31" fmla="*/ 15 h 28"/>
                  <a:gd name="T32" fmla="*/ 11 w 67"/>
                  <a:gd name="T33" fmla="*/ 15 h 28"/>
                  <a:gd name="T34" fmla="*/ 11 w 67"/>
                  <a:gd name="T35" fmla="*/ 15 h 28"/>
                  <a:gd name="T36" fmla="*/ 15 w 67"/>
                  <a:gd name="T37" fmla="*/ 13 h 28"/>
                  <a:gd name="T38" fmla="*/ 19 w 67"/>
                  <a:gd name="T39" fmla="*/ 13 h 28"/>
                  <a:gd name="T40" fmla="*/ 19 w 67"/>
                  <a:gd name="T41" fmla="*/ 13 h 28"/>
                  <a:gd name="T42" fmla="*/ 23 w 67"/>
                  <a:gd name="T43" fmla="*/ 14 h 28"/>
                  <a:gd name="T44" fmla="*/ 14 w 67"/>
                  <a:gd name="T45" fmla="*/ 18 h 28"/>
                  <a:gd name="T46" fmla="*/ 17 w 67"/>
                  <a:gd name="T47" fmla="*/ 23 h 28"/>
                  <a:gd name="T48" fmla="*/ 29 w 67"/>
                  <a:gd name="T49" fmla="*/ 28 h 28"/>
                  <a:gd name="T50" fmla="*/ 30 w 67"/>
                  <a:gd name="T51" fmla="*/ 28 h 28"/>
                  <a:gd name="T52" fmla="*/ 30 w 67"/>
                  <a:gd name="T53" fmla="*/ 28 h 28"/>
                  <a:gd name="T54" fmla="*/ 33 w 67"/>
                  <a:gd name="T55" fmla="*/ 23 h 28"/>
                  <a:gd name="T56" fmla="*/ 38 w 67"/>
                  <a:gd name="T57" fmla="*/ 18 h 28"/>
                  <a:gd name="T58" fmla="*/ 43 w 67"/>
                  <a:gd name="T59" fmla="*/ 13 h 28"/>
                  <a:gd name="T60" fmla="*/ 44 w 67"/>
                  <a:gd name="T61" fmla="*/ 12 h 28"/>
                  <a:gd name="T62" fmla="*/ 49 w 67"/>
                  <a:gd name="T63" fmla="*/ 18 h 28"/>
                  <a:gd name="T64" fmla="*/ 55 w 67"/>
                  <a:gd name="T65" fmla="*/ 23 h 28"/>
                  <a:gd name="T66" fmla="*/ 55 w 67"/>
                  <a:gd name="T67" fmla="*/ 23 h 28"/>
                  <a:gd name="T68" fmla="*/ 56 w 67"/>
                  <a:gd name="T69" fmla="*/ 23 h 28"/>
                  <a:gd name="T70" fmla="*/ 66 w 67"/>
                  <a:gd name="T71" fmla="*/ 19 h 28"/>
                  <a:gd name="T72" fmla="*/ 61 w 67"/>
                  <a:gd name="T73" fmla="*/ 17 h 28"/>
                  <a:gd name="T74" fmla="*/ 56 w 67"/>
                  <a:gd name="T75" fmla="*/ 14 h 28"/>
                  <a:gd name="T76" fmla="*/ 46 w 67"/>
                  <a:gd name="T77" fmla="*/ 9 h 28"/>
                  <a:gd name="T78" fmla="*/ 38 w 67"/>
                  <a:gd name="T79" fmla="*/ 4 h 28"/>
                  <a:gd name="T80" fmla="*/ 27 w 67"/>
                  <a:gd name="T81" fmla="*/ 0 h 28"/>
                  <a:gd name="T82" fmla="*/ 26 w 67"/>
                  <a:gd name="T83" fmla="*/ 0 h 28"/>
                  <a:gd name="T84" fmla="*/ 26 w 67"/>
                  <a:gd name="T85" fmla="*/ 0 h 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 h="28">
                    <a:moveTo>
                      <a:pt x="26" y="0"/>
                    </a:moveTo>
                    <a:cubicBezTo>
                      <a:pt x="25" y="0"/>
                      <a:pt x="25" y="1"/>
                      <a:pt x="24" y="2"/>
                    </a:cubicBezTo>
                    <a:cubicBezTo>
                      <a:pt x="24" y="3"/>
                      <a:pt x="24" y="4"/>
                      <a:pt x="23" y="4"/>
                    </a:cubicBezTo>
                    <a:cubicBezTo>
                      <a:pt x="23" y="4"/>
                      <a:pt x="23" y="4"/>
                      <a:pt x="23" y="4"/>
                    </a:cubicBezTo>
                    <a:cubicBezTo>
                      <a:pt x="23" y="4"/>
                      <a:pt x="23" y="4"/>
                      <a:pt x="23" y="4"/>
                    </a:cubicBezTo>
                    <a:cubicBezTo>
                      <a:pt x="22" y="3"/>
                      <a:pt x="21" y="3"/>
                      <a:pt x="20" y="3"/>
                    </a:cubicBezTo>
                    <a:cubicBezTo>
                      <a:pt x="20" y="3"/>
                      <a:pt x="20" y="3"/>
                      <a:pt x="20" y="3"/>
                    </a:cubicBezTo>
                    <a:cubicBezTo>
                      <a:pt x="19" y="3"/>
                      <a:pt x="17" y="3"/>
                      <a:pt x="16" y="4"/>
                    </a:cubicBezTo>
                    <a:cubicBezTo>
                      <a:pt x="15" y="4"/>
                      <a:pt x="15" y="4"/>
                      <a:pt x="15" y="4"/>
                    </a:cubicBezTo>
                    <a:cubicBezTo>
                      <a:pt x="15" y="4"/>
                      <a:pt x="15" y="4"/>
                      <a:pt x="15" y="4"/>
                    </a:cubicBezTo>
                    <a:cubicBezTo>
                      <a:pt x="12" y="4"/>
                      <a:pt x="10" y="2"/>
                      <a:pt x="8" y="1"/>
                    </a:cubicBezTo>
                    <a:cubicBezTo>
                      <a:pt x="8" y="1"/>
                      <a:pt x="8" y="1"/>
                      <a:pt x="7" y="1"/>
                    </a:cubicBezTo>
                    <a:cubicBezTo>
                      <a:pt x="7" y="1"/>
                      <a:pt x="7" y="1"/>
                      <a:pt x="7" y="1"/>
                    </a:cubicBezTo>
                    <a:cubicBezTo>
                      <a:pt x="5" y="1"/>
                      <a:pt x="1" y="3"/>
                      <a:pt x="0" y="5"/>
                    </a:cubicBezTo>
                    <a:cubicBezTo>
                      <a:pt x="0" y="5"/>
                      <a:pt x="2" y="9"/>
                      <a:pt x="4" y="10"/>
                    </a:cubicBezTo>
                    <a:cubicBezTo>
                      <a:pt x="5" y="10"/>
                      <a:pt x="6" y="13"/>
                      <a:pt x="9" y="15"/>
                    </a:cubicBezTo>
                    <a:cubicBezTo>
                      <a:pt x="10" y="15"/>
                      <a:pt x="10" y="15"/>
                      <a:pt x="11" y="15"/>
                    </a:cubicBezTo>
                    <a:cubicBezTo>
                      <a:pt x="11" y="15"/>
                      <a:pt x="11" y="15"/>
                      <a:pt x="11" y="15"/>
                    </a:cubicBezTo>
                    <a:cubicBezTo>
                      <a:pt x="13" y="15"/>
                      <a:pt x="15" y="13"/>
                      <a:pt x="15" y="13"/>
                    </a:cubicBezTo>
                    <a:cubicBezTo>
                      <a:pt x="15" y="13"/>
                      <a:pt x="17" y="13"/>
                      <a:pt x="19" y="13"/>
                    </a:cubicBezTo>
                    <a:cubicBezTo>
                      <a:pt x="19" y="13"/>
                      <a:pt x="19" y="13"/>
                      <a:pt x="19" y="13"/>
                    </a:cubicBezTo>
                    <a:cubicBezTo>
                      <a:pt x="21" y="13"/>
                      <a:pt x="22" y="13"/>
                      <a:pt x="23" y="14"/>
                    </a:cubicBezTo>
                    <a:cubicBezTo>
                      <a:pt x="24" y="16"/>
                      <a:pt x="13" y="16"/>
                      <a:pt x="14" y="18"/>
                    </a:cubicBezTo>
                    <a:cubicBezTo>
                      <a:pt x="14" y="19"/>
                      <a:pt x="17" y="21"/>
                      <a:pt x="17" y="23"/>
                    </a:cubicBezTo>
                    <a:cubicBezTo>
                      <a:pt x="18" y="24"/>
                      <a:pt x="27" y="26"/>
                      <a:pt x="29" y="28"/>
                    </a:cubicBezTo>
                    <a:cubicBezTo>
                      <a:pt x="29" y="28"/>
                      <a:pt x="30" y="28"/>
                      <a:pt x="30" y="28"/>
                    </a:cubicBezTo>
                    <a:cubicBezTo>
                      <a:pt x="30" y="28"/>
                      <a:pt x="30" y="28"/>
                      <a:pt x="30" y="28"/>
                    </a:cubicBezTo>
                    <a:cubicBezTo>
                      <a:pt x="32" y="28"/>
                      <a:pt x="32" y="25"/>
                      <a:pt x="33" y="23"/>
                    </a:cubicBezTo>
                    <a:cubicBezTo>
                      <a:pt x="34" y="20"/>
                      <a:pt x="36" y="20"/>
                      <a:pt x="38" y="18"/>
                    </a:cubicBezTo>
                    <a:cubicBezTo>
                      <a:pt x="40" y="17"/>
                      <a:pt x="41" y="13"/>
                      <a:pt x="43" y="13"/>
                    </a:cubicBezTo>
                    <a:cubicBezTo>
                      <a:pt x="44" y="12"/>
                      <a:pt x="44" y="12"/>
                      <a:pt x="44" y="12"/>
                    </a:cubicBezTo>
                    <a:cubicBezTo>
                      <a:pt x="46" y="13"/>
                      <a:pt x="49" y="17"/>
                      <a:pt x="49" y="18"/>
                    </a:cubicBezTo>
                    <a:cubicBezTo>
                      <a:pt x="48" y="20"/>
                      <a:pt x="52" y="22"/>
                      <a:pt x="55" y="23"/>
                    </a:cubicBezTo>
                    <a:cubicBezTo>
                      <a:pt x="55" y="23"/>
                      <a:pt x="55" y="23"/>
                      <a:pt x="55" y="23"/>
                    </a:cubicBezTo>
                    <a:cubicBezTo>
                      <a:pt x="55" y="23"/>
                      <a:pt x="56" y="23"/>
                      <a:pt x="56" y="23"/>
                    </a:cubicBezTo>
                    <a:cubicBezTo>
                      <a:pt x="59" y="23"/>
                      <a:pt x="65" y="20"/>
                      <a:pt x="66" y="19"/>
                    </a:cubicBezTo>
                    <a:cubicBezTo>
                      <a:pt x="67" y="19"/>
                      <a:pt x="63" y="17"/>
                      <a:pt x="61" y="17"/>
                    </a:cubicBezTo>
                    <a:cubicBezTo>
                      <a:pt x="59" y="17"/>
                      <a:pt x="57" y="16"/>
                      <a:pt x="56" y="14"/>
                    </a:cubicBezTo>
                    <a:cubicBezTo>
                      <a:pt x="55" y="12"/>
                      <a:pt x="50" y="9"/>
                      <a:pt x="46" y="9"/>
                    </a:cubicBezTo>
                    <a:cubicBezTo>
                      <a:pt x="43" y="9"/>
                      <a:pt x="40" y="5"/>
                      <a:pt x="38" y="4"/>
                    </a:cubicBezTo>
                    <a:cubicBezTo>
                      <a:pt x="35" y="3"/>
                      <a:pt x="29" y="0"/>
                      <a:pt x="27" y="0"/>
                    </a:cubicBezTo>
                    <a:cubicBezTo>
                      <a:pt x="26" y="0"/>
                      <a:pt x="26" y="0"/>
                      <a:pt x="26" y="0"/>
                    </a:cubicBezTo>
                    <a:cubicBezTo>
                      <a:pt x="26" y="0"/>
                      <a:pt x="26" y="0"/>
                      <a:pt x="26"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43" name="Freeform 105"/>
              <p:cNvSpPr/>
              <p:nvPr/>
            </p:nvSpPr>
            <p:spPr bwMode="auto">
              <a:xfrm>
                <a:off x="6211888" y="4086225"/>
                <a:ext cx="169863" cy="46038"/>
              </a:xfrm>
              <a:custGeom>
                <a:gdLst>
                  <a:gd name="T0" fmla="*/ 3 w 45"/>
                  <a:gd name="T1" fmla="*/ 0 h 12"/>
                  <a:gd name="T2" fmla="*/ 5 w 45"/>
                  <a:gd name="T3" fmla="*/ 4 h 12"/>
                  <a:gd name="T4" fmla="*/ 13 w 45"/>
                  <a:gd name="T5" fmla="*/ 8 h 12"/>
                  <a:gd name="T6" fmla="*/ 16 w 45"/>
                  <a:gd name="T7" fmla="*/ 9 h 12"/>
                  <a:gd name="T8" fmla="*/ 17 w 45"/>
                  <a:gd name="T9" fmla="*/ 9 h 12"/>
                  <a:gd name="T10" fmla="*/ 19 w 45"/>
                  <a:gd name="T11" fmla="*/ 9 h 12"/>
                  <a:gd name="T12" fmla="*/ 22 w 45"/>
                  <a:gd name="T13" fmla="*/ 9 h 12"/>
                  <a:gd name="T14" fmla="*/ 23 w 45"/>
                  <a:gd name="T15" fmla="*/ 9 h 12"/>
                  <a:gd name="T16" fmla="*/ 24 w 45"/>
                  <a:gd name="T17" fmla="*/ 9 h 12"/>
                  <a:gd name="T18" fmla="*/ 35 w 45"/>
                  <a:gd name="T19" fmla="*/ 12 h 12"/>
                  <a:gd name="T20" fmla="*/ 35 w 45"/>
                  <a:gd name="T21" fmla="*/ 12 h 12"/>
                  <a:gd name="T22" fmla="*/ 35 w 45"/>
                  <a:gd name="T23" fmla="*/ 12 h 12"/>
                  <a:gd name="T24" fmla="*/ 44 w 45"/>
                  <a:gd name="T25" fmla="*/ 5 h 12"/>
                  <a:gd name="T26" fmla="*/ 38 w 45"/>
                  <a:gd name="T27" fmla="*/ 2 h 12"/>
                  <a:gd name="T28" fmla="*/ 37 w 45"/>
                  <a:gd name="T29" fmla="*/ 2 h 12"/>
                  <a:gd name="T30" fmla="*/ 36 w 45"/>
                  <a:gd name="T31" fmla="*/ 2 h 12"/>
                  <a:gd name="T32" fmla="*/ 27 w 45"/>
                  <a:gd name="T33" fmla="*/ 0 h 12"/>
                  <a:gd name="T34" fmla="*/ 26 w 45"/>
                  <a:gd name="T35" fmla="*/ 0 h 12"/>
                  <a:gd name="T36" fmla="*/ 26 w 45"/>
                  <a:gd name="T37" fmla="*/ 0 h 12"/>
                  <a:gd name="T38" fmla="*/ 21 w 45"/>
                  <a:gd name="T39" fmla="*/ 4 h 12"/>
                  <a:gd name="T40" fmla="*/ 21 w 45"/>
                  <a:gd name="T41" fmla="*/ 4 h 12"/>
                  <a:gd name="T42" fmla="*/ 21 w 45"/>
                  <a:gd name="T43" fmla="*/ 4 h 12"/>
                  <a:gd name="T44" fmla="*/ 13 w 45"/>
                  <a:gd name="T45" fmla="*/ 1 h 12"/>
                  <a:gd name="T46" fmla="*/ 7 w 45"/>
                  <a:gd name="T47" fmla="*/ 0 h 12"/>
                  <a:gd name="T48" fmla="*/ 4 w 45"/>
                  <a:gd name="T49" fmla="*/ 0 h 12"/>
                  <a:gd name="T50" fmla="*/ 3 w 45"/>
                  <a:gd name="T51" fmla="*/ 0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12">
                    <a:moveTo>
                      <a:pt x="3" y="0"/>
                    </a:moveTo>
                    <a:cubicBezTo>
                      <a:pt x="0" y="0"/>
                      <a:pt x="4" y="4"/>
                      <a:pt x="5" y="4"/>
                    </a:cubicBezTo>
                    <a:cubicBezTo>
                      <a:pt x="6" y="4"/>
                      <a:pt x="10" y="6"/>
                      <a:pt x="13" y="8"/>
                    </a:cubicBezTo>
                    <a:cubicBezTo>
                      <a:pt x="14" y="9"/>
                      <a:pt x="15" y="9"/>
                      <a:pt x="16" y="9"/>
                    </a:cubicBezTo>
                    <a:cubicBezTo>
                      <a:pt x="16" y="9"/>
                      <a:pt x="16" y="9"/>
                      <a:pt x="17" y="9"/>
                    </a:cubicBezTo>
                    <a:cubicBezTo>
                      <a:pt x="18" y="9"/>
                      <a:pt x="18" y="9"/>
                      <a:pt x="19" y="9"/>
                    </a:cubicBezTo>
                    <a:cubicBezTo>
                      <a:pt x="20" y="9"/>
                      <a:pt x="21" y="9"/>
                      <a:pt x="22" y="9"/>
                    </a:cubicBezTo>
                    <a:cubicBezTo>
                      <a:pt x="23" y="9"/>
                      <a:pt x="23" y="9"/>
                      <a:pt x="23" y="9"/>
                    </a:cubicBezTo>
                    <a:cubicBezTo>
                      <a:pt x="23" y="9"/>
                      <a:pt x="24" y="9"/>
                      <a:pt x="24" y="9"/>
                    </a:cubicBezTo>
                    <a:cubicBezTo>
                      <a:pt x="28" y="10"/>
                      <a:pt x="31" y="11"/>
                      <a:pt x="35" y="12"/>
                    </a:cubicBezTo>
                    <a:cubicBezTo>
                      <a:pt x="35" y="12"/>
                      <a:pt x="35" y="12"/>
                      <a:pt x="35" y="12"/>
                    </a:cubicBezTo>
                    <a:cubicBezTo>
                      <a:pt x="35" y="12"/>
                      <a:pt x="35" y="12"/>
                      <a:pt x="35" y="12"/>
                    </a:cubicBezTo>
                    <a:cubicBezTo>
                      <a:pt x="39" y="12"/>
                      <a:pt x="43" y="6"/>
                      <a:pt x="44" y="5"/>
                    </a:cubicBezTo>
                    <a:cubicBezTo>
                      <a:pt x="45" y="4"/>
                      <a:pt x="40" y="3"/>
                      <a:pt x="38" y="2"/>
                    </a:cubicBezTo>
                    <a:cubicBezTo>
                      <a:pt x="37" y="2"/>
                      <a:pt x="37" y="2"/>
                      <a:pt x="37" y="2"/>
                    </a:cubicBezTo>
                    <a:cubicBezTo>
                      <a:pt x="36" y="2"/>
                      <a:pt x="36" y="2"/>
                      <a:pt x="36" y="2"/>
                    </a:cubicBezTo>
                    <a:cubicBezTo>
                      <a:pt x="34" y="2"/>
                      <a:pt x="30" y="1"/>
                      <a:pt x="27" y="0"/>
                    </a:cubicBezTo>
                    <a:cubicBezTo>
                      <a:pt x="26" y="0"/>
                      <a:pt x="26" y="0"/>
                      <a:pt x="26" y="0"/>
                    </a:cubicBezTo>
                    <a:cubicBezTo>
                      <a:pt x="26" y="0"/>
                      <a:pt x="26" y="0"/>
                      <a:pt x="26" y="0"/>
                    </a:cubicBezTo>
                    <a:cubicBezTo>
                      <a:pt x="24" y="0"/>
                      <a:pt x="21" y="3"/>
                      <a:pt x="21" y="4"/>
                    </a:cubicBezTo>
                    <a:cubicBezTo>
                      <a:pt x="21" y="4"/>
                      <a:pt x="21" y="4"/>
                      <a:pt x="21" y="4"/>
                    </a:cubicBezTo>
                    <a:cubicBezTo>
                      <a:pt x="21" y="4"/>
                      <a:pt x="21" y="4"/>
                      <a:pt x="21" y="4"/>
                    </a:cubicBezTo>
                    <a:cubicBezTo>
                      <a:pt x="19" y="4"/>
                      <a:pt x="15" y="2"/>
                      <a:pt x="13" y="1"/>
                    </a:cubicBezTo>
                    <a:cubicBezTo>
                      <a:pt x="12" y="1"/>
                      <a:pt x="10" y="0"/>
                      <a:pt x="7" y="0"/>
                    </a:cubicBezTo>
                    <a:cubicBezTo>
                      <a:pt x="6" y="0"/>
                      <a:pt x="4" y="0"/>
                      <a:pt x="4" y="0"/>
                    </a:cubicBezTo>
                    <a:cubicBezTo>
                      <a:pt x="4" y="0"/>
                      <a:pt x="3" y="0"/>
                      <a:pt x="3"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44" name="Freeform 106"/>
              <p:cNvSpPr/>
              <p:nvPr/>
            </p:nvSpPr>
            <p:spPr bwMode="auto">
              <a:xfrm>
                <a:off x="6797675" y="4283075"/>
                <a:ext cx="312738" cy="142875"/>
              </a:xfrm>
              <a:custGeom>
                <a:gdLst>
                  <a:gd name="T0" fmla="*/ 73 w 83"/>
                  <a:gd name="T1" fmla="*/ 0 h 38"/>
                  <a:gd name="T2" fmla="*/ 64 w 83"/>
                  <a:gd name="T3" fmla="*/ 2 h 38"/>
                  <a:gd name="T4" fmla="*/ 63 w 83"/>
                  <a:gd name="T5" fmla="*/ 2 h 38"/>
                  <a:gd name="T6" fmla="*/ 51 w 83"/>
                  <a:gd name="T7" fmla="*/ 1 h 38"/>
                  <a:gd name="T8" fmla="*/ 39 w 83"/>
                  <a:gd name="T9" fmla="*/ 0 h 38"/>
                  <a:gd name="T10" fmla="*/ 39 w 83"/>
                  <a:gd name="T11" fmla="*/ 0 h 38"/>
                  <a:gd name="T12" fmla="*/ 26 w 83"/>
                  <a:gd name="T13" fmla="*/ 7 h 38"/>
                  <a:gd name="T14" fmla="*/ 18 w 83"/>
                  <a:gd name="T15" fmla="*/ 11 h 38"/>
                  <a:gd name="T16" fmla="*/ 11 w 83"/>
                  <a:gd name="T17" fmla="*/ 17 h 38"/>
                  <a:gd name="T18" fmla="*/ 4 w 83"/>
                  <a:gd name="T19" fmla="*/ 23 h 38"/>
                  <a:gd name="T20" fmla="*/ 3 w 83"/>
                  <a:gd name="T21" fmla="*/ 23 h 38"/>
                  <a:gd name="T22" fmla="*/ 3 w 83"/>
                  <a:gd name="T23" fmla="*/ 23 h 38"/>
                  <a:gd name="T24" fmla="*/ 3 w 83"/>
                  <a:gd name="T25" fmla="*/ 23 h 38"/>
                  <a:gd name="T26" fmla="*/ 3 w 83"/>
                  <a:gd name="T27" fmla="*/ 23 h 38"/>
                  <a:gd name="T28" fmla="*/ 1 w 83"/>
                  <a:gd name="T29" fmla="*/ 28 h 38"/>
                  <a:gd name="T30" fmla="*/ 6 w 83"/>
                  <a:gd name="T31" fmla="*/ 30 h 38"/>
                  <a:gd name="T32" fmla="*/ 8 w 83"/>
                  <a:gd name="T33" fmla="*/ 30 h 38"/>
                  <a:gd name="T34" fmla="*/ 8 w 83"/>
                  <a:gd name="T35" fmla="*/ 30 h 38"/>
                  <a:gd name="T36" fmla="*/ 9 w 83"/>
                  <a:gd name="T37" fmla="*/ 30 h 38"/>
                  <a:gd name="T38" fmla="*/ 13 w 83"/>
                  <a:gd name="T39" fmla="*/ 35 h 38"/>
                  <a:gd name="T40" fmla="*/ 23 w 83"/>
                  <a:gd name="T41" fmla="*/ 38 h 38"/>
                  <a:gd name="T42" fmla="*/ 29 w 83"/>
                  <a:gd name="T43" fmla="*/ 38 h 38"/>
                  <a:gd name="T44" fmla="*/ 21 w 83"/>
                  <a:gd name="T45" fmla="*/ 31 h 38"/>
                  <a:gd name="T46" fmla="*/ 21 w 83"/>
                  <a:gd name="T47" fmla="*/ 24 h 38"/>
                  <a:gd name="T48" fmla="*/ 30 w 83"/>
                  <a:gd name="T49" fmla="*/ 16 h 38"/>
                  <a:gd name="T50" fmla="*/ 50 w 83"/>
                  <a:gd name="T51" fmla="*/ 9 h 38"/>
                  <a:gd name="T52" fmla="*/ 63 w 83"/>
                  <a:gd name="T53" fmla="*/ 7 h 38"/>
                  <a:gd name="T54" fmla="*/ 73 w 83"/>
                  <a:gd name="T55" fmla="*/ 7 h 38"/>
                  <a:gd name="T56" fmla="*/ 73 w 83"/>
                  <a:gd name="T57" fmla="*/ 7 h 38"/>
                  <a:gd name="T58" fmla="*/ 83 w 83"/>
                  <a:gd name="T59" fmla="*/ 2 h 38"/>
                  <a:gd name="T60" fmla="*/ 81 w 83"/>
                  <a:gd name="T61" fmla="*/ 0 h 38"/>
                  <a:gd name="T62" fmla="*/ 73 w 83"/>
                  <a:gd name="T63" fmla="*/ 0 h 38"/>
                  <a:gd name="T64" fmla="*/ 73 w 83"/>
                  <a:gd name="T65" fmla="*/ 0 h 3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 h="38">
                    <a:moveTo>
                      <a:pt x="73" y="0"/>
                    </a:moveTo>
                    <a:cubicBezTo>
                      <a:pt x="70" y="0"/>
                      <a:pt x="66" y="2"/>
                      <a:pt x="64" y="2"/>
                    </a:cubicBezTo>
                    <a:cubicBezTo>
                      <a:pt x="64" y="2"/>
                      <a:pt x="63" y="2"/>
                      <a:pt x="63" y="2"/>
                    </a:cubicBezTo>
                    <a:cubicBezTo>
                      <a:pt x="60" y="2"/>
                      <a:pt x="53" y="1"/>
                      <a:pt x="51" y="1"/>
                    </a:cubicBezTo>
                    <a:cubicBezTo>
                      <a:pt x="49" y="0"/>
                      <a:pt x="42" y="0"/>
                      <a:pt x="39" y="0"/>
                    </a:cubicBezTo>
                    <a:cubicBezTo>
                      <a:pt x="39" y="0"/>
                      <a:pt x="39" y="0"/>
                      <a:pt x="39" y="0"/>
                    </a:cubicBezTo>
                    <a:cubicBezTo>
                      <a:pt x="37" y="0"/>
                      <a:pt x="27" y="5"/>
                      <a:pt x="26" y="7"/>
                    </a:cubicBezTo>
                    <a:cubicBezTo>
                      <a:pt x="25" y="9"/>
                      <a:pt x="21" y="11"/>
                      <a:pt x="18" y="11"/>
                    </a:cubicBezTo>
                    <a:cubicBezTo>
                      <a:pt x="16" y="11"/>
                      <a:pt x="12" y="16"/>
                      <a:pt x="11" y="17"/>
                    </a:cubicBezTo>
                    <a:cubicBezTo>
                      <a:pt x="10" y="18"/>
                      <a:pt x="6" y="23"/>
                      <a:pt x="4" y="23"/>
                    </a:cubicBezTo>
                    <a:cubicBezTo>
                      <a:pt x="4" y="23"/>
                      <a:pt x="4" y="23"/>
                      <a:pt x="3" y="23"/>
                    </a:cubicBezTo>
                    <a:cubicBezTo>
                      <a:pt x="3" y="23"/>
                      <a:pt x="3" y="23"/>
                      <a:pt x="3" y="23"/>
                    </a:cubicBezTo>
                    <a:cubicBezTo>
                      <a:pt x="3" y="23"/>
                      <a:pt x="3" y="23"/>
                      <a:pt x="3" y="23"/>
                    </a:cubicBezTo>
                    <a:cubicBezTo>
                      <a:pt x="3" y="23"/>
                      <a:pt x="3" y="23"/>
                      <a:pt x="3" y="23"/>
                    </a:cubicBezTo>
                    <a:cubicBezTo>
                      <a:pt x="0" y="23"/>
                      <a:pt x="0" y="27"/>
                      <a:pt x="1" y="28"/>
                    </a:cubicBezTo>
                    <a:cubicBezTo>
                      <a:pt x="2" y="28"/>
                      <a:pt x="4" y="29"/>
                      <a:pt x="6" y="30"/>
                    </a:cubicBezTo>
                    <a:cubicBezTo>
                      <a:pt x="6" y="30"/>
                      <a:pt x="7" y="30"/>
                      <a:pt x="8" y="30"/>
                    </a:cubicBezTo>
                    <a:cubicBezTo>
                      <a:pt x="8" y="30"/>
                      <a:pt x="8" y="30"/>
                      <a:pt x="8" y="30"/>
                    </a:cubicBezTo>
                    <a:cubicBezTo>
                      <a:pt x="9" y="30"/>
                      <a:pt x="9" y="30"/>
                      <a:pt x="9" y="30"/>
                    </a:cubicBezTo>
                    <a:cubicBezTo>
                      <a:pt x="12" y="30"/>
                      <a:pt x="12" y="33"/>
                      <a:pt x="13" y="35"/>
                    </a:cubicBezTo>
                    <a:cubicBezTo>
                      <a:pt x="14" y="36"/>
                      <a:pt x="19" y="37"/>
                      <a:pt x="23" y="38"/>
                    </a:cubicBezTo>
                    <a:cubicBezTo>
                      <a:pt x="27" y="38"/>
                      <a:pt x="29" y="38"/>
                      <a:pt x="29" y="38"/>
                    </a:cubicBezTo>
                    <a:cubicBezTo>
                      <a:pt x="29" y="38"/>
                      <a:pt x="24" y="34"/>
                      <a:pt x="21" y="31"/>
                    </a:cubicBezTo>
                    <a:cubicBezTo>
                      <a:pt x="19" y="28"/>
                      <a:pt x="21" y="26"/>
                      <a:pt x="21" y="24"/>
                    </a:cubicBezTo>
                    <a:cubicBezTo>
                      <a:pt x="22" y="23"/>
                      <a:pt x="27" y="18"/>
                      <a:pt x="30" y="16"/>
                    </a:cubicBezTo>
                    <a:cubicBezTo>
                      <a:pt x="33" y="14"/>
                      <a:pt x="44" y="11"/>
                      <a:pt x="50" y="9"/>
                    </a:cubicBezTo>
                    <a:cubicBezTo>
                      <a:pt x="54" y="8"/>
                      <a:pt x="59" y="7"/>
                      <a:pt x="63" y="7"/>
                    </a:cubicBezTo>
                    <a:cubicBezTo>
                      <a:pt x="67" y="7"/>
                      <a:pt x="70" y="7"/>
                      <a:pt x="73" y="7"/>
                    </a:cubicBezTo>
                    <a:cubicBezTo>
                      <a:pt x="73" y="7"/>
                      <a:pt x="73" y="7"/>
                      <a:pt x="73" y="7"/>
                    </a:cubicBezTo>
                    <a:cubicBezTo>
                      <a:pt x="79" y="7"/>
                      <a:pt x="83" y="5"/>
                      <a:pt x="83" y="2"/>
                    </a:cubicBezTo>
                    <a:cubicBezTo>
                      <a:pt x="83" y="1"/>
                      <a:pt x="82" y="1"/>
                      <a:pt x="81" y="0"/>
                    </a:cubicBezTo>
                    <a:cubicBezTo>
                      <a:pt x="78" y="0"/>
                      <a:pt x="75" y="0"/>
                      <a:pt x="73" y="0"/>
                    </a:cubicBezTo>
                    <a:cubicBezTo>
                      <a:pt x="73" y="0"/>
                      <a:pt x="73" y="0"/>
                      <a:pt x="73"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45" name="Freeform 107"/>
              <p:cNvSpPr>
                <a:spLocks noEditPoints="1"/>
              </p:cNvSpPr>
              <p:nvPr/>
            </p:nvSpPr>
            <p:spPr bwMode="auto">
              <a:xfrm>
                <a:off x="5595938" y="4357688"/>
                <a:ext cx="3644900" cy="1751013"/>
              </a:xfrm>
              <a:custGeom>
                <a:gdLst>
                  <a:gd name="T0" fmla="*/ 106 w 970"/>
                  <a:gd name="T1" fmla="*/ 65 h 465"/>
                  <a:gd name="T2" fmla="*/ 160 w 970"/>
                  <a:gd name="T3" fmla="*/ 77 h 465"/>
                  <a:gd name="T4" fmla="*/ 192 w 970"/>
                  <a:gd name="T5" fmla="*/ 64 h 465"/>
                  <a:gd name="T6" fmla="*/ 184 w 970"/>
                  <a:gd name="T7" fmla="*/ 77 h 465"/>
                  <a:gd name="T8" fmla="*/ 142 w 970"/>
                  <a:gd name="T9" fmla="*/ 91 h 465"/>
                  <a:gd name="T10" fmla="*/ 99 w 970"/>
                  <a:gd name="T11" fmla="*/ 104 h 465"/>
                  <a:gd name="T12" fmla="*/ 75 w 970"/>
                  <a:gd name="T13" fmla="*/ 137 h 465"/>
                  <a:gd name="T14" fmla="*/ 50 w 970"/>
                  <a:gd name="T15" fmla="*/ 172 h 465"/>
                  <a:gd name="T16" fmla="*/ 100 w 970"/>
                  <a:gd name="T17" fmla="*/ 143 h 465"/>
                  <a:gd name="T18" fmla="*/ 156 w 970"/>
                  <a:gd name="T19" fmla="*/ 168 h 465"/>
                  <a:gd name="T20" fmla="*/ 157 w 970"/>
                  <a:gd name="T21" fmla="*/ 144 h 465"/>
                  <a:gd name="T22" fmla="*/ 193 w 970"/>
                  <a:gd name="T23" fmla="*/ 160 h 465"/>
                  <a:gd name="T24" fmla="*/ 239 w 970"/>
                  <a:gd name="T25" fmla="*/ 137 h 465"/>
                  <a:gd name="T26" fmla="*/ 260 w 970"/>
                  <a:gd name="T27" fmla="*/ 164 h 465"/>
                  <a:gd name="T28" fmla="*/ 208 w 970"/>
                  <a:gd name="T29" fmla="*/ 173 h 465"/>
                  <a:gd name="T30" fmla="*/ 245 w 970"/>
                  <a:gd name="T31" fmla="*/ 197 h 465"/>
                  <a:gd name="T32" fmla="*/ 186 w 970"/>
                  <a:gd name="T33" fmla="*/ 190 h 465"/>
                  <a:gd name="T34" fmla="*/ 103 w 970"/>
                  <a:gd name="T35" fmla="*/ 173 h 465"/>
                  <a:gd name="T36" fmla="*/ 56 w 970"/>
                  <a:gd name="T37" fmla="*/ 179 h 465"/>
                  <a:gd name="T38" fmla="*/ 50 w 970"/>
                  <a:gd name="T39" fmla="*/ 303 h 465"/>
                  <a:gd name="T40" fmla="*/ 126 w 970"/>
                  <a:gd name="T41" fmla="*/ 302 h 465"/>
                  <a:gd name="T42" fmla="*/ 171 w 970"/>
                  <a:gd name="T43" fmla="*/ 462 h 465"/>
                  <a:gd name="T44" fmla="*/ 247 w 970"/>
                  <a:gd name="T45" fmla="*/ 404 h 465"/>
                  <a:gd name="T46" fmla="*/ 306 w 970"/>
                  <a:gd name="T47" fmla="*/ 289 h 465"/>
                  <a:gd name="T48" fmla="*/ 241 w 970"/>
                  <a:gd name="T49" fmla="*/ 220 h 465"/>
                  <a:gd name="T50" fmla="*/ 310 w 970"/>
                  <a:gd name="T51" fmla="*/ 278 h 465"/>
                  <a:gd name="T52" fmla="*/ 335 w 970"/>
                  <a:gd name="T53" fmla="*/ 243 h 465"/>
                  <a:gd name="T54" fmla="*/ 339 w 970"/>
                  <a:gd name="T55" fmla="*/ 234 h 465"/>
                  <a:gd name="T56" fmla="*/ 408 w 970"/>
                  <a:gd name="T57" fmla="*/ 263 h 465"/>
                  <a:gd name="T58" fmla="*/ 455 w 970"/>
                  <a:gd name="T59" fmla="*/ 325 h 465"/>
                  <a:gd name="T60" fmla="*/ 515 w 970"/>
                  <a:gd name="T61" fmla="*/ 297 h 465"/>
                  <a:gd name="T62" fmla="*/ 542 w 970"/>
                  <a:gd name="T63" fmla="*/ 356 h 465"/>
                  <a:gd name="T64" fmla="*/ 553 w 970"/>
                  <a:gd name="T65" fmla="*/ 339 h 465"/>
                  <a:gd name="T66" fmla="*/ 591 w 970"/>
                  <a:gd name="T67" fmla="*/ 363 h 465"/>
                  <a:gd name="T68" fmla="*/ 602 w 970"/>
                  <a:gd name="T69" fmla="*/ 329 h 465"/>
                  <a:gd name="T70" fmla="*/ 646 w 970"/>
                  <a:gd name="T71" fmla="*/ 297 h 465"/>
                  <a:gd name="T72" fmla="*/ 642 w 970"/>
                  <a:gd name="T73" fmla="*/ 271 h 465"/>
                  <a:gd name="T74" fmla="*/ 688 w 970"/>
                  <a:gd name="T75" fmla="*/ 311 h 465"/>
                  <a:gd name="T76" fmla="*/ 708 w 970"/>
                  <a:gd name="T77" fmla="*/ 284 h 465"/>
                  <a:gd name="T78" fmla="*/ 720 w 970"/>
                  <a:gd name="T79" fmla="*/ 231 h 465"/>
                  <a:gd name="T80" fmla="*/ 810 w 970"/>
                  <a:gd name="T81" fmla="*/ 238 h 465"/>
                  <a:gd name="T82" fmla="*/ 848 w 970"/>
                  <a:gd name="T83" fmla="*/ 246 h 465"/>
                  <a:gd name="T84" fmla="*/ 814 w 970"/>
                  <a:gd name="T85" fmla="*/ 290 h 465"/>
                  <a:gd name="T86" fmla="*/ 848 w 970"/>
                  <a:gd name="T87" fmla="*/ 263 h 465"/>
                  <a:gd name="T88" fmla="*/ 899 w 970"/>
                  <a:gd name="T89" fmla="*/ 277 h 465"/>
                  <a:gd name="T90" fmla="*/ 933 w 970"/>
                  <a:gd name="T91" fmla="*/ 272 h 465"/>
                  <a:gd name="T92" fmla="*/ 953 w 970"/>
                  <a:gd name="T93" fmla="*/ 272 h 465"/>
                  <a:gd name="T94" fmla="*/ 857 w 970"/>
                  <a:gd name="T95" fmla="*/ 200 h 465"/>
                  <a:gd name="T96" fmla="*/ 731 w 970"/>
                  <a:gd name="T97" fmla="*/ 127 h 465"/>
                  <a:gd name="T98" fmla="*/ 676 w 970"/>
                  <a:gd name="T99" fmla="*/ 87 h 465"/>
                  <a:gd name="T100" fmla="*/ 604 w 970"/>
                  <a:gd name="T101" fmla="*/ 57 h 465"/>
                  <a:gd name="T102" fmla="*/ 581 w 970"/>
                  <a:gd name="T103" fmla="*/ 29 h 465"/>
                  <a:gd name="T104" fmla="*/ 538 w 970"/>
                  <a:gd name="T105" fmla="*/ 21 h 465"/>
                  <a:gd name="T106" fmla="*/ 462 w 970"/>
                  <a:gd name="T107" fmla="*/ 28 h 465"/>
                  <a:gd name="T108" fmla="*/ 428 w 970"/>
                  <a:gd name="T109" fmla="*/ 43 h 465"/>
                  <a:gd name="T110" fmla="*/ 397 w 970"/>
                  <a:gd name="T111" fmla="*/ 33 h 465"/>
                  <a:gd name="T112" fmla="*/ 348 w 970"/>
                  <a:gd name="T113" fmla="*/ 30 h 465"/>
                  <a:gd name="T114" fmla="*/ 289 w 970"/>
                  <a:gd name="T115" fmla="*/ 22 h 465"/>
                  <a:gd name="T116" fmla="*/ 252 w 970"/>
                  <a:gd name="T117" fmla="*/ 45 h 465"/>
                  <a:gd name="T118" fmla="*/ 226 w 970"/>
                  <a:gd name="T119" fmla="*/ 9 h 46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0" h="465">
                    <a:moveTo>
                      <a:pt x="673" y="306"/>
                    </a:moveTo>
                    <a:cubicBezTo>
                      <a:pt x="673" y="306"/>
                      <a:pt x="673" y="306"/>
                      <a:pt x="673" y="306"/>
                    </a:cubicBezTo>
                    <a:cubicBezTo>
                      <a:pt x="673" y="306"/>
                      <a:pt x="673" y="306"/>
                      <a:pt x="673" y="306"/>
                    </a:cubicBezTo>
                    <a:cubicBezTo>
                      <a:pt x="673" y="306"/>
                      <a:pt x="673" y="306"/>
                      <a:pt x="673" y="306"/>
                    </a:cubicBezTo>
                    <a:moveTo>
                      <a:pt x="195" y="0"/>
                    </a:moveTo>
                    <a:cubicBezTo>
                      <a:pt x="195" y="0"/>
                      <a:pt x="194" y="0"/>
                      <a:pt x="194" y="0"/>
                    </a:cubicBezTo>
                    <a:cubicBezTo>
                      <a:pt x="191" y="0"/>
                      <a:pt x="185" y="3"/>
                      <a:pt x="185" y="3"/>
                    </a:cubicBezTo>
                    <a:cubicBezTo>
                      <a:pt x="181" y="4"/>
                      <a:pt x="171" y="8"/>
                      <a:pt x="167" y="9"/>
                    </a:cubicBezTo>
                    <a:cubicBezTo>
                      <a:pt x="162" y="9"/>
                      <a:pt x="158" y="12"/>
                      <a:pt x="157" y="14"/>
                    </a:cubicBezTo>
                    <a:cubicBezTo>
                      <a:pt x="156" y="17"/>
                      <a:pt x="144" y="24"/>
                      <a:pt x="141" y="27"/>
                    </a:cubicBezTo>
                    <a:cubicBezTo>
                      <a:pt x="139" y="30"/>
                      <a:pt x="139" y="33"/>
                      <a:pt x="134" y="36"/>
                    </a:cubicBezTo>
                    <a:cubicBezTo>
                      <a:pt x="128" y="39"/>
                      <a:pt x="117" y="46"/>
                      <a:pt x="114" y="47"/>
                    </a:cubicBezTo>
                    <a:cubicBezTo>
                      <a:pt x="112" y="49"/>
                      <a:pt x="110" y="49"/>
                      <a:pt x="107" y="50"/>
                    </a:cubicBezTo>
                    <a:cubicBezTo>
                      <a:pt x="105" y="51"/>
                      <a:pt x="104" y="54"/>
                      <a:pt x="105" y="56"/>
                    </a:cubicBezTo>
                    <a:cubicBezTo>
                      <a:pt x="105" y="59"/>
                      <a:pt x="106" y="63"/>
                      <a:pt x="106" y="65"/>
                    </a:cubicBezTo>
                    <a:cubicBezTo>
                      <a:pt x="107" y="68"/>
                      <a:pt x="108" y="72"/>
                      <a:pt x="111" y="72"/>
                    </a:cubicBezTo>
                    <a:cubicBezTo>
                      <a:pt x="112" y="72"/>
                      <a:pt x="113" y="72"/>
                      <a:pt x="113" y="72"/>
                    </a:cubicBezTo>
                    <a:cubicBezTo>
                      <a:pt x="117" y="72"/>
                      <a:pt x="120" y="72"/>
                      <a:pt x="122" y="71"/>
                    </a:cubicBezTo>
                    <a:cubicBezTo>
                      <a:pt x="124" y="70"/>
                      <a:pt x="131" y="65"/>
                      <a:pt x="131" y="65"/>
                    </a:cubicBezTo>
                    <a:cubicBezTo>
                      <a:pt x="131" y="65"/>
                      <a:pt x="131" y="65"/>
                      <a:pt x="131" y="65"/>
                    </a:cubicBezTo>
                    <a:cubicBezTo>
                      <a:pt x="131" y="65"/>
                      <a:pt x="135" y="69"/>
                      <a:pt x="135" y="71"/>
                    </a:cubicBezTo>
                    <a:cubicBezTo>
                      <a:pt x="135" y="73"/>
                      <a:pt x="135" y="75"/>
                      <a:pt x="136" y="76"/>
                    </a:cubicBezTo>
                    <a:cubicBezTo>
                      <a:pt x="138" y="77"/>
                      <a:pt x="143" y="83"/>
                      <a:pt x="143" y="84"/>
                    </a:cubicBezTo>
                    <a:cubicBezTo>
                      <a:pt x="143" y="85"/>
                      <a:pt x="146" y="87"/>
                      <a:pt x="148" y="87"/>
                    </a:cubicBezTo>
                    <a:cubicBezTo>
                      <a:pt x="148" y="87"/>
                      <a:pt x="148" y="87"/>
                      <a:pt x="148" y="87"/>
                    </a:cubicBezTo>
                    <a:cubicBezTo>
                      <a:pt x="149" y="87"/>
                      <a:pt x="149" y="87"/>
                      <a:pt x="150" y="86"/>
                    </a:cubicBezTo>
                    <a:cubicBezTo>
                      <a:pt x="151" y="84"/>
                      <a:pt x="153" y="82"/>
                      <a:pt x="155" y="82"/>
                    </a:cubicBezTo>
                    <a:cubicBezTo>
                      <a:pt x="155" y="82"/>
                      <a:pt x="155" y="82"/>
                      <a:pt x="156" y="82"/>
                    </a:cubicBezTo>
                    <a:cubicBezTo>
                      <a:pt x="156" y="82"/>
                      <a:pt x="156" y="82"/>
                      <a:pt x="156" y="82"/>
                    </a:cubicBezTo>
                    <a:cubicBezTo>
                      <a:pt x="158" y="82"/>
                      <a:pt x="160" y="80"/>
                      <a:pt x="160" y="77"/>
                    </a:cubicBezTo>
                    <a:cubicBezTo>
                      <a:pt x="159" y="75"/>
                      <a:pt x="158" y="71"/>
                      <a:pt x="160" y="71"/>
                    </a:cubicBezTo>
                    <a:cubicBezTo>
                      <a:pt x="162" y="70"/>
                      <a:pt x="170" y="66"/>
                      <a:pt x="169" y="64"/>
                    </a:cubicBezTo>
                    <a:cubicBezTo>
                      <a:pt x="168" y="62"/>
                      <a:pt x="161" y="58"/>
                      <a:pt x="161" y="56"/>
                    </a:cubicBezTo>
                    <a:cubicBezTo>
                      <a:pt x="161" y="55"/>
                      <a:pt x="163" y="49"/>
                      <a:pt x="167" y="47"/>
                    </a:cubicBezTo>
                    <a:cubicBezTo>
                      <a:pt x="170" y="46"/>
                      <a:pt x="179" y="43"/>
                      <a:pt x="180" y="41"/>
                    </a:cubicBezTo>
                    <a:cubicBezTo>
                      <a:pt x="180" y="39"/>
                      <a:pt x="180" y="35"/>
                      <a:pt x="182" y="35"/>
                    </a:cubicBezTo>
                    <a:cubicBezTo>
                      <a:pt x="184" y="34"/>
                      <a:pt x="191" y="30"/>
                      <a:pt x="193" y="30"/>
                    </a:cubicBezTo>
                    <a:cubicBezTo>
                      <a:pt x="193" y="30"/>
                      <a:pt x="193" y="30"/>
                      <a:pt x="194" y="30"/>
                    </a:cubicBezTo>
                    <a:cubicBezTo>
                      <a:pt x="194" y="30"/>
                      <a:pt x="194" y="30"/>
                      <a:pt x="194" y="30"/>
                    </a:cubicBezTo>
                    <a:cubicBezTo>
                      <a:pt x="196" y="31"/>
                      <a:pt x="199" y="34"/>
                      <a:pt x="198" y="36"/>
                    </a:cubicBezTo>
                    <a:cubicBezTo>
                      <a:pt x="196" y="38"/>
                      <a:pt x="187" y="43"/>
                      <a:pt x="186" y="44"/>
                    </a:cubicBezTo>
                    <a:cubicBezTo>
                      <a:pt x="185" y="45"/>
                      <a:pt x="180" y="48"/>
                      <a:pt x="180" y="50"/>
                    </a:cubicBezTo>
                    <a:cubicBezTo>
                      <a:pt x="181" y="51"/>
                      <a:pt x="180" y="60"/>
                      <a:pt x="182" y="61"/>
                    </a:cubicBezTo>
                    <a:cubicBezTo>
                      <a:pt x="183" y="61"/>
                      <a:pt x="188" y="64"/>
                      <a:pt x="191" y="64"/>
                    </a:cubicBezTo>
                    <a:cubicBezTo>
                      <a:pt x="192" y="64"/>
                      <a:pt x="192" y="64"/>
                      <a:pt x="192" y="64"/>
                    </a:cubicBezTo>
                    <a:cubicBezTo>
                      <a:pt x="195" y="64"/>
                      <a:pt x="207" y="63"/>
                      <a:pt x="211" y="63"/>
                    </a:cubicBezTo>
                    <a:cubicBezTo>
                      <a:pt x="212" y="63"/>
                      <a:pt x="212" y="63"/>
                      <a:pt x="213" y="63"/>
                    </a:cubicBezTo>
                    <a:cubicBezTo>
                      <a:pt x="213" y="63"/>
                      <a:pt x="213" y="63"/>
                      <a:pt x="213" y="63"/>
                    </a:cubicBezTo>
                    <a:cubicBezTo>
                      <a:pt x="214" y="63"/>
                      <a:pt x="214" y="63"/>
                      <a:pt x="214" y="63"/>
                    </a:cubicBezTo>
                    <a:cubicBezTo>
                      <a:pt x="216" y="64"/>
                      <a:pt x="219" y="66"/>
                      <a:pt x="218" y="67"/>
                    </a:cubicBezTo>
                    <a:cubicBezTo>
                      <a:pt x="217" y="68"/>
                      <a:pt x="211" y="68"/>
                      <a:pt x="207" y="69"/>
                    </a:cubicBezTo>
                    <a:cubicBezTo>
                      <a:pt x="205" y="69"/>
                      <a:pt x="204" y="69"/>
                      <a:pt x="203" y="69"/>
                    </a:cubicBezTo>
                    <a:cubicBezTo>
                      <a:pt x="203" y="69"/>
                      <a:pt x="203" y="69"/>
                      <a:pt x="203" y="69"/>
                    </a:cubicBezTo>
                    <a:cubicBezTo>
                      <a:pt x="201" y="69"/>
                      <a:pt x="198" y="68"/>
                      <a:pt x="196" y="68"/>
                    </a:cubicBezTo>
                    <a:cubicBezTo>
                      <a:pt x="193" y="68"/>
                      <a:pt x="191" y="69"/>
                      <a:pt x="191" y="69"/>
                    </a:cubicBezTo>
                    <a:cubicBezTo>
                      <a:pt x="191" y="71"/>
                      <a:pt x="195" y="74"/>
                      <a:pt x="195" y="76"/>
                    </a:cubicBezTo>
                    <a:cubicBezTo>
                      <a:pt x="195" y="77"/>
                      <a:pt x="194" y="80"/>
                      <a:pt x="192" y="80"/>
                    </a:cubicBezTo>
                    <a:cubicBezTo>
                      <a:pt x="192" y="80"/>
                      <a:pt x="192" y="80"/>
                      <a:pt x="192" y="80"/>
                    </a:cubicBezTo>
                    <a:cubicBezTo>
                      <a:pt x="191" y="80"/>
                      <a:pt x="191" y="80"/>
                      <a:pt x="191" y="80"/>
                    </a:cubicBezTo>
                    <a:cubicBezTo>
                      <a:pt x="189" y="79"/>
                      <a:pt x="186" y="77"/>
                      <a:pt x="184" y="77"/>
                    </a:cubicBezTo>
                    <a:cubicBezTo>
                      <a:pt x="184" y="77"/>
                      <a:pt x="184" y="77"/>
                      <a:pt x="184" y="77"/>
                    </a:cubicBezTo>
                    <a:cubicBezTo>
                      <a:pt x="183" y="77"/>
                      <a:pt x="182" y="77"/>
                      <a:pt x="182" y="78"/>
                    </a:cubicBezTo>
                    <a:cubicBezTo>
                      <a:pt x="180" y="80"/>
                      <a:pt x="180" y="87"/>
                      <a:pt x="178" y="88"/>
                    </a:cubicBezTo>
                    <a:cubicBezTo>
                      <a:pt x="176" y="89"/>
                      <a:pt x="173" y="92"/>
                      <a:pt x="171" y="92"/>
                    </a:cubicBezTo>
                    <a:cubicBezTo>
                      <a:pt x="171" y="92"/>
                      <a:pt x="171" y="92"/>
                      <a:pt x="171" y="92"/>
                    </a:cubicBezTo>
                    <a:cubicBezTo>
                      <a:pt x="170" y="91"/>
                      <a:pt x="170" y="91"/>
                      <a:pt x="170" y="91"/>
                    </a:cubicBezTo>
                    <a:cubicBezTo>
                      <a:pt x="169" y="91"/>
                      <a:pt x="167" y="91"/>
                      <a:pt x="165" y="90"/>
                    </a:cubicBezTo>
                    <a:cubicBezTo>
                      <a:pt x="165" y="90"/>
                      <a:pt x="164" y="90"/>
                      <a:pt x="164" y="90"/>
                    </a:cubicBezTo>
                    <a:cubicBezTo>
                      <a:pt x="162" y="90"/>
                      <a:pt x="159" y="91"/>
                      <a:pt x="157" y="92"/>
                    </a:cubicBezTo>
                    <a:cubicBezTo>
                      <a:pt x="154" y="93"/>
                      <a:pt x="152" y="94"/>
                      <a:pt x="150" y="94"/>
                    </a:cubicBezTo>
                    <a:cubicBezTo>
                      <a:pt x="150" y="94"/>
                      <a:pt x="150" y="94"/>
                      <a:pt x="150" y="94"/>
                    </a:cubicBezTo>
                    <a:cubicBezTo>
                      <a:pt x="150" y="94"/>
                      <a:pt x="149" y="94"/>
                      <a:pt x="148" y="94"/>
                    </a:cubicBezTo>
                    <a:cubicBezTo>
                      <a:pt x="147" y="92"/>
                      <a:pt x="147" y="91"/>
                      <a:pt x="144" y="91"/>
                    </a:cubicBezTo>
                    <a:cubicBezTo>
                      <a:pt x="144" y="91"/>
                      <a:pt x="144" y="91"/>
                      <a:pt x="144" y="91"/>
                    </a:cubicBezTo>
                    <a:cubicBezTo>
                      <a:pt x="144" y="91"/>
                      <a:pt x="143" y="91"/>
                      <a:pt x="142" y="91"/>
                    </a:cubicBezTo>
                    <a:cubicBezTo>
                      <a:pt x="140" y="92"/>
                      <a:pt x="137" y="92"/>
                      <a:pt x="134" y="92"/>
                    </a:cubicBezTo>
                    <a:cubicBezTo>
                      <a:pt x="134" y="92"/>
                      <a:pt x="134" y="92"/>
                      <a:pt x="134" y="92"/>
                    </a:cubicBezTo>
                    <a:cubicBezTo>
                      <a:pt x="133" y="92"/>
                      <a:pt x="132" y="92"/>
                      <a:pt x="132" y="91"/>
                    </a:cubicBezTo>
                    <a:cubicBezTo>
                      <a:pt x="133" y="89"/>
                      <a:pt x="141" y="87"/>
                      <a:pt x="139" y="85"/>
                    </a:cubicBezTo>
                    <a:cubicBezTo>
                      <a:pt x="137" y="84"/>
                      <a:pt x="134" y="84"/>
                      <a:pt x="132" y="83"/>
                    </a:cubicBezTo>
                    <a:cubicBezTo>
                      <a:pt x="131" y="82"/>
                      <a:pt x="132" y="74"/>
                      <a:pt x="129" y="74"/>
                    </a:cubicBezTo>
                    <a:cubicBezTo>
                      <a:pt x="129" y="75"/>
                      <a:pt x="129" y="75"/>
                      <a:pt x="129" y="75"/>
                    </a:cubicBezTo>
                    <a:cubicBezTo>
                      <a:pt x="126" y="76"/>
                      <a:pt x="116" y="79"/>
                      <a:pt x="117" y="81"/>
                    </a:cubicBezTo>
                    <a:cubicBezTo>
                      <a:pt x="118" y="84"/>
                      <a:pt x="120" y="89"/>
                      <a:pt x="121" y="91"/>
                    </a:cubicBezTo>
                    <a:cubicBezTo>
                      <a:pt x="122" y="93"/>
                      <a:pt x="121" y="95"/>
                      <a:pt x="118" y="95"/>
                    </a:cubicBezTo>
                    <a:cubicBezTo>
                      <a:pt x="118" y="95"/>
                      <a:pt x="117" y="95"/>
                      <a:pt x="117" y="95"/>
                    </a:cubicBezTo>
                    <a:cubicBezTo>
                      <a:pt x="116" y="95"/>
                      <a:pt x="116" y="95"/>
                      <a:pt x="115" y="95"/>
                    </a:cubicBezTo>
                    <a:cubicBezTo>
                      <a:pt x="114" y="95"/>
                      <a:pt x="114" y="95"/>
                      <a:pt x="113" y="95"/>
                    </a:cubicBezTo>
                    <a:cubicBezTo>
                      <a:pt x="111" y="95"/>
                      <a:pt x="110" y="95"/>
                      <a:pt x="108" y="96"/>
                    </a:cubicBezTo>
                    <a:cubicBezTo>
                      <a:pt x="105" y="99"/>
                      <a:pt x="100" y="102"/>
                      <a:pt x="99" y="104"/>
                    </a:cubicBezTo>
                    <a:cubicBezTo>
                      <a:pt x="99" y="106"/>
                      <a:pt x="93" y="107"/>
                      <a:pt x="91" y="109"/>
                    </a:cubicBezTo>
                    <a:cubicBezTo>
                      <a:pt x="90" y="110"/>
                      <a:pt x="89" y="112"/>
                      <a:pt x="87" y="113"/>
                    </a:cubicBezTo>
                    <a:cubicBezTo>
                      <a:pt x="85" y="114"/>
                      <a:pt x="81" y="117"/>
                      <a:pt x="79" y="117"/>
                    </a:cubicBezTo>
                    <a:cubicBezTo>
                      <a:pt x="79" y="117"/>
                      <a:pt x="79" y="117"/>
                      <a:pt x="79" y="117"/>
                    </a:cubicBezTo>
                    <a:cubicBezTo>
                      <a:pt x="78" y="117"/>
                      <a:pt x="74" y="115"/>
                      <a:pt x="72" y="115"/>
                    </a:cubicBezTo>
                    <a:cubicBezTo>
                      <a:pt x="72" y="115"/>
                      <a:pt x="72" y="115"/>
                      <a:pt x="72" y="115"/>
                    </a:cubicBezTo>
                    <a:cubicBezTo>
                      <a:pt x="72" y="115"/>
                      <a:pt x="71" y="116"/>
                      <a:pt x="71" y="116"/>
                    </a:cubicBezTo>
                    <a:cubicBezTo>
                      <a:pt x="71" y="117"/>
                      <a:pt x="71" y="120"/>
                      <a:pt x="69" y="120"/>
                    </a:cubicBezTo>
                    <a:cubicBezTo>
                      <a:pt x="68" y="120"/>
                      <a:pt x="68" y="120"/>
                      <a:pt x="68" y="120"/>
                    </a:cubicBezTo>
                    <a:cubicBezTo>
                      <a:pt x="68" y="120"/>
                      <a:pt x="67" y="120"/>
                      <a:pt x="66" y="120"/>
                    </a:cubicBezTo>
                    <a:cubicBezTo>
                      <a:pt x="66" y="120"/>
                      <a:pt x="66" y="120"/>
                      <a:pt x="65" y="120"/>
                    </a:cubicBezTo>
                    <a:cubicBezTo>
                      <a:pt x="62" y="120"/>
                      <a:pt x="59" y="121"/>
                      <a:pt x="59" y="121"/>
                    </a:cubicBezTo>
                    <a:cubicBezTo>
                      <a:pt x="59" y="122"/>
                      <a:pt x="62" y="125"/>
                      <a:pt x="64" y="125"/>
                    </a:cubicBezTo>
                    <a:cubicBezTo>
                      <a:pt x="67" y="126"/>
                      <a:pt x="72" y="128"/>
                      <a:pt x="73" y="130"/>
                    </a:cubicBezTo>
                    <a:cubicBezTo>
                      <a:pt x="74" y="132"/>
                      <a:pt x="74" y="136"/>
                      <a:pt x="75" y="137"/>
                    </a:cubicBezTo>
                    <a:cubicBezTo>
                      <a:pt x="76" y="138"/>
                      <a:pt x="75" y="143"/>
                      <a:pt x="73" y="144"/>
                    </a:cubicBezTo>
                    <a:cubicBezTo>
                      <a:pt x="73" y="144"/>
                      <a:pt x="72" y="144"/>
                      <a:pt x="70" y="144"/>
                    </a:cubicBezTo>
                    <a:cubicBezTo>
                      <a:pt x="69" y="144"/>
                      <a:pt x="67" y="144"/>
                      <a:pt x="65" y="144"/>
                    </a:cubicBezTo>
                    <a:cubicBezTo>
                      <a:pt x="61" y="144"/>
                      <a:pt x="55" y="144"/>
                      <a:pt x="54" y="144"/>
                    </a:cubicBezTo>
                    <a:cubicBezTo>
                      <a:pt x="52" y="144"/>
                      <a:pt x="49" y="143"/>
                      <a:pt x="46" y="143"/>
                    </a:cubicBezTo>
                    <a:cubicBezTo>
                      <a:pt x="46" y="143"/>
                      <a:pt x="46" y="143"/>
                      <a:pt x="46" y="143"/>
                    </a:cubicBezTo>
                    <a:cubicBezTo>
                      <a:pt x="45" y="143"/>
                      <a:pt x="44" y="143"/>
                      <a:pt x="43" y="144"/>
                    </a:cubicBezTo>
                    <a:cubicBezTo>
                      <a:pt x="41" y="146"/>
                      <a:pt x="36" y="147"/>
                      <a:pt x="37" y="149"/>
                    </a:cubicBezTo>
                    <a:cubicBezTo>
                      <a:pt x="38" y="150"/>
                      <a:pt x="40" y="152"/>
                      <a:pt x="40" y="153"/>
                    </a:cubicBezTo>
                    <a:cubicBezTo>
                      <a:pt x="39" y="155"/>
                      <a:pt x="41" y="159"/>
                      <a:pt x="38" y="161"/>
                    </a:cubicBezTo>
                    <a:cubicBezTo>
                      <a:pt x="35" y="164"/>
                      <a:pt x="38" y="167"/>
                      <a:pt x="39" y="167"/>
                    </a:cubicBezTo>
                    <a:cubicBezTo>
                      <a:pt x="40" y="168"/>
                      <a:pt x="39" y="173"/>
                      <a:pt x="41" y="173"/>
                    </a:cubicBezTo>
                    <a:cubicBezTo>
                      <a:pt x="41" y="173"/>
                      <a:pt x="41" y="173"/>
                      <a:pt x="41" y="173"/>
                    </a:cubicBezTo>
                    <a:cubicBezTo>
                      <a:pt x="44" y="173"/>
                      <a:pt x="50" y="172"/>
                      <a:pt x="50" y="172"/>
                    </a:cubicBezTo>
                    <a:cubicBezTo>
                      <a:pt x="50" y="172"/>
                      <a:pt x="50" y="172"/>
                      <a:pt x="50" y="172"/>
                    </a:cubicBezTo>
                    <a:cubicBezTo>
                      <a:pt x="50" y="172"/>
                      <a:pt x="52" y="176"/>
                      <a:pt x="54" y="176"/>
                    </a:cubicBezTo>
                    <a:cubicBezTo>
                      <a:pt x="54" y="176"/>
                      <a:pt x="54" y="176"/>
                      <a:pt x="54" y="176"/>
                    </a:cubicBezTo>
                    <a:cubicBezTo>
                      <a:pt x="54" y="176"/>
                      <a:pt x="54" y="176"/>
                      <a:pt x="54" y="176"/>
                    </a:cubicBezTo>
                    <a:cubicBezTo>
                      <a:pt x="56" y="175"/>
                      <a:pt x="59" y="172"/>
                      <a:pt x="62" y="172"/>
                    </a:cubicBezTo>
                    <a:cubicBezTo>
                      <a:pt x="63" y="172"/>
                      <a:pt x="64" y="172"/>
                      <a:pt x="66" y="172"/>
                    </a:cubicBezTo>
                    <a:cubicBezTo>
                      <a:pt x="69" y="172"/>
                      <a:pt x="72" y="172"/>
                      <a:pt x="73" y="171"/>
                    </a:cubicBezTo>
                    <a:cubicBezTo>
                      <a:pt x="75" y="170"/>
                      <a:pt x="80" y="165"/>
                      <a:pt x="80" y="165"/>
                    </a:cubicBezTo>
                    <a:cubicBezTo>
                      <a:pt x="80" y="165"/>
                      <a:pt x="82" y="165"/>
                      <a:pt x="83" y="163"/>
                    </a:cubicBezTo>
                    <a:cubicBezTo>
                      <a:pt x="83" y="162"/>
                      <a:pt x="80" y="159"/>
                      <a:pt x="83" y="157"/>
                    </a:cubicBezTo>
                    <a:cubicBezTo>
                      <a:pt x="85" y="156"/>
                      <a:pt x="88" y="152"/>
                      <a:pt x="91" y="152"/>
                    </a:cubicBezTo>
                    <a:cubicBezTo>
                      <a:pt x="91" y="152"/>
                      <a:pt x="91" y="152"/>
                      <a:pt x="91" y="152"/>
                    </a:cubicBezTo>
                    <a:cubicBezTo>
                      <a:pt x="91" y="152"/>
                      <a:pt x="91" y="152"/>
                      <a:pt x="91" y="152"/>
                    </a:cubicBezTo>
                    <a:cubicBezTo>
                      <a:pt x="93" y="152"/>
                      <a:pt x="96" y="150"/>
                      <a:pt x="96" y="148"/>
                    </a:cubicBezTo>
                    <a:cubicBezTo>
                      <a:pt x="96" y="146"/>
                      <a:pt x="96" y="143"/>
                      <a:pt x="99" y="143"/>
                    </a:cubicBezTo>
                    <a:cubicBezTo>
                      <a:pt x="100" y="143"/>
                      <a:pt x="100" y="143"/>
                      <a:pt x="100" y="143"/>
                    </a:cubicBezTo>
                    <a:cubicBezTo>
                      <a:pt x="100" y="143"/>
                      <a:pt x="100" y="143"/>
                      <a:pt x="100" y="143"/>
                    </a:cubicBezTo>
                    <a:cubicBezTo>
                      <a:pt x="101" y="143"/>
                      <a:pt x="103" y="143"/>
                      <a:pt x="104" y="143"/>
                    </a:cubicBezTo>
                    <a:cubicBezTo>
                      <a:pt x="106" y="143"/>
                      <a:pt x="107" y="144"/>
                      <a:pt x="109" y="144"/>
                    </a:cubicBezTo>
                    <a:cubicBezTo>
                      <a:pt x="109" y="144"/>
                      <a:pt x="109" y="144"/>
                      <a:pt x="109" y="144"/>
                    </a:cubicBezTo>
                    <a:cubicBezTo>
                      <a:pt x="112" y="143"/>
                      <a:pt x="116" y="142"/>
                      <a:pt x="118" y="141"/>
                    </a:cubicBezTo>
                    <a:cubicBezTo>
                      <a:pt x="120" y="140"/>
                      <a:pt x="123" y="139"/>
                      <a:pt x="125" y="139"/>
                    </a:cubicBezTo>
                    <a:cubicBezTo>
                      <a:pt x="125" y="139"/>
                      <a:pt x="125" y="139"/>
                      <a:pt x="125" y="139"/>
                    </a:cubicBezTo>
                    <a:cubicBezTo>
                      <a:pt x="125" y="139"/>
                      <a:pt x="126" y="139"/>
                      <a:pt x="126" y="139"/>
                    </a:cubicBezTo>
                    <a:cubicBezTo>
                      <a:pt x="127" y="140"/>
                      <a:pt x="129" y="145"/>
                      <a:pt x="131" y="146"/>
                    </a:cubicBezTo>
                    <a:cubicBezTo>
                      <a:pt x="132" y="146"/>
                      <a:pt x="136" y="150"/>
                      <a:pt x="138" y="150"/>
                    </a:cubicBezTo>
                    <a:cubicBezTo>
                      <a:pt x="140" y="151"/>
                      <a:pt x="147" y="155"/>
                      <a:pt x="148" y="155"/>
                    </a:cubicBezTo>
                    <a:cubicBezTo>
                      <a:pt x="150" y="156"/>
                      <a:pt x="152" y="160"/>
                      <a:pt x="154" y="160"/>
                    </a:cubicBezTo>
                    <a:cubicBezTo>
                      <a:pt x="156" y="161"/>
                      <a:pt x="157" y="163"/>
                      <a:pt x="157" y="164"/>
                    </a:cubicBezTo>
                    <a:cubicBezTo>
                      <a:pt x="156" y="165"/>
                      <a:pt x="155" y="168"/>
                      <a:pt x="156" y="168"/>
                    </a:cubicBezTo>
                    <a:cubicBezTo>
                      <a:pt x="156" y="168"/>
                      <a:pt x="156" y="168"/>
                      <a:pt x="156" y="168"/>
                    </a:cubicBezTo>
                    <a:cubicBezTo>
                      <a:pt x="157" y="168"/>
                      <a:pt x="161" y="166"/>
                      <a:pt x="162" y="165"/>
                    </a:cubicBezTo>
                    <a:cubicBezTo>
                      <a:pt x="163" y="163"/>
                      <a:pt x="158" y="159"/>
                      <a:pt x="160" y="158"/>
                    </a:cubicBezTo>
                    <a:cubicBezTo>
                      <a:pt x="161" y="158"/>
                      <a:pt x="161" y="158"/>
                      <a:pt x="161" y="158"/>
                    </a:cubicBezTo>
                    <a:cubicBezTo>
                      <a:pt x="162" y="158"/>
                      <a:pt x="163" y="159"/>
                      <a:pt x="164" y="159"/>
                    </a:cubicBezTo>
                    <a:cubicBezTo>
                      <a:pt x="165" y="160"/>
                      <a:pt x="166" y="161"/>
                      <a:pt x="167" y="161"/>
                    </a:cubicBezTo>
                    <a:cubicBezTo>
                      <a:pt x="168" y="160"/>
                      <a:pt x="168" y="160"/>
                      <a:pt x="168" y="160"/>
                    </a:cubicBezTo>
                    <a:cubicBezTo>
                      <a:pt x="169" y="160"/>
                      <a:pt x="162" y="154"/>
                      <a:pt x="160" y="153"/>
                    </a:cubicBezTo>
                    <a:cubicBezTo>
                      <a:pt x="157" y="153"/>
                      <a:pt x="152" y="151"/>
                      <a:pt x="150" y="149"/>
                    </a:cubicBezTo>
                    <a:cubicBezTo>
                      <a:pt x="149" y="147"/>
                      <a:pt x="143" y="142"/>
                      <a:pt x="142" y="141"/>
                    </a:cubicBezTo>
                    <a:cubicBezTo>
                      <a:pt x="140" y="140"/>
                      <a:pt x="137" y="134"/>
                      <a:pt x="139" y="134"/>
                    </a:cubicBezTo>
                    <a:cubicBezTo>
                      <a:pt x="140" y="134"/>
                      <a:pt x="140" y="134"/>
                      <a:pt x="140" y="134"/>
                    </a:cubicBezTo>
                    <a:cubicBezTo>
                      <a:pt x="140" y="134"/>
                      <a:pt x="140" y="134"/>
                      <a:pt x="140" y="134"/>
                    </a:cubicBezTo>
                    <a:cubicBezTo>
                      <a:pt x="143" y="134"/>
                      <a:pt x="147" y="135"/>
                      <a:pt x="149" y="137"/>
                    </a:cubicBezTo>
                    <a:cubicBezTo>
                      <a:pt x="151" y="138"/>
                      <a:pt x="155" y="144"/>
                      <a:pt x="157" y="144"/>
                    </a:cubicBezTo>
                    <a:cubicBezTo>
                      <a:pt x="157" y="144"/>
                      <a:pt x="157" y="144"/>
                      <a:pt x="157" y="144"/>
                    </a:cubicBezTo>
                    <a:cubicBezTo>
                      <a:pt x="157" y="144"/>
                      <a:pt x="157" y="144"/>
                      <a:pt x="157" y="144"/>
                    </a:cubicBezTo>
                    <a:cubicBezTo>
                      <a:pt x="159" y="144"/>
                      <a:pt x="164" y="148"/>
                      <a:pt x="167" y="149"/>
                    </a:cubicBezTo>
                    <a:cubicBezTo>
                      <a:pt x="169" y="150"/>
                      <a:pt x="170" y="152"/>
                      <a:pt x="170" y="153"/>
                    </a:cubicBezTo>
                    <a:cubicBezTo>
                      <a:pt x="170" y="154"/>
                      <a:pt x="169" y="156"/>
                      <a:pt x="172" y="158"/>
                    </a:cubicBezTo>
                    <a:cubicBezTo>
                      <a:pt x="175" y="160"/>
                      <a:pt x="180" y="165"/>
                      <a:pt x="181" y="167"/>
                    </a:cubicBezTo>
                    <a:cubicBezTo>
                      <a:pt x="183" y="170"/>
                      <a:pt x="186" y="174"/>
                      <a:pt x="187" y="174"/>
                    </a:cubicBezTo>
                    <a:cubicBezTo>
                      <a:pt x="188" y="174"/>
                      <a:pt x="188" y="174"/>
                      <a:pt x="188" y="174"/>
                    </a:cubicBezTo>
                    <a:cubicBezTo>
                      <a:pt x="188" y="174"/>
                      <a:pt x="188" y="174"/>
                      <a:pt x="188" y="174"/>
                    </a:cubicBezTo>
                    <a:cubicBezTo>
                      <a:pt x="189" y="174"/>
                      <a:pt x="192" y="170"/>
                      <a:pt x="192" y="168"/>
                    </a:cubicBezTo>
                    <a:cubicBezTo>
                      <a:pt x="193" y="166"/>
                      <a:pt x="191" y="164"/>
                      <a:pt x="190" y="163"/>
                    </a:cubicBezTo>
                    <a:cubicBezTo>
                      <a:pt x="189" y="161"/>
                      <a:pt x="187" y="158"/>
                      <a:pt x="188" y="158"/>
                    </a:cubicBezTo>
                    <a:cubicBezTo>
                      <a:pt x="188" y="158"/>
                      <a:pt x="188" y="158"/>
                      <a:pt x="188" y="158"/>
                    </a:cubicBezTo>
                    <a:cubicBezTo>
                      <a:pt x="188" y="158"/>
                      <a:pt x="188" y="158"/>
                      <a:pt x="188" y="158"/>
                    </a:cubicBezTo>
                    <a:cubicBezTo>
                      <a:pt x="189" y="158"/>
                      <a:pt x="191" y="160"/>
                      <a:pt x="193" y="160"/>
                    </a:cubicBezTo>
                    <a:cubicBezTo>
                      <a:pt x="193" y="160"/>
                      <a:pt x="193" y="160"/>
                      <a:pt x="193" y="160"/>
                    </a:cubicBezTo>
                    <a:cubicBezTo>
                      <a:pt x="193" y="160"/>
                      <a:pt x="194" y="160"/>
                      <a:pt x="194" y="160"/>
                    </a:cubicBezTo>
                    <a:cubicBezTo>
                      <a:pt x="195" y="158"/>
                      <a:pt x="197" y="156"/>
                      <a:pt x="199" y="156"/>
                    </a:cubicBezTo>
                    <a:cubicBezTo>
                      <a:pt x="199" y="156"/>
                      <a:pt x="199" y="156"/>
                      <a:pt x="199" y="156"/>
                    </a:cubicBezTo>
                    <a:cubicBezTo>
                      <a:pt x="200" y="157"/>
                      <a:pt x="200" y="157"/>
                      <a:pt x="200" y="157"/>
                    </a:cubicBezTo>
                    <a:cubicBezTo>
                      <a:pt x="201" y="157"/>
                      <a:pt x="202" y="159"/>
                      <a:pt x="204" y="159"/>
                    </a:cubicBezTo>
                    <a:cubicBezTo>
                      <a:pt x="204" y="159"/>
                      <a:pt x="205" y="159"/>
                      <a:pt x="205" y="159"/>
                    </a:cubicBezTo>
                    <a:cubicBezTo>
                      <a:pt x="207" y="159"/>
                      <a:pt x="211" y="158"/>
                      <a:pt x="212" y="157"/>
                    </a:cubicBezTo>
                    <a:cubicBezTo>
                      <a:pt x="214" y="156"/>
                      <a:pt x="212" y="154"/>
                      <a:pt x="213" y="152"/>
                    </a:cubicBezTo>
                    <a:cubicBezTo>
                      <a:pt x="215" y="149"/>
                      <a:pt x="219" y="146"/>
                      <a:pt x="219" y="143"/>
                    </a:cubicBezTo>
                    <a:cubicBezTo>
                      <a:pt x="219" y="141"/>
                      <a:pt x="218" y="138"/>
                      <a:pt x="222" y="136"/>
                    </a:cubicBezTo>
                    <a:cubicBezTo>
                      <a:pt x="224" y="135"/>
                      <a:pt x="227" y="134"/>
                      <a:pt x="230" y="134"/>
                    </a:cubicBezTo>
                    <a:cubicBezTo>
                      <a:pt x="230" y="134"/>
                      <a:pt x="230" y="134"/>
                      <a:pt x="230" y="134"/>
                    </a:cubicBezTo>
                    <a:cubicBezTo>
                      <a:pt x="230" y="134"/>
                      <a:pt x="230" y="134"/>
                      <a:pt x="230" y="134"/>
                    </a:cubicBezTo>
                    <a:cubicBezTo>
                      <a:pt x="231" y="134"/>
                      <a:pt x="232" y="135"/>
                      <a:pt x="232" y="135"/>
                    </a:cubicBezTo>
                    <a:cubicBezTo>
                      <a:pt x="234" y="136"/>
                      <a:pt x="239" y="137"/>
                      <a:pt x="239" y="137"/>
                    </a:cubicBezTo>
                    <a:cubicBezTo>
                      <a:pt x="239" y="137"/>
                      <a:pt x="233" y="140"/>
                      <a:pt x="234" y="141"/>
                    </a:cubicBezTo>
                    <a:cubicBezTo>
                      <a:pt x="235" y="142"/>
                      <a:pt x="237" y="145"/>
                      <a:pt x="239" y="145"/>
                    </a:cubicBezTo>
                    <a:cubicBezTo>
                      <a:pt x="239" y="145"/>
                      <a:pt x="239" y="145"/>
                      <a:pt x="239" y="145"/>
                    </a:cubicBezTo>
                    <a:cubicBezTo>
                      <a:pt x="241" y="145"/>
                      <a:pt x="248" y="143"/>
                      <a:pt x="248" y="143"/>
                    </a:cubicBezTo>
                    <a:cubicBezTo>
                      <a:pt x="248" y="143"/>
                      <a:pt x="248" y="143"/>
                      <a:pt x="248" y="143"/>
                    </a:cubicBezTo>
                    <a:cubicBezTo>
                      <a:pt x="246" y="141"/>
                      <a:pt x="245" y="140"/>
                      <a:pt x="243" y="138"/>
                    </a:cubicBezTo>
                    <a:cubicBezTo>
                      <a:pt x="243" y="138"/>
                      <a:pt x="253" y="135"/>
                      <a:pt x="256" y="135"/>
                    </a:cubicBezTo>
                    <a:cubicBezTo>
                      <a:pt x="256" y="135"/>
                      <a:pt x="256" y="135"/>
                      <a:pt x="256" y="135"/>
                    </a:cubicBezTo>
                    <a:cubicBezTo>
                      <a:pt x="258" y="135"/>
                      <a:pt x="265" y="135"/>
                      <a:pt x="265" y="135"/>
                    </a:cubicBezTo>
                    <a:cubicBezTo>
                      <a:pt x="265" y="135"/>
                      <a:pt x="254" y="143"/>
                      <a:pt x="256" y="145"/>
                    </a:cubicBezTo>
                    <a:cubicBezTo>
                      <a:pt x="258" y="146"/>
                      <a:pt x="264" y="148"/>
                      <a:pt x="266" y="150"/>
                    </a:cubicBezTo>
                    <a:cubicBezTo>
                      <a:pt x="269" y="152"/>
                      <a:pt x="275" y="155"/>
                      <a:pt x="275" y="157"/>
                    </a:cubicBezTo>
                    <a:cubicBezTo>
                      <a:pt x="276" y="160"/>
                      <a:pt x="278" y="163"/>
                      <a:pt x="272" y="164"/>
                    </a:cubicBezTo>
                    <a:cubicBezTo>
                      <a:pt x="270" y="164"/>
                      <a:pt x="267" y="164"/>
                      <a:pt x="264" y="164"/>
                    </a:cubicBezTo>
                    <a:cubicBezTo>
                      <a:pt x="263" y="164"/>
                      <a:pt x="262" y="164"/>
                      <a:pt x="260" y="164"/>
                    </a:cubicBezTo>
                    <a:cubicBezTo>
                      <a:pt x="259" y="164"/>
                      <a:pt x="258" y="163"/>
                      <a:pt x="257" y="163"/>
                    </a:cubicBezTo>
                    <a:cubicBezTo>
                      <a:pt x="255" y="161"/>
                      <a:pt x="250" y="157"/>
                      <a:pt x="247" y="157"/>
                    </a:cubicBezTo>
                    <a:cubicBezTo>
                      <a:pt x="246" y="157"/>
                      <a:pt x="246" y="157"/>
                      <a:pt x="246" y="157"/>
                    </a:cubicBezTo>
                    <a:cubicBezTo>
                      <a:pt x="246" y="157"/>
                      <a:pt x="245" y="157"/>
                      <a:pt x="244" y="157"/>
                    </a:cubicBezTo>
                    <a:cubicBezTo>
                      <a:pt x="243" y="157"/>
                      <a:pt x="242" y="157"/>
                      <a:pt x="240" y="157"/>
                    </a:cubicBezTo>
                    <a:cubicBezTo>
                      <a:pt x="239" y="157"/>
                      <a:pt x="237" y="157"/>
                      <a:pt x="236" y="157"/>
                    </a:cubicBezTo>
                    <a:cubicBezTo>
                      <a:pt x="235" y="157"/>
                      <a:pt x="234" y="157"/>
                      <a:pt x="233" y="157"/>
                    </a:cubicBezTo>
                    <a:cubicBezTo>
                      <a:pt x="229" y="158"/>
                      <a:pt x="226" y="160"/>
                      <a:pt x="224" y="160"/>
                    </a:cubicBezTo>
                    <a:cubicBezTo>
                      <a:pt x="224" y="160"/>
                      <a:pt x="224" y="160"/>
                      <a:pt x="224" y="160"/>
                    </a:cubicBezTo>
                    <a:cubicBezTo>
                      <a:pt x="223" y="159"/>
                      <a:pt x="223" y="159"/>
                      <a:pt x="223" y="159"/>
                    </a:cubicBezTo>
                    <a:cubicBezTo>
                      <a:pt x="222" y="159"/>
                      <a:pt x="222" y="159"/>
                      <a:pt x="222" y="159"/>
                    </a:cubicBezTo>
                    <a:cubicBezTo>
                      <a:pt x="222" y="159"/>
                      <a:pt x="222" y="159"/>
                      <a:pt x="221" y="159"/>
                    </a:cubicBezTo>
                    <a:cubicBezTo>
                      <a:pt x="220" y="159"/>
                      <a:pt x="218" y="160"/>
                      <a:pt x="216" y="161"/>
                    </a:cubicBezTo>
                    <a:cubicBezTo>
                      <a:pt x="214" y="162"/>
                      <a:pt x="204" y="162"/>
                      <a:pt x="204" y="164"/>
                    </a:cubicBezTo>
                    <a:cubicBezTo>
                      <a:pt x="204" y="165"/>
                      <a:pt x="204" y="172"/>
                      <a:pt x="208" y="173"/>
                    </a:cubicBezTo>
                    <a:cubicBezTo>
                      <a:pt x="212" y="174"/>
                      <a:pt x="218" y="177"/>
                      <a:pt x="220" y="178"/>
                    </a:cubicBezTo>
                    <a:cubicBezTo>
                      <a:pt x="221" y="178"/>
                      <a:pt x="221" y="178"/>
                      <a:pt x="221" y="178"/>
                    </a:cubicBezTo>
                    <a:cubicBezTo>
                      <a:pt x="221" y="178"/>
                      <a:pt x="221" y="178"/>
                      <a:pt x="221" y="178"/>
                    </a:cubicBezTo>
                    <a:cubicBezTo>
                      <a:pt x="222" y="178"/>
                      <a:pt x="223" y="178"/>
                      <a:pt x="223" y="178"/>
                    </a:cubicBezTo>
                    <a:cubicBezTo>
                      <a:pt x="224" y="177"/>
                      <a:pt x="225" y="177"/>
                      <a:pt x="226" y="177"/>
                    </a:cubicBezTo>
                    <a:cubicBezTo>
                      <a:pt x="227" y="177"/>
                      <a:pt x="227" y="177"/>
                      <a:pt x="227" y="177"/>
                    </a:cubicBezTo>
                    <a:cubicBezTo>
                      <a:pt x="227" y="177"/>
                      <a:pt x="228" y="177"/>
                      <a:pt x="228" y="177"/>
                    </a:cubicBezTo>
                    <a:cubicBezTo>
                      <a:pt x="232" y="178"/>
                      <a:pt x="233" y="181"/>
                      <a:pt x="236" y="182"/>
                    </a:cubicBezTo>
                    <a:cubicBezTo>
                      <a:pt x="236" y="182"/>
                      <a:pt x="237" y="182"/>
                      <a:pt x="237" y="182"/>
                    </a:cubicBezTo>
                    <a:cubicBezTo>
                      <a:pt x="237" y="182"/>
                      <a:pt x="237" y="182"/>
                      <a:pt x="238" y="182"/>
                    </a:cubicBezTo>
                    <a:cubicBezTo>
                      <a:pt x="242" y="181"/>
                      <a:pt x="249" y="179"/>
                      <a:pt x="252" y="179"/>
                    </a:cubicBezTo>
                    <a:cubicBezTo>
                      <a:pt x="252" y="179"/>
                      <a:pt x="252" y="179"/>
                      <a:pt x="252" y="179"/>
                    </a:cubicBezTo>
                    <a:cubicBezTo>
                      <a:pt x="252" y="179"/>
                      <a:pt x="252" y="179"/>
                      <a:pt x="252" y="179"/>
                    </a:cubicBezTo>
                    <a:cubicBezTo>
                      <a:pt x="254" y="179"/>
                      <a:pt x="248" y="185"/>
                      <a:pt x="249" y="188"/>
                    </a:cubicBezTo>
                    <a:cubicBezTo>
                      <a:pt x="250" y="190"/>
                      <a:pt x="248" y="195"/>
                      <a:pt x="245" y="197"/>
                    </a:cubicBezTo>
                    <a:cubicBezTo>
                      <a:pt x="242" y="198"/>
                      <a:pt x="239" y="201"/>
                      <a:pt x="237" y="201"/>
                    </a:cubicBezTo>
                    <a:cubicBezTo>
                      <a:pt x="237" y="201"/>
                      <a:pt x="237" y="201"/>
                      <a:pt x="236" y="201"/>
                    </a:cubicBezTo>
                    <a:cubicBezTo>
                      <a:pt x="236" y="201"/>
                      <a:pt x="236" y="201"/>
                      <a:pt x="236" y="201"/>
                    </a:cubicBezTo>
                    <a:cubicBezTo>
                      <a:pt x="234" y="200"/>
                      <a:pt x="233" y="198"/>
                      <a:pt x="230" y="198"/>
                    </a:cubicBezTo>
                    <a:cubicBezTo>
                      <a:pt x="230" y="198"/>
                      <a:pt x="229" y="198"/>
                      <a:pt x="229" y="198"/>
                    </a:cubicBezTo>
                    <a:cubicBezTo>
                      <a:pt x="228" y="198"/>
                      <a:pt x="228" y="198"/>
                      <a:pt x="227" y="199"/>
                    </a:cubicBezTo>
                    <a:cubicBezTo>
                      <a:pt x="223" y="200"/>
                      <a:pt x="222" y="203"/>
                      <a:pt x="219" y="203"/>
                    </a:cubicBezTo>
                    <a:cubicBezTo>
                      <a:pt x="219" y="203"/>
                      <a:pt x="219" y="203"/>
                      <a:pt x="219" y="203"/>
                    </a:cubicBezTo>
                    <a:cubicBezTo>
                      <a:pt x="218" y="203"/>
                      <a:pt x="217" y="202"/>
                      <a:pt x="215" y="201"/>
                    </a:cubicBezTo>
                    <a:cubicBezTo>
                      <a:pt x="209" y="198"/>
                      <a:pt x="204" y="196"/>
                      <a:pt x="201" y="196"/>
                    </a:cubicBezTo>
                    <a:cubicBezTo>
                      <a:pt x="201" y="196"/>
                      <a:pt x="200" y="196"/>
                      <a:pt x="200" y="196"/>
                    </a:cubicBezTo>
                    <a:cubicBezTo>
                      <a:pt x="199" y="195"/>
                      <a:pt x="198" y="195"/>
                      <a:pt x="197" y="195"/>
                    </a:cubicBezTo>
                    <a:cubicBezTo>
                      <a:pt x="196" y="195"/>
                      <a:pt x="196" y="195"/>
                      <a:pt x="195" y="195"/>
                    </a:cubicBezTo>
                    <a:cubicBezTo>
                      <a:pt x="193" y="195"/>
                      <a:pt x="192" y="195"/>
                      <a:pt x="192" y="194"/>
                    </a:cubicBezTo>
                    <a:cubicBezTo>
                      <a:pt x="192" y="192"/>
                      <a:pt x="190" y="190"/>
                      <a:pt x="186" y="190"/>
                    </a:cubicBezTo>
                    <a:cubicBezTo>
                      <a:pt x="186" y="190"/>
                      <a:pt x="186" y="190"/>
                      <a:pt x="185" y="190"/>
                    </a:cubicBezTo>
                    <a:cubicBezTo>
                      <a:pt x="185" y="190"/>
                      <a:pt x="184" y="190"/>
                      <a:pt x="183" y="190"/>
                    </a:cubicBezTo>
                    <a:cubicBezTo>
                      <a:pt x="178" y="191"/>
                      <a:pt x="174" y="193"/>
                      <a:pt x="174" y="196"/>
                    </a:cubicBezTo>
                    <a:cubicBezTo>
                      <a:pt x="174" y="197"/>
                      <a:pt x="173" y="200"/>
                      <a:pt x="171" y="200"/>
                    </a:cubicBezTo>
                    <a:cubicBezTo>
                      <a:pt x="171" y="200"/>
                      <a:pt x="171" y="200"/>
                      <a:pt x="171" y="200"/>
                    </a:cubicBezTo>
                    <a:cubicBezTo>
                      <a:pt x="171" y="200"/>
                      <a:pt x="170" y="200"/>
                      <a:pt x="170" y="200"/>
                    </a:cubicBezTo>
                    <a:cubicBezTo>
                      <a:pt x="167" y="199"/>
                      <a:pt x="155" y="196"/>
                      <a:pt x="154" y="193"/>
                    </a:cubicBezTo>
                    <a:cubicBezTo>
                      <a:pt x="152" y="190"/>
                      <a:pt x="148" y="189"/>
                      <a:pt x="144" y="189"/>
                    </a:cubicBezTo>
                    <a:cubicBezTo>
                      <a:pt x="141" y="189"/>
                      <a:pt x="128" y="186"/>
                      <a:pt x="130" y="184"/>
                    </a:cubicBezTo>
                    <a:cubicBezTo>
                      <a:pt x="132" y="182"/>
                      <a:pt x="134" y="178"/>
                      <a:pt x="133" y="176"/>
                    </a:cubicBezTo>
                    <a:cubicBezTo>
                      <a:pt x="133" y="174"/>
                      <a:pt x="128" y="171"/>
                      <a:pt x="123" y="171"/>
                    </a:cubicBezTo>
                    <a:cubicBezTo>
                      <a:pt x="123" y="171"/>
                      <a:pt x="123" y="171"/>
                      <a:pt x="123" y="171"/>
                    </a:cubicBezTo>
                    <a:cubicBezTo>
                      <a:pt x="122" y="171"/>
                      <a:pt x="122" y="171"/>
                      <a:pt x="121" y="171"/>
                    </a:cubicBezTo>
                    <a:cubicBezTo>
                      <a:pt x="117" y="171"/>
                      <a:pt x="111" y="173"/>
                      <a:pt x="106" y="173"/>
                    </a:cubicBezTo>
                    <a:cubicBezTo>
                      <a:pt x="105" y="173"/>
                      <a:pt x="104" y="173"/>
                      <a:pt x="103" y="173"/>
                    </a:cubicBezTo>
                    <a:cubicBezTo>
                      <a:pt x="101" y="172"/>
                      <a:pt x="99" y="172"/>
                      <a:pt x="97" y="172"/>
                    </a:cubicBezTo>
                    <a:cubicBezTo>
                      <a:pt x="97" y="172"/>
                      <a:pt x="97" y="172"/>
                      <a:pt x="97" y="172"/>
                    </a:cubicBezTo>
                    <a:cubicBezTo>
                      <a:pt x="95" y="172"/>
                      <a:pt x="93" y="173"/>
                      <a:pt x="91" y="173"/>
                    </a:cubicBezTo>
                    <a:cubicBezTo>
                      <a:pt x="87" y="175"/>
                      <a:pt x="75" y="180"/>
                      <a:pt x="71" y="180"/>
                    </a:cubicBezTo>
                    <a:cubicBezTo>
                      <a:pt x="71" y="180"/>
                      <a:pt x="71" y="180"/>
                      <a:pt x="71" y="180"/>
                    </a:cubicBezTo>
                    <a:cubicBezTo>
                      <a:pt x="71" y="180"/>
                      <a:pt x="71" y="180"/>
                      <a:pt x="70" y="180"/>
                    </a:cubicBezTo>
                    <a:cubicBezTo>
                      <a:pt x="69" y="179"/>
                      <a:pt x="68" y="179"/>
                      <a:pt x="67" y="179"/>
                    </a:cubicBezTo>
                    <a:cubicBezTo>
                      <a:pt x="67" y="179"/>
                      <a:pt x="67" y="179"/>
                      <a:pt x="67" y="179"/>
                    </a:cubicBezTo>
                    <a:cubicBezTo>
                      <a:pt x="66" y="179"/>
                      <a:pt x="64" y="179"/>
                      <a:pt x="63" y="180"/>
                    </a:cubicBezTo>
                    <a:cubicBezTo>
                      <a:pt x="62" y="180"/>
                      <a:pt x="62" y="180"/>
                      <a:pt x="62" y="180"/>
                    </a:cubicBezTo>
                    <a:cubicBezTo>
                      <a:pt x="62" y="180"/>
                      <a:pt x="62" y="180"/>
                      <a:pt x="62" y="180"/>
                    </a:cubicBezTo>
                    <a:cubicBezTo>
                      <a:pt x="61" y="180"/>
                      <a:pt x="60" y="179"/>
                      <a:pt x="59" y="179"/>
                    </a:cubicBezTo>
                    <a:cubicBezTo>
                      <a:pt x="58" y="179"/>
                      <a:pt x="57" y="179"/>
                      <a:pt x="56" y="179"/>
                    </a:cubicBezTo>
                    <a:cubicBezTo>
                      <a:pt x="56" y="179"/>
                      <a:pt x="56" y="179"/>
                      <a:pt x="56" y="179"/>
                    </a:cubicBezTo>
                    <a:cubicBezTo>
                      <a:pt x="56" y="179"/>
                      <a:pt x="56" y="179"/>
                      <a:pt x="56" y="179"/>
                    </a:cubicBezTo>
                    <a:cubicBezTo>
                      <a:pt x="53" y="179"/>
                      <a:pt x="51" y="181"/>
                      <a:pt x="50" y="183"/>
                    </a:cubicBezTo>
                    <a:cubicBezTo>
                      <a:pt x="48" y="185"/>
                      <a:pt x="44" y="188"/>
                      <a:pt x="40" y="189"/>
                    </a:cubicBezTo>
                    <a:cubicBezTo>
                      <a:pt x="37" y="191"/>
                      <a:pt x="33" y="194"/>
                      <a:pt x="34" y="196"/>
                    </a:cubicBezTo>
                    <a:cubicBezTo>
                      <a:pt x="35" y="198"/>
                      <a:pt x="38" y="201"/>
                      <a:pt x="34" y="204"/>
                    </a:cubicBezTo>
                    <a:cubicBezTo>
                      <a:pt x="30" y="207"/>
                      <a:pt x="25" y="211"/>
                      <a:pt x="23" y="212"/>
                    </a:cubicBezTo>
                    <a:cubicBezTo>
                      <a:pt x="21" y="214"/>
                      <a:pt x="18" y="218"/>
                      <a:pt x="18" y="219"/>
                    </a:cubicBezTo>
                    <a:cubicBezTo>
                      <a:pt x="17" y="220"/>
                      <a:pt x="7" y="228"/>
                      <a:pt x="7" y="230"/>
                    </a:cubicBezTo>
                    <a:cubicBezTo>
                      <a:pt x="6" y="232"/>
                      <a:pt x="2" y="241"/>
                      <a:pt x="2" y="241"/>
                    </a:cubicBezTo>
                    <a:cubicBezTo>
                      <a:pt x="2" y="241"/>
                      <a:pt x="6" y="245"/>
                      <a:pt x="6" y="249"/>
                    </a:cubicBezTo>
                    <a:cubicBezTo>
                      <a:pt x="5" y="254"/>
                      <a:pt x="4" y="260"/>
                      <a:pt x="3" y="263"/>
                    </a:cubicBezTo>
                    <a:cubicBezTo>
                      <a:pt x="1" y="265"/>
                      <a:pt x="0" y="270"/>
                      <a:pt x="3" y="273"/>
                    </a:cubicBezTo>
                    <a:cubicBezTo>
                      <a:pt x="6" y="276"/>
                      <a:pt x="17" y="282"/>
                      <a:pt x="19" y="285"/>
                    </a:cubicBezTo>
                    <a:cubicBezTo>
                      <a:pt x="21" y="288"/>
                      <a:pt x="19" y="291"/>
                      <a:pt x="25" y="292"/>
                    </a:cubicBezTo>
                    <a:cubicBezTo>
                      <a:pt x="31" y="294"/>
                      <a:pt x="39" y="296"/>
                      <a:pt x="40" y="298"/>
                    </a:cubicBezTo>
                    <a:cubicBezTo>
                      <a:pt x="42" y="300"/>
                      <a:pt x="46" y="303"/>
                      <a:pt x="50" y="303"/>
                    </a:cubicBezTo>
                    <a:cubicBezTo>
                      <a:pt x="50" y="303"/>
                      <a:pt x="50" y="303"/>
                      <a:pt x="50" y="303"/>
                    </a:cubicBezTo>
                    <a:cubicBezTo>
                      <a:pt x="51" y="302"/>
                      <a:pt x="51" y="302"/>
                      <a:pt x="51" y="302"/>
                    </a:cubicBezTo>
                    <a:cubicBezTo>
                      <a:pt x="54" y="302"/>
                      <a:pt x="61" y="298"/>
                      <a:pt x="64" y="298"/>
                    </a:cubicBezTo>
                    <a:cubicBezTo>
                      <a:pt x="65" y="298"/>
                      <a:pt x="65" y="298"/>
                      <a:pt x="65" y="298"/>
                    </a:cubicBezTo>
                    <a:cubicBezTo>
                      <a:pt x="67" y="298"/>
                      <a:pt x="68" y="300"/>
                      <a:pt x="72" y="300"/>
                    </a:cubicBezTo>
                    <a:cubicBezTo>
                      <a:pt x="72" y="300"/>
                      <a:pt x="72" y="300"/>
                      <a:pt x="72" y="300"/>
                    </a:cubicBezTo>
                    <a:cubicBezTo>
                      <a:pt x="73" y="300"/>
                      <a:pt x="74" y="300"/>
                      <a:pt x="76" y="299"/>
                    </a:cubicBezTo>
                    <a:cubicBezTo>
                      <a:pt x="81" y="297"/>
                      <a:pt x="93" y="292"/>
                      <a:pt x="97" y="292"/>
                    </a:cubicBezTo>
                    <a:cubicBezTo>
                      <a:pt x="97" y="292"/>
                      <a:pt x="97" y="292"/>
                      <a:pt x="97" y="292"/>
                    </a:cubicBezTo>
                    <a:cubicBezTo>
                      <a:pt x="100" y="293"/>
                      <a:pt x="105" y="293"/>
                      <a:pt x="106" y="296"/>
                    </a:cubicBezTo>
                    <a:cubicBezTo>
                      <a:pt x="107" y="298"/>
                      <a:pt x="108" y="302"/>
                      <a:pt x="111" y="302"/>
                    </a:cubicBezTo>
                    <a:cubicBezTo>
                      <a:pt x="112" y="302"/>
                      <a:pt x="112" y="302"/>
                      <a:pt x="112" y="302"/>
                    </a:cubicBezTo>
                    <a:cubicBezTo>
                      <a:pt x="114" y="301"/>
                      <a:pt x="119" y="300"/>
                      <a:pt x="122" y="300"/>
                    </a:cubicBezTo>
                    <a:cubicBezTo>
                      <a:pt x="122" y="300"/>
                      <a:pt x="122" y="300"/>
                      <a:pt x="122" y="300"/>
                    </a:cubicBezTo>
                    <a:cubicBezTo>
                      <a:pt x="124" y="300"/>
                      <a:pt x="126" y="301"/>
                      <a:pt x="126" y="302"/>
                    </a:cubicBezTo>
                    <a:cubicBezTo>
                      <a:pt x="128" y="304"/>
                      <a:pt x="129" y="313"/>
                      <a:pt x="128" y="315"/>
                    </a:cubicBezTo>
                    <a:cubicBezTo>
                      <a:pt x="127" y="316"/>
                      <a:pt x="124" y="323"/>
                      <a:pt x="126" y="324"/>
                    </a:cubicBezTo>
                    <a:cubicBezTo>
                      <a:pt x="128" y="326"/>
                      <a:pt x="132" y="332"/>
                      <a:pt x="134" y="334"/>
                    </a:cubicBezTo>
                    <a:cubicBezTo>
                      <a:pt x="137" y="336"/>
                      <a:pt x="144" y="344"/>
                      <a:pt x="145" y="347"/>
                    </a:cubicBezTo>
                    <a:cubicBezTo>
                      <a:pt x="145" y="349"/>
                      <a:pt x="143" y="351"/>
                      <a:pt x="144" y="353"/>
                    </a:cubicBezTo>
                    <a:cubicBezTo>
                      <a:pt x="145" y="355"/>
                      <a:pt x="149" y="359"/>
                      <a:pt x="148" y="363"/>
                    </a:cubicBezTo>
                    <a:cubicBezTo>
                      <a:pt x="147" y="367"/>
                      <a:pt x="146" y="368"/>
                      <a:pt x="143" y="370"/>
                    </a:cubicBezTo>
                    <a:cubicBezTo>
                      <a:pt x="141" y="372"/>
                      <a:pt x="141" y="378"/>
                      <a:pt x="140" y="380"/>
                    </a:cubicBezTo>
                    <a:cubicBezTo>
                      <a:pt x="139" y="383"/>
                      <a:pt x="133" y="387"/>
                      <a:pt x="139" y="391"/>
                    </a:cubicBezTo>
                    <a:cubicBezTo>
                      <a:pt x="145" y="396"/>
                      <a:pt x="149" y="403"/>
                      <a:pt x="151" y="407"/>
                    </a:cubicBezTo>
                    <a:cubicBezTo>
                      <a:pt x="152" y="412"/>
                      <a:pt x="152" y="423"/>
                      <a:pt x="153" y="425"/>
                    </a:cubicBezTo>
                    <a:cubicBezTo>
                      <a:pt x="154" y="427"/>
                      <a:pt x="159" y="431"/>
                      <a:pt x="160" y="434"/>
                    </a:cubicBezTo>
                    <a:cubicBezTo>
                      <a:pt x="161" y="437"/>
                      <a:pt x="166" y="442"/>
                      <a:pt x="168" y="444"/>
                    </a:cubicBezTo>
                    <a:cubicBezTo>
                      <a:pt x="169" y="446"/>
                      <a:pt x="171" y="451"/>
                      <a:pt x="170" y="453"/>
                    </a:cubicBezTo>
                    <a:cubicBezTo>
                      <a:pt x="168" y="456"/>
                      <a:pt x="170" y="460"/>
                      <a:pt x="171" y="462"/>
                    </a:cubicBezTo>
                    <a:cubicBezTo>
                      <a:pt x="172" y="463"/>
                      <a:pt x="177" y="465"/>
                      <a:pt x="181" y="465"/>
                    </a:cubicBezTo>
                    <a:cubicBezTo>
                      <a:pt x="181" y="465"/>
                      <a:pt x="181" y="465"/>
                      <a:pt x="181" y="465"/>
                    </a:cubicBezTo>
                    <a:cubicBezTo>
                      <a:pt x="182" y="465"/>
                      <a:pt x="183" y="465"/>
                      <a:pt x="183" y="465"/>
                    </a:cubicBezTo>
                    <a:cubicBezTo>
                      <a:pt x="186" y="464"/>
                      <a:pt x="190" y="462"/>
                      <a:pt x="194" y="462"/>
                    </a:cubicBezTo>
                    <a:cubicBezTo>
                      <a:pt x="194" y="462"/>
                      <a:pt x="195" y="462"/>
                      <a:pt x="195" y="462"/>
                    </a:cubicBezTo>
                    <a:cubicBezTo>
                      <a:pt x="196" y="463"/>
                      <a:pt x="197" y="463"/>
                      <a:pt x="198" y="463"/>
                    </a:cubicBezTo>
                    <a:cubicBezTo>
                      <a:pt x="198" y="463"/>
                      <a:pt x="199" y="463"/>
                      <a:pt x="200" y="463"/>
                    </a:cubicBezTo>
                    <a:cubicBezTo>
                      <a:pt x="200" y="463"/>
                      <a:pt x="200" y="463"/>
                      <a:pt x="201" y="463"/>
                    </a:cubicBezTo>
                    <a:cubicBezTo>
                      <a:pt x="205" y="463"/>
                      <a:pt x="210" y="461"/>
                      <a:pt x="215" y="458"/>
                    </a:cubicBezTo>
                    <a:cubicBezTo>
                      <a:pt x="220" y="455"/>
                      <a:pt x="226" y="446"/>
                      <a:pt x="229" y="444"/>
                    </a:cubicBezTo>
                    <a:cubicBezTo>
                      <a:pt x="233" y="441"/>
                      <a:pt x="236" y="440"/>
                      <a:pt x="236" y="437"/>
                    </a:cubicBezTo>
                    <a:cubicBezTo>
                      <a:pt x="237" y="435"/>
                      <a:pt x="235" y="431"/>
                      <a:pt x="237" y="429"/>
                    </a:cubicBezTo>
                    <a:cubicBezTo>
                      <a:pt x="240" y="426"/>
                      <a:pt x="247" y="424"/>
                      <a:pt x="248" y="423"/>
                    </a:cubicBezTo>
                    <a:cubicBezTo>
                      <a:pt x="249" y="422"/>
                      <a:pt x="250" y="415"/>
                      <a:pt x="249" y="412"/>
                    </a:cubicBezTo>
                    <a:cubicBezTo>
                      <a:pt x="248" y="408"/>
                      <a:pt x="245" y="405"/>
                      <a:pt x="247" y="404"/>
                    </a:cubicBezTo>
                    <a:cubicBezTo>
                      <a:pt x="250" y="402"/>
                      <a:pt x="254" y="401"/>
                      <a:pt x="257" y="398"/>
                    </a:cubicBezTo>
                    <a:cubicBezTo>
                      <a:pt x="261" y="395"/>
                      <a:pt x="267" y="393"/>
                      <a:pt x="271" y="390"/>
                    </a:cubicBezTo>
                    <a:cubicBezTo>
                      <a:pt x="274" y="387"/>
                      <a:pt x="274" y="384"/>
                      <a:pt x="274" y="381"/>
                    </a:cubicBezTo>
                    <a:cubicBezTo>
                      <a:pt x="275" y="377"/>
                      <a:pt x="269" y="363"/>
                      <a:pt x="268" y="360"/>
                    </a:cubicBezTo>
                    <a:cubicBezTo>
                      <a:pt x="267" y="357"/>
                      <a:pt x="264" y="353"/>
                      <a:pt x="267" y="348"/>
                    </a:cubicBezTo>
                    <a:cubicBezTo>
                      <a:pt x="271" y="344"/>
                      <a:pt x="274" y="335"/>
                      <a:pt x="278" y="333"/>
                    </a:cubicBezTo>
                    <a:cubicBezTo>
                      <a:pt x="282" y="332"/>
                      <a:pt x="289" y="324"/>
                      <a:pt x="292" y="323"/>
                    </a:cubicBezTo>
                    <a:cubicBezTo>
                      <a:pt x="296" y="323"/>
                      <a:pt x="297" y="323"/>
                      <a:pt x="304" y="319"/>
                    </a:cubicBezTo>
                    <a:cubicBezTo>
                      <a:pt x="310" y="314"/>
                      <a:pt x="310" y="312"/>
                      <a:pt x="314" y="308"/>
                    </a:cubicBezTo>
                    <a:cubicBezTo>
                      <a:pt x="317" y="304"/>
                      <a:pt x="320" y="298"/>
                      <a:pt x="321" y="296"/>
                    </a:cubicBezTo>
                    <a:cubicBezTo>
                      <a:pt x="322" y="295"/>
                      <a:pt x="323" y="290"/>
                      <a:pt x="322" y="289"/>
                    </a:cubicBezTo>
                    <a:cubicBezTo>
                      <a:pt x="321" y="289"/>
                      <a:pt x="321" y="289"/>
                      <a:pt x="321" y="289"/>
                    </a:cubicBezTo>
                    <a:cubicBezTo>
                      <a:pt x="320" y="289"/>
                      <a:pt x="319" y="289"/>
                      <a:pt x="318" y="289"/>
                    </a:cubicBezTo>
                    <a:cubicBezTo>
                      <a:pt x="316" y="289"/>
                      <a:pt x="314" y="289"/>
                      <a:pt x="312" y="289"/>
                    </a:cubicBezTo>
                    <a:cubicBezTo>
                      <a:pt x="309" y="289"/>
                      <a:pt x="307" y="289"/>
                      <a:pt x="306" y="289"/>
                    </a:cubicBezTo>
                    <a:cubicBezTo>
                      <a:pt x="306" y="289"/>
                      <a:pt x="305" y="289"/>
                      <a:pt x="305" y="289"/>
                    </a:cubicBezTo>
                    <a:cubicBezTo>
                      <a:pt x="305" y="289"/>
                      <a:pt x="305" y="289"/>
                      <a:pt x="305" y="289"/>
                    </a:cubicBezTo>
                    <a:cubicBezTo>
                      <a:pt x="304" y="289"/>
                      <a:pt x="302" y="290"/>
                      <a:pt x="301" y="290"/>
                    </a:cubicBezTo>
                    <a:cubicBezTo>
                      <a:pt x="299" y="290"/>
                      <a:pt x="297" y="290"/>
                      <a:pt x="296" y="290"/>
                    </a:cubicBezTo>
                    <a:cubicBezTo>
                      <a:pt x="295" y="290"/>
                      <a:pt x="294" y="290"/>
                      <a:pt x="294" y="290"/>
                    </a:cubicBezTo>
                    <a:cubicBezTo>
                      <a:pt x="293" y="290"/>
                      <a:pt x="293" y="290"/>
                      <a:pt x="292" y="290"/>
                    </a:cubicBezTo>
                    <a:cubicBezTo>
                      <a:pt x="289" y="288"/>
                      <a:pt x="285" y="287"/>
                      <a:pt x="285" y="286"/>
                    </a:cubicBezTo>
                    <a:cubicBezTo>
                      <a:pt x="286" y="285"/>
                      <a:pt x="284" y="281"/>
                      <a:pt x="281" y="279"/>
                    </a:cubicBezTo>
                    <a:cubicBezTo>
                      <a:pt x="279" y="277"/>
                      <a:pt x="272" y="271"/>
                      <a:pt x="269" y="269"/>
                    </a:cubicBezTo>
                    <a:cubicBezTo>
                      <a:pt x="267" y="267"/>
                      <a:pt x="265" y="263"/>
                      <a:pt x="264" y="260"/>
                    </a:cubicBezTo>
                    <a:cubicBezTo>
                      <a:pt x="262" y="257"/>
                      <a:pt x="259" y="254"/>
                      <a:pt x="258" y="252"/>
                    </a:cubicBezTo>
                    <a:cubicBezTo>
                      <a:pt x="257" y="249"/>
                      <a:pt x="256" y="247"/>
                      <a:pt x="256" y="245"/>
                    </a:cubicBezTo>
                    <a:cubicBezTo>
                      <a:pt x="256" y="243"/>
                      <a:pt x="253" y="241"/>
                      <a:pt x="252" y="240"/>
                    </a:cubicBezTo>
                    <a:cubicBezTo>
                      <a:pt x="251" y="238"/>
                      <a:pt x="249" y="233"/>
                      <a:pt x="247" y="229"/>
                    </a:cubicBezTo>
                    <a:cubicBezTo>
                      <a:pt x="245" y="226"/>
                      <a:pt x="241" y="220"/>
                      <a:pt x="241" y="220"/>
                    </a:cubicBezTo>
                    <a:cubicBezTo>
                      <a:pt x="241" y="220"/>
                      <a:pt x="233" y="210"/>
                      <a:pt x="234" y="208"/>
                    </a:cubicBezTo>
                    <a:cubicBezTo>
                      <a:pt x="234" y="208"/>
                      <a:pt x="234" y="208"/>
                      <a:pt x="234" y="208"/>
                    </a:cubicBezTo>
                    <a:cubicBezTo>
                      <a:pt x="234" y="208"/>
                      <a:pt x="241" y="215"/>
                      <a:pt x="243" y="215"/>
                    </a:cubicBezTo>
                    <a:cubicBezTo>
                      <a:pt x="244" y="216"/>
                      <a:pt x="248" y="216"/>
                      <a:pt x="249" y="218"/>
                    </a:cubicBezTo>
                    <a:cubicBezTo>
                      <a:pt x="251" y="219"/>
                      <a:pt x="256" y="226"/>
                      <a:pt x="257" y="228"/>
                    </a:cubicBezTo>
                    <a:cubicBezTo>
                      <a:pt x="259" y="230"/>
                      <a:pt x="265" y="237"/>
                      <a:pt x="266" y="240"/>
                    </a:cubicBezTo>
                    <a:cubicBezTo>
                      <a:pt x="267" y="242"/>
                      <a:pt x="264" y="245"/>
                      <a:pt x="267" y="247"/>
                    </a:cubicBezTo>
                    <a:cubicBezTo>
                      <a:pt x="270" y="248"/>
                      <a:pt x="272" y="251"/>
                      <a:pt x="274" y="254"/>
                    </a:cubicBezTo>
                    <a:cubicBezTo>
                      <a:pt x="276" y="257"/>
                      <a:pt x="283" y="265"/>
                      <a:pt x="283" y="267"/>
                    </a:cubicBezTo>
                    <a:cubicBezTo>
                      <a:pt x="284" y="268"/>
                      <a:pt x="285" y="275"/>
                      <a:pt x="285" y="275"/>
                    </a:cubicBezTo>
                    <a:cubicBezTo>
                      <a:pt x="285" y="275"/>
                      <a:pt x="288" y="280"/>
                      <a:pt x="290" y="280"/>
                    </a:cubicBezTo>
                    <a:cubicBezTo>
                      <a:pt x="290" y="280"/>
                      <a:pt x="290" y="280"/>
                      <a:pt x="290" y="280"/>
                    </a:cubicBezTo>
                    <a:cubicBezTo>
                      <a:pt x="292" y="280"/>
                      <a:pt x="295" y="280"/>
                      <a:pt x="299" y="279"/>
                    </a:cubicBezTo>
                    <a:cubicBezTo>
                      <a:pt x="303" y="279"/>
                      <a:pt x="307" y="278"/>
                      <a:pt x="309" y="278"/>
                    </a:cubicBezTo>
                    <a:cubicBezTo>
                      <a:pt x="309" y="278"/>
                      <a:pt x="310" y="278"/>
                      <a:pt x="310" y="278"/>
                    </a:cubicBezTo>
                    <a:cubicBezTo>
                      <a:pt x="312" y="278"/>
                      <a:pt x="315" y="279"/>
                      <a:pt x="317" y="279"/>
                    </a:cubicBezTo>
                    <a:cubicBezTo>
                      <a:pt x="320" y="279"/>
                      <a:pt x="323" y="278"/>
                      <a:pt x="324" y="277"/>
                    </a:cubicBezTo>
                    <a:cubicBezTo>
                      <a:pt x="326" y="274"/>
                      <a:pt x="330" y="272"/>
                      <a:pt x="334" y="272"/>
                    </a:cubicBezTo>
                    <a:cubicBezTo>
                      <a:pt x="334" y="272"/>
                      <a:pt x="334" y="272"/>
                      <a:pt x="334" y="272"/>
                    </a:cubicBezTo>
                    <a:cubicBezTo>
                      <a:pt x="334" y="272"/>
                      <a:pt x="335" y="272"/>
                      <a:pt x="335" y="272"/>
                    </a:cubicBezTo>
                    <a:cubicBezTo>
                      <a:pt x="339" y="272"/>
                      <a:pt x="342" y="271"/>
                      <a:pt x="344" y="270"/>
                    </a:cubicBezTo>
                    <a:cubicBezTo>
                      <a:pt x="345" y="270"/>
                      <a:pt x="351" y="269"/>
                      <a:pt x="353" y="267"/>
                    </a:cubicBezTo>
                    <a:cubicBezTo>
                      <a:pt x="354" y="266"/>
                      <a:pt x="353" y="263"/>
                      <a:pt x="355" y="262"/>
                    </a:cubicBezTo>
                    <a:cubicBezTo>
                      <a:pt x="358" y="261"/>
                      <a:pt x="359" y="259"/>
                      <a:pt x="361" y="258"/>
                    </a:cubicBezTo>
                    <a:cubicBezTo>
                      <a:pt x="362" y="256"/>
                      <a:pt x="360" y="253"/>
                      <a:pt x="357" y="251"/>
                    </a:cubicBezTo>
                    <a:cubicBezTo>
                      <a:pt x="354" y="249"/>
                      <a:pt x="348" y="247"/>
                      <a:pt x="348" y="245"/>
                    </a:cubicBezTo>
                    <a:cubicBezTo>
                      <a:pt x="348" y="244"/>
                      <a:pt x="346" y="238"/>
                      <a:pt x="346" y="238"/>
                    </a:cubicBezTo>
                    <a:cubicBezTo>
                      <a:pt x="346" y="238"/>
                      <a:pt x="339" y="243"/>
                      <a:pt x="337" y="243"/>
                    </a:cubicBezTo>
                    <a:cubicBezTo>
                      <a:pt x="337" y="243"/>
                      <a:pt x="337" y="243"/>
                      <a:pt x="337" y="243"/>
                    </a:cubicBezTo>
                    <a:cubicBezTo>
                      <a:pt x="336" y="243"/>
                      <a:pt x="336" y="243"/>
                      <a:pt x="335" y="243"/>
                    </a:cubicBezTo>
                    <a:cubicBezTo>
                      <a:pt x="335" y="243"/>
                      <a:pt x="334" y="243"/>
                      <a:pt x="333" y="243"/>
                    </a:cubicBezTo>
                    <a:cubicBezTo>
                      <a:pt x="333" y="243"/>
                      <a:pt x="332" y="243"/>
                      <a:pt x="331" y="243"/>
                    </a:cubicBezTo>
                    <a:cubicBezTo>
                      <a:pt x="330" y="243"/>
                      <a:pt x="330" y="243"/>
                      <a:pt x="329" y="243"/>
                    </a:cubicBezTo>
                    <a:cubicBezTo>
                      <a:pt x="328" y="243"/>
                      <a:pt x="327" y="243"/>
                      <a:pt x="327" y="242"/>
                    </a:cubicBezTo>
                    <a:cubicBezTo>
                      <a:pt x="325" y="241"/>
                      <a:pt x="325" y="238"/>
                      <a:pt x="322" y="236"/>
                    </a:cubicBezTo>
                    <a:cubicBezTo>
                      <a:pt x="320" y="233"/>
                      <a:pt x="317" y="231"/>
                      <a:pt x="314" y="228"/>
                    </a:cubicBezTo>
                    <a:cubicBezTo>
                      <a:pt x="312" y="225"/>
                      <a:pt x="308" y="221"/>
                      <a:pt x="309" y="219"/>
                    </a:cubicBezTo>
                    <a:cubicBezTo>
                      <a:pt x="309" y="217"/>
                      <a:pt x="309" y="214"/>
                      <a:pt x="312" y="214"/>
                    </a:cubicBezTo>
                    <a:cubicBezTo>
                      <a:pt x="312" y="214"/>
                      <a:pt x="312" y="214"/>
                      <a:pt x="312" y="214"/>
                    </a:cubicBezTo>
                    <a:cubicBezTo>
                      <a:pt x="313" y="214"/>
                      <a:pt x="313" y="214"/>
                      <a:pt x="313" y="215"/>
                    </a:cubicBezTo>
                    <a:cubicBezTo>
                      <a:pt x="317" y="216"/>
                      <a:pt x="319" y="222"/>
                      <a:pt x="322" y="224"/>
                    </a:cubicBezTo>
                    <a:cubicBezTo>
                      <a:pt x="326" y="226"/>
                      <a:pt x="329" y="229"/>
                      <a:pt x="332" y="231"/>
                    </a:cubicBezTo>
                    <a:cubicBezTo>
                      <a:pt x="334" y="233"/>
                      <a:pt x="336" y="234"/>
                      <a:pt x="337" y="234"/>
                    </a:cubicBezTo>
                    <a:cubicBezTo>
                      <a:pt x="338" y="234"/>
                      <a:pt x="338" y="234"/>
                      <a:pt x="338" y="234"/>
                    </a:cubicBezTo>
                    <a:cubicBezTo>
                      <a:pt x="338" y="234"/>
                      <a:pt x="338" y="234"/>
                      <a:pt x="339" y="234"/>
                    </a:cubicBezTo>
                    <a:cubicBezTo>
                      <a:pt x="340" y="234"/>
                      <a:pt x="343" y="233"/>
                      <a:pt x="345" y="233"/>
                    </a:cubicBezTo>
                    <a:cubicBezTo>
                      <a:pt x="346" y="233"/>
                      <a:pt x="346" y="233"/>
                      <a:pt x="347" y="233"/>
                    </a:cubicBezTo>
                    <a:cubicBezTo>
                      <a:pt x="348" y="234"/>
                      <a:pt x="348" y="234"/>
                      <a:pt x="348" y="234"/>
                    </a:cubicBezTo>
                    <a:cubicBezTo>
                      <a:pt x="350" y="236"/>
                      <a:pt x="350" y="240"/>
                      <a:pt x="353" y="241"/>
                    </a:cubicBezTo>
                    <a:cubicBezTo>
                      <a:pt x="354" y="241"/>
                      <a:pt x="356" y="241"/>
                      <a:pt x="358" y="242"/>
                    </a:cubicBezTo>
                    <a:cubicBezTo>
                      <a:pt x="360" y="242"/>
                      <a:pt x="362" y="243"/>
                      <a:pt x="364" y="244"/>
                    </a:cubicBezTo>
                    <a:cubicBezTo>
                      <a:pt x="367" y="246"/>
                      <a:pt x="373" y="247"/>
                      <a:pt x="376" y="248"/>
                    </a:cubicBezTo>
                    <a:cubicBezTo>
                      <a:pt x="379" y="248"/>
                      <a:pt x="385" y="249"/>
                      <a:pt x="388" y="250"/>
                    </a:cubicBezTo>
                    <a:cubicBezTo>
                      <a:pt x="389" y="250"/>
                      <a:pt x="391" y="250"/>
                      <a:pt x="393" y="251"/>
                    </a:cubicBezTo>
                    <a:cubicBezTo>
                      <a:pt x="395" y="251"/>
                      <a:pt x="396" y="252"/>
                      <a:pt x="397" y="253"/>
                    </a:cubicBezTo>
                    <a:cubicBezTo>
                      <a:pt x="397" y="255"/>
                      <a:pt x="400" y="259"/>
                      <a:pt x="402" y="260"/>
                    </a:cubicBezTo>
                    <a:cubicBezTo>
                      <a:pt x="402" y="260"/>
                      <a:pt x="403" y="260"/>
                      <a:pt x="403" y="260"/>
                    </a:cubicBezTo>
                    <a:cubicBezTo>
                      <a:pt x="404" y="261"/>
                      <a:pt x="404" y="261"/>
                      <a:pt x="405" y="261"/>
                    </a:cubicBezTo>
                    <a:cubicBezTo>
                      <a:pt x="406" y="261"/>
                      <a:pt x="406" y="261"/>
                      <a:pt x="407" y="261"/>
                    </a:cubicBezTo>
                    <a:cubicBezTo>
                      <a:pt x="408" y="261"/>
                      <a:pt x="409" y="262"/>
                      <a:pt x="408" y="263"/>
                    </a:cubicBezTo>
                    <a:cubicBezTo>
                      <a:pt x="406" y="265"/>
                      <a:pt x="409" y="268"/>
                      <a:pt x="410" y="270"/>
                    </a:cubicBezTo>
                    <a:cubicBezTo>
                      <a:pt x="411" y="271"/>
                      <a:pt x="415" y="273"/>
                      <a:pt x="416" y="274"/>
                    </a:cubicBezTo>
                    <a:cubicBezTo>
                      <a:pt x="417" y="274"/>
                      <a:pt x="417" y="274"/>
                      <a:pt x="417" y="274"/>
                    </a:cubicBezTo>
                    <a:cubicBezTo>
                      <a:pt x="417" y="274"/>
                      <a:pt x="417" y="274"/>
                      <a:pt x="417" y="274"/>
                    </a:cubicBezTo>
                    <a:cubicBezTo>
                      <a:pt x="418" y="274"/>
                      <a:pt x="418" y="274"/>
                      <a:pt x="419" y="274"/>
                    </a:cubicBezTo>
                    <a:cubicBezTo>
                      <a:pt x="419" y="274"/>
                      <a:pt x="420" y="274"/>
                      <a:pt x="420" y="274"/>
                    </a:cubicBezTo>
                    <a:cubicBezTo>
                      <a:pt x="421" y="274"/>
                      <a:pt x="422" y="274"/>
                      <a:pt x="423" y="274"/>
                    </a:cubicBezTo>
                    <a:cubicBezTo>
                      <a:pt x="424" y="274"/>
                      <a:pt x="425" y="275"/>
                      <a:pt x="425" y="275"/>
                    </a:cubicBezTo>
                    <a:cubicBezTo>
                      <a:pt x="425" y="278"/>
                      <a:pt x="421" y="281"/>
                      <a:pt x="423" y="284"/>
                    </a:cubicBezTo>
                    <a:cubicBezTo>
                      <a:pt x="425" y="286"/>
                      <a:pt x="427" y="291"/>
                      <a:pt x="427" y="293"/>
                    </a:cubicBezTo>
                    <a:cubicBezTo>
                      <a:pt x="427" y="295"/>
                      <a:pt x="429" y="301"/>
                      <a:pt x="431" y="303"/>
                    </a:cubicBezTo>
                    <a:cubicBezTo>
                      <a:pt x="433" y="305"/>
                      <a:pt x="436" y="310"/>
                      <a:pt x="438" y="314"/>
                    </a:cubicBezTo>
                    <a:cubicBezTo>
                      <a:pt x="440" y="319"/>
                      <a:pt x="441" y="328"/>
                      <a:pt x="444" y="328"/>
                    </a:cubicBezTo>
                    <a:cubicBezTo>
                      <a:pt x="444" y="328"/>
                      <a:pt x="444" y="329"/>
                      <a:pt x="444" y="329"/>
                    </a:cubicBezTo>
                    <a:cubicBezTo>
                      <a:pt x="447" y="329"/>
                      <a:pt x="453" y="326"/>
                      <a:pt x="455" y="325"/>
                    </a:cubicBezTo>
                    <a:cubicBezTo>
                      <a:pt x="457" y="324"/>
                      <a:pt x="455" y="322"/>
                      <a:pt x="458" y="318"/>
                    </a:cubicBezTo>
                    <a:cubicBezTo>
                      <a:pt x="460" y="315"/>
                      <a:pt x="458" y="313"/>
                      <a:pt x="458" y="309"/>
                    </a:cubicBezTo>
                    <a:cubicBezTo>
                      <a:pt x="458" y="306"/>
                      <a:pt x="458" y="303"/>
                      <a:pt x="461" y="303"/>
                    </a:cubicBezTo>
                    <a:cubicBezTo>
                      <a:pt x="461" y="303"/>
                      <a:pt x="461" y="303"/>
                      <a:pt x="461" y="303"/>
                    </a:cubicBezTo>
                    <a:cubicBezTo>
                      <a:pt x="461" y="303"/>
                      <a:pt x="461" y="303"/>
                      <a:pt x="461" y="303"/>
                    </a:cubicBezTo>
                    <a:cubicBezTo>
                      <a:pt x="465" y="303"/>
                      <a:pt x="473" y="301"/>
                      <a:pt x="475" y="299"/>
                    </a:cubicBezTo>
                    <a:cubicBezTo>
                      <a:pt x="477" y="297"/>
                      <a:pt x="484" y="296"/>
                      <a:pt x="487" y="295"/>
                    </a:cubicBezTo>
                    <a:cubicBezTo>
                      <a:pt x="489" y="295"/>
                      <a:pt x="489" y="292"/>
                      <a:pt x="491" y="291"/>
                    </a:cubicBezTo>
                    <a:cubicBezTo>
                      <a:pt x="492" y="290"/>
                      <a:pt x="495" y="290"/>
                      <a:pt x="497" y="290"/>
                    </a:cubicBezTo>
                    <a:cubicBezTo>
                      <a:pt x="498" y="290"/>
                      <a:pt x="498" y="290"/>
                      <a:pt x="499" y="290"/>
                    </a:cubicBezTo>
                    <a:cubicBezTo>
                      <a:pt x="500" y="290"/>
                      <a:pt x="500" y="290"/>
                      <a:pt x="500" y="290"/>
                    </a:cubicBezTo>
                    <a:cubicBezTo>
                      <a:pt x="500" y="291"/>
                      <a:pt x="501" y="291"/>
                      <a:pt x="502" y="291"/>
                    </a:cubicBezTo>
                    <a:cubicBezTo>
                      <a:pt x="504" y="292"/>
                      <a:pt x="508" y="293"/>
                      <a:pt x="509" y="293"/>
                    </a:cubicBezTo>
                    <a:cubicBezTo>
                      <a:pt x="510" y="293"/>
                      <a:pt x="510" y="293"/>
                      <a:pt x="511" y="293"/>
                    </a:cubicBezTo>
                    <a:cubicBezTo>
                      <a:pt x="513" y="294"/>
                      <a:pt x="515" y="296"/>
                      <a:pt x="515" y="297"/>
                    </a:cubicBezTo>
                    <a:cubicBezTo>
                      <a:pt x="515" y="299"/>
                      <a:pt x="514" y="301"/>
                      <a:pt x="517" y="303"/>
                    </a:cubicBezTo>
                    <a:cubicBezTo>
                      <a:pt x="519" y="306"/>
                      <a:pt x="523" y="307"/>
                      <a:pt x="524" y="310"/>
                    </a:cubicBezTo>
                    <a:cubicBezTo>
                      <a:pt x="524" y="313"/>
                      <a:pt x="525" y="316"/>
                      <a:pt x="525" y="316"/>
                    </a:cubicBezTo>
                    <a:cubicBezTo>
                      <a:pt x="525" y="316"/>
                      <a:pt x="525" y="321"/>
                      <a:pt x="525" y="322"/>
                    </a:cubicBezTo>
                    <a:cubicBezTo>
                      <a:pt x="525" y="324"/>
                      <a:pt x="526" y="324"/>
                      <a:pt x="528" y="325"/>
                    </a:cubicBezTo>
                    <a:cubicBezTo>
                      <a:pt x="528" y="325"/>
                      <a:pt x="529" y="325"/>
                      <a:pt x="529" y="325"/>
                    </a:cubicBezTo>
                    <a:cubicBezTo>
                      <a:pt x="529" y="325"/>
                      <a:pt x="529" y="325"/>
                      <a:pt x="529" y="325"/>
                    </a:cubicBezTo>
                    <a:cubicBezTo>
                      <a:pt x="531" y="325"/>
                      <a:pt x="535" y="323"/>
                      <a:pt x="537" y="323"/>
                    </a:cubicBezTo>
                    <a:cubicBezTo>
                      <a:pt x="537" y="323"/>
                      <a:pt x="537" y="323"/>
                      <a:pt x="537" y="323"/>
                    </a:cubicBezTo>
                    <a:cubicBezTo>
                      <a:pt x="538" y="323"/>
                      <a:pt x="538" y="323"/>
                      <a:pt x="538" y="323"/>
                    </a:cubicBezTo>
                    <a:cubicBezTo>
                      <a:pt x="539" y="325"/>
                      <a:pt x="541" y="328"/>
                      <a:pt x="541" y="329"/>
                    </a:cubicBezTo>
                    <a:cubicBezTo>
                      <a:pt x="541" y="331"/>
                      <a:pt x="543" y="338"/>
                      <a:pt x="544" y="339"/>
                    </a:cubicBezTo>
                    <a:cubicBezTo>
                      <a:pt x="545" y="340"/>
                      <a:pt x="546" y="344"/>
                      <a:pt x="546" y="345"/>
                    </a:cubicBezTo>
                    <a:cubicBezTo>
                      <a:pt x="546" y="347"/>
                      <a:pt x="546" y="349"/>
                      <a:pt x="544" y="350"/>
                    </a:cubicBezTo>
                    <a:cubicBezTo>
                      <a:pt x="542" y="351"/>
                      <a:pt x="541" y="355"/>
                      <a:pt x="542" y="356"/>
                    </a:cubicBezTo>
                    <a:cubicBezTo>
                      <a:pt x="544" y="358"/>
                      <a:pt x="547" y="360"/>
                      <a:pt x="549" y="363"/>
                    </a:cubicBezTo>
                    <a:cubicBezTo>
                      <a:pt x="552" y="366"/>
                      <a:pt x="555" y="369"/>
                      <a:pt x="554" y="370"/>
                    </a:cubicBezTo>
                    <a:cubicBezTo>
                      <a:pt x="553" y="371"/>
                      <a:pt x="553" y="374"/>
                      <a:pt x="555" y="376"/>
                    </a:cubicBezTo>
                    <a:cubicBezTo>
                      <a:pt x="557" y="379"/>
                      <a:pt x="558" y="380"/>
                      <a:pt x="559" y="382"/>
                    </a:cubicBezTo>
                    <a:cubicBezTo>
                      <a:pt x="560" y="384"/>
                      <a:pt x="568" y="392"/>
                      <a:pt x="571" y="393"/>
                    </a:cubicBezTo>
                    <a:cubicBezTo>
                      <a:pt x="572" y="393"/>
                      <a:pt x="572" y="393"/>
                      <a:pt x="572" y="393"/>
                    </a:cubicBezTo>
                    <a:cubicBezTo>
                      <a:pt x="573" y="392"/>
                      <a:pt x="571" y="389"/>
                      <a:pt x="570" y="387"/>
                    </a:cubicBezTo>
                    <a:cubicBezTo>
                      <a:pt x="569" y="385"/>
                      <a:pt x="567" y="383"/>
                      <a:pt x="568" y="381"/>
                    </a:cubicBezTo>
                    <a:cubicBezTo>
                      <a:pt x="568" y="379"/>
                      <a:pt x="564" y="372"/>
                      <a:pt x="562" y="370"/>
                    </a:cubicBezTo>
                    <a:cubicBezTo>
                      <a:pt x="559" y="368"/>
                      <a:pt x="555" y="365"/>
                      <a:pt x="555" y="364"/>
                    </a:cubicBezTo>
                    <a:cubicBezTo>
                      <a:pt x="555" y="363"/>
                      <a:pt x="554" y="358"/>
                      <a:pt x="552" y="355"/>
                    </a:cubicBezTo>
                    <a:cubicBezTo>
                      <a:pt x="549" y="353"/>
                      <a:pt x="547" y="350"/>
                      <a:pt x="549" y="349"/>
                    </a:cubicBezTo>
                    <a:cubicBezTo>
                      <a:pt x="552" y="347"/>
                      <a:pt x="552" y="346"/>
                      <a:pt x="552" y="344"/>
                    </a:cubicBezTo>
                    <a:cubicBezTo>
                      <a:pt x="552" y="342"/>
                      <a:pt x="551" y="339"/>
                      <a:pt x="553" y="339"/>
                    </a:cubicBezTo>
                    <a:cubicBezTo>
                      <a:pt x="553" y="339"/>
                      <a:pt x="553" y="339"/>
                      <a:pt x="553" y="339"/>
                    </a:cubicBezTo>
                    <a:cubicBezTo>
                      <a:pt x="554" y="339"/>
                      <a:pt x="556" y="342"/>
                      <a:pt x="556" y="342"/>
                    </a:cubicBezTo>
                    <a:cubicBezTo>
                      <a:pt x="556" y="343"/>
                      <a:pt x="556" y="344"/>
                      <a:pt x="556" y="345"/>
                    </a:cubicBezTo>
                    <a:cubicBezTo>
                      <a:pt x="556" y="345"/>
                      <a:pt x="556" y="345"/>
                      <a:pt x="556" y="345"/>
                    </a:cubicBezTo>
                    <a:cubicBezTo>
                      <a:pt x="556" y="345"/>
                      <a:pt x="564" y="349"/>
                      <a:pt x="564" y="350"/>
                    </a:cubicBezTo>
                    <a:cubicBezTo>
                      <a:pt x="565" y="352"/>
                      <a:pt x="564" y="354"/>
                      <a:pt x="566" y="355"/>
                    </a:cubicBezTo>
                    <a:cubicBezTo>
                      <a:pt x="568" y="356"/>
                      <a:pt x="568" y="357"/>
                      <a:pt x="569" y="358"/>
                    </a:cubicBezTo>
                    <a:cubicBezTo>
                      <a:pt x="570" y="359"/>
                      <a:pt x="574" y="359"/>
                      <a:pt x="575" y="361"/>
                    </a:cubicBezTo>
                    <a:cubicBezTo>
                      <a:pt x="576" y="363"/>
                      <a:pt x="575" y="366"/>
                      <a:pt x="575" y="366"/>
                    </a:cubicBezTo>
                    <a:cubicBezTo>
                      <a:pt x="575" y="366"/>
                      <a:pt x="581" y="365"/>
                      <a:pt x="582" y="365"/>
                    </a:cubicBezTo>
                    <a:cubicBezTo>
                      <a:pt x="582" y="365"/>
                      <a:pt x="582" y="365"/>
                      <a:pt x="582" y="365"/>
                    </a:cubicBezTo>
                    <a:cubicBezTo>
                      <a:pt x="582" y="365"/>
                      <a:pt x="582" y="365"/>
                      <a:pt x="582" y="365"/>
                    </a:cubicBezTo>
                    <a:cubicBezTo>
                      <a:pt x="583" y="365"/>
                      <a:pt x="583" y="364"/>
                      <a:pt x="583" y="364"/>
                    </a:cubicBezTo>
                    <a:cubicBezTo>
                      <a:pt x="583" y="363"/>
                      <a:pt x="583" y="362"/>
                      <a:pt x="585" y="362"/>
                    </a:cubicBezTo>
                    <a:cubicBezTo>
                      <a:pt x="585" y="362"/>
                      <a:pt x="585" y="362"/>
                      <a:pt x="585" y="362"/>
                    </a:cubicBezTo>
                    <a:cubicBezTo>
                      <a:pt x="587" y="362"/>
                      <a:pt x="590" y="363"/>
                      <a:pt x="591" y="363"/>
                    </a:cubicBezTo>
                    <a:cubicBezTo>
                      <a:pt x="592" y="363"/>
                      <a:pt x="593" y="363"/>
                      <a:pt x="593" y="363"/>
                    </a:cubicBezTo>
                    <a:cubicBezTo>
                      <a:pt x="594" y="361"/>
                      <a:pt x="595" y="358"/>
                      <a:pt x="595" y="354"/>
                    </a:cubicBezTo>
                    <a:cubicBezTo>
                      <a:pt x="594" y="351"/>
                      <a:pt x="589" y="345"/>
                      <a:pt x="587" y="343"/>
                    </a:cubicBezTo>
                    <a:cubicBezTo>
                      <a:pt x="585" y="340"/>
                      <a:pt x="581" y="336"/>
                      <a:pt x="580" y="333"/>
                    </a:cubicBezTo>
                    <a:cubicBezTo>
                      <a:pt x="578" y="331"/>
                      <a:pt x="577" y="326"/>
                      <a:pt x="579" y="326"/>
                    </a:cubicBezTo>
                    <a:cubicBezTo>
                      <a:pt x="581" y="325"/>
                      <a:pt x="583" y="323"/>
                      <a:pt x="585" y="322"/>
                    </a:cubicBezTo>
                    <a:cubicBezTo>
                      <a:pt x="585" y="322"/>
                      <a:pt x="585" y="322"/>
                      <a:pt x="585" y="322"/>
                    </a:cubicBezTo>
                    <a:cubicBezTo>
                      <a:pt x="586" y="322"/>
                      <a:pt x="590" y="323"/>
                      <a:pt x="592" y="324"/>
                    </a:cubicBezTo>
                    <a:cubicBezTo>
                      <a:pt x="593" y="324"/>
                      <a:pt x="597" y="327"/>
                      <a:pt x="597" y="327"/>
                    </a:cubicBezTo>
                    <a:cubicBezTo>
                      <a:pt x="597" y="327"/>
                      <a:pt x="596" y="331"/>
                      <a:pt x="597" y="332"/>
                    </a:cubicBezTo>
                    <a:cubicBezTo>
                      <a:pt x="597" y="332"/>
                      <a:pt x="597" y="332"/>
                      <a:pt x="597" y="332"/>
                    </a:cubicBezTo>
                    <a:cubicBezTo>
                      <a:pt x="597" y="332"/>
                      <a:pt x="597" y="332"/>
                      <a:pt x="597" y="332"/>
                    </a:cubicBezTo>
                    <a:cubicBezTo>
                      <a:pt x="598" y="332"/>
                      <a:pt x="599" y="331"/>
                      <a:pt x="599" y="330"/>
                    </a:cubicBezTo>
                    <a:cubicBezTo>
                      <a:pt x="600" y="329"/>
                      <a:pt x="601" y="329"/>
                      <a:pt x="602" y="329"/>
                    </a:cubicBezTo>
                    <a:cubicBezTo>
                      <a:pt x="602" y="329"/>
                      <a:pt x="602" y="329"/>
                      <a:pt x="602" y="329"/>
                    </a:cubicBezTo>
                    <a:cubicBezTo>
                      <a:pt x="604" y="329"/>
                      <a:pt x="610" y="329"/>
                      <a:pt x="612" y="330"/>
                    </a:cubicBezTo>
                    <a:cubicBezTo>
                      <a:pt x="615" y="331"/>
                      <a:pt x="620" y="331"/>
                      <a:pt x="624" y="331"/>
                    </a:cubicBezTo>
                    <a:cubicBezTo>
                      <a:pt x="624" y="331"/>
                      <a:pt x="625" y="331"/>
                      <a:pt x="626" y="331"/>
                    </a:cubicBezTo>
                    <a:cubicBezTo>
                      <a:pt x="627" y="331"/>
                      <a:pt x="628" y="331"/>
                      <a:pt x="630" y="331"/>
                    </a:cubicBezTo>
                    <a:cubicBezTo>
                      <a:pt x="630" y="331"/>
                      <a:pt x="631" y="331"/>
                      <a:pt x="631" y="331"/>
                    </a:cubicBezTo>
                    <a:cubicBezTo>
                      <a:pt x="632" y="331"/>
                      <a:pt x="633" y="331"/>
                      <a:pt x="634" y="331"/>
                    </a:cubicBezTo>
                    <a:cubicBezTo>
                      <a:pt x="634" y="331"/>
                      <a:pt x="635" y="331"/>
                      <a:pt x="635" y="331"/>
                    </a:cubicBezTo>
                    <a:cubicBezTo>
                      <a:pt x="640" y="331"/>
                      <a:pt x="645" y="330"/>
                      <a:pt x="645" y="327"/>
                    </a:cubicBezTo>
                    <a:cubicBezTo>
                      <a:pt x="646" y="325"/>
                      <a:pt x="649" y="322"/>
                      <a:pt x="650" y="322"/>
                    </a:cubicBezTo>
                    <a:cubicBezTo>
                      <a:pt x="650" y="322"/>
                      <a:pt x="650" y="322"/>
                      <a:pt x="650" y="322"/>
                    </a:cubicBezTo>
                    <a:cubicBezTo>
                      <a:pt x="650" y="322"/>
                      <a:pt x="650" y="322"/>
                      <a:pt x="650" y="322"/>
                    </a:cubicBezTo>
                    <a:cubicBezTo>
                      <a:pt x="652" y="322"/>
                      <a:pt x="655" y="319"/>
                      <a:pt x="655" y="317"/>
                    </a:cubicBezTo>
                    <a:cubicBezTo>
                      <a:pt x="655" y="316"/>
                      <a:pt x="647" y="312"/>
                      <a:pt x="649" y="311"/>
                    </a:cubicBezTo>
                    <a:cubicBezTo>
                      <a:pt x="650" y="311"/>
                      <a:pt x="652" y="308"/>
                      <a:pt x="651" y="306"/>
                    </a:cubicBezTo>
                    <a:cubicBezTo>
                      <a:pt x="651" y="305"/>
                      <a:pt x="648" y="298"/>
                      <a:pt x="646" y="297"/>
                    </a:cubicBezTo>
                    <a:cubicBezTo>
                      <a:pt x="645" y="296"/>
                      <a:pt x="640" y="291"/>
                      <a:pt x="640" y="290"/>
                    </a:cubicBezTo>
                    <a:cubicBezTo>
                      <a:pt x="641" y="289"/>
                      <a:pt x="644" y="288"/>
                      <a:pt x="646" y="288"/>
                    </a:cubicBezTo>
                    <a:cubicBezTo>
                      <a:pt x="647" y="288"/>
                      <a:pt x="650" y="286"/>
                      <a:pt x="651" y="286"/>
                    </a:cubicBezTo>
                    <a:cubicBezTo>
                      <a:pt x="651" y="286"/>
                      <a:pt x="651" y="286"/>
                      <a:pt x="652" y="286"/>
                    </a:cubicBezTo>
                    <a:cubicBezTo>
                      <a:pt x="653" y="286"/>
                      <a:pt x="655" y="288"/>
                      <a:pt x="656" y="288"/>
                    </a:cubicBezTo>
                    <a:cubicBezTo>
                      <a:pt x="657" y="288"/>
                      <a:pt x="657" y="287"/>
                      <a:pt x="657" y="287"/>
                    </a:cubicBezTo>
                    <a:cubicBezTo>
                      <a:pt x="657" y="286"/>
                      <a:pt x="648" y="281"/>
                      <a:pt x="648" y="281"/>
                    </a:cubicBezTo>
                    <a:cubicBezTo>
                      <a:pt x="648" y="281"/>
                      <a:pt x="648" y="281"/>
                      <a:pt x="648" y="281"/>
                    </a:cubicBezTo>
                    <a:cubicBezTo>
                      <a:pt x="648" y="281"/>
                      <a:pt x="645" y="282"/>
                      <a:pt x="643" y="282"/>
                    </a:cubicBezTo>
                    <a:cubicBezTo>
                      <a:pt x="642" y="282"/>
                      <a:pt x="642" y="281"/>
                      <a:pt x="641" y="281"/>
                    </a:cubicBezTo>
                    <a:cubicBezTo>
                      <a:pt x="641" y="281"/>
                      <a:pt x="641" y="281"/>
                      <a:pt x="641" y="281"/>
                    </a:cubicBezTo>
                    <a:cubicBezTo>
                      <a:pt x="639" y="279"/>
                      <a:pt x="638" y="275"/>
                      <a:pt x="636" y="275"/>
                    </a:cubicBezTo>
                    <a:cubicBezTo>
                      <a:pt x="635" y="274"/>
                      <a:pt x="632" y="268"/>
                      <a:pt x="634" y="268"/>
                    </a:cubicBezTo>
                    <a:cubicBezTo>
                      <a:pt x="634" y="268"/>
                      <a:pt x="634" y="268"/>
                      <a:pt x="634" y="268"/>
                    </a:cubicBezTo>
                    <a:cubicBezTo>
                      <a:pt x="635" y="269"/>
                      <a:pt x="642" y="271"/>
                      <a:pt x="642" y="271"/>
                    </a:cubicBezTo>
                    <a:cubicBezTo>
                      <a:pt x="642" y="271"/>
                      <a:pt x="647" y="269"/>
                      <a:pt x="648" y="268"/>
                    </a:cubicBezTo>
                    <a:cubicBezTo>
                      <a:pt x="648" y="268"/>
                      <a:pt x="648" y="268"/>
                      <a:pt x="648" y="268"/>
                    </a:cubicBezTo>
                    <a:cubicBezTo>
                      <a:pt x="650" y="268"/>
                      <a:pt x="656" y="271"/>
                      <a:pt x="656" y="271"/>
                    </a:cubicBezTo>
                    <a:cubicBezTo>
                      <a:pt x="654" y="271"/>
                      <a:pt x="653" y="272"/>
                      <a:pt x="652" y="273"/>
                    </a:cubicBezTo>
                    <a:cubicBezTo>
                      <a:pt x="652" y="273"/>
                      <a:pt x="651" y="277"/>
                      <a:pt x="652" y="278"/>
                    </a:cubicBezTo>
                    <a:cubicBezTo>
                      <a:pt x="652" y="278"/>
                      <a:pt x="652" y="278"/>
                      <a:pt x="652" y="278"/>
                    </a:cubicBezTo>
                    <a:cubicBezTo>
                      <a:pt x="654" y="278"/>
                      <a:pt x="662" y="278"/>
                      <a:pt x="662" y="278"/>
                    </a:cubicBezTo>
                    <a:cubicBezTo>
                      <a:pt x="664" y="279"/>
                      <a:pt x="666" y="280"/>
                      <a:pt x="668" y="281"/>
                    </a:cubicBezTo>
                    <a:cubicBezTo>
                      <a:pt x="668" y="281"/>
                      <a:pt x="667" y="285"/>
                      <a:pt x="667" y="286"/>
                    </a:cubicBezTo>
                    <a:cubicBezTo>
                      <a:pt x="667" y="288"/>
                      <a:pt x="675" y="291"/>
                      <a:pt x="675" y="293"/>
                    </a:cubicBezTo>
                    <a:cubicBezTo>
                      <a:pt x="676" y="295"/>
                      <a:pt x="673" y="297"/>
                      <a:pt x="674" y="299"/>
                    </a:cubicBezTo>
                    <a:cubicBezTo>
                      <a:pt x="675" y="301"/>
                      <a:pt x="674" y="306"/>
                      <a:pt x="673" y="306"/>
                    </a:cubicBezTo>
                    <a:cubicBezTo>
                      <a:pt x="673" y="306"/>
                      <a:pt x="673" y="306"/>
                      <a:pt x="673" y="306"/>
                    </a:cubicBezTo>
                    <a:cubicBezTo>
                      <a:pt x="674" y="306"/>
                      <a:pt x="676" y="307"/>
                      <a:pt x="680" y="308"/>
                    </a:cubicBezTo>
                    <a:cubicBezTo>
                      <a:pt x="683" y="310"/>
                      <a:pt x="686" y="311"/>
                      <a:pt x="688" y="311"/>
                    </a:cubicBezTo>
                    <a:cubicBezTo>
                      <a:pt x="688" y="311"/>
                      <a:pt x="688" y="311"/>
                      <a:pt x="688" y="311"/>
                    </a:cubicBezTo>
                    <a:cubicBezTo>
                      <a:pt x="690" y="310"/>
                      <a:pt x="691" y="304"/>
                      <a:pt x="690" y="302"/>
                    </a:cubicBezTo>
                    <a:cubicBezTo>
                      <a:pt x="688" y="300"/>
                      <a:pt x="683" y="294"/>
                      <a:pt x="682" y="292"/>
                    </a:cubicBezTo>
                    <a:cubicBezTo>
                      <a:pt x="682" y="291"/>
                      <a:pt x="680" y="286"/>
                      <a:pt x="681" y="286"/>
                    </a:cubicBezTo>
                    <a:cubicBezTo>
                      <a:pt x="681" y="286"/>
                      <a:pt x="681" y="286"/>
                      <a:pt x="681" y="286"/>
                    </a:cubicBezTo>
                    <a:cubicBezTo>
                      <a:pt x="683" y="286"/>
                      <a:pt x="685" y="286"/>
                      <a:pt x="687" y="286"/>
                    </a:cubicBezTo>
                    <a:cubicBezTo>
                      <a:pt x="688" y="286"/>
                      <a:pt x="688" y="286"/>
                      <a:pt x="689" y="286"/>
                    </a:cubicBezTo>
                    <a:cubicBezTo>
                      <a:pt x="689" y="284"/>
                      <a:pt x="690" y="282"/>
                      <a:pt x="693" y="281"/>
                    </a:cubicBezTo>
                    <a:cubicBezTo>
                      <a:pt x="695" y="280"/>
                      <a:pt x="696" y="279"/>
                      <a:pt x="697" y="279"/>
                    </a:cubicBezTo>
                    <a:cubicBezTo>
                      <a:pt x="698" y="279"/>
                      <a:pt x="698" y="279"/>
                      <a:pt x="698" y="279"/>
                    </a:cubicBezTo>
                    <a:cubicBezTo>
                      <a:pt x="699" y="279"/>
                      <a:pt x="699" y="279"/>
                      <a:pt x="699" y="279"/>
                    </a:cubicBezTo>
                    <a:cubicBezTo>
                      <a:pt x="700" y="280"/>
                      <a:pt x="701" y="281"/>
                      <a:pt x="702" y="281"/>
                    </a:cubicBezTo>
                    <a:cubicBezTo>
                      <a:pt x="703" y="282"/>
                      <a:pt x="704" y="283"/>
                      <a:pt x="705" y="283"/>
                    </a:cubicBezTo>
                    <a:cubicBezTo>
                      <a:pt x="706" y="284"/>
                      <a:pt x="707" y="284"/>
                      <a:pt x="708" y="284"/>
                    </a:cubicBezTo>
                    <a:cubicBezTo>
                      <a:pt x="708" y="284"/>
                      <a:pt x="708" y="284"/>
                      <a:pt x="708" y="284"/>
                    </a:cubicBezTo>
                    <a:cubicBezTo>
                      <a:pt x="712" y="284"/>
                      <a:pt x="720" y="282"/>
                      <a:pt x="721" y="281"/>
                    </a:cubicBezTo>
                    <a:cubicBezTo>
                      <a:pt x="722" y="280"/>
                      <a:pt x="724" y="278"/>
                      <a:pt x="726" y="278"/>
                    </a:cubicBezTo>
                    <a:cubicBezTo>
                      <a:pt x="726" y="278"/>
                      <a:pt x="726" y="278"/>
                      <a:pt x="726" y="278"/>
                    </a:cubicBezTo>
                    <a:cubicBezTo>
                      <a:pt x="727" y="278"/>
                      <a:pt x="727" y="278"/>
                      <a:pt x="727" y="278"/>
                    </a:cubicBezTo>
                    <a:cubicBezTo>
                      <a:pt x="729" y="278"/>
                      <a:pt x="732" y="275"/>
                      <a:pt x="734" y="274"/>
                    </a:cubicBezTo>
                    <a:cubicBezTo>
                      <a:pt x="735" y="272"/>
                      <a:pt x="738" y="270"/>
                      <a:pt x="739" y="267"/>
                    </a:cubicBezTo>
                    <a:cubicBezTo>
                      <a:pt x="739" y="263"/>
                      <a:pt x="739" y="259"/>
                      <a:pt x="740" y="258"/>
                    </a:cubicBezTo>
                    <a:cubicBezTo>
                      <a:pt x="742" y="256"/>
                      <a:pt x="744" y="254"/>
                      <a:pt x="743" y="252"/>
                    </a:cubicBezTo>
                    <a:cubicBezTo>
                      <a:pt x="743" y="250"/>
                      <a:pt x="740" y="247"/>
                      <a:pt x="738" y="244"/>
                    </a:cubicBezTo>
                    <a:cubicBezTo>
                      <a:pt x="737" y="242"/>
                      <a:pt x="735" y="240"/>
                      <a:pt x="733" y="239"/>
                    </a:cubicBezTo>
                    <a:cubicBezTo>
                      <a:pt x="733" y="239"/>
                      <a:pt x="733" y="239"/>
                      <a:pt x="732" y="239"/>
                    </a:cubicBezTo>
                    <a:cubicBezTo>
                      <a:pt x="732" y="239"/>
                      <a:pt x="732" y="239"/>
                      <a:pt x="732" y="239"/>
                    </a:cubicBezTo>
                    <a:cubicBezTo>
                      <a:pt x="732" y="239"/>
                      <a:pt x="731" y="239"/>
                      <a:pt x="731" y="239"/>
                    </a:cubicBezTo>
                    <a:cubicBezTo>
                      <a:pt x="728" y="239"/>
                      <a:pt x="725" y="238"/>
                      <a:pt x="725" y="238"/>
                    </a:cubicBezTo>
                    <a:cubicBezTo>
                      <a:pt x="725" y="238"/>
                      <a:pt x="722" y="232"/>
                      <a:pt x="720" y="231"/>
                    </a:cubicBezTo>
                    <a:cubicBezTo>
                      <a:pt x="719" y="230"/>
                      <a:pt x="715" y="229"/>
                      <a:pt x="715" y="227"/>
                    </a:cubicBezTo>
                    <a:cubicBezTo>
                      <a:pt x="716" y="226"/>
                      <a:pt x="726" y="226"/>
                      <a:pt x="728" y="225"/>
                    </a:cubicBezTo>
                    <a:cubicBezTo>
                      <a:pt x="730" y="224"/>
                      <a:pt x="739" y="222"/>
                      <a:pt x="739" y="221"/>
                    </a:cubicBezTo>
                    <a:cubicBezTo>
                      <a:pt x="740" y="220"/>
                      <a:pt x="745" y="217"/>
                      <a:pt x="748" y="217"/>
                    </a:cubicBezTo>
                    <a:cubicBezTo>
                      <a:pt x="748" y="217"/>
                      <a:pt x="748" y="217"/>
                      <a:pt x="748" y="217"/>
                    </a:cubicBezTo>
                    <a:cubicBezTo>
                      <a:pt x="750" y="217"/>
                      <a:pt x="753" y="219"/>
                      <a:pt x="756" y="220"/>
                    </a:cubicBezTo>
                    <a:cubicBezTo>
                      <a:pt x="757" y="221"/>
                      <a:pt x="759" y="222"/>
                      <a:pt x="761" y="222"/>
                    </a:cubicBezTo>
                    <a:cubicBezTo>
                      <a:pt x="763" y="224"/>
                      <a:pt x="766" y="226"/>
                      <a:pt x="769" y="227"/>
                    </a:cubicBezTo>
                    <a:cubicBezTo>
                      <a:pt x="771" y="228"/>
                      <a:pt x="773" y="229"/>
                      <a:pt x="774" y="229"/>
                    </a:cubicBezTo>
                    <a:cubicBezTo>
                      <a:pt x="776" y="229"/>
                      <a:pt x="780" y="229"/>
                      <a:pt x="782" y="230"/>
                    </a:cubicBezTo>
                    <a:cubicBezTo>
                      <a:pt x="782" y="230"/>
                      <a:pt x="782" y="230"/>
                      <a:pt x="782" y="230"/>
                    </a:cubicBezTo>
                    <a:cubicBezTo>
                      <a:pt x="784" y="231"/>
                      <a:pt x="789" y="239"/>
                      <a:pt x="792" y="240"/>
                    </a:cubicBezTo>
                    <a:cubicBezTo>
                      <a:pt x="795" y="241"/>
                      <a:pt x="803" y="244"/>
                      <a:pt x="805" y="244"/>
                    </a:cubicBezTo>
                    <a:cubicBezTo>
                      <a:pt x="806" y="244"/>
                      <a:pt x="806" y="244"/>
                      <a:pt x="806" y="244"/>
                    </a:cubicBezTo>
                    <a:cubicBezTo>
                      <a:pt x="806" y="243"/>
                      <a:pt x="808" y="238"/>
                      <a:pt x="810" y="238"/>
                    </a:cubicBezTo>
                    <a:cubicBezTo>
                      <a:pt x="810" y="238"/>
                      <a:pt x="810" y="238"/>
                      <a:pt x="810" y="238"/>
                    </a:cubicBezTo>
                    <a:cubicBezTo>
                      <a:pt x="810" y="238"/>
                      <a:pt x="810" y="238"/>
                      <a:pt x="810" y="238"/>
                    </a:cubicBezTo>
                    <a:cubicBezTo>
                      <a:pt x="813" y="238"/>
                      <a:pt x="815" y="236"/>
                      <a:pt x="817" y="236"/>
                    </a:cubicBezTo>
                    <a:cubicBezTo>
                      <a:pt x="817" y="236"/>
                      <a:pt x="817" y="236"/>
                      <a:pt x="817" y="236"/>
                    </a:cubicBezTo>
                    <a:cubicBezTo>
                      <a:pt x="819" y="236"/>
                      <a:pt x="823" y="237"/>
                      <a:pt x="825" y="238"/>
                    </a:cubicBezTo>
                    <a:cubicBezTo>
                      <a:pt x="827" y="239"/>
                      <a:pt x="832" y="241"/>
                      <a:pt x="832" y="241"/>
                    </a:cubicBezTo>
                    <a:cubicBezTo>
                      <a:pt x="832" y="241"/>
                      <a:pt x="829" y="247"/>
                      <a:pt x="830" y="249"/>
                    </a:cubicBezTo>
                    <a:cubicBezTo>
                      <a:pt x="831" y="249"/>
                      <a:pt x="831" y="249"/>
                      <a:pt x="831" y="249"/>
                    </a:cubicBezTo>
                    <a:cubicBezTo>
                      <a:pt x="832" y="249"/>
                      <a:pt x="832" y="249"/>
                      <a:pt x="833" y="249"/>
                    </a:cubicBezTo>
                    <a:cubicBezTo>
                      <a:pt x="834" y="249"/>
                      <a:pt x="835" y="249"/>
                      <a:pt x="836" y="249"/>
                    </a:cubicBezTo>
                    <a:cubicBezTo>
                      <a:pt x="837" y="249"/>
                      <a:pt x="838" y="249"/>
                      <a:pt x="839" y="249"/>
                    </a:cubicBezTo>
                    <a:cubicBezTo>
                      <a:pt x="839" y="249"/>
                      <a:pt x="839" y="249"/>
                      <a:pt x="839" y="249"/>
                    </a:cubicBezTo>
                    <a:cubicBezTo>
                      <a:pt x="840" y="249"/>
                      <a:pt x="842" y="249"/>
                      <a:pt x="843" y="249"/>
                    </a:cubicBezTo>
                    <a:cubicBezTo>
                      <a:pt x="844" y="249"/>
                      <a:pt x="845" y="249"/>
                      <a:pt x="845" y="248"/>
                    </a:cubicBezTo>
                    <a:cubicBezTo>
                      <a:pt x="846" y="247"/>
                      <a:pt x="847" y="246"/>
                      <a:pt x="848" y="246"/>
                    </a:cubicBezTo>
                    <a:cubicBezTo>
                      <a:pt x="849" y="246"/>
                      <a:pt x="849" y="246"/>
                      <a:pt x="850" y="246"/>
                    </a:cubicBezTo>
                    <a:cubicBezTo>
                      <a:pt x="852" y="247"/>
                      <a:pt x="856" y="250"/>
                      <a:pt x="856" y="250"/>
                    </a:cubicBezTo>
                    <a:cubicBezTo>
                      <a:pt x="856" y="250"/>
                      <a:pt x="855" y="250"/>
                      <a:pt x="854" y="250"/>
                    </a:cubicBezTo>
                    <a:cubicBezTo>
                      <a:pt x="852" y="250"/>
                      <a:pt x="849" y="251"/>
                      <a:pt x="848" y="253"/>
                    </a:cubicBezTo>
                    <a:cubicBezTo>
                      <a:pt x="848" y="255"/>
                      <a:pt x="844" y="256"/>
                      <a:pt x="842" y="256"/>
                    </a:cubicBezTo>
                    <a:cubicBezTo>
                      <a:pt x="842" y="256"/>
                      <a:pt x="842" y="256"/>
                      <a:pt x="841" y="256"/>
                    </a:cubicBezTo>
                    <a:cubicBezTo>
                      <a:pt x="841" y="256"/>
                      <a:pt x="840" y="256"/>
                      <a:pt x="840" y="256"/>
                    </a:cubicBezTo>
                    <a:cubicBezTo>
                      <a:pt x="837" y="256"/>
                      <a:pt x="833" y="256"/>
                      <a:pt x="832" y="258"/>
                    </a:cubicBezTo>
                    <a:cubicBezTo>
                      <a:pt x="830" y="259"/>
                      <a:pt x="825" y="261"/>
                      <a:pt x="823" y="261"/>
                    </a:cubicBezTo>
                    <a:cubicBezTo>
                      <a:pt x="823" y="261"/>
                      <a:pt x="823" y="261"/>
                      <a:pt x="822" y="261"/>
                    </a:cubicBezTo>
                    <a:cubicBezTo>
                      <a:pt x="821" y="261"/>
                      <a:pt x="819" y="260"/>
                      <a:pt x="817" y="260"/>
                    </a:cubicBezTo>
                    <a:cubicBezTo>
                      <a:pt x="816" y="260"/>
                      <a:pt x="815" y="260"/>
                      <a:pt x="815" y="261"/>
                    </a:cubicBezTo>
                    <a:cubicBezTo>
                      <a:pt x="815" y="263"/>
                      <a:pt x="810" y="264"/>
                      <a:pt x="810" y="266"/>
                    </a:cubicBezTo>
                    <a:cubicBezTo>
                      <a:pt x="810" y="267"/>
                      <a:pt x="811" y="278"/>
                      <a:pt x="812" y="281"/>
                    </a:cubicBezTo>
                    <a:cubicBezTo>
                      <a:pt x="813" y="284"/>
                      <a:pt x="815" y="288"/>
                      <a:pt x="814" y="290"/>
                    </a:cubicBezTo>
                    <a:cubicBezTo>
                      <a:pt x="813" y="292"/>
                      <a:pt x="815" y="297"/>
                      <a:pt x="815" y="297"/>
                    </a:cubicBezTo>
                    <a:cubicBezTo>
                      <a:pt x="815" y="297"/>
                      <a:pt x="825" y="297"/>
                      <a:pt x="826" y="295"/>
                    </a:cubicBezTo>
                    <a:cubicBezTo>
                      <a:pt x="827" y="293"/>
                      <a:pt x="826" y="290"/>
                      <a:pt x="827" y="290"/>
                    </a:cubicBezTo>
                    <a:cubicBezTo>
                      <a:pt x="827" y="290"/>
                      <a:pt x="828" y="290"/>
                      <a:pt x="828" y="290"/>
                    </a:cubicBezTo>
                    <a:cubicBezTo>
                      <a:pt x="828" y="290"/>
                      <a:pt x="829" y="290"/>
                      <a:pt x="829" y="290"/>
                    </a:cubicBezTo>
                    <a:cubicBezTo>
                      <a:pt x="831" y="290"/>
                      <a:pt x="832" y="288"/>
                      <a:pt x="834" y="288"/>
                    </a:cubicBezTo>
                    <a:cubicBezTo>
                      <a:pt x="834" y="288"/>
                      <a:pt x="834" y="288"/>
                      <a:pt x="834" y="288"/>
                    </a:cubicBezTo>
                    <a:cubicBezTo>
                      <a:pt x="835" y="288"/>
                      <a:pt x="836" y="288"/>
                      <a:pt x="837" y="289"/>
                    </a:cubicBezTo>
                    <a:cubicBezTo>
                      <a:pt x="837" y="289"/>
                      <a:pt x="838" y="289"/>
                      <a:pt x="839" y="289"/>
                    </a:cubicBezTo>
                    <a:cubicBezTo>
                      <a:pt x="839" y="289"/>
                      <a:pt x="840" y="289"/>
                      <a:pt x="840" y="288"/>
                    </a:cubicBezTo>
                    <a:cubicBezTo>
                      <a:pt x="841" y="284"/>
                      <a:pt x="844" y="283"/>
                      <a:pt x="845" y="282"/>
                    </a:cubicBezTo>
                    <a:cubicBezTo>
                      <a:pt x="846" y="280"/>
                      <a:pt x="845" y="275"/>
                      <a:pt x="845" y="275"/>
                    </a:cubicBezTo>
                    <a:cubicBezTo>
                      <a:pt x="845" y="275"/>
                      <a:pt x="839" y="270"/>
                      <a:pt x="841" y="269"/>
                    </a:cubicBezTo>
                    <a:cubicBezTo>
                      <a:pt x="843" y="268"/>
                      <a:pt x="845" y="265"/>
                      <a:pt x="845" y="264"/>
                    </a:cubicBezTo>
                    <a:cubicBezTo>
                      <a:pt x="846" y="263"/>
                      <a:pt x="847" y="263"/>
                      <a:pt x="848" y="263"/>
                    </a:cubicBezTo>
                    <a:cubicBezTo>
                      <a:pt x="849" y="263"/>
                      <a:pt x="851" y="263"/>
                      <a:pt x="853" y="264"/>
                    </a:cubicBezTo>
                    <a:cubicBezTo>
                      <a:pt x="853" y="265"/>
                      <a:pt x="853" y="265"/>
                      <a:pt x="853" y="265"/>
                    </a:cubicBezTo>
                    <a:cubicBezTo>
                      <a:pt x="854" y="265"/>
                      <a:pt x="855" y="265"/>
                      <a:pt x="855" y="266"/>
                    </a:cubicBezTo>
                    <a:cubicBezTo>
                      <a:pt x="857" y="267"/>
                      <a:pt x="860" y="268"/>
                      <a:pt x="862" y="268"/>
                    </a:cubicBezTo>
                    <a:cubicBezTo>
                      <a:pt x="865" y="269"/>
                      <a:pt x="869" y="269"/>
                      <a:pt x="871" y="271"/>
                    </a:cubicBezTo>
                    <a:cubicBezTo>
                      <a:pt x="871" y="271"/>
                      <a:pt x="872" y="271"/>
                      <a:pt x="872" y="272"/>
                    </a:cubicBezTo>
                    <a:cubicBezTo>
                      <a:pt x="874" y="274"/>
                      <a:pt x="876" y="278"/>
                      <a:pt x="877" y="279"/>
                    </a:cubicBezTo>
                    <a:cubicBezTo>
                      <a:pt x="878" y="279"/>
                      <a:pt x="878" y="279"/>
                      <a:pt x="878" y="279"/>
                    </a:cubicBezTo>
                    <a:cubicBezTo>
                      <a:pt x="878" y="279"/>
                      <a:pt x="878" y="279"/>
                      <a:pt x="878" y="279"/>
                    </a:cubicBezTo>
                    <a:cubicBezTo>
                      <a:pt x="879" y="279"/>
                      <a:pt x="880" y="279"/>
                      <a:pt x="881" y="278"/>
                    </a:cubicBezTo>
                    <a:cubicBezTo>
                      <a:pt x="882" y="278"/>
                      <a:pt x="884" y="277"/>
                      <a:pt x="885" y="277"/>
                    </a:cubicBezTo>
                    <a:cubicBezTo>
                      <a:pt x="886" y="277"/>
                      <a:pt x="886" y="277"/>
                      <a:pt x="886" y="278"/>
                    </a:cubicBezTo>
                    <a:cubicBezTo>
                      <a:pt x="887" y="278"/>
                      <a:pt x="888" y="278"/>
                      <a:pt x="889" y="278"/>
                    </a:cubicBezTo>
                    <a:cubicBezTo>
                      <a:pt x="890" y="278"/>
                      <a:pt x="892" y="278"/>
                      <a:pt x="894" y="277"/>
                    </a:cubicBezTo>
                    <a:cubicBezTo>
                      <a:pt x="896" y="277"/>
                      <a:pt x="898" y="277"/>
                      <a:pt x="899" y="277"/>
                    </a:cubicBezTo>
                    <a:cubicBezTo>
                      <a:pt x="901" y="277"/>
                      <a:pt x="902" y="277"/>
                      <a:pt x="903" y="278"/>
                    </a:cubicBezTo>
                    <a:cubicBezTo>
                      <a:pt x="906" y="279"/>
                      <a:pt x="909" y="279"/>
                      <a:pt x="911" y="281"/>
                    </a:cubicBezTo>
                    <a:cubicBezTo>
                      <a:pt x="912" y="281"/>
                      <a:pt x="913" y="282"/>
                      <a:pt x="913" y="282"/>
                    </a:cubicBezTo>
                    <a:cubicBezTo>
                      <a:pt x="915" y="284"/>
                      <a:pt x="917" y="286"/>
                      <a:pt x="918" y="287"/>
                    </a:cubicBezTo>
                    <a:cubicBezTo>
                      <a:pt x="918" y="287"/>
                      <a:pt x="919" y="287"/>
                      <a:pt x="919" y="287"/>
                    </a:cubicBezTo>
                    <a:cubicBezTo>
                      <a:pt x="919" y="287"/>
                      <a:pt x="920" y="287"/>
                      <a:pt x="920" y="286"/>
                    </a:cubicBezTo>
                    <a:cubicBezTo>
                      <a:pt x="921" y="282"/>
                      <a:pt x="917" y="275"/>
                      <a:pt x="916" y="273"/>
                    </a:cubicBezTo>
                    <a:cubicBezTo>
                      <a:pt x="915" y="272"/>
                      <a:pt x="911" y="266"/>
                      <a:pt x="913" y="266"/>
                    </a:cubicBezTo>
                    <a:cubicBezTo>
                      <a:pt x="913" y="266"/>
                      <a:pt x="913" y="266"/>
                      <a:pt x="914" y="266"/>
                    </a:cubicBezTo>
                    <a:cubicBezTo>
                      <a:pt x="916" y="267"/>
                      <a:pt x="921" y="270"/>
                      <a:pt x="923" y="270"/>
                    </a:cubicBezTo>
                    <a:cubicBezTo>
                      <a:pt x="923" y="270"/>
                      <a:pt x="924" y="270"/>
                      <a:pt x="924" y="269"/>
                    </a:cubicBezTo>
                    <a:cubicBezTo>
                      <a:pt x="924" y="268"/>
                      <a:pt x="925" y="262"/>
                      <a:pt x="926" y="262"/>
                    </a:cubicBezTo>
                    <a:cubicBezTo>
                      <a:pt x="927" y="262"/>
                      <a:pt x="927" y="262"/>
                      <a:pt x="927" y="262"/>
                    </a:cubicBezTo>
                    <a:cubicBezTo>
                      <a:pt x="927" y="262"/>
                      <a:pt x="927" y="262"/>
                      <a:pt x="927" y="262"/>
                    </a:cubicBezTo>
                    <a:cubicBezTo>
                      <a:pt x="929" y="264"/>
                      <a:pt x="929" y="269"/>
                      <a:pt x="933" y="272"/>
                    </a:cubicBezTo>
                    <a:cubicBezTo>
                      <a:pt x="935" y="272"/>
                      <a:pt x="936" y="273"/>
                      <a:pt x="938" y="274"/>
                    </a:cubicBezTo>
                    <a:cubicBezTo>
                      <a:pt x="940" y="276"/>
                      <a:pt x="943" y="277"/>
                      <a:pt x="944" y="280"/>
                    </a:cubicBezTo>
                    <a:cubicBezTo>
                      <a:pt x="945" y="283"/>
                      <a:pt x="953" y="291"/>
                      <a:pt x="953" y="291"/>
                    </a:cubicBezTo>
                    <a:cubicBezTo>
                      <a:pt x="953" y="291"/>
                      <a:pt x="958" y="290"/>
                      <a:pt x="960" y="290"/>
                    </a:cubicBezTo>
                    <a:cubicBezTo>
                      <a:pt x="960" y="289"/>
                      <a:pt x="960" y="289"/>
                      <a:pt x="961" y="289"/>
                    </a:cubicBezTo>
                    <a:cubicBezTo>
                      <a:pt x="962" y="289"/>
                      <a:pt x="963" y="290"/>
                      <a:pt x="965" y="290"/>
                    </a:cubicBezTo>
                    <a:cubicBezTo>
                      <a:pt x="966" y="291"/>
                      <a:pt x="968" y="292"/>
                      <a:pt x="969" y="292"/>
                    </a:cubicBezTo>
                    <a:cubicBezTo>
                      <a:pt x="969" y="292"/>
                      <a:pt x="969" y="291"/>
                      <a:pt x="970" y="291"/>
                    </a:cubicBezTo>
                    <a:cubicBezTo>
                      <a:pt x="970" y="291"/>
                      <a:pt x="970" y="291"/>
                      <a:pt x="970" y="291"/>
                    </a:cubicBezTo>
                    <a:cubicBezTo>
                      <a:pt x="970" y="291"/>
                      <a:pt x="970" y="291"/>
                      <a:pt x="970" y="291"/>
                    </a:cubicBezTo>
                    <a:cubicBezTo>
                      <a:pt x="970" y="290"/>
                      <a:pt x="970" y="290"/>
                      <a:pt x="970" y="290"/>
                    </a:cubicBezTo>
                    <a:cubicBezTo>
                      <a:pt x="970" y="290"/>
                      <a:pt x="970" y="289"/>
                      <a:pt x="969" y="288"/>
                    </a:cubicBezTo>
                    <a:cubicBezTo>
                      <a:pt x="969" y="287"/>
                      <a:pt x="967" y="286"/>
                      <a:pt x="966" y="284"/>
                    </a:cubicBezTo>
                    <a:cubicBezTo>
                      <a:pt x="965" y="282"/>
                      <a:pt x="959" y="275"/>
                      <a:pt x="955" y="273"/>
                    </a:cubicBezTo>
                    <a:cubicBezTo>
                      <a:pt x="955" y="272"/>
                      <a:pt x="954" y="272"/>
                      <a:pt x="953" y="272"/>
                    </a:cubicBezTo>
                    <a:cubicBezTo>
                      <a:pt x="953" y="272"/>
                      <a:pt x="953" y="272"/>
                      <a:pt x="953" y="272"/>
                    </a:cubicBezTo>
                    <a:cubicBezTo>
                      <a:pt x="952" y="272"/>
                      <a:pt x="952" y="272"/>
                      <a:pt x="951" y="272"/>
                    </a:cubicBezTo>
                    <a:cubicBezTo>
                      <a:pt x="950" y="272"/>
                      <a:pt x="949" y="272"/>
                      <a:pt x="948" y="272"/>
                    </a:cubicBezTo>
                    <a:cubicBezTo>
                      <a:pt x="946" y="271"/>
                      <a:pt x="945" y="269"/>
                      <a:pt x="944" y="267"/>
                    </a:cubicBezTo>
                    <a:cubicBezTo>
                      <a:pt x="943" y="263"/>
                      <a:pt x="927" y="247"/>
                      <a:pt x="920" y="237"/>
                    </a:cubicBezTo>
                    <a:cubicBezTo>
                      <a:pt x="912" y="228"/>
                      <a:pt x="891" y="215"/>
                      <a:pt x="887" y="212"/>
                    </a:cubicBezTo>
                    <a:cubicBezTo>
                      <a:pt x="885" y="212"/>
                      <a:pt x="884" y="211"/>
                      <a:pt x="883" y="210"/>
                    </a:cubicBezTo>
                    <a:cubicBezTo>
                      <a:pt x="882" y="209"/>
                      <a:pt x="880" y="209"/>
                      <a:pt x="879" y="209"/>
                    </a:cubicBezTo>
                    <a:cubicBezTo>
                      <a:pt x="879" y="209"/>
                      <a:pt x="878" y="209"/>
                      <a:pt x="878" y="211"/>
                    </a:cubicBezTo>
                    <a:cubicBezTo>
                      <a:pt x="878" y="213"/>
                      <a:pt x="877" y="215"/>
                      <a:pt x="875" y="215"/>
                    </a:cubicBezTo>
                    <a:cubicBezTo>
                      <a:pt x="875" y="215"/>
                      <a:pt x="875" y="215"/>
                      <a:pt x="875" y="215"/>
                    </a:cubicBezTo>
                    <a:cubicBezTo>
                      <a:pt x="874" y="214"/>
                      <a:pt x="874" y="214"/>
                      <a:pt x="874" y="214"/>
                    </a:cubicBezTo>
                    <a:cubicBezTo>
                      <a:pt x="872" y="212"/>
                      <a:pt x="868" y="205"/>
                      <a:pt x="864" y="203"/>
                    </a:cubicBezTo>
                    <a:cubicBezTo>
                      <a:pt x="863" y="203"/>
                      <a:pt x="863" y="203"/>
                      <a:pt x="862" y="203"/>
                    </a:cubicBezTo>
                    <a:cubicBezTo>
                      <a:pt x="861" y="202"/>
                      <a:pt x="859" y="202"/>
                      <a:pt x="857" y="200"/>
                    </a:cubicBezTo>
                    <a:cubicBezTo>
                      <a:pt x="851" y="197"/>
                      <a:pt x="843" y="193"/>
                      <a:pt x="841" y="191"/>
                    </a:cubicBezTo>
                    <a:cubicBezTo>
                      <a:pt x="839" y="191"/>
                      <a:pt x="836" y="190"/>
                      <a:pt x="833" y="188"/>
                    </a:cubicBezTo>
                    <a:cubicBezTo>
                      <a:pt x="831" y="187"/>
                      <a:pt x="829" y="186"/>
                      <a:pt x="829" y="184"/>
                    </a:cubicBezTo>
                    <a:cubicBezTo>
                      <a:pt x="829" y="180"/>
                      <a:pt x="828" y="176"/>
                      <a:pt x="823" y="172"/>
                    </a:cubicBezTo>
                    <a:cubicBezTo>
                      <a:pt x="822" y="172"/>
                      <a:pt x="822" y="172"/>
                      <a:pt x="822" y="172"/>
                    </a:cubicBezTo>
                    <a:cubicBezTo>
                      <a:pt x="820" y="171"/>
                      <a:pt x="816" y="170"/>
                      <a:pt x="812" y="169"/>
                    </a:cubicBezTo>
                    <a:cubicBezTo>
                      <a:pt x="809" y="168"/>
                      <a:pt x="804" y="167"/>
                      <a:pt x="801" y="165"/>
                    </a:cubicBezTo>
                    <a:cubicBezTo>
                      <a:pt x="798" y="163"/>
                      <a:pt x="795" y="162"/>
                      <a:pt x="794" y="160"/>
                    </a:cubicBezTo>
                    <a:cubicBezTo>
                      <a:pt x="788" y="152"/>
                      <a:pt x="786" y="152"/>
                      <a:pt x="781" y="147"/>
                    </a:cubicBezTo>
                    <a:cubicBezTo>
                      <a:pt x="777" y="142"/>
                      <a:pt x="767" y="135"/>
                      <a:pt x="760" y="130"/>
                    </a:cubicBezTo>
                    <a:cubicBezTo>
                      <a:pt x="756" y="127"/>
                      <a:pt x="749" y="123"/>
                      <a:pt x="744" y="121"/>
                    </a:cubicBezTo>
                    <a:cubicBezTo>
                      <a:pt x="743" y="120"/>
                      <a:pt x="741" y="119"/>
                      <a:pt x="740" y="119"/>
                    </a:cubicBezTo>
                    <a:cubicBezTo>
                      <a:pt x="739" y="119"/>
                      <a:pt x="739" y="119"/>
                      <a:pt x="738" y="120"/>
                    </a:cubicBezTo>
                    <a:cubicBezTo>
                      <a:pt x="736" y="121"/>
                      <a:pt x="736" y="127"/>
                      <a:pt x="733" y="127"/>
                    </a:cubicBezTo>
                    <a:cubicBezTo>
                      <a:pt x="732" y="127"/>
                      <a:pt x="732" y="127"/>
                      <a:pt x="731" y="127"/>
                    </a:cubicBezTo>
                    <a:cubicBezTo>
                      <a:pt x="731" y="127"/>
                      <a:pt x="730" y="126"/>
                      <a:pt x="730" y="126"/>
                    </a:cubicBezTo>
                    <a:cubicBezTo>
                      <a:pt x="728" y="125"/>
                      <a:pt x="726" y="124"/>
                      <a:pt x="724" y="123"/>
                    </a:cubicBezTo>
                    <a:cubicBezTo>
                      <a:pt x="722" y="122"/>
                      <a:pt x="720" y="121"/>
                      <a:pt x="717" y="121"/>
                    </a:cubicBezTo>
                    <a:cubicBezTo>
                      <a:pt x="715" y="120"/>
                      <a:pt x="713" y="119"/>
                      <a:pt x="712" y="119"/>
                    </a:cubicBezTo>
                    <a:cubicBezTo>
                      <a:pt x="711" y="118"/>
                      <a:pt x="710" y="118"/>
                      <a:pt x="709" y="117"/>
                    </a:cubicBezTo>
                    <a:cubicBezTo>
                      <a:pt x="709" y="116"/>
                      <a:pt x="705" y="111"/>
                      <a:pt x="703" y="110"/>
                    </a:cubicBezTo>
                    <a:cubicBezTo>
                      <a:pt x="702" y="110"/>
                      <a:pt x="702" y="110"/>
                      <a:pt x="702" y="110"/>
                    </a:cubicBezTo>
                    <a:cubicBezTo>
                      <a:pt x="701" y="110"/>
                      <a:pt x="701" y="110"/>
                      <a:pt x="701" y="110"/>
                    </a:cubicBezTo>
                    <a:cubicBezTo>
                      <a:pt x="699" y="112"/>
                      <a:pt x="696" y="114"/>
                      <a:pt x="694" y="114"/>
                    </a:cubicBezTo>
                    <a:cubicBezTo>
                      <a:pt x="694" y="114"/>
                      <a:pt x="693" y="114"/>
                      <a:pt x="693" y="114"/>
                    </a:cubicBezTo>
                    <a:cubicBezTo>
                      <a:pt x="692" y="113"/>
                      <a:pt x="692" y="113"/>
                      <a:pt x="692" y="113"/>
                    </a:cubicBezTo>
                    <a:cubicBezTo>
                      <a:pt x="690" y="111"/>
                      <a:pt x="685" y="104"/>
                      <a:pt x="685" y="101"/>
                    </a:cubicBezTo>
                    <a:cubicBezTo>
                      <a:pt x="685" y="97"/>
                      <a:pt x="686" y="91"/>
                      <a:pt x="680" y="88"/>
                    </a:cubicBezTo>
                    <a:cubicBezTo>
                      <a:pt x="679" y="88"/>
                      <a:pt x="679" y="88"/>
                      <a:pt x="678" y="88"/>
                    </a:cubicBezTo>
                    <a:cubicBezTo>
                      <a:pt x="677" y="88"/>
                      <a:pt x="676" y="88"/>
                      <a:pt x="676" y="87"/>
                    </a:cubicBezTo>
                    <a:cubicBezTo>
                      <a:pt x="673" y="86"/>
                      <a:pt x="671" y="85"/>
                      <a:pt x="670" y="83"/>
                    </a:cubicBezTo>
                    <a:cubicBezTo>
                      <a:pt x="668" y="82"/>
                      <a:pt x="667" y="81"/>
                      <a:pt x="665" y="80"/>
                    </a:cubicBezTo>
                    <a:cubicBezTo>
                      <a:pt x="665" y="80"/>
                      <a:pt x="664" y="80"/>
                      <a:pt x="664" y="80"/>
                    </a:cubicBezTo>
                    <a:cubicBezTo>
                      <a:pt x="664" y="80"/>
                      <a:pt x="664" y="80"/>
                      <a:pt x="664" y="80"/>
                    </a:cubicBezTo>
                    <a:cubicBezTo>
                      <a:pt x="662" y="80"/>
                      <a:pt x="661" y="81"/>
                      <a:pt x="661" y="82"/>
                    </a:cubicBezTo>
                    <a:cubicBezTo>
                      <a:pt x="660" y="83"/>
                      <a:pt x="660" y="84"/>
                      <a:pt x="658" y="84"/>
                    </a:cubicBezTo>
                    <a:cubicBezTo>
                      <a:pt x="658" y="84"/>
                      <a:pt x="658" y="84"/>
                      <a:pt x="658" y="84"/>
                    </a:cubicBezTo>
                    <a:cubicBezTo>
                      <a:pt x="656" y="84"/>
                      <a:pt x="649" y="82"/>
                      <a:pt x="645" y="80"/>
                    </a:cubicBezTo>
                    <a:cubicBezTo>
                      <a:pt x="643" y="80"/>
                      <a:pt x="641" y="79"/>
                      <a:pt x="641" y="78"/>
                    </a:cubicBezTo>
                    <a:cubicBezTo>
                      <a:pt x="638" y="76"/>
                      <a:pt x="637" y="73"/>
                      <a:pt x="632" y="71"/>
                    </a:cubicBezTo>
                    <a:cubicBezTo>
                      <a:pt x="632" y="70"/>
                      <a:pt x="631" y="70"/>
                      <a:pt x="630" y="70"/>
                    </a:cubicBezTo>
                    <a:cubicBezTo>
                      <a:pt x="629" y="70"/>
                      <a:pt x="628" y="69"/>
                      <a:pt x="626" y="69"/>
                    </a:cubicBezTo>
                    <a:cubicBezTo>
                      <a:pt x="624" y="68"/>
                      <a:pt x="623" y="68"/>
                      <a:pt x="621" y="67"/>
                    </a:cubicBezTo>
                    <a:cubicBezTo>
                      <a:pt x="618" y="66"/>
                      <a:pt x="616" y="65"/>
                      <a:pt x="614" y="64"/>
                    </a:cubicBezTo>
                    <a:cubicBezTo>
                      <a:pt x="610" y="60"/>
                      <a:pt x="608" y="59"/>
                      <a:pt x="604" y="57"/>
                    </a:cubicBezTo>
                    <a:cubicBezTo>
                      <a:pt x="602" y="57"/>
                      <a:pt x="601" y="57"/>
                      <a:pt x="600" y="57"/>
                    </a:cubicBezTo>
                    <a:cubicBezTo>
                      <a:pt x="598" y="57"/>
                      <a:pt x="596" y="57"/>
                      <a:pt x="594" y="58"/>
                    </a:cubicBezTo>
                    <a:cubicBezTo>
                      <a:pt x="594" y="58"/>
                      <a:pt x="593" y="58"/>
                      <a:pt x="593" y="58"/>
                    </a:cubicBezTo>
                    <a:cubicBezTo>
                      <a:pt x="591" y="58"/>
                      <a:pt x="586" y="57"/>
                      <a:pt x="582" y="57"/>
                    </a:cubicBezTo>
                    <a:cubicBezTo>
                      <a:pt x="578" y="56"/>
                      <a:pt x="575" y="56"/>
                      <a:pt x="575" y="56"/>
                    </a:cubicBezTo>
                    <a:cubicBezTo>
                      <a:pt x="575" y="56"/>
                      <a:pt x="575" y="56"/>
                      <a:pt x="575" y="56"/>
                    </a:cubicBezTo>
                    <a:cubicBezTo>
                      <a:pt x="575" y="56"/>
                      <a:pt x="591" y="52"/>
                      <a:pt x="593" y="52"/>
                    </a:cubicBezTo>
                    <a:cubicBezTo>
                      <a:pt x="595" y="51"/>
                      <a:pt x="607" y="51"/>
                      <a:pt x="611" y="49"/>
                    </a:cubicBezTo>
                    <a:cubicBezTo>
                      <a:pt x="615" y="48"/>
                      <a:pt x="618" y="47"/>
                      <a:pt x="613" y="43"/>
                    </a:cubicBezTo>
                    <a:cubicBezTo>
                      <a:pt x="609" y="40"/>
                      <a:pt x="607" y="36"/>
                      <a:pt x="601" y="34"/>
                    </a:cubicBezTo>
                    <a:cubicBezTo>
                      <a:pt x="597" y="32"/>
                      <a:pt x="594" y="31"/>
                      <a:pt x="592" y="30"/>
                    </a:cubicBezTo>
                    <a:cubicBezTo>
                      <a:pt x="591" y="30"/>
                      <a:pt x="590" y="30"/>
                      <a:pt x="589" y="30"/>
                    </a:cubicBezTo>
                    <a:cubicBezTo>
                      <a:pt x="589" y="30"/>
                      <a:pt x="588" y="30"/>
                      <a:pt x="588" y="30"/>
                    </a:cubicBezTo>
                    <a:cubicBezTo>
                      <a:pt x="588" y="30"/>
                      <a:pt x="587" y="30"/>
                      <a:pt x="587" y="30"/>
                    </a:cubicBezTo>
                    <a:cubicBezTo>
                      <a:pt x="585" y="30"/>
                      <a:pt x="583" y="30"/>
                      <a:pt x="581" y="29"/>
                    </a:cubicBezTo>
                    <a:cubicBezTo>
                      <a:pt x="579" y="29"/>
                      <a:pt x="578" y="28"/>
                      <a:pt x="579" y="27"/>
                    </a:cubicBezTo>
                    <a:cubicBezTo>
                      <a:pt x="581" y="26"/>
                      <a:pt x="585" y="25"/>
                      <a:pt x="581" y="24"/>
                    </a:cubicBezTo>
                    <a:cubicBezTo>
                      <a:pt x="581" y="24"/>
                      <a:pt x="580" y="23"/>
                      <a:pt x="580" y="23"/>
                    </a:cubicBezTo>
                    <a:cubicBezTo>
                      <a:pt x="579" y="23"/>
                      <a:pt x="578" y="23"/>
                      <a:pt x="577" y="23"/>
                    </a:cubicBezTo>
                    <a:cubicBezTo>
                      <a:pt x="577" y="22"/>
                      <a:pt x="576" y="22"/>
                      <a:pt x="575" y="22"/>
                    </a:cubicBezTo>
                    <a:cubicBezTo>
                      <a:pt x="573" y="21"/>
                      <a:pt x="572" y="21"/>
                      <a:pt x="572" y="20"/>
                    </a:cubicBezTo>
                    <a:cubicBezTo>
                      <a:pt x="572" y="19"/>
                      <a:pt x="570" y="16"/>
                      <a:pt x="567" y="15"/>
                    </a:cubicBezTo>
                    <a:cubicBezTo>
                      <a:pt x="567" y="15"/>
                      <a:pt x="567" y="15"/>
                      <a:pt x="566" y="15"/>
                    </a:cubicBezTo>
                    <a:cubicBezTo>
                      <a:pt x="566" y="15"/>
                      <a:pt x="566" y="15"/>
                      <a:pt x="566" y="15"/>
                    </a:cubicBezTo>
                    <a:cubicBezTo>
                      <a:pt x="564" y="15"/>
                      <a:pt x="553" y="15"/>
                      <a:pt x="552" y="16"/>
                    </a:cubicBezTo>
                    <a:cubicBezTo>
                      <a:pt x="552" y="17"/>
                      <a:pt x="551" y="22"/>
                      <a:pt x="548" y="22"/>
                    </a:cubicBezTo>
                    <a:cubicBezTo>
                      <a:pt x="547" y="22"/>
                      <a:pt x="547" y="21"/>
                      <a:pt x="547" y="21"/>
                    </a:cubicBezTo>
                    <a:cubicBezTo>
                      <a:pt x="545" y="21"/>
                      <a:pt x="544" y="21"/>
                      <a:pt x="542" y="21"/>
                    </a:cubicBezTo>
                    <a:cubicBezTo>
                      <a:pt x="542" y="21"/>
                      <a:pt x="541" y="21"/>
                      <a:pt x="540" y="21"/>
                    </a:cubicBezTo>
                    <a:cubicBezTo>
                      <a:pt x="540" y="21"/>
                      <a:pt x="539" y="21"/>
                      <a:pt x="538" y="21"/>
                    </a:cubicBezTo>
                    <a:cubicBezTo>
                      <a:pt x="537" y="21"/>
                      <a:pt x="535" y="21"/>
                      <a:pt x="534" y="21"/>
                    </a:cubicBezTo>
                    <a:cubicBezTo>
                      <a:pt x="531" y="20"/>
                      <a:pt x="530" y="18"/>
                      <a:pt x="526" y="17"/>
                    </a:cubicBezTo>
                    <a:cubicBezTo>
                      <a:pt x="525" y="16"/>
                      <a:pt x="523" y="16"/>
                      <a:pt x="521" y="16"/>
                    </a:cubicBezTo>
                    <a:cubicBezTo>
                      <a:pt x="521" y="16"/>
                      <a:pt x="521" y="16"/>
                      <a:pt x="521" y="16"/>
                    </a:cubicBezTo>
                    <a:cubicBezTo>
                      <a:pt x="521" y="16"/>
                      <a:pt x="521" y="16"/>
                      <a:pt x="521" y="16"/>
                    </a:cubicBezTo>
                    <a:cubicBezTo>
                      <a:pt x="514" y="16"/>
                      <a:pt x="510" y="15"/>
                      <a:pt x="504" y="15"/>
                    </a:cubicBezTo>
                    <a:cubicBezTo>
                      <a:pt x="502" y="15"/>
                      <a:pt x="500" y="15"/>
                      <a:pt x="498" y="15"/>
                    </a:cubicBezTo>
                    <a:cubicBezTo>
                      <a:pt x="495" y="15"/>
                      <a:pt x="491" y="15"/>
                      <a:pt x="490" y="16"/>
                    </a:cubicBezTo>
                    <a:cubicBezTo>
                      <a:pt x="489" y="18"/>
                      <a:pt x="488" y="21"/>
                      <a:pt x="487" y="22"/>
                    </a:cubicBezTo>
                    <a:cubicBezTo>
                      <a:pt x="487" y="23"/>
                      <a:pt x="485" y="23"/>
                      <a:pt x="483" y="23"/>
                    </a:cubicBezTo>
                    <a:cubicBezTo>
                      <a:pt x="479" y="23"/>
                      <a:pt x="473" y="22"/>
                      <a:pt x="472" y="22"/>
                    </a:cubicBezTo>
                    <a:cubicBezTo>
                      <a:pt x="471" y="22"/>
                      <a:pt x="468" y="20"/>
                      <a:pt x="465" y="20"/>
                    </a:cubicBezTo>
                    <a:cubicBezTo>
                      <a:pt x="464" y="19"/>
                      <a:pt x="463" y="19"/>
                      <a:pt x="463" y="19"/>
                    </a:cubicBezTo>
                    <a:cubicBezTo>
                      <a:pt x="462" y="19"/>
                      <a:pt x="461" y="19"/>
                      <a:pt x="460" y="20"/>
                    </a:cubicBezTo>
                    <a:cubicBezTo>
                      <a:pt x="458" y="23"/>
                      <a:pt x="460" y="27"/>
                      <a:pt x="462" y="28"/>
                    </a:cubicBezTo>
                    <a:cubicBezTo>
                      <a:pt x="464" y="29"/>
                      <a:pt x="467" y="32"/>
                      <a:pt x="465" y="32"/>
                    </a:cubicBezTo>
                    <a:cubicBezTo>
                      <a:pt x="465" y="32"/>
                      <a:pt x="465" y="32"/>
                      <a:pt x="465" y="32"/>
                    </a:cubicBezTo>
                    <a:cubicBezTo>
                      <a:pt x="465" y="32"/>
                      <a:pt x="464" y="32"/>
                      <a:pt x="464" y="31"/>
                    </a:cubicBezTo>
                    <a:cubicBezTo>
                      <a:pt x="461" y="30"/>
                      <a:pt x="457" y="27"/>
                      <a:pt x="453" y="27"/>
                    </a:cubicBezTo>
                    <a:cubicBezTo>
                      <a:pt x="452" y="26"/>
                      <a:pt x="451" y="26"/>
                      <a:pt x="450" y="26"/>
                    </a:cubicBezTo>
                    <a:cubicBezTo>
                      <a:pt x="450" y="26"/>
                      <a:pt x="450" y="26"/>
                      <a:pt x="450" y="26"/>
                    </a:cubicBezTo>
                    <a:cubicBezTo>
                      <a:pt x="447" y="27"/>
                      <a:pt x="445" y="28"/>
                      <a:pt x="443" y="28"/>
                    </a:cubicBezTo>
                    <a:cubicBezTo>
                      <a:pt x="442" y="28"/>
                      <a:pt x="442" y="28"/>
                      <a:pt x="442" y="28"/>
                    </a:cubicBezTo>
                    <a:cubicBezTo>
                      <a:pt x="441" y="27"/>
                      <a:pt x="441" y="27"/>
                      <a:pt x="441" y="27"/>
                    </a:cubicBezTo>
                    <a:cubicBezTo>
                      <a:pt x="437" y="26"/>
                      <a:pt x="438" y="23"/>
                      <a:pt x="435" y="22"/>
                    </a:cubicBezTo>
                    <a:cubicBezTo>
                      <a:pt x="434" y="22"/>
                      <a:pt x="434" y="21"/>
                      <a:pt x="433" y="21"/>
                    </a:cubicBezTo>
                    <a:cubicBezTo>
                      <a:pt x="432" y="21"/>
                      <a:pt x="431" y="21"/>
                      <a:pt x="431" y="21"/>
                    </a:cubicBezTo>
                    <a:cubicBezTo>
                      <a:pt x="428" y="21"/>
                      <a:pt x="425" y="22"/>
                      <a:pt x="426" y="25"/>
                    </a:cubicBezTo>
                    <a:cubicBezTo>
                      <a:pt x="426" y="29"/>
                      <a:pt x="431" y="31"/>
                      <a:pt x="428" y="35"/>
                    </a:cubicBezTo>
                    <a:cubicBezTo>
                      <a:pt x="425" y="39"/>
                      <a:pt x="426" y="41"/>
                      <a:pt x="428" y="43"/>
                    </a:cubicBezTo>
                    <a:cubicBezTo>
                      <a:pt x="429" y="46"/>
                      <a:pt x="431" y="51"/>
                      <a:pt x="429" y="54"/>
                    </a:cubicBezTo>
                    <a:cubicBezTo>
                      <a:pt x="427" y="56"/>
                      <a:pt x="423" y="59"/>
                      <a:pt x="420" y="59"/>
                    </a:cubicBezTo>
                    <a:cubicBezTo>
                      <a:pt x="420" y="59"/>
                      <a:pt x="420" y="59"/>
                      <a:pt x="419" y="59"/>
                    </a:cubicBezTo>
                    <a:cubicBezTo>
                      <a:pt x="419" y="59"/>
                      <a:pt x="419" y="59"/>
                      <a:pt x="419" y="59"/>
                    </a:cubicBezTo>
                    <a:cubicBezTo>
                      <a:pt x="416" y="58"/>
                      <a:pt x="421" y="53"/>
                      <a:pt x="422" y="51"/>
                    </a:cubicBezTo>
                    <a:cubicBezTo>
                      <a:pt x="423" y="49"/>
                      <a:pt x="425" y="52"/>
                      <a:pt x="423" y="45"/>
                    </a:cubicBezTo>
                    <a:cubicBezTo>
                      <a:pt x="420" y="38"/>
                      <a:pt x="425" y="37"/>
                      <a:pt x="422" y="32"/>
                    </a:cubicBezTo>
                    <a:cubicBezTo>
                      <a:pt x="418" y="27"/>
                      <a:pt x="418" y="24"/>
                      <a:pt x="418" y="22"/>
                    </a:cubicBezTo>
                    <a:cubicBezTo>
                      <a:pt x="419" y="20"/>
                      <a:pt x="419" y="16"/>
                      <a:pt x="418" y="14"/>
                    </a:cubicBezTo>
                    <a:cubicBezTo>
                      <a:pt x="417" y="13"/>
                      <a:pt x="415" y="12"/>
                      <a:pt x="413" y="11"/>
                    </a:cubicBezTo>
                    <a:cubicBezTo>
                      <a:pt x="413" y="11"/>
                      <a:pt x="413" y="11"/>
                      <a:pt x="412" y="11"/>
                    </a:cubicBezTo>
                    <a:cubicBezTo>
                      <a:pt x="411" y="11"/>
                      <a:pt x="410" y="12"/>
                      <a:pt x="409" y="13"/>
                    </a:cubicBezTo>
                    <a:cubicBezTo>
                      <a:pt x="407" y="16"/>
                      <a:pt x="404" y="20"/>
                      <a:pt x="402" y="21"/>
                    </a:cubicBezTo>
                    <a:cubicBezTo>
                      <a:pt x="399" y="21"/>
                      <a:pt x="393" y="20"/>
                      <a:pt x="394" y="24"/>
                    </a:cubicBezTo>
                    <a:cubicBezTo>
                      <a:pt x="395" y="27"/>
                      <a:pt x="393" y="32"/>
                      <a:pt x="397" y="33"/>
                    </a:cubicBezTo>
                    <a:cubicBezTo>
                      <a:pt x="400" y="35"/>
                      <a:pt x="405" y="39"/>
                      <a:pt x="403" y="41"/>
                    </a:cubicBezTo>
                    <a:cubicBezTo>
                      <a:pt x="402" y="42"/>
                      <a:pt x="402" y="43"/>
                      <a:pt x="401" y="43"/>
                    </a:cubicBezTo>
                    <a:cubicBezTo>
                      <a:pt x="401" y="43"/>
                      <a:pt x="401" y="43"/>
                      <a:pt x="401" y="43"/>
                    </a:cubicBezTo>
                    <a:cubicBezTo>
                      <a:pt x="400" y="43"/>
                      <a:pt x="399" y="42"/>
                      <a:pt x="397" y="40"/>
                    </a:cubicBezTo>
                    <a:cubicBezTo>
                      <a:pt x="392" y="36"/>
                      <a:pt x="385" y="32"/>
                      <a:pt x="382" y="32"/>
                    </a:cubicBezTo>
                    <a:cubicBezTo>
                      <a:pt x="380" y="31"/>
                      <a:pt x="372" y="29"/>
                      <a:pt x="369" y="27"/>
                    </a:cubicBezTo>
                    <a:cubicBezTo>
                      <a:pt x="367" y="26"/>
                      <a:pt x="364" y="25"/>
                      <a:pt x="363" y="24"/>
                    </a:cubicBezTo>
                    <a:cubicBezTo>
                      <a:pt x="363" y="24"/>
                      <a:pt x="363" y="24"/>
                      <a:pt x="363" y="24"/>
                    </a:cubicBezTo>
                    <a:cubicBezTo>
                      <a:pt x="362" y="24"/>
                      <a:pt x="362" y="25"/>
                      <a:pt x="362" y="26"/>
                    </a:cubicBezTo>
                    <a:cubicBezTo>
                      <a:pt x="363" y="29"/>
                      <a:pt x="368" y="31"/>
                      <a:pt x="362" y="33"/>
                    </a:cubicBezTo>
                    <a:cubicBezTo>
                      <a:pt x="361" y="33"/>
                      <a:pt x="360" y="33"/>
                      <a:pt x="359" y="33"/>
                    </a:cubicBezTo>
                    <a:cubicBezTo>
                      <a:pt x="359" y="33"/>
                      <a:pt x="358" y="33"/>
                      <a:pt x="357" y="33"/>
                    </a:cubicBezTo>
                    <a:cubicBezTo>
                      <a:pt x="355" y="33"/>
                      <a:pt x="354" y="32"/>
                      <a:pt x="352" y="32"/>
                    </a:cubicBezTo>
                    <a:cubicBezTo>
                      <a:pt x="351" y="31"/>
                      <a:pt x="350" y="30"/>
                      <a:pt x="349" y="30"/>
                    </a:cubicBezTo>
                    <a:cubicBezTo>
                      <a:pt x="348" y="30"/>
                      <a:pt x="348" y="30"/>
                      <a:pt x="348" y="30"/>
                    </a:cubicBezTo>
                    <a:cubicBezTo>
                      <a:pt x="348" y="30"/>
                      <a:pt x="347" y="30"/>
                      <a:pt x="347" y="30"/>
                    </a:cubicBezTo>
                    <a:cubicBezTo>
                      <a:pt x="345" y="31"/>
                      <a:pt x="341" y="33"/>
                      <a:pt x="338" y="33"/>
                    </a:cubicBezTo>
                    <a:cubicBezTo>
                      <a:pt x="337" y="33"/>
                      <a:pt x="337" y="33"/>
                      <a:pt x="336" y="33"/>
                    </a:cubicBezTo>
                    <a:cubicBezTo>
                      <a:pt x="336" y="33"/>
                      <a:pt x="335" y="32"/>
                      <a:pt x="335" y="32"/>
                    </a:cubicBezTo>
                    <a:cubicBezTo>
                      <a:pt x="332" y="30"/>
                      <a:pt x="333" y="28"/>
                      <a:pt x="331" y="28"/>
                    </a:cubicBezTo>
                    <a:cubicBezTo>
                      <a:pt x="330" y="28"/>
                      <a:pt x="330" y="28"/>
                      <a:pt x="330" y="28"/>
                    </a:cubicBezTo>
                    <a:cubicBezTo>
                      <a:pt x="329" y="28"/>
                      <a:pt x="329" y="28"/>
                      <a:pt x="329" y="28"/>
                    </a:cubicBezTo>
                    <a:cubicBezTo>
                      <a:pt x="325" y="28"/>
                      <a:pt x="314" y="30"/>
                      <a:pt x="311" y="30"/>
                    </a:cubicBezTo>
                    <a:cubicBezTo>
                      <a:pt x="307" y="31"/>
                      <a:pt x="307" y="33"/>
                      <a:pt x="302" y="34"/>
                    </a:cubicBezTo>
                    <a:cubicBezTo>
                      <a:pt x="301" y="34"/>
                      <a:pt x="300" y="35"/>
                      <a:pt x="299" y="35"/>
                    </a:cubicBezTo>
                    <a:cubicBezTo>
                      <a:pt x="298" y="35"/>
                      <a:pt x="298" y="35"/>
                      <a:pt x="297" y="34"/>
                    </a:cubicBezTo>
                    <a:cubicBezTo>
                      <a:pt x="294" y="34"/>
                      <a:pt x="292" y="33"/>
                      <a:pt x="293" y="32"/>
                    </a:cubicBezTo>
                    <a:cubicBezTo>
                      <a:pt x="293" y="30"/>
                      <a:pt x="298" y="29"/>
                      <a:pt x="297" y="28"/>
                    </a:cubicBezTo>
                    <a:cubicBezTo>
                      <a:pt x="296" y="27"/>
                      <a:pt x="292" y="22"/>
                      <a:pt x="289" y="22"/>
                    </a:cubicBezTo>
                    <a:cubicBezTo>
                      <a:pt x="289" y="22"/>
                      <a:pt x="289" y="22"/>
                      <a:pt x="289" y="22"/>
                    </a:cubicBezTo>
                    <a:cubicBezTo>
                      <a:pt x="288" y="22"/>
                      <a:pt x="288" y="22"/>
                      <a:pt x="287" y="23"/>
                    </a:cubicBezTo>
                    <a:cubicBezTo>
                      <a:pt x="286" y="27"/>
                      <a:pt x="286" y="28"/>
                      <a:pt x="287" y="32"/>
                    </a:cubicBezTo>
                    <a:cubicBezTo>
                      <a:pt x="288" y="34"/>
                      <a:pt x="290" y="38"/>
                      <a:pt x="289" y="38"/>
                    </a:cubicBezTo>
                    <a:cubicBezTo>
                      <a:pt x="288" y="38"/>
                      <a:pt x="288" y="38"/>
                      <a:pt x="288" y="38"/>
                    </a:cubicBezTo>
                    <a:cubicBezTo>
                      <a:pt x="288" y="38"/>
                      <a:pt x="287" y="38"/>
                      <a:pt x="286" y="37"/>
                    </a:cubicBezTo>
                    <a:cubicBezTo>
                      <a:pt x="283" y="36"/>
                      <a:pt x="282" y="35"/>
                      <a:pt x="280" y="35"/>
                    </a:cubicBezTo>
                    <a:cubicBezTo>
                      <a:pt x="280" y="35"/>
                      <a:pt x="280" y="35"/>
                      <a:pt x="280" y="35"/>
                    </a:cubicBezTo>
                    <a:cubicBezTo>
                      <a:pt x="279" y="35"/>
                      <a:pt x="278" y="35"/>
                      <a:pt x="276" y="36"/>
                    </a:cubicBezTo>
                    <a:cubicBezTo>
                      <a:pt x="273" y="37"/>
                      <a:pt x="268" y="38"/>
                      <a:pt x="268" y="41"/>
                    </a:cubicBezTo>
                    <a:cubicBezTo>
                      <a:pt x="268" y="43"/>
                      <a:pt x="271" y="45"/>
                      <a:pt x="267" y="45"/>
                    </a:cubicBezTo>
                    <a:cubicBezTo>
                      <a:pt x="267" y="45"/>
                      <a:pt x="266" y="45"/>
                      <a:pt x="266" y="45"/>
                    </a:cubicBezTo>
                    <a:cubicBezTo>
                      <a:pt x="265" y="45"/>
                      <a:pt x="263" y="45"/>
                      <a:pt x="262" y="45"/>
                    </a:cubicBezTo>
                    <a:cubicBezTo>
                      <a:pt x="261" y="45"/>
                      <a:pt x="260" y="44"/>
                      <a:pt x="260" y="44"/>
                    </a:cubicBezTo>
                    <a:cubicBezTo>
                      <a:pt x="259" y="44"/>
                      <a:pt x="258" y="44"/>
                      <a:pt x="258" y="44"/>
                    </a:cubicBezTo>
                    <a:cubicBezTo>
                      <a:pt x="255" y="44"/>
                      <a:pt x="253" y="45"/>
                      <a:pt x="252" y="45"/>
                    </a:cubicBezTo>
                    <a:cubicBezTo>
                      <a:pt x="250" y="46"/>
                      <a:pt x="249" y="47"/>
                      <a:pt x="248" y="47"/>
                    </a:cubicBezTo>
                    <a:cubicBezTo>
                      <a:pt x="248" y="47"/>
                      <a:pt x="248" y="47"/>
                      <a:pt x="248" y="47"/>
                    </a:cubicBezTo>
                    <a:cubicBezTo>
                      <a:pt x="248" y="47"/>
                      <a:pt x="248" y="46"/>
                      <a:pt x="247" y="46"/>
                    </a:cubicBezTo>
                    <a:cubicBezTo>
                      <a:pt x="245" y="44"/>
                      <a:pt x="245" y="37"/>
                      <a:pt x="242" y="34"/>
                    </a:cubicBezTo>
                    <a:cubicBezTo>
                      <a:pt x="239" y="32"/>
                      <a:pt x="235" y="28"/>
                      <a:pt x="235" y="28"/>
                    </a:cubicBezTo>
                    <a:cubicBezTo>
                      <a:pt x="235" y="28"/>
                      <a:pt x="235" y="28"/>
                      <a:pt x="235" y="28"/>
                    </a:cubicBezTo>
                    <a:cubicBezTo>
                      <a:pt x="236" y="28"/>
                      <a:pt x="254" y="35"/>
                      <a:pt x="260" y="36"/>
                    </a:cubicBezTo>
                    <a:cubicBezTo>
                      <a:pt x="261" y="36"/>
                      <a:pt x="261" y="36"/>
                      <a:pt x="261" y="36"/>
                    </a:cubicBezTo>
                    <a:cubicBezTo>
                      <a:pt x="262" y="36"/>
                      <a:pt x="262" y="36"/>
                      <a:pt x="262" y="36"/>
                    </a:cubicBezTo>
                    <a:cubicBezTo>
                      <a:pt x="267" y="34"/>
                      <a:pt x="274" y="33"/>
                      <a:pt x="274" y="32"/>
                    </a:cubicBezTo>
                    <a:cubicBezTo>
                      <a:pt x="274" y="30"/>
                      <a:pt x="265" y="22"/>
                      <a:pt x="262" y="21"/>
                    </a:cubicBezTo>
                    <a:cubicBezTo>
                      <a:pt x="259" y="19"/>
                      <a:pt x="254" y="16"/>
                      <a:pt x="250" y="15"/>
                    </a:cubicBezTo>
                    <a:cubicBezTo>
                      <a:pt x="248" y="15"/>
                      <a:pt x="245" y="15"/>
                      <a:pt x="243" y="15"/>
                    </a:cubicBezTo>
                    <a:cubicBezTo>
                      <a:pt x="241" y="15"/>
                      <a:pt x="239" y="14"/>
                      <a:pt x="237" y="13"/>
                    </a:cubicBezTo>
                    <a:cubicBezTo>
                      <a:pt x="233" y="10"/>
                      <a:pt x="228" y="9"/>
                      <a:pt x="226" y="9"/>
                    </a:cubicBezTo>
                    <a:cubicBezTo>
                      <a:pt x="224" y="9"/>
                      <a:pt x="223" y="5"/>
                      <a:pt x="221" y="3"/>
                    </a:cubicBezTo>
                    <a:cubicBezTo>
                      <a:pt x="221" y="2"/>
                      <a:pt x="219" y="2"/>
                      <a:pt x="217" y="1"/>
                    </a:cubicBezTo>
                    <a:cubicBezTo>
                      <a:pt x="214" y="1"/>
                      <a:pt x="211" y="1"/>
                      <a:pt x="208" y="1"/>
                    </a:cubicBezTo>
                    <a:cubicBezTo>
                      <a:pt x="204" y="0"/>
                      <a:pt x="200" y="0"/>
                      <a:pt x="197" y="0"/>
                    </a:cubicBezTo>
                    <a:cubicBezTo>
                      <a:pt x="197" y="0"/>
                      <a:pt x="196" y="0"/>
                      <a:pt x="195"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46" name="Freeform 108"/>
              <p:cNvSpPr/>
              <p:nvPr/>
            </p:nvSpPr>
            <p:spPr bwMode="auto">
              <a:xfrm>
                <a:off x="6670675" y="5792788"/>
                <a:ext cx="131763" cy="192088"/>
              </a:xfrm>
              <a:custGeom>
                <a:gdLst>
                  <a:gd name="T0" fmla="*/ 27 w 35"/>
                  <a:gd name="T1" fmla="*/ 0 h 51"/>
                  <a:gd name="T2" fmla="*/ 27 w 35"/>
                  <a:gd name="T3" fmla="*/ 0 h 51"/>
                  <a:gd name="T4" fmla="*/ 25 w 35"/>
                  <a:gd name="T5" fmla="*/ 4 h 51"/>
                  <a:gd name="T6" fmla="*/ 21 w 35"/>
                  <a:gd name="T7" fmla="*/ 6 h 51"/>
                  <a:gd name="T8" fmla="*/ 18 w 35"/>
                  <a:gd name="T9" fmla="*/ 9 h 51"/>
                  <a:gd name="T10" fmla="*/ 14 w 35"/>
                  <a:gd name="T11" fmla="*/ 12 h 51"/>
                  <a:gd name="T12" fmla="*/ 14 w 35"/>
                  <a:gd name="T13" fmla="*/ 12 h 51"/>
                  <a:gd name="T14" fmla="*/ 14 w 35"/>
                  <a:gd name="T15" fmla="*/ 12 h 51"/>
                  <a:gd name="T16" fmla="*/ 6 w 35"/>
                  <a:gd name="T17" fmla="*/ 13 h 51"/>
                  <a:gd name="T18" fmla="*/ 4 w 35"/>
                  <a:gd name="T19" fmla="*/ 19 h 51"/>
                  <a:gd name="T20" fmla="*/ 6 w 35"/>
                  <a:gd name="T21" fmla="*/ 25 h 51"/>
                  <a:gd name="T22" fmla="*/ 5 w 35"/>
                  <a:gd name="T23" fmla="*/ 28 h 51"/>
                  <a:gd name="T24" fmla="*/ 0 w 35"/>
                  <a:gd name="T25" fmla="*/ 35 h 51"/>
                  <a:gd name="T26" fmla="*/ 3 w 35"/>
                  <a:gd name="T27" fmla="*/ 42 h 51"/>
                  <a:gd name="T28" fmla="*/ 6 w 35"/>
                  <a:gd name="T29" fmla="*/ 49 h 51"/>
                  <a:gd name="T30" fmla="*/ 12 w 35"/>
                  <a:gd name="T31" fmla="*/ 51 h 51"/>
                  <a:gd name="T32" fmla="*/ 13 w 35"/>
                  <a:gd name="T33" fmla="*/ 51 h 51"/>
                  <a:gd name="T34" fmla="*/ 14 w 35"/>
                  <a:gd name="T35" fmla="*/ 51 h 51"/>
                  <a:gd name="T36" fmla="*/ 19 w 35"/>
                  <a:gd name="T37" fmla="*/ 49 h 51"/>
                  <a:gd name="T38" fmla="*/ 28 w 35"/>
                  <a:gd name="T39" fmla="*/ 25 h 51"/>
                  <a:gd name="T40" fmla="*/ 31 w 35"/>
                  <a:gd name="T41" fmla="*/ 19 h 51"/>
                  <a:gd name="T42" fmla="*/ 30 w 35"/>
                  <a:gd name="T43" fmla="*/ 13 h 51"/>
                  <a:gd name="T44" fmla="*/ 30 w 35"/>
                  <a:gd name="T45" fmla="*/ 13 h 51"/>
                  <a:gd name="T46" fmla="*/ 30 w 35"/>
                  <a:gd name="T47" fmla="*/ 13 h 51"/>
                  <a:gd name="T48" fmla="*/ 33 w 35"/>
                  <a:gd name="T49" fmla="*/ 15 h 51"/>
                  <a:gd name="T50" fmla="*/ 34 w 35"/>
                  <a:gd name="T51" fmla="*/ 15 h 51"/>
                  <a:gd name="T52" fmla="*/ 33 w 35"/>
                  <a:gd name="T53" fmla="*/ 6 h 51"/>
                  <a:gd name="T54" fmla="*/ 27 w 35"/>
                  <a:gd name="T55" fmla="*/ 0 h 5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51">
                    <a:moveTo>
                      <a:pt x="27" y="0"/>
                    </a:moveTo>
                    <a:cubicBezTo>
                      <a:pt x="27" y="0"/>
                      <a:pt x="27" y="0"/>
                      <a:pt x="27" y="0"/>
                    </a:cubicBezTo>
                    <a:cubicBezTo>
                      <a:pt x="27" y="2"/>
                      <a:pt x="26" y="3"/>
                      <a:pt x="25" y="4"/>
                    </a:cubicBezTo>
                    <a:cubicBezTo>
                      <a:pt x="23" y="4"/>
                      <a:pt x="22" y="5"/>
                      <a:pt x="21" y="6"/>
                    </a:cubicBezTo>
                    <a:cubicBezTo>
                      <a:pt x="21" y="7"/>
                      <a:pt x="20" y="9"/>
                      <a:pt x="18" y="9"/>
                    </a:cubicBezTo>
                    <a:cubicBezTo>
                      <a:pt x="17" y="10"/>
                      <a:pt x="15" y="12"/>
                      <a:pt x="14" y="12"/>
                    </a:cubicBezTo>
                    <a:cubicBezTo>
                      <a:pt x="14" y="12"/>
                      <a:pt x="14" y="12"/>
                      <a:pt x="14" y="12"/>
                    </a:cubicBezTo>
                    <a:cubicBezTo>
                      <a:pt x="14" y="12"/>
                      <a:pt x="14" y="12"/>
                      <a:pt x="14" y="12"/>
                    </a:cubicBezTo>
                    <a:cubicBezTo>
                      <a:pt x="12" y="12"/>
                      <a:pt x="7" y="13"/>
                      <a:pt x="6" y="13"/>
                    </a:cubicBezTo>
                    <a:cubicBezTo>
                      <a:pt x="5" y="14"/>
                      <a:pt x="3" y="18"/>
                      <a:pt x="4" y="19"/>
                    </a:cubicBezTo>
                    <a:cubicBezTo>
                      <a:pt x="4" y="20"/>
                      <a:pt x="6" y="24"/>
                      <a:pt x="6" y="25"/>
                    </a:cubicBezTo>
                    <a:cubicBezTo>
                      <a:pt x="6" y="26"/>
                      <a:pt x="6" y="27"/>
                      <a:pt x="5" y="28"/>
                    </a:cubicBezTo>
                    <a:cubicBezTo>
                      <a:pt x="4" y="30"/>
                      <a:pt x="0" y="34"/>
                      <a:pt x="0" y="35"/>
                    </a:cubicBezTo>
                    <a:cubicBezTo>
                      <a:pt x="1" y="37"/>
                      <a:pt x="3" y="40"/>
                      <a:pt x="3" y="42"/>
                    </a:cubicBezTo>
                    <a:cubicBezTo>
                      <a:pt x="2" y="44"/>
                      <a:pt x="3" y="48"/>
                      <a:pt x="6" y="49"/>
                    </a:cubicBezTo>
                    <a:cubicBezTo>
                      <a:pt x="7" y="50"/>
                      <a:pt x="10" y="51"/>
                      <a:pt x="12" y="51"/>
                    </a:cubicBezTo>
                    <a:cubicBezTo>
                      <a:pt x="12" y="51"/>
                      <a:pt x="12" y="51"/>
                      <a:pt x="13" y="51"/>
                    </a:cubicBezTo>
                    <a:cubicBezTo>
                      <a:pt x="13" y="51"/>
                      <a:pt x="13" y="51"/>
                      <a:pt x="14" y="51"/>
                    </a:cubicBezTo>
                    <a:cubicBezTo>
                      <a:pt x="15" y="51"/>
                      <a:pt x="18" y="51"/>
                      <a:pt x="19" y="49"/>
                    </a:cubicBezTo>
                    <a:cubicBezTo>
                      <a:pt x="19" y="47"/>
                      <a:pt x="28" y="27"/>
                      <a:pt x="28" y="25"/>
                    </a:cubicBezTo>
                    <a:cubicBezTo>
                      <a:pt x="28" y="23"/>
                      <a:pt x="31" y="21"/>
                      <a:pt x="31" y="19"/>
                    </a:cubicBezTo>
                    <a:cubicBezTo>
                      <a:pt x="31" y="17"/>
                      <a:pt x="30" y="13"/>
                      <a:pt x="30" y="13"/>
                    </a:cubicBezTo>
                    <a:cubicBezTo>
                      <a:pt x="30" y="13"/>
                      <a:pt x="30" y="13"/>
                      <a:pt x="30" y="13"/>
                    </a:cubicBezTo>
                    <a:cubicBezTo>
                      <a:pt x="30" y="13"/>
                      <a:pt x="30" y="13"/>
                      <a:pt x="30" y="13"/>
                    </a:cubicBezTo>
                    <a:cubicBezTo>
                      <a:pt x="31" y="13"/>
                      <a:pt x="32" y="15"/>
                      <a:pt x="33" y="15"/>
                    </a:cubicBezTo>
                    <a:cubicBezTo>
                      <a:pt x="34" y="15"/>
                      <a:pt x="34" y="15"/>
                      <a:pt x="34" y="15"/>
                    </a:cubicBezTo>
                    <a:cubicBezTo>
                      <a:pt x="35" y="13"/>
                      <a:pt x="34" y="8"/>
                      <a:pt x="33" y="6"/>
                    </a:cubicBezTo>
                    <a:cubicBezTo>
                      <a:pt x="31" y="4"/>
                      <a:pt x="28" y="0"/>
                      <a:pt x="27"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47" name="Freeform 109"/>
              <p:cNvSpPr/>
              <p:nvPr/>
            </p:nvSpPr>
            <p:spPr bwMode="auto">
              <a:xfrm>
                <a:off x="7308850" y="5589588"/>
                <a:ext cx="38100" cy="52388"/>
              </a:xfrm>
              <a:custGeom>
                <a:gdLst>
                  <a:gd name="T0" fmla="*/ 2 w 10"/>
                  <a:gd name="T1" fmla="*/ 0 h 14"/>
                  <a:gd name="T2" fmla="*/ 2 w 10"/>
                  <a:gd name="T3" fmla="*/ 0 h 14"/>
                  <a:gd name="T4" fmla="*/ 0 w 10"/>
                  <a:gd name="T5" fmla="*/ 6 h 14"/>
                  <a:gd name="T6" fmla="*/ 4 w 10"/>
                  <a:gd name="T7" fmla="*/ 14 h 14"/>
                  <a:gd name="T8" fmla="*/ 5 w 10"/>
                  <a:gd name="T9" fmla="*/ 14 h 14"/>
                  <a:gd name="T10" fmla="*/ 8 w 10"/>
                  <a:gd name="T11" fmla="*/ 14 h 14"/>
                  <a:gd name="T12" fmla="*/ 10 w 10"/>
                  <a:gd name="T13" fmla="*/ 12 h 14"/>
                  <a:gd name="T14" fmla="*/ 8 w 10"/>
                  <a:gd name="T15" fmla="*/ 6 h 14"/>
                  <a:gd name="T16" fmla="*/ 3 w 10"/>
                  <a:gd name="T17" fmla="*/ 0 h 14"/>
                  <a:gd name="T18" fmla="*/ 2 w 10"/>
                  <a:gd name="T19" fmla="*/ 0 h 1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4">
                    <a:moveTo>
                      <a:pt x="2" y="0"/>
                    </a:moveTo>
                    <a:cubicBezTo>
                      <a:pt x="2" y="0"/>
                      <a:pt x="2" y="0"/>
                      <a:pt x="2" y="0"/>
                    </a:cubicBezTo>
                    <a:cubicBezTo>
                      <a:pt x="1" y="2"/>
                      <a:pt x="0" y="4"/>
                      <a:pt x="0" y="6"/>
                    </a:cubicBezTo>
                    <a:cubicBezTo>
                      <a:pt x="1" y="8"/>
                      <a:pt x="2" y="13"/>
                      <a:pt x="4" y="14"/>
                    </a:cubicBezTo>
                    <a:cubicBezTo>
                      <a:pt x="5" y="14"/>
                      <a:pt x="5" y="14"/>
                      <a:pt x="5" y="14"/>
                    </a:cubicBezTo>
                    <a:cubicBezTo>
                      <a:pt x="6" y="14"/>
                      <a:pt x="7" y="14"/>
                      <a:pt x="8" y="14"/>
                    </a:cubicBezTo>
                    <a:cubicBezTo>
                      <a:pt x="9" y="14"/>
                      <a:pt x="10" y="14"/>
                      <a:pt x="10" y="12"/>
                    </a:cubicBezTo>
                    <a:cubicBezTo>
                      <a:pt x="10" y="9"/>
                      <a:pt x="10" y="9"/>
                      <a:pt x="8" y="6"/>
                    </a:cubicBezTo>
                    <a:cubicBezTo>
                      <a:pt x="7" y="3"/>
                      <a:pt x="4" y="0"/>
                      <a:pt x="3" y="0"/>
                    </a:cubicBezTo>
                    <a:cubicBezTo>
                      <a:pt x="2" y="0"/>
                      <a:pt x="2" y="0"/>
                      <a:pt x="2"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48" name="Freeform 110"/>
              <p:cNvSpPr/>
              <p:nvPr/>
            </p:nvSpPr>
            <p:spPr bwMode="auto">
              <a:xfrm>
                <a:off x="7583488" y="5721350"/>
                <a:ext cx="192088" cy="214313"/>
              </a:xfrm>
              <a:custGeom>
                <a:gdLst>
                  <a:gd name="T0" fmla="*/ 1 w 51"/>
                  <a:gd name="T1" fmla="*/ 0 h 57"/>
                  <a:gd name="T2" fmla="*/ 5 w 51"/>
                  <a:gd name="T3" fmla="*/ 7 h 57"/>
                  <a:gd name="T4" fmla="*/ 11 w 51"/>
                  <a:gd name="T5" fmla="*/ 14 h 57"/>
                  <a:gd name="T6" fmla="*/ 16 w 51"/>
                  <a:gd name="T7" fmla="*/ 20 h 57"/>
                  <a:gd name="T8" fmla="*/ 22 w 51"/>
                  <a:gd name="T9" fmla="*/ 28 h 57"/>
                  <a:gd name="T10" fmla="*/ 27 w 51"/>
                  <a:gd name="T11" fmla="*/ 37 h 57"/>
                  <a:gd name="T12" fmla="*/ 38 w 51"/>
                  <a:gd name="T13" fmla="*/ 50 h 57"/>
                  <a:gd name="T14" fmla="*/ 48 w 51"/>
                  <a:gd name="T15" fmla="*/ 57 h 57"/>
                  <a:gd name="T16" fmla="*/ 49 w 51"/>
                  <a:gd name="T17" fmla="*/ 57 h 57"/>
                  <a:gd name="T18" fmla="*/ 49 w 51"/>
                  <a:gd name="T19" fmla="*/ 57 h 57"/>
                  <a:gd name="T20" fmla="*/ 51 w 51"/>
                  <a:gd name="T21" fmla="*/ 52 h 57"/>
                  <a:gd name="T22" fmla="*/ 50 w 51"/>
                  <a:gd name="T23" fmla="*/ 46 h 57"/>
                  <a:gd name="T24" fmla="*/ 46 w 51"/>
                  <a:gd name="T25" fmla="*/ 41 h 57"/>
                  <a:gd name="T26" fmla="*/ 40 w 51"/>
                  <a:gd name="T27" fmla="*/ 36 h 57"/>
                  <a:gd name="T28" fmla="*/ 37 w 51"/>
                  <a:gd name="T29" fmla="*/ 31 h 57"/>
                  <a:gd name="T30" fmla="*/ 32 w 51"/>
                  <a:gd name="T31" fmla="*/ 26 h 57"/>
                  <a:gd name="T32" fmla="*/ 26 w 51"/>
                  <a:gd name="T33" fmla="*/ 20 h 57"/>
                  <a:gd name="T34" fmla="*/ 19 w 51"/>
                  <a:gd name="T35" fmla="*/ 15 h 57"/>
                  <a:gd name="T36" fmla="*/ 12 w 51"/>
                  <a:gd name="T37" fmla="*/ 6 h 57"/>
                  <a:gd name="T38" fmla="*/ 9 w 51"/>
                  <a:gd name="T39" fmla="*/ 3 h 57"/>
                  <a:gd name="T40" fmla="*/ 8 w 51"/>
                  <a:gd name="T41" fmla="*/ 3 h 57"/>
                  <a:gd name="T42" fmla="*/ 7 w 51"/>
                  <a:gd name="T43" fmla="*/ 3 h 57"/>
                  <a:gd name="T44" fmla="*/ 6 w 51"/>
                  <a:gd name="T45" fmla="*/ 3 h 57"/>
                  <a:gd name="T46" fmla="*/ 1 w 51"/>
                  <a:gd name="T47" fmla="*/ 0 h 57"/>
                  <a:gd name="T48" fmla="*/ 1 w 51"/>
                  <a:gd name="T49" fmla="*/ 0 h 57"/>
                  <a:gd name="T50" fmla="*/ 1 w 51"/>
                  <a:gd name="T51" fmla="*/ 0 h 5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57">
                    <a:moveTo>
                      <a:pt x="1" y="0"/>
                    </a:moveTo>
                    <a:cubicBezTo>
                      <a:pt x="0" y="0"/>
                      <a:pt x="2" y="5"/>
                      <a:pt x="5" y="7"/>
                    </a:cubicBezTo>
                    <a:cubicBezTo>
                      <a:pt x="8" y="10"/>
                      <a:pt x="9" y="12"/>
                      <a:pt x="11" y="14"/>
                    </a:cubicBezTo>
                    <a:cubicBezTo>
                      <a:pt x="12" y="15"/>
                      <a:pt x="15" y="17"/>
                      <a:pt x="16" y="20"/>
                    </a:cubicBezTo>
                    <a:cubicBezTo>
                      <a:pt x="17" y="23"/>
                      <a:pt x="19" y="26"/>
                      <a:pt x="22" y="28"/>
                    </a:cubicBezTo>
                    <a:cubicBezTo>
                      <a:pt x="25" y="31"/>
                      <a:pt x="26" y="34"/>
                      <a:pt x="27" y="37"/>
                    </a:cubicBezTo>
                    <a:cubicBezTo>
                      <a:pt x="29" y="40"/>
                      <a:pt x="34" y="46"/>
                      <a:pt x="38" y="50"/>
                    </a:cubicBezTo>
                    <a:cubicBezTo>
                      <a:pt x="42" y="54"/>
                      <a:pt x="46" y="55"/>
                      <a:pt x="48" y="57"/>
                    </a:cubicBezTo>
                    <a:cubicBezTo>
                      <a:pt x="49" y="57"/>
                      <a:pt x="49" y="57"/>
                      <a:pt x="49" y="57"/>
                    </a:cubicBezTo>
                    <a:cubicBezTo>
                      <a:pt x="49" y="57"/>
                      <a:pt x="49" y="57"/>
                      <a:pt x="49" y="57"/>
                    </a:cubicBezTo>
                    <a:cubicBezTo>
                      <a:pt x="51" y="57"/>
                      <a:pt x="51" y="54"/>
                      <a:pt x="51" y="52"/>
                    </a:cubicBezTo>
                    <a:cubicBezTo>
                      <a:pt x="51" y="49"/>
                      <a:pt x="51" y="48"/>
                      <a:pt x="50" y="46"/>
                    </a:cubicBezTo>
                    <a:cubicBezTo>
                      <a:pt x="50" y="43"/>
                      <a:pt x="46" y="43"/>
                      <a:pt x="46" y="41"/>
                    </a:cubicBezTo>
                    <a:cubicBezTo>
                      <a:pt x="45" y="39"/>
                      <a:pt x="42" y="37"/>
                      <a:pt x="40" y="36"/>
                    </a:cubicBezTo>
                    <a:cubicBezTo>
                      <a:pt x="38" y="35"/>
                      <a:pt x="38" y="33"/>
                      <a:pt x="37" y="31"/>
                    </a:cubicBezTo>
                    <a:cubicBezTo>
                      <a:pt x="36" y="28"/>
                      <a:pt x="34" y="27"/>
                      <a:pt x="32" y="26"/>
                    </a:cubicBezTo>
                    <a:cubicBezTo>
                      <a:pt x="30" y="24"/>
                      <a:pt x="27" y="23"/>
                      <a:pt x="26" y="20"/>
                    </a:cubicBezTo>
                    <a:cubicBezTo>
                      <a:pt x="24" y="18"/>
                      <a:pt x="20" y="16"/>
                      <a:pt x="19" y="15"/>
                    </a:cubicBezTo>
                    <a:cubicBezTo>
                      <a:pt x="18" y="13"/>
                      <a:pt x="13" y="8"/>
                      <a:pt x="12" y="6"/>
                    </a:cubicBezTo>
                    <a:cubicBezTo>
                      <a:pt x="11" y="4"/>
                      <a:pt x="10" y="4"/>
                      <a:pt x="9" y="3"/>
                    </a:cubicBezTo>
                    <a:cubicBezTo>
                      <a:pt x="8" y="3"/>
                      <a:pt x="8" y="3"/>
                      <a:pt x="8" y="3"/>
                    </a:cubicBezTo>
                    <a:cubicBezTo>
                      <a:pt x="7" y="3"/>
                      <a:pt x="7" y="3"/>
                      <a:pt x="7" y="3"/>
                    </a:cubicBezTo>
                    <a:cubicBezTo>
                      <a:pt x="6" y="3"/>
                      <a:pt x="6" y="3"/>
                      <a:pt x="6" y="3"/>
                    </a:cubicBezTo>
                    <a:cubicBezTo>
                      <a:pt x="6" y="2"/>
                      <a:pt x="2" y="1"/>
                      <a:pt x="1" y="0"/>
                    </a:cubicBezTo>
                    <a:cubicBezTo>
                      <a:pt x="1" y="0"/>
                      <a:pt x="1" y="0"/>
                      <a:pt x="1" y="0"/>
                    </a:cubicBezTo>
                    <a:cubicBezTo>
                      <a:pt x="1" y="0"/>
                      <a:pt x="1" y="0"/>
                      <a:pt x="1"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49" name="Freeform 111"/>
              <p:cNvSpPr/>
              <p:nvPr/>
            </p:nvSpPr>
            <p:spPr bwMode="auto">
              <a:xfrm>
                <a:off x="7823200" y="5837238"/>
                <a:ext cx="177800" cy="128588"/>
              </a:xfrm>
              <a:custGeom>
                <a:gdLst>
                  <a:gd name="T0" fmla="*/ 38 w 47"/>
                  <a:gd name="T1" fmla="*/ 0 h 34"/>
                  <a:gd name="T2" fmla="*/ 33 w 47"/>
                  <a:gd name="T3" fmla="*/ 1 h 34"/>
                  <a:gd name="T4" fmla="*/ 28 w 47"/>
                  <a:gd name="T5" fmla="*/ 3 h 34"/>
                  <a:gd name="T6" fmla="*/ 21 w 47"/>
                  <a:gd name="T7" fmla="*/ 5 h 34"/>
                  <a:gd name="T8" fmla="*/ 18 w 47"/>
                  <a:gd name="T9" fmla="*/ 5 h 34"/>
                  <a:gd name="T10" fmla="*/ 16 w 47"/>
                  <a:gd name="T11" fmla="*/ 5 h 34"/>
                  <a:gd name="T12" fmla="*/ 14 w 47"/>
                  <a:gd name="T13" fmla="*/ 5 h 34"/>
                  <a:gd name="T14" fmla="*/ 13 w 47"/>
                  <a:gd name="T15" fmla="*/ 5 h 34"/>
                  <a:gd name="T16" fmla="*/ 9 w 47"/>
                  <a:gd name="T17" fmla="*/ 8 h 34"/>
                  <a:gd name="T18" fmla="*/ 8 w 47"/>
                  <a:gd name="T19" fmla="*/ 8 h 34"/>
                  <a:gd name="T20" fmla="*/ 4 w 47"/>
                  <a:gd name="T21" fmla="*/ 5 h 34"/>
                  <a:gd name="T22" fmla="*/ 4 w 47"/>
                  <a:gd name="T23" fmla="*/ 5 h 34"/>
                  <a:gd name="T24" fmla="*/ 3 w 47"/>
                  <a:gd name="T25" fmla="*/ 5 h 34"/>
                  <a:gd name="T26" fmla="*/ 0 w 47"/>
                  <a:gd name="T27" fmla="*/ 6 h 34"/>
                  <a:gd name="T28" fmla="*/ 1 w 47"/>
                  <a:gd name="T29" fmla="*/ 11 h 34"/>
                  <a:gd name="T30" fmla="*/ 5 w 47"/>
                  <a:gd name="T31" fmla="*/ 17 h 34"/>
                  <a:gd name="T32" fmla="*/ 7 w 47"/>
                  <a:gd name="T33" fmla="*/ 23 h 34"/>
                  <a:gd name="T34" fmla="*/ 12 w 47"/>
                  <a:gd name="T35" fmla="*/ 26 h 34"/>
                  <a:gd name="T36" fmla="*/ 15 w 47"/>
                  <a:gd name="T37" fmla="*/ 27 h 34"/>
                  <a:gd name="T38" fmla="*/ 16 w 47"/>
                  <a:gd name="T39" fmla="*/ 27 h 34"/>
                  <a:gd name="T40" fmla="*/ 24 w 47"/>
                  <a:gd name="T41" fmla="*/ 31 h 34"/>
                  <a:gd name="T42" fmla="*/ 29 w 47"/>
                  <a:gd name="T43" fmla="*/ 34 h 34"/>
                  <a:gd name="T44" fmla="*/ 31 w 47"/>
                  <a:gd name="T45" fmla="*/ 34 h 34"/>
                  <a:gd name="T46" fmla="*/ 32 w 47"/>
                  <a:gd name="T47" fmla="*/ 34 h 34"/>
                  <a:gd name="T48" fmla="*/ 35 w 47"/>
                  <a:gd name="T49" fmla="*/ 31 h 34"/>
                  <a:gd name="T50" fmla="*/ 38 w 47"/>
                  <a:gd name="T51" fmla="*/ 28 h 34"/>
                  <a:gd name="T52" fmla="*/ 41 w 47"/>
                  <a:gd name="T53" fmla="*/ 24 h 34"/>
                  <a:gd name="T54" fmla="*/ 42 w 47"/>
                  <a:gd name="T55" fmla="*/ 24 h 34"/>
                  <a:gd name="T56" fmla="*/ 45 w 47"/>
                  <a:gd name="T57" fmla="*/ 24 h 34"/>
                  <a:gd name="T58" fmla="*/ 45 w 47"/>
                  <a:gd name="T59" fmla="*/ 24 h 34"/>
                  <a:gd name="T60" fmla="*/ 42 w 47"/>
                  <a:gd name="T61" fmla="*/ 19 h 34"/>
                  <a:gd name="T62" fmla="*/ 41 w 47"/>
                  <a:gd name="T63" fmla="*/ 15 h 34"/>
                  <a:gd name="T64" fmla="*/ 43 w 47"/>
                  <a:gd name="T65" fmla="*/ 11 h 34"/>
                  <a:gd name="T66" fmla="*/ 46 w 47"/>
                  <a:gd name="T67" fmla="*/ 8 h 34"/>
                  <a:gd name="T68" fmla="*/ 43 w 47"/>
                  <a:gd name="T69" fmla="*/ 5 h 34"/>
                  <a:gd name="T70" fmla="*/ 39 w 47"/>
                  <a:gd name="T71" fmla="*/ 0 h 34"/>
                  <a:gd name="T72" fmla="*/ 39 w 47"/>
                  <a:gd name="T73" fmla="*/ 0 h 34"/>
                  <a:gd name="T74" fmla="*/ 38 w 47"/>
                  <a:gd name="T75" fmla="*/ 0 h 3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34">
                    <a:moveTo>
                      <a:pt x="38" y="0"/>
                    </a:moveTo>
                    <a:cubicBezTo>
                      <a:pt x="37" y="0"/>
                      <a:pt x="34" y="1"/>
                      <a:pt x="33" y="1"/>
                    </a:cubicBezTo>
                    <a:cubicBezTo>
                      <a:pt x="32" y="1"/>
                      <a:pt x="30" y="3"/>
                      <a:pt x="28" y="3"/>
                    </a:cubicBezTo>
                    <a:cubicBezTo>
                      <a:pt x="27" y="4"/>
                      <a:pt x="23" y="4"/>
                      <a:pt x="21" y="5"/>
                    </a:cubicBezTo>
                    <a:cubicBezTo>
                      <a:pt x="20" y="5"/>
                      <a:pt x="19" y="5"/>
                      <a:pt x="18" y="5"/>
                    </a:cubicBezTo>
                    <a:cubicBezTo>
                      <a:pt x="17" y="5"/>
                      <a:pt x="16" y="5"/>
                      <a:pt x="16" y="5"/>
                    </a:cubicBezTo>
                    <a:cubicBezTo>
                      <a:pt x="15" y="5"/>
                      <a:pt x="14" y="5"/>
                      <a:pt x="14" y="5"/>
                    </a:cubicBezTo>
                    <a:cubicBezTo>
                      <a:pt x="13" y="5"/>
                      <a:pt x="13" y="5"/>
                      <a:pt x="13" y="5"/>
                    </a:cubicBezTo>
                    <a:cubicBezTo>
                      <a:pt x="10" y="6"/>
                      <a:pt x="10" y="7"/>
                      <a:pt x="9" y="8"/>
                    </a:cubicBezTo>
                    <a:cubicBezTo>
                      <a:pt x="8" y="8"/>
                      <a:pt x="8" y="8"/>
                      <a:pt x="8" y="8"/>
                    </a:cubicBezTo>
                    <a:cubicBezTo>
                      <a:pt x="7" y="8"/>
                      <a:pt x="4" y="5"/>
                      <a:pt x="4" y="5"/>
                    </a:cubicBezTo>
                    <a:cubicBezTo>
                      <a:pt x="4" y="5"/>
                      <a:pt x="4" y="5"/>
                      <a:pt x="4" y="5"/>
                    </a:cubicBezTo>
                    <a:cubicBezTo>
                      <a:pt x="3" y="5"/>
                      <a:pt x="3" y="5"/>
                      <a:pt x="3" y="5"/>
                    </a:cubicBezTo>
                    <a:cubicBezTo>
                      <a:pt x="2" y="5"/>
                      <a:pt x="1" y="5"/>
                      <a:pt x="0" y="6"/>
                    </a:cubicBezTo>
                    <a:cubicBezTo>
                      <a:pt x="0" y="6"/>
                      <a:pt x="2" y="11"/>
                      <a:pt x="1" y="11"/>
                    </a:cubicBezTo>
                    <a:cubicBezTo>
                      <a:pt x="1" y="12"/>
                      <a:pt x="2" y="15"/>
                      <a:pt x="5" y="17"/>
                    </a:cubicBezTo>
                    <a:cubicBezTo>
                      <a:pt x="8" y="19"/>
                      <a:pt x="6" y="21"/>
                      <a:pt x="7" y="23"/>
                    </a:cubicBezTo>
                    <a:cubicBezTo>
                      <a:pt x="7" y="24"/>
                      <a:pt x="10" y="25"/>
                      <a:pt x="12" y="26"/>
                    </a:cubicBezTo>
                    <a:cubicBezTo>
                      <a:pt x="13" y="26"/>
                      <a:pt x="15" y="27"/>
                      <a:pt x="15" y="27"/>
                    </a:cubicBezTo>
                    <a:cubicBezTo>
                      <a:pt x="16" y="27"/>
                      <a:pt x="16" y="27"/>
                      <a:pt x="16" y="27"/>
                    </a:cubicBezTo>
                    <a:cubicBezTo>
                      <a:pt x="19" y="28"/>
                      <a:pt x="22" y="30"/>
                      <a:pt x="24" y="31"/>
                    </a:cubicBezTo>
                    <a:cubicBezTo>
                      <a:pt x="25" y="32"/>
                      <a:pt x="27" y="33"/>
                      <a:pt x="29" y="34"/>
                    </a:cubicBezTo>
                    <a:cubicBezTo>
                      <a:pt x="30" y="34"/>
                      <a:pt x="30" y="34"/>
                      <a:pt x="31" y="34"/>
                    </a:cubicBezTo>
                    <a:cubicBezTo>
                      <a:pt x="31" y="34"/>
                      <a:pt x="32" y="34"/>
                      <a:pt x="32" y="34"/>
                    </a:cubicBezTo>
                    <a:cubicBezTo>
                      <a:pt x="34" y="34"/>
                      <a:pt x="35" y="33"/>
                      <a:pt x="35" y="31"/>
                    </a:cubicBezTo>
                    <a:cubicBezTo>
                      <a:pt x="34" y="30"/>
                      <a:pt x="36" y="29"/>
                      <a:pt x="38" y="28"/>
                    </a:cubicBezTo>
                    <a:cubicBezTo>
                      <a:pt x="40" y="28"/>
                      <a:pt x="41" y="26"/>
                      <a:pt x="41" y="24"/>
                    </a:cubicBezTo>
                    <a:cubicBezTo>
                      <a:pt x="41" y="24"/>
                      <a:pt x="42" y="24"/>
                      <a:pt x="42" y="24"/>
                    </a:cubicBezTo>
                    <a:cubicBezTo>
                      <a:pt x="43" y="24"/>
                      <a:pt x="45" y="24"/>
                      <a:pt x="45" y="24"/>
                    </a:cubicBezTo>
                    <a:cubicBezTo>
                      <a:pt x="45" y="24"/>
                      <a:pt x="45" y="24"/>
                      <a:pt x="45" y="24"/>
                    </a:cubicBezTo>
                    <a:cubicBezTo>
                      <a:pt x="46" y="24"/>
                      <a:pt x="44" y="21"/>
                      <a:pt x="42" y="19"/>
                    </a:cubicBezTo>
                    <a:cubicBezTo>
                      <a:pt x="40" y="16"/>
                      <a:pt x="40" y="15"/>
                      <a:pt x="41" y="15"/>
                    </a:cubicBezTo>
                    <a:cubicBezTo>
                      <a:pt x="42" y="15"/>
                      <a:pt x="42" y="12"/>
                      <a:pt x="43" y="11"/>
                    </a:cubicBezTo>
                    <a:cubicBezTo>
                      <a:pt x="43" y="9"/>
                      <a:pt x="47" y="10"/>
                      <a:pt x="46" y="8"/>
                    </a:cubicBezTo>
                    <a:cubicBezTo>
                      <a:pt x="46" y="7"/>
                      <a:pt x="45" y="6"/>
                      <a:pt x="43" y="5"/>
                    </a:cubicBezTo>
                    <a:cubicBezTo>
                      <a:pt x="41" y="5"/>
                      <a:pt x="40" y="1"/>
                      <a:pt x="39" y="0"/>
                    </a:cubicBezTo>
                    <a:cubicBezTo>
                      <a:pt x="39" y="0"/>
                      <a:pt x="39" y="0"/>
                      <a:pt x="39" y="0"/>
                    </a:cubicBezTo>
                    <a:cubicBezTo>
                      <a:pt x="39" y="0"/>
                      <a:pt x="38" y="0"/>
                      <a:pt x="38"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50" name="Freeform 112"/>
              <p:cNvSpPr/>
              <p:nvPr/>
            </p:nvSpPr>
            <p:spPr bwMode="auto">
              <a:xfrm>
                <a:off x="7762875" y="5938838"/>
                <a:ext cx="177800" cy="95250"/>
              </a:xfrm>
              <a:custGeom>
                <a:gdLst>
                  <a:gd name="T0" fmla="*/ 6 w 47"/>
                  <a:gd name="T1" fmla="*/ 0 h 25"/>
                  <a:gd name="T2" fmla="*/ 0 w 47"/>
                  <a:gd name="T3" fmla="*/ 2 h 25"/>
                  <a:gd name="T4" fmla="*/ 6 w 47"/>
                  <a:gd name="T5" fmla="*/ 7 h 25"/>
                  <a:gd name="T6" fmla="*/ 9 w 47"/>
                  <a:gd name="T7" fmla="*/ 9 h 25"/>
                  <a:gd name="T8" fmla="*/ 16 w 47"/>
                  <a:gd name="T9" fmla="*/ 10 h 25"/>
                  <a:gd name="T10" fmla="*/ 18 w 47"/>
                  <a:gd name="T11" fmla="*/ 11 h 25"/>
                  <a:gd name="T12" fmla="*/ 23 w 47"/>
                  <a:gd name="T13" fmla="*/ 15 h 25"/>
                  <a:gd name="T14" fmla="*/ 27 w 47"/>
                  <a:gd name="T15" fmla="*/ 17 h 25"/>
                  <a:gd name="T16" fmla="*/ 30 w 47"/>
                  <a:gd name="T17" fmla="*/ 18 h 25"/>
                  <a:gd name="T18" fmla="*/ 33 w 47"/>
                  <a:gd name="T19" fmla="*/ 19 h 25"/>
                  <a:gd name="T20" fmla="*/ 34 w 47"/>
                  <a:gd name="T21" fmla="*/ 19 h 25"/>
                  <a:gd name="T22" fmla="*/ 46 w 47"/>
                  <a:gd name="T23" fmla="*/ 25 h 25"/>
                  <a:gd name="T24" fmla="*/ 46 w 47"/>
                  <a:gd name="T25" fmla="*/ 25 h 25"/>
                  <a:gd name="T26" fmla="*/ 47 w 47"/>
                  <a:gd name="T27" fmla="*/ 25 h 25"/>
                  <a:gd name="T28" fmla="*/ 44 w 47"/>
                  <a:gd name="T29" fmla="*/ 21 h 25"/>
                  <a:gd name="T30" fmla="*/ 36 w 47"/>
                  <a:gd name="T31" fmla="*/ 17 h 25"/>
                  <a:gd name="T32" fmla="*/ 29 w 47"/>
                  <a:gd name="T33" fmla="*/ 12 h 25"/>
                  <a:gd name="T34" fmla="*/ 27 w 47"/>
                  <a:gd name="T35" fmla="*/ 10 h 25"/>
                  <a:gd name="T36" fmla="*/ 25 w 47"/>
                  <a:gd name="T37" fmla="*/ 10 h 25"/>
                  <a:gd name="T38" fmla="*/ 24 w 47"/>
                  <a:gd name="T39" fmla="*/ 10 h 25"/>
                  <a:gd name="T40" fmla="*/ 23 w 47"/>
                  <a:gd name="T41" fmla="*/ 10 h 25"/>
                  <a:gd name="T42" fmla="*/ 23 w 47"/>
                  <a:gd name="T43" fmla="*/ 10 h 25"/>
                  <a:gd name="T44" fmla="*/ 21 w 47"/>
                  <a:gd name="T45" fmla="*/ 10 h 25"/>
                  <a:gd name="T46" fmla="*/ 17 w 47"/>
                  <a:gd name="T47" fmla="*/ 7 h 25"/>
                  <a:gd name="T48" fmla="*/ 12 w 47"/>
                  <a:gd name="T49" fmla="*/ 4 h 25"/>
                  <a:gd name="T50" fmla="*/ 6 w 47"/>
                  <a:gd name="T51" fmla="*/ 1 h 25"/>
                  <a:gd name="T52" fmla="*/ 6 w 47"/>
                  <a:gd name="T53" fmla="*/ 0 h 25"/>
                  <a:gd name="T54" fmla="*/ 6 w 47"/>
                  <a:gd name="T55" fmla="*/ 0 h 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25">
                    <a:moveTo>
                      <a:pt x="6" y="0"/>
                    </a:moveTo>
                    <a:cubicBezTo>
                      <a:pt x="4" y="0"/>
                      <a:pt x="0" y="2"/>
                      <a:pt x="0" y="2"/>
                    </a:cubicBezTo>
                    <a:cubicBezTo>
                      <a:pt x="0" y="2"/>
                      <a:pt x="4" y="4"/>
                      <a:pt x="6" y="7"/>
                    </a:cubicBezTo>
                    <a:cubicBezTo>
                      <a:pt x="7" y="8"/>
                      <a:pt x="8" y="8"/>
                      <a:pt x="9" y="9"/>
                    </a:cubicBezTo>
                    <a:cubicBezTo>
                      <a:pt x="11" y="10"/>
                      <a:pt x="13" y="10"/>
                      <a:pt x="16" y="10"/>
                    </a:cubicBezTo>
                    <a:cubicBezTo>
                      <a:pt x="17" y="11"/>
                      <a:pt x="18" y="11"/>
                      <a:pt x="18" y="11"/>
                    </a:cubicBezTo>
                    <a:cubicBezTo>
                      <a:pt x="21" y="12"/>
                      <a:pt x="21" y="13"/>
                      <a:pt x="23" y="15"/>
                    </a:cubicBezTo>
                    <a:cubicBezTo>
                      <a:pt x="24" y="15"/>
                      <a:pt x="25" y="16"/>
                      <a:pt x="27" y="17"/>
                    </a:cubicBezTo>
                    <a:cubicBezTo>
                      <a:pt x="28" y="17"/>
                      <a:pt x="29" y="17"/>
                      <a:pt x="30" y="18"/>
                    </a:cubicBezTo>
                    <a:cubicBezTo>
                      <a:pt x="31" y="18"/>
                      <a:pt x="32" y="18"/>
                      <a:pt x="33" y="19"/>
                    </a:cubicBezTo>
                    <a:cubicBezTo>
                      <a:pt x="34" y="19"/>
                      <a:pt x="34" y="19"/>
                      <a:pt x="34" y="19"/>
                    </a:cubicBezTo>
                    <a:cubicBezTo>
                      <a:pt x="38" y="20"/>
                      <a:pt x="44" y="24"/>
                      <a:pt x="46" y="25"/>
                    </a:cubicBezTo>
                    <a:cubicBezTo>
                      <a:pt x="46" y="25"/>
                      <a:pt x="46" y="25"/>
                      <a:pt x="46" y="25"/>
                    </a:cubicBezTo>
                    <a:cubicBezTo>
                      <a:pt x="47" y="25"/>
                      <a:pt x="47" y="25"/>
                      <a:pt x="47" y="25"/>
                    </a:cubicBezTo>
                    <a:cubicBezTo>
                      <a:pt x="47" y="25"/>
                      <a:pt x="45" y="23"/>
                      <a:pt x="44" y="21"/>
                    </a:cubicBezTo>
                    <a:cubicBezTo>
                      <a:pt x="44" y="20"/>
                      <a:pt x="38" y="18"/>
                      <a:pt x="36" y="17"/>
                    </a:cubicBezTo>
                    <a:cubicBezTo>
                      <a:pt x="35" y="17"/>
                      <a:pt x="31" y="14"/>
                      <a:pt x="29" y="12"/>
                    </a:cubicBezTo>
                    <a:cubicBezTo>
                      <a:pt x="28" y="11"/>
                      <a:pt x="27" y="10"/>
                      <a:pt x="27" y="10"/>
                    </a:cubicBezTo>
                    <a:cubicBezTo>
                      <a:pt x="26" y="10"/>
                      <a:pt x="26" y="10"/>
                      <a:pt x="25" y="10"/>
                    </a:cubicBezTo>
                    <a:cubicBezTo>
                      <a:pt x="25" y="10"/>
                      <a:pt x="24" y="10"/>
                      <a:pt x="24" y="10"/>
                    </a:cubicBezTo>
                    <a:cubicBezTo>
                      <a:pt x="24" y="10"/>
                      <a:pt x="23" y="10"/>
                      <a:pt x="23" y="10"/>
                    </a:cubicBezTo>
                    <a:cubicBezTo>
                      <a:pt x="23" y="10"/>
                      <a:pt x="23" y="10"/>
                      <a:pt x="23" y="10"/>
                    </a:cubicBezTo>
                    <a:cubicBezTo>
                      <a:pt x="22" y="10"/>
                      <a:pt x="22" y="10"/>
                      <a:pt x="21" y="10"/>
                    </a:cubicBezTo>
                    <a:cubicBezTo>
                      <a:pt x="20" y="9"/>
                      <a:pt x="18" y="8"/>
                      <a:pt x="17" y="7"/>
                    </a:cubicBezTo>
                    <a:cubicBezTo>
                      <a:pt x="16" y="6"/>
                      <a:pt x="13" y="4"/>
                      <a:pt x="12" y="4"/>
                    </a:cubicBezTo>
                    <a:cubicBezTo>
                      <a:pt x="10" y="3"/>
                      <a:pt x="7" y="1"/>
                      <a:pt x="6" y="1"/>
                    </a:cubicBezTo>
                    <a:cubicBezTo>
                      <a:pt x="6" y="0"/>
                      <a:pt x="6" y="0"/>
                      <a:pt x="6" y="0"/>
                    </a:cubicBezTo>
                    <a:cubicBezTo>
                      <a:pt x="6" y="0"/>
                      <a:pt x="6" y="0"/>
                      <a:pt x="6"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51" name="Freeform 113"/>
              <p:cNvSpPr/>
              <p:nvPr/>
            </p:nvSpPr>
            <p:spPr bwMode="auto">
              <a:xfrm>
                <a:off x="7951788" y="6034088"/>
                <a:ext cx="60325" cy="30163"/>
              </a:xfrm>
              <a:custGeom>
                <a:gdLst>
                  <a:gd name="T0" fmla="*/ 1 w 16"/>
                  <a:gd name="T1" fmla="*/ 0 h 8"/>
                  <a:gd name="T2" fmla="*/ 3 w 16"/>
                  <a:gd name="T3" fmla="*/ 3 h 8"/>
                  <a:gd name="T4" fmla="*/ 9 w 16"/>
                  <a:gd name="T5" fmla="*/ 7 h 8"/>
                  <a:gd name="T6" fmla="*/ 15 w 16"/>
                  <a:gd name="T7" fmla="*/ 8 h 8"/>
                  <a:gd name="T8" fmla="*/ 15 w 16"/>
                  <a:gd name="T9" fmla="*/ 8 h 8"/>
                  <a:gd name="T10" fmla="*/ 14 w 16"/>
                  <a:gd name="T11" fmla="*/ 5 h 8"/>
                  <a:gd name="T12" fmla="*/ 14 w 16"/>
                  <a:gd name="T13" fmla="*/ 5 h 8"/>
                  <a:gd name="T14" fmla="*/ 13 w 16"/>
                  <a:gd name="T15" fmla="*/ 4 h 8"/>
                  <a:gd name="T16" fmla="*/ 10 w 16"/>
                  <a:gd name="T17" fmla="*/ 5 h 8"/>
                  <a:gd name="T18" fmla="*/ 9 w 16"/>
                  <a:gd name="T19" fmla="*/ 5 h 8"/>
                  <a:gd name="T20" fmla="*/ 5 w 16"/>
                  <a:gd name="T21" fmla="*/ 2 h 8"/>
                  <a:gd name="T22" fmla="*/ 1 w 16"/>
                  <a:gd name="T23" fmla="*/ 0 h 8"/>
                  <a:gd name="T24" fmla="*/ 1 w 16"/>
                  <a:gd name="T25" fmla="*/ 0 h 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8">
                    <a:moveTo>
                      <a:pt x="1" y="0"/>
                    </a:moveTo>
                    <a:cubicBezTo>
                      <a:pt x="0" y="0"/>
                      <a:pt x="1" y="3"/>
                      <a:pt x="3" y="3"/>
                    </a:cubicBezTo>
                    <a:cubicBezTo>
                      <a:pt x="4" y="4"/>
                      <a:pt x="8" y="7"/>
                      <a:pt x="9" y="7"/>
                    </a:cubicBezTo>
                    <a:cubicBezTo>
                      <a:pt x="10" y="7"/>
                      <a:pt x="13" y="7"/>
                      <a:pt x="15" y="8"/>
                    </a:cubicBezTo>
                    <a:cubicBezTo>
                      <a:pt x="15" y="8"/>
                      <a:pt x="15" y="8"/>
                      <a:pt x="15" y="8"/>
                    </a:cubicBezTo>
                    <a:cubicBezTo>
                      <a:pt x="16" y="8"/>
                      <a:pt x="15" y="5"/>
                      <a:pt x="14" y="5"/>
                    </a:cubicBezTo>
                    <a:cubicBezTo>
                      <a:pt x="14" y="5"/>
                      <a:pt x="14" y="5"/>
                      <a:pt x="14" y="5"/>
                    </a:cubicBezTo>
                    <a:cubicBezTo>
                      <a:pt x="14" y="4"/>
                      <a:pt x="14" y="4"/>
                      <a:pt x="13" y="4"/>
                    </a:cubicBezTo>
                    <a:cubicBezTo>
                      <a:pt x="12" y="4"/>
                      <a:pt x="10" y="5"/>
                      <a:pt x="10" y="5"/>
                    </a:cubicBezTo>
                    <a:cubicBezTo>
                      <a:pt x="9" y="5"/>
                      <a:pt x="9" y="5"/>
                      <a:pt x="9" y="5"/>
                    </a:cubicBezTo>
                    <a:cubicBezTo>
                      <a:pt x="7" y="5"/>
                      <a:pt x="5" y="2"/>
                      <a:pt x="5" y="2"/>
                    </a:cubicBezTo>
                    <a:cubicBezTo>
                      <a:pt x="4" y="1"/>
                      <a:pt x="2" y="1"/>
                      <a:pt x="1" y="0"/>
                    </a:cubicBezTo>
                    <a:cubicBezTo>
                      <a:pt x="1" y="0"/>
                      <a:pt x="1" y="0"/>
                      <a:pt x="1"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52" name="Freeform 114"/>
              <p:cNvSpPr/>
              <p:nvPr/>
            </p:nvSpPr>
            <p:spPr bwMode="auto">
              <a:xfrm>
                <a:off x="8001000" y="6070600"/>
                <a:ext cx="41275" cy="19050"/>
              </a:xfrm>
              <a:custGeom>
                <a:gdLst>
                  <a:gd name="T0" fmla="*/ 1 w 11"/>
                  <a:gd name="T1" fmla="*/ 0 h 5"/>
                  <a:gd name="T2" fmla="*/ 1 w 11"/>
                  <a:gd name="T3" fmla="*/ 0 h 5"/>
                  <a:gd name="T4" fmla="*/ 5 w 11"/>
                  <a:gd name="T5" fmla="*/ 3 h 5"/>
                  <a:gd name="T6" fmla="*/ 8 w 11"/>
                  <a:gd name="T7" fmla="*/ 5 h 5"/>
                  <a:gd name="T8" fmla="*/ 9 w 11"/>
                  <a:gd name="T9" fmla="*/ 5 h 5"/>
                  <a:gd name="T10" fmla="*/ 9 w 11"/>
                  <a:gd name="T11" fmla="*/ 5 h 5"/>
                  <a:gd name="T12" fmla="*/ 6 w 11"/>
                  <a:gd name="T13" fmla="*/ 1 h 5"/>
                  <a:gd name="T14" fmla="*/ 6 w 11"/>
                  <a:gd name="T15" fmla="*/ 1 h 5"/>
                  <a:gd name="T16" fmla="*/ 1 w 11"/>
                  <a:gd name="T17" fmla="*/ 0 h 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1" y="0"/>
                    </a:moveTo>
                    <a:cubicBezTo>
                      <a:pt x="1" y="0"/>
                      <a:pt x="1" y="0"/>
                      <a:pt x="1" y="0"/>
                    </a:cubicBezTo>
                    <a:cubicBezTo>
                      <a:pt x="0" y="0"/>
                      <a:pt x="4" y="2"/>
                      <a:pt x="5" y="3"/>
                    </a:cubicBezTo>
                    <a:cubicBezTo>
                      <a:pt x="6" y="4"/>
                      <a:pt x="7" y="4"/>
                      <a:pt x="8" y="5"/>
                    </a:cubicBezTo>
                    <a:cubicBezTo>
                      <a:pt x="9" y="5"/>
                      <a:pt x="9" y="5"/>
                      <a:pt x="9" y="5"/>
                    </a:cubicBezTo>
                    <a:cubicBezTo>
                      <a:pt x="9" y="5"/>
                      <a:pt x="9" y="5"/>
                      <a:pt x="9" y="5"/>
                    </a:cubicBezTo>
                    <a:cubicBezTo>
                      <a:pt x="11" y="5"/>
                      <a:pt x="7" y="1"/>
                      <a:pt x="6" y="1"/>
                    </a:cubicBezTo>
                    <a:cubicBezTo>
                      <a:pt x="6" y="1"/>
                      <a:pt x="6" y="1"/>
                      <a:pt x="6" y="1"/>
                    </a:cubicBezTo>
                    <a:cubicBezTo>
                      <a:pt x="5" y="0"/>
                      <a:pt x="2" y="0"/>
                      <a:pt x="1"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53" name="Freeform 115"/>
              <p:cNvSpPr/>
              <p:nvPr/>
            </p:nvSpPr>
            <p:spPr bwMode="auto">
              <a:xfrm>
                <a:off x="8067675" y="6092825"/>
                <a:ext cx="76200" cy="19050"/>
              </a:xfrm>
              <a:custGeom>
                <a:gdLst>
                  <a:gd name="T0" fmla="*/ 16 w 20"/>
                  <a:gd name="T1" fmla="*/ 0 h 5"/>
                  <a:gd name="T2" fmla="*/ 15 w 20"/>
                  <a:gd name="T3" fmla="*/ 0 h 5"/>
                  <a:gd name="T4" fmla="*/ 11 w 20"/>
                  <a:gd name="T5" fmla="*/ 1 h 5"/>
                  <a:gd name="T6" fmla="*/ 11 w 20"/>
                  <a:gd name="T7" fmla="*/ 1 h 5"/>
                  <a:gd name="T8" fmla="*/ 10 w 20"/>
                  <a:gd name="T9" fmla="*/ 1 h 5"/>
                  <a:gd name="T10" fmla="*/ 8 w 20"/>
                  <a:gd name="T11" fmla="*/ 1 h 5"/>
                  <a:gd name="T12" fmla="*/ 5 w 20"/>
                  <a:gd name="T13" fmla="*/ 2 h 5"/>
                  <a:gd name="T14" fmla="*/ 1 w 20"/>
                  <a:gd name="T15" fmla="*/ 4 h 5"/>
                  <a:gd name="T16" fmla="*/ 2 w 20"/>
                  <a:gd name="T17" fmla="*/ 5 h 5"/>
                  <a:gd name="T18" fmla="*/ 3 w 20"/>
                  <a:gd name="T19" fmla="*/ 5 h 5"/>
                  <a:gd name="T20" fmla="*/ 4 w 20"/>
                  <a:gd name="T21" fmla="*/ 5 h 5"/>
                  <a:gd name="T22" fmla="*/ 6 w 20"/>
                  <a:gd name="T23" fmla="*/ 5 h 5"/>
                  <a:gd name="T24" fmla="*/ 6 w 20"/>
                  <a:gd name="T25" fmla="*/ 5 h 5"/>
                  <a:gd name="T26" fmla="*/ 7 w 20"/>
                  <a:gd name="T27" fmla="*/ 5 h 5"/>
                  <a:gd name="T28" fmla="*/ 11 w 20"/>
                  <a:gd name="T29" fmla="*/ 4 h 5"/>
                  <a:gd name="T30" fmla="*/ 14 w 20"/>
                  <a:gd name="T31" fmla="*/ 3 h 5"/>
                  <a:gd name="T32" fmla="*/ 17 w 20"/>
                  <a:gd name="T33" fmla="*/ 4 h 5"/>
                  <a:gd name="T34" fmla="*/ 18 w 20"/>
                  <a:gd name="T35" fmla="*/ 4 h 5"/>
                  <a:gd name="T36" fmla="*/ 20 w 20"/>
                  <a:gd name="T37" fmla="*/ 2 h 5"/>
                  <a:gd name="T38" fmla="*/ 17 w 20"/>
                  <a:gd name="T39" fmla="*/ 0 h 5"/>
                  <a:gd name="T40" fmla="*/ 16 w 20"/>
                  <a:gd name="T41" fmla="*/ 0 h 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5">
                    <a:moveTo>
                      <a:pt x="16" y="0"/>
                    </a:moveTo>
                    <a:cubicBezTo>
                      <a:pt x="16" y="0"/>
                      <a:pt x="16" y="0"/>
                      <a:pt x="15" y="0"/>
                    </a:cubicBezTo>
                    <a:cubicBezTo>
                      <a:pt x="14" y="0"/>
                      <a:pt x="13" y="1"/>
                      <a:pt x="11" y="1"/>
                    </a:cubicBezTo>
                    <a:cubicBezTo>
                      <a:pt x="11" y="1"/>
                      <a:pt x="11" y="1"/>
                      <a:pt x="11" y="1"/>
                    </a:cubicBezTo>
                    <a:cubicBezTo>
                      <a:pt x="10" y="1"/>
                      <a:pt x="10" y="1"/>
                      <a:pt x="10" y="1"/>
                    </a:cubicBezTo>
                    <a:cubicBezTo>
                      <a:pt x="9" y="1"/>
                      <a:pt x="9" y="1"/>
                      <a:pt x="8" y="1"/>
                    </a:cubicBezTo>
                    <a:cubicBezTo>
                      <a:pt x="7" y="1"/>
                      <a:pt x="6" y="2"/>
                      <a:pt x="5" y="2"/>
                    </a:cubicBezTo>
                    <a:cubicBezTo>
                      <a:pt x="4" y="3"/>
                      <a:pt x="0" y="3"/>
                      <a:pt x="1" y="4"/>
                    </a:cubicBezTo>
                    <a:cubicBezTo>
                      <a:pt x="1" y="5"/>
                      <a:pt x="1" y="5"/>
                      <a:pt x="2" y="5"/>
                    </a:cubicBezTo>
                    <a:cubicBezTo>
                      <a:pt x="2" y="5"/>
                      <a:pt x="3" y="5"/>
                      <a:pt x="3" y="5"/>
                    </a:cubicBezTo>
                    <a:cubicBezTo>
                      <a:pt x="3" y="5"/>
                      <a:pt x="4" y="5"/>
                      <a:pt x="4" y="5"/>
                    </a:cubicBezTo>
                    <a:cubicBezTo>
                      <a:pt x="5" y="5"/>
                      <a:pt x="5" y="5"/>
                      <a:pt x="6" y="5"/>
                    </a:cubicBezTo>
                    <a:cubicBezTo>
                      <a:pt x="6" y="5"/>
                      <a:pt x="6" y="5"/>
                      <a:pt x="6" y="5"/>
                    </a:cubicBezTo>
                    <a:cubicBezTo>
                      <a:pt x="6" y="5"/>
                      <a:pt x="7" y="5"/>
                      <a:pt x="7" y="5"/>
                    </a:cubicBezTo>
                    <a:cubicBezTo>
                      <a:pt x="8" y="5"/>
                      <a:pt x="10" y="4"/>
                      <a:pt x="11" y="4"/>
                    </a:cubicBezTo>
                    <a:cubicBezTo>
                      <a:pt x="11" y="4"/>
                      <a:pt x="13" y="3"/>
                      <a:pt x="14" y="3"/>
                    </a:cubicBezTo>
                    <a:cubicBezTo>
                      <a:pt x="15" y="3"/>
                      <a:pt x="16" y="3"/>
                      <a:pt x="17" y="4"/>
                    </a:cubicBezTo>
                    <a:cubicBezTo>
                      <a:pt x="17" y="4"/>
                      <a:pt x="17" y="4"/>
                      <a:pt x="18" y="4"/>
                    </a:cubicBezTo>
                    <a:cubicBezTo>
                      <a:pt x="19" y="4"/>
                      <a:pt x="20" y="3"/>
                      <a:pt x="20" y="2"/>
                    </a:cubicBezTo>
                    <a:cubicBezTo>
                      <a:pt x="17" y="0"/>
                      <a:pt x="17" y="0"/>
                      <a:pt x="17" y="0"/>
                    </a:cubicBezTo>
                    <a:cubicBezTo>
                      <a:pt x="17" y="0"/>
                      <a:pt x="16" y="0"/>
                      <a:pt x="16"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54" name="Freeform 116"/>
              <p:cNvSpPr/>
              <p:nvPr/>
            </p:nvSpPr>
            <p:spPr bwMode="auto">
              <a:xfrm>
                <a:off x="8018463" y="6059488"/>
                <a:ext cx="49213" cy="19050"/>
              </a:xfrm>
              <a:custGeom>
                <a:gdLst>
                  <a:gd name="T0" fmla="*/ 1 w 13"/>
                  <a:gd name="T1" fmla="*/ 0 h 5"/>
                  <a:gd name="T2" fmla="*/ 2 w 13"/>
                  <a:gd name="T3" fmla="*/ 2 h 5"/>
                  <a:gd name="T4" fmla="*/ 9 w 13"/>
                  <a:gd name="T5" fmla="*/ 5 h 5"/>
                  <a:gd name="T6" fmla="*/ 9 w 13"/>
                  <a:gd name="T7" fmla="*/ 5 h 5"/>
                  <a:gd name="T8" fmla="*/ 10 w 13"/>
                  <a:gd name="T9" fmla="*/ 5 h 5"/>
                  <a:gd name="T10" fmla="*/ 12 w 13"/>
                  <a:gd name="T11" fmla="*/ 4 h 5"/>
                  <a:gd name="T12" fmla="*/ 6 w 13"/>
                  <a:gd name="T13" fmla="*/ 2 h 5"/>
                  <a:gd name="T14" fmla="*/ 4 w 13"/>
                  <a:gd name="T15" fmla="*/ 1 h 5"/>
                  <a:gd name="T16" fmla="*/ 2 w 13"/>
                  <a:gd name="T17" fmla="*/ 0 h 5"/>
                  <a:gd name="T18" fmla="*/ 1 w 13"/>
                  <a:gd name="T19" fmla="*/ 0 h 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5">
                    <a:moveTo>
                      <a:pt x="1" y="0"/>
                    </a:moveTo>
                    <a:cubicBezTo>
                      <a:pt x="0" y="0"/>
                      <a:pt x="1" y="2"/>
                      <a:pt x="2" y="2"/>
                    </a:cubicBezTo>
                    <a:cubicBezTo>
                      <a:pt x="2" y="3"/>
                      <a:pt x="7" y="4"/>
                      <a:pt x="9" y="5"/>
                    </a:cubicBezTo>
                    <a:cubicBezTo>
                      <a:pt x="9" y="5"/>
                      <a:pt x="9" y="5"/>
                      <a:pt x="9" y="5"/>
                    </a:cubicBezTo>
                    <a:cubicBezTo>
                      <a:pt x="10" y="5"/>
                      <a:pt x="10" y="5"/>
                      <a:pt x="10" y="5"/>
                    </a:cubicBezTo>
                    <a:cubicBezTo>
                      <a:pt x="12" y="5"/>
                      <a:pt x="13" y="5"/>
                      <a:pt x="12" y="4"/>
                    </a:cubicBezTo>
                    <a:cubicBezTo>
                      <a:pt x="11" y="4"/>
                      <a:pt x="8" y="3"/>
                      <a:pt x="6" y="2"/>
                    </a:cubicBezTo>
                    <a:cubicBezTo>
                      <a:pt x="6" y="2"/>
                      <a:pt x="5" y="2"/>
                      <a:pt x="4" y="1"/>
                    </a:cubicBezTo>
                    <a:cubicBezTo>
                      <a:pt x="3" y="1"/>
                      <a:pt x="2" y="1"/>
                      <a:pt x="2" y="0"/>
                    </a:cubicBezTo>
                    <a:cubicBezTo>
                      <a:pt x="2" y="0"/>
                      <a:pt x="1" y="0"/>
                      <a:pt x="1"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55" name="Freeform 117"/>
              <p:cNvSpPr/>
              <p:nvPr/>
            </p:nvSpPr>
            <p:spPr bwMode="auto">
              <a:xfrm>
                <a:off x="7996238" y="5938838"/>
                <a:ext cx="112713" cy="98425"/>
              </a:xfrm>
              <a:custGeom>
                <a:gdLst>
                  <a:gd name="T0" fmla="*/ 6 w 30"/>
                  <a:gd name="T1" fmla="*/ 0 h 26"/>
                  <a:gd name="T2" fmla="*/ 5 w 30"/>
                  <a:gd name="T3" fmla="*/ 0 h 26"/>
                  <a:gd name="T4" fmla="*/ 5 w 30"/>
                  <a:gd name="T5" fmla="*/ 5 h 26"/>
                  <a:gd name="T6" fmla="*/ 3 w 30"/>
                  <a:gd name="T7" fmla="*/ 6 h 26"/>
                  <a:gd name="T8" fmla="*/ 2 w 30"/>
                  <a:gd name="T9" fmla="*/ 9 h 26"/>
                  <a:gd name="T10" fmla="*/ 2 w 30"/>
                  <a:gd name="T11" fmla="*/ 9 h 26"/>
                  <a:gd name="T12" fmla="*/ 2 w 30"/>
                  <a:gd name="T13" fmla="*/ 9 h 26"/>
                  <a:gd name="T14" fmla="*/ 0 w 30"/>
                  <a:gd name="T15" fmla="*/ 11 h 26"/>
                  <a:gd name="T16" fmla="*/ 4 w 30"/>
                  <a:gd name="T17" fmla="*/ 15 h 26"/>
                  <a:gd name="T18" fmla="*/ 3 w 30"/>
                  <a:gd name="T19" fmla="*/ 18 h 26"/>
                  <a:gd name="T20" fmla="*/ 7 w 30"/>
                  <a:gd name="T21" fmla="*/ 23 h 26"/>
                  <a:gd name="T22" fmla="*/ 8 w 30"/>
                  <a:gd name="T23" fmla="*/ 24 h 26"/>
                  <a:gd name="T24" fmla="*/ 8 w 30"/>
                  <a:gd name="T25" fmla="*/ 24 h 26"/>
                  <a:gd name="T26" fmla="*/ 8 w 30"/>
                  <a:gd name="T27" fmla="*/ 22 h 26"/>
                  <a:gd name="T28" fmla="*/ 9 w 30"/>
                  <a:gd name="T29" fmla="*/ 18 h 26"/>
                  <a:gd name="T30" fmla="*/ 8 w 30"/>
                  <a:gd name="T31" fmla="*/ 13 h 26"/>
                  <a:gd name="T32" fmla="*/ 8 w 30"/>
                  <a:gd name="T33" fmla="*/ 13 h 26"/>
                  <a:gd name="T34" fmla="*/ 8 w 30"/>
                  <a:gd name="T35" fmla="*/ 13 h 26"/>
                  <a:gd name="T36" fmla="*/ 11 w 30"/>
                  <a:gd name="T37" fmla="*/ 16 h 26"/>
                  <a:gd name="T38" fmla="*/ 14 w 30"/>
                  <a:gd name="T39" fmla="*/ 20 h 26"/>
                  <a:gd name="T40" fmla="*/ 18 w 30"/>
                  <a:gd name="T41" fmla="*/ 26 h 26"/>
                  <a:gd name="T42" fmla="*/ 19 w 30"/>
                  <a:gd name="T43" fmla="*/ 26 h 26"/>
                  <a:gd name="T44" fmla="*/ 20 w 30"/>
                  <a:gd name="T45" fmla="*/ 26 h 26"/>
                  <a:gd name="T46" fmla="*/ 21 w 30"/>
                  <a:gd name="T47" fmla="*/ 24 h 26"/>
                  <a:gd name="T48" fmla="*/ 18 w 30"/>
                  <a:gd name="T49" fmla="*/ 21 h 26"/>
                  <a:gd name="T50" fmla="*/ 18 w 30"/>
                  <a:gd name="T51" fmla="*/ 18 h 26"/>
                  <a:gd name="T52" fmla="*/ 15 w 30"/>
                  <a:gd name="T53" fmla="*/ 13 h 26"/>
                  <a:gd name="T54" fmla="*/ 17 w 30"/>
                  <a:gd name="T55" fmla="*/ 12 h 26"/>
                  <a:gd name="T56" fmla="*/ 20 w 30"/>
                  <a:gd name="T57" fmla="*/ 12 h 26"/>
                  <a:gd name="T58" fmla="*/ 21 w 30"/>
                  <a:gd name="T59" fmla="*/ 12 h 26"/>
                  <a:gd name="T60" fmla="*/ 17 w 30"/>
                  <a:gd name="T61" fmla="*/ 10 h 26"/>
                  <a:gd name="T62" fmla="*/ 17 w 30"/>
                  <a:gd name="T63" fmla="*/ 9 h 26"/>
                  <a:gd name="T64" fmla="*/ 15 w 30"/>
                  <a:gd name="T65" fmla="*/ 9 h 26"/>
                  <a:gd name="T66" fmla="*/ 11 w 30"/>
                  <a:gd name="T67" fmla="*/ 10 h 26"/>
                  <a:gd name="T68" fmla="*/ 11 w 30"/>
                  <a:gd name="T69" fmla="*/ 10 h 26"/>
                  <a:gd name="T70" fmla="*/ 7 w 30"/>
                  <a:gd name="T71" fmla="*/ 5 h 26"/>
                  <a:gd name="T72" fmla="*/ 7 w 30"/>
                  <a:gd name="T73" fmla="*/ 3 h 26"/>
                  <a:gd name="T74" fmla="*/ 10 w 30"/>
                  <a:gd name="T75" fmla="*/ 3 h 26"/>
                  <a:gd name="T76" fmla="*/ 10 w 30"/>
                  <a:gd name="T77" fmla="*/ 3 h 26"/>
                  <a:gd name="T78" fmla="*/ 11 w 30"/>
                  <a:gd name="T79" fmla="*/ 3 h 26"/>
                  <a:gd name="T80" fmla="*/ 22 w 30"/>
                  <a:gd name="T81" fmla="*/ 8 h 26"/>
                  <a:gd name="T82" fmla="*/ 23 w 30"/>
                  <a:gd name="T83" fmla="*/ 9 h 26"/>
                  <a:gd name="T84" fmla="*/ 25 w 30"/>
                  <a:gd name="T85" fmla="*/ 9 h 26"/>
                  <a:gd name="T86" fmla="*/ 28 w 30"/>
                  <a:gd name="T87" fmla="*/ 9 h 26"/>
                  <a:gd name="T88" fmla="*/ 29 w 30"/>
                  <a:gd name="T89" fmla="*/ 6 h 26"/>
                  <a:gd name="T90" fmla="*/ 29 w 30"/>
                  <a:gd name="T91" fmla="*/ 6 h 26"/>
                  <a:gd name="T92" fmla="*/ 29 w 30"/>
                  <a:gd name="T93" fmla="*/ 6 h 26"/>
                  <a:gd name="T94" fmla="*/ 25 w 30"/>
                  <a:gd name="T95" fmla="*/ 7 h 26"/>
                  <a:gd name="T96" fmla="*/ 25 w 30"/>
                  <a:gd name="T97" fmla="*/ 7 h 26"/>
                  <a:gd name="T98" fmla="*/ 24 w 30"/>
                  <a:gd name="T99" fmla="*/ 7 h 26"/>
                  <a:gd name="T100" fmla="*/ 19 w 30"/>
                  <a:gd name="T101" fmla="*/ 4 h 26"/>
                  <a:gd name="T102" fmla="*/ 13 w 30"/>
                  <a:gd name="T103" fmla="*/ 1 h 26"/>
                  <a:gd name="T104" fmla="*/ 12 w 30"/>
                  <a:gd name="T105" fmla="*/ 1 h 26"/>
                  <a:gd name="T106" fmla="*/ 6 w 30"/>
                  <a:gd name="T107" fmla="*/ 0 h 2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 h="26">
                    <a:moveTo>
                      <a:pt x="6" y="0"/>
                    </a:moveTo>
                    <a:cubicBezTo>
                      <a:pt x="6" y="0"/>
                      <a:pt x="6" y="0"/>
                      <a:pt x="5" y="0"/>
                    </a:cubicBezTo>
                    <a:cubicBezTo>
                      <a:pt x="4" y="0"/>
                      <a:pt x="5" y="5"/>
                      <a:pt x="5" y="5"/>
                    </a:cubicBezTo>
                    <a:cubicBezTo>
                      <a:pt x="5" y="5"/>
                      <a:pt x="3" y="5"/>
                      <a:pt x="3" y="6"/>
                    </a:cubicBezTo>
                    <a:cubicBezTo>
                      <a:pt x="2" y="6"/>
                      <a:pt x="3" y="9"/>
                      <a:pt x="2" y="9"/>
                    </a:cubicBezTo>
                    <a:cubicBezTo>
                      <a:pt x="2" y="9"/>
                      <a:pt x="2" y="9"/>
                      <a:pt x="2" y="9"/>
                    </a:cubicBezTo>
                    <a:cubicBezTo>
                      <a:pt x="2" y="9"/>
                      <a:pt x="2" y="9"/>
                      <a:pt x="2" y="9"/>
                    </a:cubicBezTo>
                    <a:cubicBezTo>
                      <a:pt x="1" y="9"/>
                      <a:pt x="0" y="10"/>
                      <a:pt x="0" y="11"/>
                    </a:cubicBezTo>
                    <a:cubicBezTo>
                      <a:pt x="0" y="12"/>
                      <a:pt x="3" y="14"/>
                      <a:pt x="4" y="15"/>
                    </a:cubicBezTo>
                    <a:cubicBezTo>
                      <a:pt x="5" y="17"/>
                      <a:pt x="5" y="18"/>
                      <a:pt x="3" y="18"/>
                    </a:cubicBezTo>
                    <a:cubicBezTo>
                      <a:pt x="1" y="18"/>
                      <a:pt x="4" y="21"/>
                      <a:pt x="7" y="23"/>
                    </a:cubicBezTo>
                    <a:cubicBezTo>
                      <a:pt x="7" y="23"/>
                      <a:pt x="7" y="24"/>
                      <a:pt x="8" y="24"/>
                    </a:cubicBezTo>
                    <a:cubicBezTo>
                      <a:pt x="8" y="24"/>
                      <a:pt x="8" y="24"/>
                      <a:pt x="8" y="24"/>
                    </a:cubicBezTo>
                    <a:cubicBezTo>
                      <a:pt x="9" y="24"/>
                      <a:pt x="8" y="22"/>
                      <a:pt x="8" y="22"/>
                    </a:cubicBezTo>
                    <a:cubicBezTo>
                      <a:pt x="8" y="20"/>
                      <a:pt x="8" y="19"/>
                      <a:pt x="9" y="18"/>
                    </a:cubicBezTo>
                    <a:cubicBezTo>
                      <a:pt x="9" y="17"/>
                      <a:pt x="8" y="15"/>
                      <a:pt x="8" y="13"/>
                    </a:cubicBezTo>
                    <a:cubicBezTo>
                      <a:pt x="8" y="13"/>
                      <a:pt x="8" y="13"/>
                      <a:pt x="8" y="13"/>
                    </a:cubicBezTo>
                    <a:cubicBezTo>
                      <a:pt x="8" y="13"/>
                      <a:pt x="8" y="13"/>
                      <a:pt x="8" y="13"/>
                    </a:cubicBezTo>
                    <a:cubicBezTo>
                      <a:pt x="9" y="14"/>
                      <a:pt x="11" y="15"/>
                      <a:pt x="11" y="16"/>
                    </a:cubicBezTo>
                    <a:cubicBezTo>
                      <a:pt x="12" y="17"/>
                      <a:pt x="13" y="19"/>
                      <a:pt x="14" y="20"/>
                    </a:cubicBezTo>
                    <a:cubicBezTo>
                      <a:pt x="14" y="22"/>
                      <a:pt x="16" y="24"/>
                      <a:pt x="18" y="26"/>
                    </a:cubicBezTo>
                    <a:cubicBezTo>
                      <a:pt x="19" y="26"/>
                      <a:pt x="19" y="26"/>
                      <a:pt x="19" y="26"/>
                    </a:cubicBezTo>
                    <a:cubicBezTo>
                      <a:pt x="19" y="26"/>
                      <a:pt x="19" y="26"/>
                      <a:pt x="20" y="26"/>
                    </a:cubicBezTo>
                    <a:cubicBezTo>
                      <a:pt x="21" y="26"/>
                      <a:pt x="21" y="25"/>
                      <a:pt x="21" y="24"/>
                    </a:cubicBezTo>
                    <a:cubicBezTo>
                      <a:pt x="20" y="23"/>
                      <a:pt x="19" y="22"/>
                      <a:pt x="18" y="21"/>
                    </a:cubicBezTo>
                    <a:cubicBezTo>
                      <a:pt x="18" y="19"/>
                      <a:pt x="19" y="19"/>
                      <a:pt x="18" y="18"/>
                    </a:cubicBezTo>
                    <a:cubicBezTo>
                      <a:pt x="18" y="16"/>
                      <a:pt x="16" y="14"/>
                      <a:pt x="15" y="13"/>
                    </a:cubicBezTo>
                    <a:cubicBezTo>
                      <a:pt x="14" y="12"/>
                      <a:pt x="16" y="12"/>
                      <a:pt x="17" y="12"/>
                    </a:cubicBezTo>
                    <a:cubicBezTo>
                      <a:pt x="18" y="12"/>
                      <a:pt x="20" y="12"/>
                      <a:pt x="20" y="12"/>
                    </a:cubicBezTo>
                    <a:cubicBezTo>
                      <a:pt x="20" y="12"/>
                      <a:pt x="20" y="12"/>
                      <a:pt x="21" y="12"/>
                    </a:cubicBezTo>
                    <a:cubicBezTo>
                      <a:pt x="22" y="12"/>
                      <a:pt x="19" y="10"/>
                      <a:pt x="17" y="10"/>
                    </a:cubicBezTo>
                    <a:cubicBezTo>
                      <a:pt x="17" y="9"/>
                      <a:pt x="17" y="9"/>
                      <a:pt x="17" y="9"/>
                    </a:cubicBezTo>
                    <a:cubicBezTo>
                      <a:pt x="16" y="9"/>
                      <a:pt x="16" y="9"/>
                      <a:pt x="15" y="9"/>
                    </a:cubicBezTo>
                    <a:cubicBezTo>
                      <a:pt x="13" y="9"/>
                      <a:pt x="12" y="10"/>
                      <a:pt x="11" y="10"/>
                    </a:cubicBezTo>
                    <a:cubicBezTo>
                      <a:pt x="11" y="10"/>
                      <a:pt x="11" y="10"/>
                      <a:pt x="11" y="10"/>
                    </a:cubicBezTo>
                    <a:cubicBezTo>
                      <a:pt x="10" y="10"/>
                      <a:pt x="7" y="5"/>
                      <a:pt x="7" y="5"/>
                    </a:cubicBezTo>
                    <a:cubicBezTo>
                      <a:pt x="7" y="5"/>
                      <a:pt x="7" y="4"/>
                      <a:pt x="7" y="3"/>
                    </a:cubicBezTo>
                    <a:cubicBezTo>
                      <a:pt x="7" y="3"/>
                      <a:pt x="8" y="3"/>
                      <a:pt x="10" y="3"/>
                    </a:cubicBezTo>
                    <a:cubicBezTo>
                      <a:pt x="10" y="3"/>
                      <a:pt x="10" y="3"/>
                      <a:pt x="10" y="3"/>
                    </a:cubicBezTo>
                    <a:cubicBezTo>
                      <a:pt x="11" y="3"/>
                      <a:pt x="11" y="3"/>
                      <a:pt x="11" y="3"/>
                    </a:cubicBezTo>
                    <a:cubicBezTo>
                      <a:pt x="14" y="4"/>
                      <a:pt x="20" y="7"/>
                      <a:pt x="22" y="8"/>
                    </a:cubicBezTo>
                    <a:cubicBezTo>
                      <a:pt x="22" y="9"/>
                      <a:pt x="23" y="9"/>
                      <a:pt x="23" y="9"/>
                    </a:cubicBezTo>
                    <a:cubicBezTo>
                      <a:pt x="24" y="9"/>
                      <a:pt x="25" y="9"/>
                      <a:pt x="25" y="9"/>
                    </a:cubicBezTo>
                    <a:cubicBezTo>
                      <a:pt x="26" y="9"/>
                      <a:pt x="27" y="9"/>
                      <a:pt x="28" y="9"/>
                    </a:cubicBezTo>
                    <a:cubicBezTo>
                      <a:pt x="29" y="9"/>
                      <a:pt x="30" y="7"/>
                      <a:pt x="29" y="6"/>
                    </a:cubicBezTo>
                    <a:cubicBezTo>
                      <a:pt x="29" y="6"/>
                      <a:pt x="29" y="6"/>
                      <a:pt x="29" y="6"/>
                    </a:cubicBezTo>
                    <a:cubicBezTo>
                      <a:pt x="29" y="6"/>
                      <a:pt x="29" y="6"/>
                      <a:pt x="29" y="6"/>
                    </a:cubicBezTo>
                    <a:cubicBezTo>
                      <a:pt x="28" y="6"/>
                      <a:pt x="26" y="7"/>
                      <a:pt x="25" y="7"/>
                    </a:cubicBezTo>
                    <a:cubicBezTo>
                      <a:pt x="25" y="7"/>
                      <a:pt x="25" y="7"/>
                      <a:pt x="25" y="7"/>
                    </a:cubicBezTo>
                    <a:cubicBezTo>
                      <a:pt x="25" y="7"/>
                      <a:pt x="25" y="7"/>
                      <a:pt x="24" y="7"/>
                    </a:cubicBezTo>
                    <a:cubicBezTo>
                      <a:pt x="22" y="6"/>
                      <a:pt x="20" y="5"/>
                      <a:pt x="19" y="4"/>
                    </a:cubicBezTo>
                    <a:cubicBezTo>
                      <a:pt x="18" y="4"/>
                      <a:pt x="14" y="2"/>
                      <a:pt x="13" y="1"/>
                    </a:cubicBezTo>
                    <a:cubicBezTo>
                      <a:pt x="12" y="1"/>
                      <a:pt x="12" y="1"/>
                      <a:pt x="12" y="1"/>
                    </a:cubicBezTo>
                    <a:cubicBezTo>
                      <a:pt x="11" y="0"/>
                      <a:pt x="8" y="0"/>
                      <a:pt x="6"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56" name="Freeform 118"/>
              <p:cNvSpPr/>
              <p:nvPr/>
            </p:nvSpPr>
            <p:spPr bwMode="auto">
              <a:xfrm>
                <a:off x="7970838" y="5784850"/>
                <a:ext cx="52388" cy="33338"/>
              </a:xfrm>
              <a:custGeom>
                <a:gdLst>
                  <a:gd name="T0" fmla="*/ 12 w 14"/>
                  <a:gd name="T1" fmla="*/ 0 h 9"/>
                  <a:gd name="T2" fmla="*/ 9 w 14"/>
                  <a:gd name="T3" fmla="*/ 2 h 9"/>
                  <a:gd name="T4" fmla="*/ 8 w 14"/>
                  <a:gd name="T5" fmla="*/ 5 h 9"/>
                  <a:gd name="T6" fmla="*/ 4 w 14"/>
                  <a:gd name="T7" fmla="*/ 6 h 9"/>
                  <a:gd name="T8" fmla="*/ 3 w 14"/>
                  <a:gd name="T9" fmla="*/ 6 h 9"/>
                  <a:gd name="T10" fmla="*/ 3 w 14"/>
                  <a:gd name="T11" fmla="*/ 6 h 9"/>
                  <a:gd name="T12" fmla="*/ 0 w 14"/>
                  <a:gd name="T13" fmla="*/ 9 h 9"/>
                  <a:gd name="T14" fmla="*/ 0 w 14"/>
                  <a:gd name="T15" fmla="*/ 9 h 9"/>
                  <a:gd name="T16" fmla="*/ 1 w 14"/>
                  <a:gd name="T17" fmla="*/ 9 h 9"/>
                  <a:gd name="T18" fmla="*/ 8 w 14"/>
                  <a:gd name="T19" fmla="*/ 8 h 9"/>
                  <a:gd name="T20" fmla="*/ 10 w 14"/>
                  <a:gd name="T21" fmla="*/ 5 h 9"/>
                  <a:gd name="T22" fmla="*/ 13 w 14"/>
                  <a:gd name="T23" fmla="*/ 3 h 9"/>
                  <a:gd name="T24" fmla="*/ 12 w 14"/>
                  <a:gd name="T25" fmla="*/ 0 h 9"/>
                  <a:gd name="T26" fmla="*/ 12 w 14"/>
                  <a:gd name="T27" fmla="*/ 0 h 9"/>
                  <a:gd name="T28" fmla="*/ 12 w 14"/>
                  <a:gd name="T29" fmla="*/ 0 h 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9">
                    <a:moveTo>
                      <a:pt x="12" y="0"/>
                    </a:moveTo>
                    <a:cubicBezTo>
                      <a:pt x="11" y="0"/>
                      <a:pt x="9" y="2"/>
                      <a:pt x="9" y="2"/>
                    </a:cubicBezTo>
                    <a:cubicBezTo>
                      <a:pt x="8" y="3"/>
                      <a:pt x="8" y="5"/>
                      <a:pt x="8" y="5"/>
                    </a:cubicBezTo>
                    <a:cubicBezTo>
                      <a:pt x="8" y="6"/>
                      <a:pt x="5" y="6"/>
                      <a:pt x="4" y="6"/>
                    </a:cubicBezTo>
                    <a:cubicBezTo>
                      <a:pt x="4" y="6"/>
                      <a:pt x="3" y="6"/>
                      <a:pt x="3" y="6"/>
                    </a:cubicBezTo>
                    <a:cubicBezTo>
                      <a:pt x="3" y="6"/>
                      <a:pt x="3" y="6"/>
                      <a:pt x="3" y="6"/>
                    </a:cubicBezTo>
                    <a:cubicBezTo>
                      <a:pt x="2" y="6"/>
                      <a:pt x="0" y="8"/>
                      <a:pt x="0" y="9"/>
                    </a:cubicBezTo>
                    <a:cubicBezTo>
                      <a:pt x="0" y="9"/>
                      <a:pt x="0" y="9"/>
                      <a:pt x="0" y="9"/>
                    </a:cubicBezTo>
                    <a:cubicBezTo>
                      <a:pt x="1" y="9"/>
                      <a:pt x="1" y="9"/>
                      <a:pt x="1" y="9"/>
                    </a:cubicBezTo>
                    <a:cubicBezTo>
                      <a:pt x="2" y="9"/>
                      <a:pt x="5" y="8"/>
                      <a:pt x="8" y="8"/>
                    </a:cubicBezTo>
                    <a:cubicBezTo>
                      <a:pt x="12" y="8"/>
                      <a:pt x="11" y="7"/>
                      <a:pt x="10" y="5"/>
                    </a:cubicBezTo>
                    <a:cubicBezTo>
                      <a:pt x="10" y="4"/>
                      <a:pt x="12" y="4"/>
                      <a:pt x="13" y="3"/>
                    </a:cubicBezTo>
                    <a:cubicBezTo>
                      <a:pt x="14" y="1"/>
                      <a:pt x="13" y="1"/>
                      <a:pt x="12" y="0"/>
                    </a:cubicBezTo>
                    <a:cubicBezTo>
                      <a:pt x="12" y="0"/>
                      <a:pt x="12" y="0"/>
                      <a:pt x="12" y="0"/>
                    </a:cubicBezTo>
                    <a:cubicBezTo>
                      <a:pt x="12" y="0"/>
                      <a:pt x="12" y="0"/>
                      <a:pt x="12"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57" name="Freeform 119"/>
              <p:cNvSpPr/>
              <p:nvPr/>
            </p:nvSpPr>
            <p:spPr bwMode="auto">
              <a:xfrm>
                <a:off x="8012113" y="5702300"/>
                <a:ext cx="55563" cy="71438"/>
              </a:xfrm>
              <a:custGeom>
                <a:gdLst>
                  <a:gd name="T0" fmla="*/ 5 w 15"/>
                  <a:gd name="T1" fmla="*/ 0 h 19"/>
                  <a:gd name="T2" fmla="*/ 4 w 15"/>
                  <a:gd name="T3" fmla="*/ 7 h 19"/>
                  <a:gd name="T4" fmla="*/ 4 w 15"/>
                  <a:gd name="T5" fmla="*/ 8 h 19"/>
                  <a:gd name="T6" fmla="*/ 3 w 15"/>
                  <a:gd name="T7" fmla="*/ 8 h 19"/>
                  <a:gd name="T8" fmla="*/ 2 w 15"/>
                  <a:gd name="T9" fmla="*/ 7 h 19"/>
                  <a:gd name="T10" fmla="*/ 1 w 15"/>
                  <a:gd name="T11" fmla="*/ 7 h 19"/>
                  <a:gd name="T12" fmla="*/ 1 w 15"/>
                  <a:gd name="T13" fmla="*/ 7 h 19"/>
                  <a:gd name="T14" fmla="*/ 1 w 15"/>
                  <a:gd name="T15" fmla="*/ 9 h 19"/>
                  <a:gd name="T16" fmla="*/ 3 w 15"/>
                  <a:gd name="T17" fmla="*/ 14 h 19"/>
                  <a:gd name="T18" fmla="*/ 5 w 15"/>
                  <a:gd name="T19" fmla="*/ 18 h 19"/>
                  <a:gd name="T20" fmla="*/ 6 w 15"/>
                  <a:gd name="T21" fmla="*/ 18 h 19"/>
                  <a:gd name="T22" fmla="*/ 9 w 15"/>
                  <a:gd name="T23" fmla="*/ 19 h 19"/>
                  <a:gd name="T24" fmla="*/ 10 w 15"/>
                  <a:gd name="T25" fmla="*/ 18 h 19"/>
                  <a:gd name="T26" fmla="*/ 9 w 15"/>
                  <a:gd name="T27" fmla="*/ 14 h 19"/>
                  <a:gd name="T28" fmla="*/ 13 w 15"/>
                  <a:gd name="T29" fmla="*/ 9 h 19"/>
                  <a:gd name="T30" fmla="*/ 12 w 15"/>
                  <a:gd name="T31" fmla="*/ 3 h 19"/>
                  <a:gd name="T32" fmla="*/ 9 w 15"/>
                  <a:gd name="T33" fmla="*/ 1 h 19"/>
                  <a:gd name="T34" fmla="*/ 5 w 15"/>
                  <a:gd name="T35" fmla="*/ 0 h 19"/>
                  <a:gd name="T36" fmla="*/ 5 w 15"/>
                  <a:gd name="T37" fmla="*/ 0 h 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9">
                    <a:moveTo>
                      <a:pt x="5" y="0"/>
                    </a:moveTo>
                    <a:cubicBezTo>
                      <a:pt x="3" y="0"/>
                      <a:pt x="4" y="6"/>
                      <a:pt x="4" y="7"/>
                    </a:cubicBezTo>
                    <a:cubicBezTo>
                      <a:pt x="4" y="8"/>
                      <a:pt x="4" y="8"/>
                      <a:pt x="4" y="8"/>
                    </a:cubicBezTo>
                    <a:cubicBezTo>
                      <a:pt x="4" y="8"/>
                      <a:pt x="3" y="8"/>
                      <a:pt x="3" y="8"/>
                    </a:cubicBezTo>
                    <a:cubicBezTo>
                      <a:pt x="2" y="7"/>
                      <a:pt x="2" y="7"/>
                      <a:pt x="2" y="7"/>
                    </a:cubicBezTo>
                    <a:cubicBezTo>
                      <a:pt x="1" y="7"/>
                      <a:pt x="1" y="7"/>
                      <a:pt x="1" y="7"/>
                    </a:cubicBezTo>
                    <a:cubicBezTo>
                      <a:pt x="1" y="7"/>
                      <a:pt x="1" y="7"/>
                      <a:pt x="1" y="7"/>
                    </a:cubicBezTo>
                    <a:cubicBezTo>
                      <a:pt x="0" y="7"/>
                      <a:pt x="2" y="8"/>
                      <a:pt x="1" y="9"/>
                    </a:cubicBezTo>
                    <a:cubicBezTo>
                      <a:pt x="1" y="10"/>
                      <a:pt x="2" y="12"/>
                      <a:pt x="3" y="14"/>
                    </a:cubicBezTo>
                    <a:cubicBezTo>
                      <a:pt x="4" y="16"/>
                      <a:pt x="5" y="16"/>
                      <a:pt x="5" y="18"/>
                    </a:cubicBezTo>
                    <a:cubicBezTo>
                      <a:pt x="5" y="18"/>
                      <a:pt x="6" y="18"/>
                      <a:pt x="6" y="18"/>
                    </a:cubicBezTo>
                    <a:cubicBezTo>
                      <a:pt x="7" y="19"/>
                      <a:pt x="8" y="19"/>
                      <a:pt x="9" y="19"/>
                    </a:cubicBezTo>
                    <a:cubicBezTo>
                      <a:pt x="10" y="19"/>
                      <a:pt x="10" y="19"/>
                      <a:pt x="10" y="18"/>
                    </a:cubicBezTo>
                    <a:cubicBezTo>
                      <a:pt x="10" y="17"/>
                      <a:pt x="10" y="17"/>
                      <a:pt x="9" y="14"/>
                    </a:cubicBezTo>
                    <a:cubicBezTo>
                      <a:pt x="8" y="12"/>
                      <a:pt x="12" y="11"/>
                      <a:pt x="13" y="9"/>
                    </a:cubicBezTo>
                    <a:cubicBezTo>
                      <a:pt x="15" y="7"/>
                      <a:pt x="13" y="5"/>
                      <a:pt x="12" y="3"/>
                    </a:cubicBezTo>
                    <a:cubicBezTo>
                      <a:pt x="11" y="2"/>
                      <a:pt x="10" y="2"/>
                      <a:pt x="9" y="1"/>
                    </a:cubicBezTo>
                    <a:cubicBezTo>
                      <a:pt x="8" y="1"/>
                      <a:pt x="6" y="0"/>
                      <a:pt x="5" y="0"/>
                    </a:cubicBezTo>
                    <a:cubicBezTo>
                      <a:pt x="5" y="0"/>
                      <a:pt x="5" y="0"/>
                      <a:pt x="5"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58" name="Freeform 120"/>
              <p:cNvSpPr/>
              <p:nvPr/>
            </p:nvSpPr>
            <p:spPr bwMode="auto">
              <a:xfrm>
                <a:off x="8059738" y="5781675"/>
                <a:ext cx="65088" cy="60325"/>
              </a:xfrm>
              <a:custGeom>
                <a:gdLst>
                  <a:gd name="T0" fmla="*/ 1 w 17"/>
                  <a:gd name="T1" fmla="*/ 0 h 16"/>
                  <a:gd name="T2" fmla="*/ 2 w 17"/>
                  <a:gd name="T3" fmla="*/ 3 h 16"/>
                  <a:gd name="T4" fmla="*/ 5 w 17"/>
                  <a:gd name="T5" fmla="*/ 7 h 16"/>
                  <a:gd name="T6" fmla="*/ 8 w 17"/>
                  <a:gd name="T7" fmla="*/ 13 h 16"/>
                  <a:gd name="T8" fmla="*/ 11 w 17"/>
                  <a:gd name="T9" fmla="*/ 15 h 16"/>
                  <a:gd name="T10" fmla="*/ 14 w 17"/>
                  <a:gd name="T11" fmla="*/ 16 h 16"/>
                  <a:gd name="T12" fmla="*/ 15 w 17"/>
                  <a:gd name="T13" fmla="*/ 16 h 16"/>
                  <a:gd name="T14" fmla="*/ 13 w 17"/>
                  <a:gd name="T15" fmla="*/ 12 h 16"/>
                  <a:gd name="T16" fmla="*/ 13 w 17"/>
                  <a:gd name="T17" fmla="*/ 12 h 16"/>
                  <a:gd name="T18" fmla="*/ 13 w 17"/>
                  <a:gd name="T19" fmla="*/ 12 h 16"/>
                  <a:gd name="T20" fmla="*/ 10 w 17"/>
                  <a:gd name="T21" fmla="*/ 8 h 16"/>
                  <a:gd name="T22" fmla="*/ 6 w 17"/>
                  <a:gd name="T23" fmla="*/ 4 h 16"/>
                  <a:gd name="T24" fmla="*/ 5 w 17"/>
                  <a:gd name="T25" fmla="*/ 1 h 16"/>
                  <a:gd name="T26" fmla="*/ 4 w 17"/>
                  <a:gd name="T27" fmla="*/ 1 h 16"/>
                  <a:gd name="T28" fmla="*/ 1 w 17"/>
                  <a:gd name="T29" fmla="*/ 0 h 16"/>
                  <a:gd name="T30" fmla="*/ 1 w 17"/>
                  <a:gd name="T31" fmla="*/ 0 h 1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6">
                    <a:moveTo>
                      <a:pt x="1" y="0"/>
                    </a:moveTo>
                    <a:cubicBezTo>
                      <a:pt x="0" y="0"/>
                      <a:pt x="1" y="3"/>
                      <a:pt x="2" y="3"/>
                    </a:cubicBezTo>
                    <a:cubicBezTo>
                      <a:pt x="2" y="4"/>
                      <a:pt x="4" y="6"/>
                      <a:pt x="5" y="7"/>
                    </a:cubicBezTo>
                    <a:cubicBezTo>
                      <a:pt x="7" y="9"/>
                      <a:pt x="8" y="11"/>
                      <a:pt x="8" y="13"/>
                    </a:cubicBezTo>
                    <a:cubicBezTo>
                      <a:pt x="9" y="14"/>
                      <a:pt x="9" y="15"/>
                      <a:pt x="11" y="15"/>
                    </a:cubicBezTo>
                    <a:cubicBezTo>
                      <a:pt x="12" y="15"/>
                      <a:pt x="13" y="16"/>
                      <a:pt x="14" y="16"/>
                    </a:cubicBezTo>
                    <a:cubicBezTo>
                      <a:pt x="14" y="16"/>
                      <a:pt x="15" y="16"/>
                      <a:pt x="15" y="16"/>
                    </a:cubicBezTo>
                    <a:cubicBezTo>
                      <a:pt x="17" y="15"/>
                      <a:pt x="15" y="13"/>
                      <a:pt x="13" y="12"/>
                    </a:cubicBezTo>
                    <a:cubicBezTo>
                      <a:pt x="13" y="12"/>
                      <a:pt x="13" y="12"/>
                      <a:pt x="13" y="12"/>
                    </a:cubicBezTo>
                    <a:cubicBezTo>
                      <a:pt x="13" y="12"/>
                      <a:pt x="13" y="12"/>
                      <a:pt x="13" y="12"/>
                    </a:cubicBezTo>
                    <a:cubicBezTo>
                      <a:pt x="11" y="11"/>
                      <a:pt x="12" y="10"/>
                      <a:pt x="10" y="8"/>
                    </a:cubicBezTo>
                    <a:cubicBezTo>
                      <a:pt x="9" y="6"/>
                      <a:pt x="8" y="5"/>
                      <a:pt x="6" y="4"/>
                    </a:cubicBezTo>
                    <a:cubicBezTo>
                      <a:pt x="5" y="4"/>
                      <a:pt x="5" y="2"/>
                      <a:pt x="5" y="1"/>
                    </a:cubicBezTo>
                    <a:cubicBezTo>
                      <a:pt x="4" y="1"/>
                      <a:pt x="4" y="1"/>
                      <a:pt x="4" y="1"/>
                    </a:cubicBezTo>
                    <a:cubicBezTo>
                      <a:pt x="3" y="0"/>
                      <a:pt x="1" y="0"/>
                      <a:pt x="1" y="0"/>
                    </a:cubicBezTo>
                    <a:cubicBezTo>
                      <a:pt x="1" y="0"/>
                      <a:pt x="1" y="0"/>
                      <a:pt x="1"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59" name="Freeform 121"/>
              <p:cNvSpPr/>
              <p:nvPr/>
            </p:nvSpPr>
            <p:spPr bwMode="auto">
              <a:xfrm>
                <a:off x="8026400" y="5781675"/>
                <a:ext cx="19050" cy="11113"/>
              </a:xfrm>
              <a:custGeom>
                <a:gdLst>
                  <a:gd name="T0" fmla="*/ 2 w 5"/>
                  <a:gd name="T1" fmla="*/ 0 h 3"/>
                  <a:gd name="T2" fmla="*/ 0 w 5"/>
                  <a:gd name="T3" fmla="*/ 1 h 3"/>
                  <a:gd name="T4" fmla="*/ 3 w 5"/>
                  <a:gd name="T5" fmla="*/ 3 h 3"/>
                  <a:gd name="T6" fmla="*/ 4 w 5"/>
                  <a:gd name="T7" fmla="*/ 3 h 3"/>
                  <a:gd name="T8" fmla="*/ 4 w 5"/>
                  <a:gd name="T9" fmla="*/ 3 h 3"/>
                  <a:gd name="T10" fmla="*/ 4 w 5"/>
                  <a:gd name="T11" fmla="*/ 0 h 3"/>
                  <a:gd name="T12" fmla="*/ 3 w 5"/>
                  <a:gd name="T13" fmla="*/ 0 h 3"/>
                  <a:gd name="T14" fmla="*/ 2 w 5"/>
                  <a:gd name="T15" fmla="*/ 0 h 3"/>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2" y="0"/>
                    </a:moveTo>
                    <a:cubicBezTo>
                      <a:pt x="1" y="0"/>
                      <a:pt x="0" y="0"/>
                      <a:pt x="0" y="1"/>
                    </a:cubicBezTo>
                    <a:cubicBezTo>
                      <a:pt x="0" y="1"/>
                      <a:pt x="1" y="2"/>
                      <a:pt x="3" y="3"/>
                    </a:cubicBezTo>
                    <a:cubicBezTo>
                      <a:pt x="3" y="3"/>
                      <a:pt x="4" y="3"/>
                      <a:pt x="4" y="3"/>
                    </a:cubicBezTo>
                    <a:cubicBezTo>
                      <a:pt x="4" y="3"/>
                      <a:pt x="4" y="3"/>
                      <a:pt x="4" y="3"/>
                    </a:cubicBezTo>
                    <a:cubicBezTo>
                      <a:pt x="5" y="3"/>
                      <a:pt x="5" y="1"/>
                      <a:pt x="4" y="0"/>
                    </a:cubicBezTo>
                    <a:cubicBezTo>
                      <a:pt x="3" y="0"/>
                      <a:pt x="3" y="0"/>
                      <a:pt x="3" y="0"/>
                    </a:cubicBezTo>
                    <a:cubicBezTo>
                      <a:pt x="3" y="0"/>
                      <a:pt x="2" y="0"/>
                      <a:pt x="2"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60" name="Freeform 122"/>
              <p:cNvSpPr/>
              <p:nvPr/>
            </p:nvSpPr>
            <p:spPr bwMode="auto">
              <a:xfrm>
                <a:off x="8048625" y="5807075"/>
                <a:ext cx="46038" cy="41275"/>
              </a:xfrm>
              <a:custGeom>
                <a:gdLst>
                  <a:gd name="T0" fmla="*/ 2 w 12"/>
                  <a:gd name="T1" fmla="*/ 0 h 11"/>
                  <a:gd name="T2" fmla="*/ 0 w 12"/>
                  <a:gd name="T3" fmla="*/ 1 h 11"/>
                  <a:gd name="T4" fmla="*/ 2 w 12"/>
                  <a:gd name="T5" fmla="*/ 5 h 11"/>
                  <a:gd name="T6" fmla="*/ 3 w 12"/>
                  <a:gd name="T7" fmla="*/ 5 h 11"/>
                  <a:gd name="T8" fmla="*/ 5 w 12"/>
                  <a:gd name="T9" fmla="*/ 7 h 11"/>
                  <a:gd name="T10" fmla="*/ 5 w 12"/>
                  <a:gd name="T11" fmla="*/ 11 h 11"/>
                  <a:gd name="T12" fmla="*/ 5 w 12"/>
                  <a:gd name="T13" fmla="*/ 11 h 11"/>
                  <a:gd name="T14" fmla="*/ 6 w 12"/>
                  <a:gd name="T15" fmla="*/ 11 h 11"/>
                  <a:gd name="T16" fmla="*/ 8 w 12"/>
                  <a:gd name="T17" fmla="*/ 11 h 11"/>
                  <a:gd name="T18" fmla="*/ 9 w 12"/>
                  <a:gd name="T19" fmla="*/ 11 h 11"/>
                  <a:gd name="T20" fmla="*/ 9 w 12"/>
                  <a:gd name="T21" fmla="*/ 11 h 11"/>
                  <a:gd name="T22" fmla="*/ 11 w 12"/>
                  <a:gd name="T23" fmla="*/ 11 h 11"/>
                  <a:gd name="T24" fmla="*/ 12 w 12"/>
                  <a:gd name="T25" fmla="*/ 10 h 11"/>
                  <a:gd name="T26" fmla="*/ 8 w 12"/>
                  <a:gd name="T27" fmla="*/ 6 h 11"/>
                  <a:gd name="T28" fmla="*/ 4 w 12"/>
                  <a:gd name="T29" fmla="*/ 1 h 11"/>
                  <a:gd name="T30" fmla="*/ 3 w 12"/>
                  <a:gd name="T31" fmla="*/ 0 h 11"/>
                  <a:gd name="T32" fmla="*/ 2 w 12"/>
                  <a:gd name="T33" fmla="*/ 0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1">
                    <a:moveTo>
                      <a:pt x="2" y="0"/>
                    </a:moveTo>
                    <a:cubicBezTo>
                      <a:pt x="1" y="0"/>
                      <a:pt x="1" y="0"/>
                      <a:pt x="0" y="1"/>
                    </a:cubicBezTo>
                    <a:cubicBezTo>
                      <a:pt x="0" y="2"/>
                      <a:pt x="0" y="4"/>
                      <a:pt x="2" y="5"/>
                    </a:cubicBezTo>
                    <a:cubicBezTo>
                      <a:pt x="2" y="5"/>
                      <a:pt x="3" y="5"/>
                      <a:pt x="3" y="5"/>
                    </a:cubicBezTo>
                    <a:cubicBezTo>
                      <a:pt x="5" y="6"/>
                      <a:pt x="6" y="6"/>
                      <a:pt x="5" y="7"/>
                    </a:cubicBezTo>
                    <a:cubicBezTo>
                      <a:pt x="4" y="8"/>
                      <a:pt x="3" y="10"/>
                      <a:pt x="5" y="11"/>
                    </a:cubicBezTo>
                    <a:cubicBezTo>
                      <a:pt x="5" y="11"/>
                      <a:pt x="5" y="11"/>
                      <a:pt x="5" y="11"/>
                    </a:cubicBezTo>
                    <a:cubicBezTo>
                      <a:pt x="5" y="11"/>
                      <a:pt x="6" y="11"/>
                      <a:pt x="6" y="11"/>
                    </a:cubicBezTo>
                    <a:cubicBezTo>
                      <a:pt x="7" y="11"/>
                      <a:pt x="7" y="11"/>
                      <a:pt x="8" y="11"/>
                    </a:cubicBezTo>
                    <a:cubicBezTo>
                      <a:pt x="8" y="11"/>
                      <a:pt x="9" y="11"/>
                      <a:pt x="9" y="11"/>
                    </a:cubicBezTo>
                    <a:cubicBezTo>
                      <a:pt x="9" y="11"/>
                      <a:pt x="9" y="11"/>
                      <a:pt x="9" y="11"/>
                    </a:cubicBezTo>
                    <a:cubicBezTo>
                      <a:pt x="10" y="11"/>
                      <a:pt x="11" y="11"/>
                      <a:pt x="11" y="11"/>
                    </a:cubicBezTo>
                    <a:cubicBezTo>
                      <a:pt x="12" y="11"/>
                      <a:pt x="12" y="11"/>
                      <a:pt x="12" y="10"/>
                    </a:cubicBezTo>
                    <a:cubicBezTo>
                      <a:pt x="11" y="9"/>
                      <a:pt x="9" y="8"/>
                      <a:pt x="8" y="6"/>
                    </a:cubicBezTo>
                    <a:cubicBezTo>
                      <a:pt x="7" y="4"/>
                      <a:pt x="5" y="3"/>
                      <a:pt x="4" y="1"/>
                    </a:cubicBezTo>
                    <a:cubicBezTo>
                      <a:pt x="4" y="1"/>
                      <a:pt x="3" y="1"/>
                      <a:pt x="3" y="0"/>
                    </a:cubicBezTo>
                    <a:cubicBezTo>
                      <a:pt x="2" y="0"/>
                      <a:pt x="2" y="0"/>
                      <a:pt x="2"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61" name="Freeform 123"/>
              <p:cNvSpPr/>
              <p:nvPr/>
            </p:nvSpPr>
            <p:spPr bwMode="auto">
              <a:xfrm>
                <a:off x="8048625" y="5859463"/>
                <a:ext cx="38100" cy="19050"/>
              </a:xfrm>
              <a:custGeom>
                <a:gdLst>
                  <a:gd name="T0" fmla="*/ 4 w 10"/>
                  <a:gd name="T1" fmla="*/ 0 h 5"/>
                  <a:gd name="T2" fmla="*/ 2 w 10"/>
                  <a:gd name="T3" fmla="*/ 0 h 5"/>
                  <a:gd name="T4" fmla="*/ 1 w 10"/>
                  <a:gd name="T5" fmla="*/ 5 h 5"/>
                  <a:gd name="T6" fmla="*/ 1 w 10"/>
                  <a:gd name="T7" fmla="*/ 5 h 5"/>
                  <a:gd name="T8" fmla="*/ 4 w 10"/>
                  <a:gd name="T9" fmla="*/ 2 h 5"/>
                  <a:gd name="T10" fmla="*/ 4 w 10"/>
                  <a:gd name="T11" fmla="*/ 2 h 5"/>
                  <a:gd name="T12" fmla="*/ 6 w 10"/>
                  <a:gd name="T13" fmla="*/ 3 h 5"/>
                  <a:gd name="T14" fmla="*/ 7 w 10"/>
                  <a:gd name="T15" fmla="*/ 3 h 5"/>
                  <a:gd name="T16" fmla="*/ 8 w 10"/>
                  <a:gd name="T17" fmla="*/ 0 h 5"/>
                  <a:gd name="T18" fmla="*/ 8 w 10"/>
                  <a:gd name="T19" fmla="*/ 0 h 5"/>
                  <a:gd name="T20" fmla="*/ 4 w 10"/>
                  <a:gd name="T21" fmla="*/ 0 h 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5">
                    <a:moveTo>
                      <a:pt x="4" y="0"/>
                    </a:moveTo>
                    <a:cubicBezTo>
                      <a:pt x="3" y="0"/>
                      <a:pt x="3" y="0"/>
                      <a:pt x="2" y="0"/>
                    </a:cubicBezTo>
                    <a:cubicBezTo>
                      <a:pt x="1" y="0"/>
                      <a:pt x="0" y="5"/>
                      <a:pt x="1" y="5"/>
                    </a:cubicBezTo>
                    <a:cubicBezTo>
                      <a:pt x="1" y="5"/>
                      <a:pt x="1" y="5"/>
                      <a:pt x="1" y="5"/>
                    </a:cubicBezTo>
                    <a:cubicBezTo>
                      <a:pt x="2" y="4"/>
                      <a:pt x="3" y="2"/>
                      <a:pt x="4" y="2"/>
                    </a:cubicBezTo>
                    <a:cubicBezTo>
                      <a:pt x="4" y="2"/>
                      <a:pt x="4" y="2"/>
                      <a:pt x="4" y="2"/>
                    </a:cubicBezTo>
                    <a:cubicBezTo>
                      <a:pt x="4" y="3"/>
                      <a:pt x="5" y="3"/>
                      <a:pt x="6" y="3"/>
                    </a:cubicBezTo>
                    <a:cubicBezTo>
                      <a:pt x="7" y="3"/>
                      <a:pt x="7" y="3"/>
                      <a:pt x="7" y="3"/>
                    </a:cubicBezTo>
                    <a:cubicBezTo>
                      <a:pt x="8" y="2"/>
                      <a:pt x="10" y="1"/>
                      <a:pt x="8" y="0"/>
                    </a:cubicBezTo>
                    <a:cubicBezTo>
                      <a:pt x="8" y="0"/>
                      <a:pt x="8" y="0"/>
                      <a:pt x="8" y="0"/>
                    </a:cubicBezTo>
                    <a:cubicBezTo>
                      <a:pt x="7" y="0"/>
                      <a:pt x="5" y="0"/>
                      <a:pt x="4"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62" name="Freeform 124"/>
              <p:cNvSpPr/>
              <p:nvPr/>
            </p:nvSpPr>
            <p:spPr bwMode="auto">
              <a:xfrm>
                <a:off x="8086725" y="5867400"/>
                <a:ext cx="49213" cy="41275"/>
              </a:xfrm>
              <a:custGeom>
                <a:gdLst>
                  <a:gd name="T0" fmla="*/ 8 w 13"/>
                  <a:gd name="T1" fmla="*/ 0 h 11"/>
                  <a:gd name="T2" fmla="*/ 3 w 13"/>
                  <a:gd name="T3" fmla="*/ 1 h 11"/>
                  <a:gd name="T4" fmla="*/ 2 w 13"/>
                  <a:gd name="T5" fmla="*/ 4 h 11"/>
                  <a:gd name="T6" fmla="*/ 1 w 13"/>
                  <a:gd name="T7" fmla="*/ 6 h 11"/>
                  <a:gd name="T8" fmla="*/ 4 w 13"/>
                  <a:gd name="T9" fmla="*/ 10 h 11"/>
                  <a:gd name="T10" fmla="*/ 6 w 13"/>
                  <a:gd name="T11" fmla="*/ 11 h 11"/>
                  <a:gd name="T12" fmla="*/ 8 w 13"/>
                  <a:gd name="T13" fmla="*/ 11 h 11"/>
                  <a:gd name="T14" fmla="*/ 9 w 13"/>
                  <a:gd name="T15" fmla="*/ 11 h 11"/>
                  <a:gd name="T16" fmla="*/ 8 w 13"/>
                  <a:gd name="T17" fmla="*/ 8 h 11"/>
                  <a:gd name="T18" fmla="*/ 8 w 13"/>
                  <a:gd name="T19" fmla="*/ 7 h 11"/>
                  <a:gd name="T20" fmla="*/ 8 w 13"/>
                  <a:gd name="T21" fmla="*/ 8 h 11"/>
                  <a:gd name="T22" fmla="*/ 12 w 13"/>
                  <a:gd name="T23" fmla="*/ 10 h 11"/>
                  <a:gd name="T24" fmla="*/ 12 w 13"/>
                  <a:gd name="T25" fmla="*/ 10 h 11"/>
                  <a:gd name="T26" fmla="*/ 12 w 13"/>
                  <a:gd name="T27" fmla="*/ 10 h 11"/>
                  <a:gd name="T28" fmla="*/ 12 w 13"/>
                  <a:gd name="T29" fmla="*/ 8 h 11"/>
                  <a:gd name="T30" fmla="*/ 11 w 13"/>
                  <a:gd name="T31" fmla="*/ 4 h 11"/>
                  <a:gd name="T32" fmla="*/ 9 w 13"/>
                  <a:gd name="T33" fmla="*/ 0 h 11"/>
                  <a:gd name="T34" fmla="*/ 9 w 13"/>
                  <a:gd name="T35" fmla="*/ 0 h 11"/>
                  <a:gd name="T36" fmla="*/ 8 w 13"/>
                  <a:gd name="T37" fmla="*/ 0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8" y="0"/>
                    </a:moveTo>
                    <a:cubicBezTo>
                      <a:pt x="6" y="0"/>
                      <a:pt x="4" y="1"/>
                      <a:pt x="3" y="1"/>
                    </a:cubicBezTo>
                    <a:cubicBezTo>
                      <a:pt x="2" y="1"/>
                      <a:pt x="1" y="2"/>
                      <a:pt x="2" y="4"/>
                    </a:cubicBezTo>
                    <a:cubicBezTo>
                      <a:pt x="4" y="6"/>
                      <a:pt x="2" y="5"/>
                      <a:pt x="1" y="6"/>
                    </a:cubicBezTo>
                    <a:cubicBezTo>
                      <a:pt x="0" y="7"/>
                      <a:pt x="3" y="9"/>
                      <a:pt x="4" y="10"/>
                    </a:cubicBezTo>
                    <a:cubicBezTo>
                      <a:pt x="5" y="10"/>
                      <a:pt x="6" y="11"/>
                      <a:pt x="6" y="11"/>
                    </a:cubicBezTo>
                    <a:cubicBezTo>
                      <a:pt x="7" y="11"/>
                      <a:pt x="7" y="11"/>
                      <a:pt x="8" y="11"/>
                    </a:cubicBezTo>
                    <a:cubicBezTo>
                      <a:pt x="8" y="11"/>
                      <a:pt x="8" y="11"/>
                      <a:pt x="9" y="11"/>
                    </a:cubicBezTo>
                    <a:cubicBezTo>
                      <a:pt x="10" y="11"/>
                      <a:pt x="8" y="9"/>
                      <a:pt x="8" y="8"/>
                    </a:cubicBezTo>
                    <a:cubicBezTo>
                      <a:pt x="7" y="8"/>
                      <a:pt x="7" y="7"/>
                      <a:pt x="8" y="7"/>
                    </a:cubicBezTo>
                    <a:cubicBezTo>
                      <a:pt x="8" y="7"/>
                      <a:pt x="8" y="8"/>
                      <a:pt x="8" y="8"/>
                    </a:cubicBezTo>
                    <a:cubicBezTo>
                      <a:pt x="9" y="8"/>
                      <a:pt x="11" y="9"/>
                      <a:pt x="12" y="10"/>
                    </a:cubicBezTo>
                    <a:cubicBezTo>
                      <a:pt x="12" y="10"/>
                      <a:pt x="12" y="10"/>
                      <a:pt x="12" y="10"/>
                    </a:cubicBezTo>
                    <a:cubicBezTo>
                      <a:pt x="12" y="10"/>
                      <a:pt x="12" y="10"/>
                      <a:pt x="12" y="10"/>
                    </a:cubicBezTo>
                    <a:cubicBezTo>
                      <a:pt x="13" y="10"/>
                      <a:pt x="13" y="9"/>
                      <a:pt x="12" y="8"/>
                    </a:cubicBezTo>
                    <a:cubicBezTo>
                      <a:pt x="12" y="6"/>
                      <a:pt x="12" y="5"/>
                      <a:pt x="11" y="4"/>
                    </a:cubicBezTo>
                    <a:cubicBezTo>
                      <a:pt x="11" y="3"/>
                      <a:pt x="11" y="1"/>
                      <a:pt x="9" y="0"/>
                    </a:cubicBezTo>
                    <a:cubicBezTo>
                      <a:pt x="9" y="0"/>
                      <a:pt x="9" y="0"/>
                      <a:pt x="9" y="0"/>
                    </a:cubicBezTo>
                    <a:cubicBezTo>
                      <a:pt x="8" y="0"/>
                      <a:pt x="8" y="0"/>
                      <a:pt x="8"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63" name="Freeform 125"/>
              <p:cNvSpPr/>
              <p:nvPr/>
            </p:nvSpPr>
            <p:spPr bwMode="auto">
              <a:xfrm>
                <a:off x="7816850" y="5611813"/>
                <a:ext cx="41275" cy="19050"/>
              </a:xfrm>
              <a:custGeom>
                <a:gdLst>
                  <a:gd name="T0" fmla="*/ 4 w 11"/>
                  <a:gd name="T1" fmla="*/ 0 h 5"/>
                  <a:gd name="T2" fmla="*/ 1 w 11"/>
                  <a:gd name="T3" fmla="*/ 0 h 5"/>
                  <a:gd name="T4" fmla="*/ 1 w 11"/>
                  <a:gd name="T5" fmla="*/ 3 h 5"/>
                  <a:gd name="T6" fmla="*/ 3 w 11"/>
                  <a:gd name="T7" fmla="*/ 4 h 5"/>
                  <a:gd name="T8" fmla="*/ 9 w 11"/>
                  <a:gd name="T9" fmla="*/ 5 h 5"/>
                  <a:gd name="T10" fmla="*/ 10 w 11"/>
                  <a:gd name="T11" fmla="*/ 5 h 5"/>
                  <a:gd name="T12" fmla="*/ 10 w 11"/>
                  <a:gd name="T13" fmla="*/ 1 h 5"/>
                  <a:gd name="T14" fmla="*/ 9 w 11"/>
                  <a:gd name="T15" fmla="*/ 0 h 5"/>
                  <a:gd name="T16" fmla="*/ 7 w 11"/>
                  <a:gd name="T17" fmla="*/ 0 h 5"/>
                  <a:gd name="T18" fmla="*/ 7 w 11"/>
                  <a:gd name="T19" fmla="*/ 0 h 5"/>
                  <a:gd name="T20" fmla="*/ 7 w 11"/>
                  <a:gd name="T21" fmla="*/ 0 h 5"/>
                  <a:gd name="T22" fmla="*/ 6 w 11"/>
                  <a:gd name="T23" fmla="*/ 0 h 5"/>
                  <a:gd name="T24" fmla="*/ 4 w 11"/>
                  <a:gd name="T25" fmla="*/ 0 h 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5">
                    <a:moveTo>
                      <a:pt x="4" y="0"/>
                    </a:moveTo>
                    <a:cubicBezTo>
                      <a:pt x="3" y="0"/>
                      <a:pt x="2" y="0"/>
                      <a:pt x="1" y="0"/>
                    </a:cubicBezTo>
                    <a:cubicBezTo>
                      <a:pt x="0" y="0"/>
                      <a:pt x="0" y="2"/>
                      <a:pt x="1" y="3"/>
                    </a:cubicBezTo>
                    <a:cubicBezTo>
                      <a:pt x="2" y="4"/>
                      <a:pt x="2" y="4"/>
                      <a:pt x="3" y="4"/>
                    </a:cubicBezTo>
                    <a:cubicBezTo>
                      <a:pt x="5" y="5"/>
                      <a:pt x="7" y="5"/>
                      <a:pt x="9" y="5"/>
                    </a:cubicBezTo>
                    <a:cubicBezTo>
                      <a:pt x="9" y="5"/>
                      <a:pt x="9" y="5"/>
                      <a:pt x="10" y="5"/>
                    </a:cubicBezTo>
                    <a:cubicBezTo>
                      <a:pt x="11" y="5"/>
                      <a:pt x="11" y="2"/>
                      <a:pt x="10" y="1"/>
                    </a:cubicBezTo>
                    <a:cubicBezTo>
                      <a:pt x="9" y="0"/>
                      <a:pt x="9" y="0"/>
                      <a:pt x="9" y="0"/>
                    </a:cubicBezTo>
                    <a:cubicBezTo>
                      <a:pt x="9" y="0"/>
                      <a:pt x="8" y="0"/>
                      <a:pt x="7" y="0"/>
                    </a:cubicBezTo>
                    <a:cubicBezTo>
                      <a:pt x="7" y="0"/>
                      <a:pt x="7" y="0"/>
                      <a:pt x="7" y="0"/>
                    </a:cubicBezTo>
                    <a:cubicBezTo>
                      <a:pt x="7" y="0"/>
                      <a:pt x="7" y="0"/>
                      <a:pt x="7" y="0"/>
                    </a:cubicBezTo>
                    <a:cubicBezTo>
                      <a:pt x="6" y="0"/>
                      <a:pt x="6" y="0"/>
                      <a:pt x="6" y="0"/>
                    </a:cubicBezTo>
                    <a:cubicBezTo>
                      <a:pt x="5" y="0"/>
                      <a:pt x="5" y="0"/>
                      <a:pt x="4"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64" name="Freeform 126"/>
              <p:cNvSpPr/>
              <p:nvPr/>
            </p:nvSpPr>
            <p:spPr bwMode="auto">
              <a:xfrm>
                <a:off x="8015288" y="5611813"/>
                <a:ext cx="33338" cy="41275"/>
              </a:xfrm>
              <a:custGeom>
                <a:gdLst>
                  <a:gd name="T0" fmla="*/ 6 w 9"/>
                  <a:gd name="T1" fmla="*/ 0 h 11"/>
                  <a:gd name="T2" fmla="*/ 5 w 9"/>
                  <a:gd name="T3" fmla="*/ 0 h 11"/>
                  <a:gd name="T4" fmla="*/ 3 w 9"/>
                  <a:gd name="T5" fmla="*/ 4 h 11"/>
                  <a:gd name="T6" fmla="*/ 1 w 9"/>
                  <a:gd name="T7" fmla="*/ 7 h 11"/>
                  <a:gd name="T8" fmla="*/ 5 w 9"/>
                  <a:gd name="T9" fmla="*/ 11 h 11"/>
                  <a:gd name="T10" fmla="*/ 5 w 9"/>
                  <a:gd name="T11" fmla="*/ 11 h 11"/>
                  <a:gd name="T12" fmla="*/ 5 w 9"/>
                  <a:gd name="T13" fmla="*/ 11 h 11"/>
                  <a:gd name="T14" fmla="*/ 6 w 9"/>
                  <a:gd name="T15" fmla="*/ 9 h 11"/>
                  <a:gd name="T16" fmla="*/ 8 w 9"/>
                  <a:gd name="T17" fmla="*/ 6 h 11"/>
                  <a:gd name="T18" fmla="*/ 9 w 9"/>
                  <a:gd name="T19" fmla="*/ 2 h 11"/>
                  <a:gd name="T20" fmla="*/ 8 w 9"/>
                  <a:gd name="T21" fmla="*/ 1 h 11"/>
                  <a:gd name="T22" fmla="*/ 6 w 9"/>
                  <a:gd name="T23" fmla="*/ 0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1">
                    <a:moveTo>
                      <a:pt x="6" y="0"/>
                    </a:moveTo>
                    <a:cubicBezTo>
                      <a:pt x="6" y="0"/>
                      <a:pt x="5" y="0"/>
                      <a:pt x="5" y="0"/>
                    </a:cubicBezTo>
                    <a:cubicBezTo>
                      <a:pt x="4" y="0"/>
                      <a:pt x="4" y="3"/>
                      <a:pt x="3" y="4"/>
                    </a:cubicBezTo>
                    <a:cubicBezTo>
                      <a:pt x="2" y="4"/>
                      <a:pt x="0" y="6"/>
                      <a:pt x="1" y="7"/>
                    </a:cubicBezTo>
                    <a:cubicBezTo>
                      <a:pt x="2" y="7"/>
                      <a:pt x="3" y="10"/>
                      <a:pt x="5" y="11"/>
                    </a:cubicBezTo>
                    <a:cubicBezTo>
                      <a:pt x="5" y="11"/>
                      <a:pt x="5" y="11"/>
                      <a:pt x="5" y="11"/>
                    </a:cubicBezTo>
                    <a:cubicBezTo>
                      <a:pt x="5" y="11"/>
                      <a:pt x="5" y="11"/>
                      <a:pt x="5" y="11"/>
                    </a:cubicBezTo>
                    <a:cubicBezTo>
                      <a:pt x="6" y="11"/>
                      <a:pt x="6" y="10"/>
                      <a:pt x="6" y="9"/>
                    </a:cubicBezTo>
                    <a:cubicBezTo>
                      <a:pt x="6" y="8"/>
                      <a:pt x="8" y="7"/>
                      <a:pt x="8" y="6"/>
                    </a:cubicBezTo>
                    <a:cubicBezTo>
                      <a:pt x="9" y="5"/>
                      <a:pt x="9" y="3"/>
                      <a:pt x="9" y="2"/>
                    </a:cubicBezTo>
                    <a:cubicBezTo>
                      <a:pt x="9" y="1"/>
                      <a:pt x="9" y="1"/>
                      <a:pt x="8" y="1"/>
                    </a:cubicBezTo>
                    <a:cubicBezTo>
                      <a:pt x="7" y="0"/>
                      <a:pt x="6" y="0"/>
                      <a:pt x="6"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65" name="Freeform 127"/>
              <p:cNvSpPr/>
              <p:nvPr/>
            </p:nvSpPr>
            <p:spPr bwMode="auto">
              <a:xfrm>
                <a:off x="8207375" y="6037263"/>
                <a:ext cx="349250" cy="274638"/>
              </a:xfrm>
              <a:custGeom>
                <a:gdLst>
                  <a:gd name="T0" fmla="*/ 3 w 93"/>
                  <a:gd name="T1" fmla="*/ 3 h 73"/>
                  <a:gd name="T2" fmla="*/ 10 w 93"/>
                  <a:gd name="T3" fmla="*/ 9 h 73"/>
                  <a:gd name="T4" fmla="*/ 7 w 93"/>
                  <a:gd name="T5" fmla="*/ 9 h 73"/>
                  <a:gd name="T6" fmla="*/ 10 w 93"/>
                  <a:gd name="T7" fmla="*/ 15 h 73"/>
                  <a:gd name="T8" fmla="*/ 12 w 93"/>
                  <a:gd name="T9" fmla="*/ 16 h 73"/>
                  <a:gd name="T10" fmla="*/ 14 w 93"/>
                  <a:gd name="T11" fmla="*/ 15 h 73"/>
                  <a:gd name="T12" fmla="*/ 16 w 93"/>
                  <a:gd name="T13" fmla="*/ 15 h 73"/>
                  <a:gd name="T14" fmla="*/ 30 w 93"/>
                  <a:gd name="T15" fmla="*/ 27 h 73"/>
                  <a:gd name="T16" fmla="*/ 37 w 93"/>
                  <a:gd name="T17" fmla="*/ 37 h 73"/>
                  <a:gd name="T18" fmla="*/ 35 w 93"/>
                  <a:gd name="T19" fmla="*/ 36 h 73"/>
                  <a:gd name="T20" fmla="*/ 35 w 93"/>
                  <a:gd name="T21" fmla="*/ 40 h 73"/>
                  <a:gd name="T22" fmla="*/ 42 w 93"/>
                  <a:gd name="T23" fmla="*/ 41 h 73"/>
                  <a:gd name="T24" fmla="*/ 51 w 93"/>
                  <a:gd name="T25" fmla="*/ 49 h 73"/>
                  <a:gd name="T26" fmla="*/ 58 w 93"/>
                  <a:gd name="T27" fmla="*/ 51 h 73"/>
                  <a:gd name="T28" fmla="*/ 61 w 93"/>
                  <a:gd name="T29" fmla="*/ 50 h 73"/>
                  <a:gd name="T30" fmla="*/ 64 w 93"/>
                  <a:gd name="T31" fmla="*/ 51 h 73"/>
                  <a:gd name="T32" fmla="*/ 79 w 93"/>
                  <a:gd name="T33" fmla="*/ 64 h 73"/>
                  <a:gd name="T34" fmla="*/ 85 w 93"/>
                  <a:gd name="T35" fmla="*/ 69 h 73"/>
                  <a:gd name="T36" fmla="*/ 89 w 93"/>
                  <a:gd name="T37" fmla="*/ 70 h 73"/>
                  <a:gd name="T38" fmla="*/ 93 w 93"/>
                  <a:gd name="T39" fmla="*/ 73 h 73"/>
                  <a:gd name="T40" fmla="*/ 84 w 93"/>
                  <a:gd name="T41" fmla="*/ 63 h 73"/>
                  <a:gd name="T42" fmla="*/ 76 w 93"/>
                  <a:gd name="T43" fmla="*/ 52 h 73"/>
                  <a:gd name="T44" fmla="*/ 78 w 93"/>
                  <a:gd name="T45" fmla="*/ 52 h 73"/>
                  <a:gd name="T46" fmla="*/ 71 w 93"/>
                  <a:gd name="T47" fmla="*/ 45 h 73"/>
                  <a:gd name="T48" fmla="*/ 51 w 93"/>
                  <a:gd name="T49" fmla="*/ 28 h 73"/>
                  <a:gd name="T50" fmla="*/ 36 w 93"/>
                  <a:gd name="T51" fmla="*/ 18 h 73"/>
                  <a:gd name="T52" fmla="*/ 28 w 93"/>
                  <a:gd name="T53" fmla="*/ 16 h 73"/>
                  <a:gd name="T54" fmla="*/ 22 w 93"/>
                  <a:gd name="T55" fmla="*/ 17 h 73"/>
                  <a:gd name="T56" fmla="*/ 17 w 93"/>
                  <a:gd name="T57" fmla="*/ 13 h 73"/>
                  <a:gd name="T58" fmla="*/ 13 w 93"/>
                  <a:gd name="T59" fmla="*/ 4 h 73"/>
                  <a:gd name="T60" fmla="*/ 7 w 93"/>
                  <a:gd name="T61" fmla="*/ 1 h 73"/>
                  <a:gd name="T62" fmla="*/ 1 w 93"/>
                  <a:gd name="T63" fmla="*/ 0 h 7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73">
                    <a:moveTo>
                      <a:pt x="1" y="0"/>
                    </a:moveTo>
                    <a:cubicBezTo>
                      <a:pt x="0" y="0"/>
                      <a:pt x="2" y="2"/>
                      <a:pt x="3" y="3"/>
                    </a:cubicBezTo>
                    <a:cubicBezTo>
                      <a:pt x="4" y="4"/>
                      <a:pt x="8" y="8"/>
                      <a:pt x="10" y="9"/>
                    </a:cubicBezTo>
                    <a:cubicBezTo>
                      <a:pt x="10" y="9"/>
                      <a:pt x="10" y="9"/>
                      <a:pt x="10" y="9"/>
                    </a:cubicBezTo>
                    <a:cubicBezTo>
                      <a:pt x="10" y="9"/>
                      <a:pt x="9" y="9"/>
                      <a:pt x="9" y="9"/>
                    </a:cubicBezTo>
                    <a:cubicBezTo>
                      <a:pt x="8" y="9"/>
                      <a:pt x="8" y="9"/>
                      <a:pt x="7" y="9"/>
                    </a:cubicBezTo>
                    <a:cubicBezTo>
                      <a:pt x="7" y="9"/>
                      <a:pt x="7" y="9"/>
                      <a:pt x="7" y="9"/>
                    </a:cubicBezTo>
                    <a:cubicBezTo>
                      <a:pt x="5" y="10"/>
                      <a:pt x="9" y="12"/>
                      <a:pt x="10" y="15"/>
                    </a:cubicBezTo>
                    <a:cubicBezTo>
                      <a:pt x="11" y="15"/>
                      <a:pt x="11" y="16"/>
                      <a:pt x="11" y="16"/>
                    </a:cubicBezTo>
                    <a:cubicBezTo>
                      <a:pt x="12" y="16"/>
                      <a:pt x="12" y="16"/>
                      <a:pt x="12" y="16"/>
                    </a:cubicBezTo>
                    <a:cubicBezTo>
                      <a:pt x="12" y="16"/>
                      <a:pt x="12" y="16"/>
                      <a:pt x="13" y="15"/>
                    </a:cubicBezTo>
                    <a:cubicBezTo>
                      <a:pt x="13" y="15"/>
                      <a:pt x="13" y="15"/>
                      <a:pt x="14" y="15"/>
                    </a:cubicBezTo>
                    <a:cubicBezTo>
                      <a:pt x="14" y="15"/>
                      <a:pt x="14" y="15"/>
                      <a:pt x="14" y="15"/>
                    </a:cubicBezTo>
                    <a:cubicBezTo>
                      <a:pt x="14" y="15"/>
                      <a:pt x="15" y="15"/>
                      <a:pt x="16" y="15"/>
                    </a:cubicBezTo>
                    <a:cubicBezTo>
                      <a:pt x="17" y="16"/>
                      <a:pt x="18" y="17"/>
                      <a:pt x="20" y="18"/>
                    </a:cubicBezTo>
                    <a:cubicBezTo>
                      <a:pt x="22" y="21"/>
                      <a:pt x="27" y="25"/>
                      <a:pt x="30" y="27"/>
                    </a:cubicBezTo>
                    <a:cubicBezTo>
                      <a:pt x="34" y="29"/>
                      <a:pt x="38" y="35"/>
                      <a:pt x="38" y="36"/>
                    </a:cubicBezTo>
                    <a:cubicBezTo>
                      <a:pt x="38" y="37"/>
                      <a:pt x="38" y="37"/>
                      <a:pt x="37" y="37"/>
                    </a:cubicBezTo>
                    <a:cubicBezTo>
                      <a:pt x="37" y="37"/>
                      <a:pt x="36" y="36"/>
                      <a:pt x="35" y="36"/>
                    </a:cubicBezTo>
                    <a:cubicBezTo>
                      <a:pt x="35" y="36"/>
                      <a:pt x="35" y="36"/>
                      <a:pt x="35" y="36"/>
                    </a:cubicBezTo>
                    <a:cubicBezTo>
                      <a:pt x="34" y="36"/>
                      <a:pt x="33" y="38"/>
                      <a:pt x="34" y="40"/>
                    </a:cubicBezTo>
                    <a:cubicBezTo>
                      <a:pt x="35" y="40"/>
                      <a:pt x="35" y="40"/>
                      <a:pt x="35" y="40"/>
                    </a:cubicBezTo>
                    <a:cubicBezTo>
                      <a:pt x="36" y="41"/>
                      <a:pt x="40" y="41"/>
                      <a:pt x="41" y="41"/>
                    </a:cubicBezTo>
                    <a:cubicBezTo>
                      <a:pt x="42" y="41"/>
                      <a:pt x="42" y="41"/>
                      <a:pt x="42" y="41"/>
                    </a:cubicBezTo>
                    <a:cubicBezTo>
                      <a:pt x="43" y="42"/>
                      <a:pt x="44" y="43"/>
                      <a:pt x="47" y="46"/>
                    </a:cubicBezTo>
                    <a:cubicBezTo>
                      <a:pt x="48" y="47"/>
                      <a:pt x="49" y="48"/>
                      <a:pt x="51" y="49"/>
                    </a:cubicBezTo>
                    <a:cubicBezTo>
                      <a:pt x="54" y="50"/>
                      <a:pt x="57" y="51"/>
                      <a:pt x="58" y="51"/>
                    </a:cubicBezTo>
                    <a:cubicBezTo>
                      <a:pt x="58" y="51"/>
                      <a:pt x="58" y="51"/>
                      <a:pt x="58" y="51"/>
                    </a:cubicBezTo>
                    <a:cubicBezTo>
                      <a:pt x="59" y="51"/>
                      <a:pt x="59" y="51"/>
                      <a:pt x="60" y="50"/>
                    </a:cubicBezTo>
                    <a:cubicBezTo>
                      <a:pt x="60" y="50"/>
                      <a:pt x="60" y="50"/>
                      <a:pt x="61" y="50"/>
                    </a:cubicBezTo>
                    <a:cubicBezTo>
                      <a:pt x="61" y="50"/>
                      <a:pt x="62" y="50"/>
                      <a:pt x="62" y="50"/>
                    </a:cubicBezTo>
                    <a:cubicBezTo>
                      <a:pt x="63" y="50"/>
                      <a:pt x="64" y="50"/>
                      <a:pt x="64" y="51"/>
                    </a:cubicBezTo>
                    <a:cubicBezTo>
                      <a:pt x="67" y="52"/>
                      <a:pt x="69" y="53"/>
                      <a:pt x="70" y="54"/>
                    </a:cubicBezTo>
                    <a:cubicBezTo>
                      <a:pt x="72" y="56"/>
                      <a:pt x="75" y="60"/>
                      <a:pt x="79" y="64"/>
                    </a:cubicBezTo>
                    <a:cubicBezTo>
                      <a:pt x="80" y="66"/>
                      <a:pt x="82" y="67"/>
                      <a:pt x="84" y="68"/>
                    </a:cubicBezTo>
                    <a:cubicBezTo>
                      <a:pt x="84" y="68"/>
                      <a:pt x="85" y="69"/>
                      <a:pt x="85" y="69"/>
                    </a:cubicBezTo>
                    <a:cubicBezTo>
                      <a:pt x="86" y="69"/>
                      <a:pt x="86" y="69"/>
                      <a:pt x="87" y="70"/>
                    </a:cubicBezTo>
                    <a:cubicBezTo>
                      <a:pt x="88" y="70"/>
                      <a:pt x="88" y="70"/>
                      <a:pt x="89" y="70"/>
                    </a:cubicBezTo>
                    <a:cubicBezTo>
                      <a:pt x="91" y="72"/>
                      <a:pt x="92" y="72"/>
                      <a:pt x="92" y="73"/>
                    </a:cubicBezTo>
                    <a:cubicBezTo>
                      <a:pt x="92" y="73"/>
                      <a:pt x="92" y="73"/>
                      <a:pt x="93" y="73"/>
                    </a:cubicBezTo>
                    <a:cubicBezTo>
                      <a:pt x="93" y="73"/>
                      <a:pt x="93" y="72"/>
                      <a:pt x="93" y="72"/>
                    </a:cubicBezTo>
                    <a:cubicBezTo>
                      <a:pt x="93" y="71"/>
                      <a:pt x="87" y="65"/>
                      <a:pt x="84" y="63"/>
                    </a:cubicBezTo>
                    <a:cubicBezTo>
                      <a:pt x="82" y="61"/>
                      <a:pt x="76" y="54"/>
                      <a:pt x="76" y="53"/>
                    </a:cubicBezTo>
                    <a:cubicBezTo>
                      <a:pt x="75" y="52"/>
                      <a:pt x="76" y="52"/>
                      <a:pt x="76" y="52"/>
                    </a:cubicBezTo>
                    <a:cubicBezTo>
                      <a:pt x="77" y="52"/>
                      <a:pt x="77" y="52"/>
                      <a:pt x="77" y="52"/>
                    </a:cubicBezTo>
                    <a:cubicBezTo>
                      <a:pt x="78" y="52"/>
                      <a:pt x="78" y="52"/>
                      <a:pt x="78" y="52"/>
                    </a:cubicBezTo>
                    <a:cubicBezTo>
                      <a:pt x="79" y="52"/>
                      <a:pt x="79" y="52"/>
                      <a:pt x="79" y="52"/>
                    </a:cubicBezTo>
                    <a:cubicBezTo>
                      <a:pt x="78" y="50"/>
                      <a:pt x="72" y="47"/>
                      <a:pt x="71" y="45"/>
                    </a:cubicBezTo>
                    <a:cubicBezTo>
                      <a:pt x="69" y="44"/>
                      <a:pt x="67" y="41"/>
                      <a:pt x="64" y="38"/>
                    </a:cubicBezTo>
                    <a:cubicBezTo>
                      <a:pt x="62" y="35"/>
                      <a:pt x="53" y="30"/>
                      <a:pt x="51" y="28"/>
                    </a:cubicBezTo>
                    <a:cubicBezTo>
                      <a:pt x="48" y="26"/>
                      <a:pt x="46" y="26"/>
                      <a:pt x="43" y="24"/>
                    </a:cubicBezTo>
                    <a:cubicBezTo>
                      <a:pt x="41" y="22"/>
                      <a:pt x="38" y="20"/>
                      <a:pt x="36" y="18"/>
                    </a:cubicBezTo>
                    <a:cubicBezTo>
                      <a:pt x="35" y="18"/>
                      <a:pt x="35" y="18"/>
                      <a:pt x="35" y="18"/>
                    </a:cubicBezTo>
                    <a:cubicBezTo>
                      <a:pt x="33" y="17"/>
                      <a:pt x="29" y="16"/>
                      <a:pt x="28" y="16"/>
                    </a:cubicBezTo>
                    <a:cubicBezTo>
                      <a:pt x="27" y="16"/>
                      <a:pt x="27" y="16"/>
                      <a:pt x="27" y="16"/>
                    </a:cubicBezTo>
                    <a:cubicBezTo>
                      <a:pt x="25" y="16"/>
                      <a:pt x="24" y="17"/>
                      <a:pt x="22" y="17"/>
                    </a:cubicBezTo>
                    <a:cubicBezTo>
                      <a:pt x="21" y="17"/>
                      <a:pt x="21" y="17"/>
                      <a:pt x="21" y="17"/>
                    </a:cubicBezTo>
                    <a:cubicBezTo>
                      <a:pt x="20" y="17"/>
                      <a:pt x="19" y="15"/>
                      <a:pt x="17" y="13"/>
                    </a:cubicBezTo>
                    <a:cubicBezTo>
                      <a:pt x="15" y="11"/>
                      <a:pt x="16" y="10"/>
                      <a:pt x="16" y="8"/>
                    </a:cubicBezTo>
                    <a:cubicBezTo>
                      <a:pt x="16" y="5"/>
                      <a:pt x="14" y="6"/>
                      <a:pt x="13" y="4"/>
                    </a:cubicBezTo>
                    <a:cubicBezTo>
                      <a:pt x="12" y="3"/>
                      <a:pt x="11" y="3"/>
                      <a:pt x="9" y="2"/>
                    </a:cubicBezTo>
                    <a:cubicBezTo>
                      <a:pt x="8" y="2"/>
                      <a:pt x="7" y="1"/>
                      <a:pt x="7" y="1"/>
                    </a:cubicBezTo>
                    <a:cubicBezTo>
                      <a:pt x="6" y="1"/>
                      <a:pt x="2" y="0"/>
                      <a:pt x="1" y="0"/>
                    </a:cubicBezTo>
                    <a:cubicBezTo>
                      <a:pt x="1" y="0"/>
                      <a:pt x="1" y="0"/>
                      <a:pt x="1"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66" name="Freeform 128"/>
              <p:cNvSpPr/>
              <p:nvPr/>
            </p:nvSpPr>
            <p:spPr bwMode="auto">
              <a:xfrm>
                <a:off x="8523288" y="6237288"/>
                <a:ext cx="71438" cy="25400"/>
              </a:xfrm>
              <a:custGeom>
                <a:gdLst>
                  <a:gd name="T0" fmla="*/ 1 w 19"/>
                  <a:gd name="T1" fmla="*/ 0 h 7"/>
                  <a:gd name="T2" fmla="*/ 0 w 19"/>
                  <a:gd name="T3" fmla="*/ 1 h 7"/>
                  <a:gd name="T4" fmla="*/ 2 w 19"/>
                  <a:gd name="T5" fmla="*/ 3 h 7"/>
                  <a:gd name="T6" fmla="*/ 3 w 19"/>
                  <a:gd name="T7" fmla="*/ 3 h 7"/>
                  <a:gd name="T8" fmla="*/ 4 w 19"/>
                  <a:gd name="T9" fmla="*/ 4 h 7"/>
                  <a:gd name="T10" fmla="*/ 5 w 19"/>
                  <a:gd name="T11" fmla="*/ 4 h 7"/>
                  <a:gd name="T12" fmla="*/ 7 w 19"/>
                  <a:gd name="T13" fmla="*/ 5 h 7"/>
                  <a:gd name="T14" fmla="*/ 10 w 19"/>
                  <a:gd name="T15" fmla="*/ 6 h 7"/>
                  <a:gd name="T16" fmla="*/ 12 w 19"/>
                  <a:gd name="T17" fmla="*/ 7 h 7"/>
                  <a:gd name="T18" fmla="*/ 17 w 19"/>
                  <a:gd name="T19" fmla="*/ 6 h 7"/>
                  <a:gd name="T20" fmla="*/ 16 w 19"/>
                  <a:gd name="T21" fmla="*/ 3 h 7"/>
                  <a:gd name="T22" fmla="*/ 16 w 19"/>
                  <a:gd name="T23" fmla="*/ 3 h 7"/>
                  <a:gd name="T24" fmla="*/ 15 w 19"/>
                  <a:gd name="T25" fmla="*/ 2 h 7"/>
                  <a:gd name="T26" fmla="*/ 10 w 19"/>
                  <a:gd name="T27" fmla="*/ 4 h 7"/>
                  <a:gd name="T28" fmla="*/ 9 w 19"/>
                  <a:gd name="T29" fmla="*/ 4 h 7"/>
                  <a:gd name="T30" fmla="*/ 7 w 19"/>
                  <a:gd name="T31" fmla="*/ 3 h 7"/>
                  <a:gd name="T32" fmla="*/ 5 w 19"/>
                  <a:gd name="T33" fmla="*/ 1 h 7"/>
                  <a:gd name="T34" fmla="*/ 1 w 19"/>
                  <a:gd name="T35" fmla="*/ 0 h 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7">
                    <a:moveTo>
                      <a:pt x="1" y="0"/>
                    </a:moveTo>
                    <a:cubicBezTo>
                      <a:pt x="1" y="0"/>
                      <a:pt x="0" y="0"/>
                      <a:pt x="0" y="1"/>
                    </a:cubicBezTo>
                    <a:cubicBezTo>
                      <a:pt x="1" y="2"/>
                      <a:pt x="1" y="2"/>
                      <a:pt x="2" y="3"/>
                    </a:cubicBezTo>
                    <a:cubicBezTo>
                      <a:pt x="3" y="3"/>
                      <a:pt x="3" y="3"/>
                      <a:pt x="3" y="3"/>
                    </a:cubicBezTo>
                    <a:cubicBezTo>
                      <a:pt x="4" y="4"/>
                      <a:pt x="4" y="4"/>
                      <a:pt x="4" y="4"/>
                    </a:cubicBezTo>
                    <a:cubicBezTo>
                      <a:pt x="5" y="4"/>
                      <a:pt x="5" y="4"/>
                      <a:pt x="5" y="4"/>
                    </a:cubicBezTo>
                    <a:cubicBezTo>
                      <a:pt x="5" y="4"/>
                      <a:pt x="6" y="5"/>
                      <a:pt x="7" y="5"/>
                    </a:cubicBezTo>
                    <a:cubicBezTo>
                      <a:pt x="8" y="5"/>
                      <a:pt x="9" y="6"/>
                      <a:pt x="10" y="6"/>
                    </a:cubicBezTo>
                    <a:cubicBezTo>
                      <a:pt x="11" y="6"/>
                      <a:pt x="11" y="7"/>
                      <a:pt x="12" y="7"/>
                    </a:cubicBezTo>
                    <a:cubicBezTo>
                      <a:pt x="13" y="7"/>
                      <a:pt x="15" y="6"/>
                      <a:pt x="17" y="6"/>
                    </a:cubicBezTo>
                    <a:cubicBezTo>
                      <a:pt x="19" y="5"/>
                      <a:pt x="18" y="4"/>
                      <a:pt x="16" y="3"/>
                    </a:cubicBezTo>
                    <a:cubicBezTo>
                      <a:pt x="16" y="3"/>
                      <a:pt x="16" y="3"/>
                      <a:pt x="16" y="3"/>
                    </a:cubicBezTo>
                    <a:cubicBezTo>
                      <a:pt x="16" y="2"/>
                      <a:pt x="15" y="2"/>
                      <a:pt x="15" y="2"/>
                    </a:cubicBezTo>
                    <a:cubicBezTo>
                      <a:pt x="14" y="2"/>
                      <a:pt x="12" y="3"/>
                      <a:pt x="10" y="4"/>
                    </a:cubicBezTo>
                    <a:cubicBezTo>
                      <a:pt x="10" y="4"/>
                      <a:pt x="10" y="4"/>
                      <a:pt x="9" y="4"/>
                    </a:cubicBezTo>
                    <a:cubicBezTo>
                      <a:pt x="9" y="4"/>
                      <a:pt x="8" y="3"/>
                      <a:pt x="7" y="3"/>
                    </a:cubicBezTo>
                    <a:cubicBezTo>
                      <a:pt x="6" y="3"/>
                      <a:pt x="5" y="2"/>
                      <a:pt x="5" y="1"/>
                    </a:cubicBezTo>
                    <a:cubicBezTo>
                      <a:pt x="4" y="1"/>
                      <a:pt x="2" y="0"/>
                      <a:pt x="1"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67" name="Freeform 129"/>
              <p:cNvSpPr/>
              <p:nvPr/>
            </p:nvSpPr>
            <p:spPr bwMode="auto">
              <a:xfrm>
                <a:off x="8147050" y="5976938"/>
                <a:ext cx="25400" cy="38100"/>
              </a:xfrm>
              <a:custGeom>
                <a:gdLst>
                  <a:gd name="T0" fmla="*/ 4 w 7"/>
                  <a:gd name="T1" fmla="*/ 0 h 10"/>
                  <a:gd name="T2" fmla="*/ 1 w 7"/>
                  <a:gd name="T3" fmla="*/ 2 h 10"/>
                  <a:gd name="T4" fmla="*/ 1 w 7"/>
                  <a:gd name="T5" fmla="*/ 6 h 10"/>
                  <a:gd name="T6" fmla="*/ 2 w 7"/>
                  <a:gd name="T7" fmla="*/ 10 h 10"/>
                  <a:gd name="T8" fmla="*/ 2 w 7"/>
                  <a:gd name="T9" fmla="*/ 10 h 10"/>
                  <a:gd name="T10" fmla="*/ 3 w 7"/>
                  <a:gd name="T11" fmla="*/ 10 h 10"/>
                  <a:gd name="T12" fmla="*/ 6 w 7"/>
                  <a:gd name="T13" fmla="*/ 6 h 10"/>
                  <a:gd name="T14" fmla="*/ 6 w 7"/>
                  <a:gd name="T15" fmla="*/ 3 h 10"/>
                  <a:gd name="T16" fmla="*/ 4 w 7"/>
                  <a:gd name="T17" fmla="*/ 0 h 10"/>
                  <a:gd name="T18" fmla="*/ 4 w 7"/>
                  <a:gd name="T19" fmla="*/ 0 h 10"/>
                  <a:gd name="T20" fmla="*/ 4 w 7"/>
                  <a:gd name="T21" fmla="*/ 0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4" y="0"/>
                    </a:moveTo>
                    <a:cubicBezTo>
                      <a:pt x="3" y="0"/>
                      <a:pt x="1" y="2"/>
                      <a:pt x="1" y="2"/>
                    </a:cubicBezTo>
                    <a:cubicBezTo>
                      <a:pt x="1" y="3"/>
                      <a:pt x="1" y="6"/>
                      <a:pt x="1" y="6"/>
                    </a:cubicBezTo>
                    <a:cubicBezTo>
                      <a:pt x="1" y="7"/>
                      <a:pt x="0" y="8"/>
                      <a:pt x="2" y="10"/>
                    </a:cubicBezTo>
                    <a:cubicBezTo>
                      <a:pt x="2" y="10"/>
                      <a:pt x="2" y="10"/>
                      <a:pt x="2" y="10"/>
                    </a:cubicBezTo>
                    <a:cubicBezTo>
                      <a:pt x="3" y="10"/>
                      <a:pt x="3" y="10"/>
                      <a:pt x="3" y="10"/>
                    </a:cubicBezTo>
                    <a:cubicBezTo>
                      <a:pt x="5" y="10"/>
                      <a:pt x="5" y="7"/>
                      <a:pt x="6" y="6"/>
                    </a:cubicBezTo>
                    <a:cubicBezTo>
                      <a:pt x="7" y="6"/>
                      <a:pt x="6" y="5"/>
                      <a:pt x="6" y="3"/>
                    </a:cubicBezTo>
                    <a:cubicBezTo>
                      <a:pt x="4" y="0"/>
                      <a:pt x="4" y="0"/>
                      <a:pt x="4" y="0"/>
                    </a:cubicBezTo>
                    <a:cubicBezTo>
                      <a:pt x="4" y="0"/>
                      <a:pt x="4" y="0"/>
                      <a:pt x="4" y="0"/>
                    </a:cubicBezTo>
                    <a:cubicBezTo>
                      <a:pt x="4" y="0"/>
                      <a:pt x="4" y="0"/>
                      <a:pt x="4"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68" name="Freeform 130"/>
              <p:cNvSpPr/>
              <p:nvPr/>
            </p:nvSpPr>
            <p:spPr bwMode="auto">
              <a:xfrm>
                <a:off x="8180388" y="5551488"/>
                <a:ext cx="46038" cy="49213"/>
              </a:xfrm>
              <a:custGeom>
                <a:gdLst>
                  <a:gd name="T0" fmla="*/ 7 w 12"/>
                  <a:gd name="T1" fmla="*/ 0 h 13"/>
                  <a:gd name="T2" fmla="*/ 2 w 12"/>
                  <a:gd name="T3" fmla="*/ 1 h 13"/>
                  <a:gd name="T4" fmla="*/ 3 w 12"/>
                  <a:gd name="T5" fmla="*/ 4 h 13"/>
                  <a:gd name="T6" fmla="*/ 4 w 12"/>
                  <a:gd name="T7" fmla="*/ 8 h 13"/>
                  <a:gd name="T8" fmla="*/ 4 w 12"/>
                  <a:gd name="T9" fmla="*/ 10 h 13"/>
                  <a:gd name="T10" fmla="*/ 7 w 12"/>
                  <a:gd name="T11" fmla="*/ 12 h 13"/>
                  <a:gd name="T12" fmla="*/ 9 w 12"/>
                  <a:gd name="T13" fmla="*/ 13 h 13"/>
                  <a:gd name="T14" fmla="*/ 9 w 12"/>
                  <a:gd name="T15" fmla="*/ 13 h 13"/>
                  <a:gd name="T16" fmla="*/ 11 w 12"/>
                  <a:gd name="T17" fmla="*/ 9 h 13"/>
                  <a:gd name="T18" fmla="*/ 11 w 12"/>
                  <a:gd name="T19" fmla="*/ 5 h 13"/>
                  <a:gd name="T20" fmla="*/ 7 w 12"/>
                  <a:gd name="T21" fmla="*/ 0 h 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3">
                    <a:moveTo>
                      <a:pt x="7" y="0"/>
                    </a:moveTo>
                    <a:cubicBezTo>
                      <a:pt x="7" y="0"/>
                      <a:pt x="4" y="0"/>
                      <a:pt x="2" y="1"/>
                    </a:cubicBezTo>
                    <a:cubicBezTo>
                      <a:pt x="0" y="1"/>
                      <a:pt x="1" y="3"/>
                      <a:pt x="3" y="4"/>
                    </a:cubicBezTo>
                    <a:cubicBezTo>
                      <a:pt x="4" y="6"/>
                      <a:pt x="4" y="7"/>
                      <a:pt x="4" y="8"/>
                    </a:cubicBezTo>
                    <a:cubicBezTo>
                      <a:pt x="4" y="9"/>
                      <a:pt x="3" y="10"/>
                      <a:pt x="4" y="10"/>
                    </a:cubicBezTo>
                    <a:cubicBezTo>
                      <a:pt x="5" y="11"/>
                      <a:pt x="6" y="12"/>
                      <a:pt x="7" y="12"/>
                    </a:cubicBezTo>
                    <a:cubicBezTo>
                      <a:pt x="8" y="13"/>
                      <a:pt x="8" y="13"/>
                      <a:pt x="9" y="13"/>
                    </a:cubicBezTo>
                    <a:cubicBezTo>
                      <a:pt x="9" y="13"/>
                      <a:pt x="9" y="13"/>
                      <a:pt x="9" y="13"/>
                    </a:cubicBezTo>
                    <a:cubicBezTo>
                      <a:pt x="10" y="13"/>
                      <a:pt x="10" y="11"/>
                      <a:pt x="11" y="9"/>
                    </a:cubicBezTo>
                    <a:cubicBezTo>
                      <a:pt x="12" y="7"/>
                      <a:pt x="12" y="7"/>
                      <a:pt x="11" y="5"/>
                    </a:cubicBezTo>
                    <a:cubicBezTo>
                      <a:pt x="7" y="0"/>
                      <a:pt x="7" y="0"/>
                      <a:pt x="7"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69" name="Freeform 131"/>
              <p:cNvSpPr/>
              <p:nvPr/>
            </p:nvSpPr>
            <p:spPr bwMode="auto">
              <a:xfrm>
                <a:off x="8207375" y="5518150"/>
                <a:ext cx="198438" cy="104775"/>
              </a:xfrm>
              <a:custGeom>
                <a:gdLst>
                  <a:gd name="T0" fmla="*/ 46 w 53"/>
                  <a:gd name="T1" fmla="*/ 0 h 28"/>
                  <a:gd name="T2" fmla="*/ 44 w 53"/>
                  <a:gd name="T3" fmla="*/ 0 h 28"/>
                  <a:gd name="T4" fmla="*/ 43 w 53"/>
                  <a:gd name="T5" fmla="*/ 0 h 28"/>
                  <a:gd name="T6" fmla="*/ 43 w 53"/>
                  <a:gd name="T7" fmla="*/ 0 h 28"/>
                  <a:gd name="T8" fmla="*/ 41 w 53"/>
                  <a:gd name="T9" fmla="*/ 3 h 28"/>
                  <a:gd name="T10" fmla="*/ 42 w 53"/>
                  <a:gd name="T11" fmla="*/ 8 h 28"/>
                  <a:gd name="T12" fmla="*/ 38 w 53"/>
                  <a:gd name="T13" fmla="*/ 10 h 28"/>
                  <a:gd name="T14" fmla="*/ 38 w 53"/>
                  <a:gd name="T15" fmla="*/ 10 h 28"/>
                  <a:gd name="T16" fmla="*/ 34 w 53"/>
                  <a:gd name="T17" fmla="*/ 9 h 28"/>
                  <a:gd name="T18" fmla="*/ 33 w 53"/>
                  <a:gd name="T19" fmla="*/ 9 h 28"/>
                  <a:gd name="T20" fmla="*/ 32 w 53"/>
                  <a:gd name="T21" fmla="*/ 8 h 28"/>
                  <a:gd name="T22" fmla="*/ 31 w 53"/>
                  <a:gd name="T23" fmla="*/ 8 h 28"/>
                  <a:gd name="T24" fmla="*/ 30 w 53"/>
                  <a:gd name="T25" fmla="*/ 8 h 28"/>
                  <a:gd name="T26" fmla="*/ 26 w 53"/>
                  <a:gd name="T27" fmla="*/ 10 h 28"/>
                  <a:gd name="T28" fmla="*/ 24 w 53"/>
                  <a:gd name="T29" fmla="*/ 13 h 28"/>
                  <a:gd name="T30" fmla="*/ 24 w 53"/>
                  <a:gd name="T31" fmla="*/ 13 h 28"/>
                  <a:gd name="T32" fmla="*/ 17 w 53"/>
                  <a:gd name="T33" fmla="*/ 10 h 28"/>
                  <a:gd name="T34" fmla="*/ 11 w 53"/>
                  <a:gd name="T35" fmla="*/ 8 h 28"/>
                  <a:gd name="T36" fmla="*/ 10 w 53"/>
                  <a:gd name="T37" fmla="*/ 8 h 28"/>
                  <a:gd name="T38" fmla="*/ 6 w 53"/>
                  <a:gd name="T39" fmla="*/ 8 h 28"/>
                  <a:gd name="T40" fmla="*/ 6 w 53"/>
                  <a:gd name="T41" fmla="*/ 8 h 28"/>
                  <a:gd name="T42" fmla="*/ 4 w 53"/>
                  <a:gd name="T43" fmla="*/ 8 h 28"/>
                  <a:gd name="T44" fmla="*/ 2 w 53"/>
                  <a:gd name="T45" fmla="*/ 7 h 28"/>
                  <a:gd name="T46" fmla="*/ 1 w 53"/>
                  <a:gd name="T47" fmla="*/ 7 h 28"/>
                  <a:gd name="T48" fmla="*/ 4 w 53"/>
                  <a:gd name="T49" fmla="*/ 11 h 28"/>
                  <a:gd name="T50" fmla="*/ 8 w 53"/>
                  <a:gd name="T51" fmla="*/ 12 h 28"/>
                  <a:gd name="T52" fmla="*/ 9 w 53"/>
                  <a:gd name="T53" fmla="*/ 12 h 28"/>
                  <a:gd name="T54" fmla="*/ 9 w 53"/>
                  <a:gd name="T55" fmla="*/ 13 h 28"/>
                  <a:gd name="T56" fmla="*/ 15 w 53"/>
                  <a:gd name="T57" fmla="*/ 14 h 28"/>
                  <a:gd name="T58" fmla="*/ 17 w 53"/>
                  <a:gd name="T59" fmla="*/ 14 h 28"/>
                  <a:gd name="T60" fmla="*/ 19 w 53"/>
                  <a:gd name="T61" fmla="*/ 16 h 28"/>
                  <a:gd name="T62" fmla="*/ 22 w 53"/>
                  <a:gd name="T63" fmla="*/ 21 h 28"/>
                  <a:gd name="T64" fmla="*/ 23 w 53"/>
                  <a:gd name="T65" fmla="*/ 22 h 28"/>
                  <a:gd name="T66" fmla="*/ 23 w 53"/>
                  <a:gd name="T67" fmla="*/ 22 h 28"/>
                  <a:gd name="T68" fmla="*/ 26 w 53"/>
                  <a:gd name="T69" fmla="*/ 21 h 28"/>
                  <a:gd name="T70" fmla="*/ 28 w 53"/>
                  <a:gd name="T71" fmla="*/ 21 h 28"/>
                  <a:gd name="T72" fmla="*/ 31 w 53"/>
                  <a:gd name="T73" fmla="*/ 22 h 28"/>
                  <a:gd name="T74" fmla="*/ 35 w 53"/>
                  <a:gd name="T75" fmla="*/ 23 h 28"/>
                  <a:gd name="T76" fmla="*/ 37 w 53"/>
                  <a:gd name="T77" fmla="*/ 24 h 28"/>
                  <a:gd name="T78" fmla="*/ 41 w 53"/>
                  <a:gd name="T79" fmla="*/ 27 h 28"/>
                  <a:gd name="T80" fmla="*/ 41 w 53"/>
                  <a:gd name="T81" fmla="*/ 28 h 28"/>
                  <a:gd name="T82" fmla="*/ 42 w 53"/>
                  <a:gd name="T83" fmla="*/ 28 h 28"/>
                  <a:gd name="T84" fmla="*/ 42 w 53"/>
                  <a:gd name="T85" fmla="*/ 26 h 28"/>
                  <a:gd name="T86" fmla="*/ 45 w 53"/>
                  <a:gd name="T87" fmla="*/ 23 h 28"/>
                  <a:gd name="T88" fmla="*/ 46 w 53"/>
                  <a:gd name="T89" fmla="*/ 20 h 28"/>
                  <a:gd name="T90" fmla="*/ 47 w 53"/>
                  <a:gd name="T91" fmla="*/ 16 h 28"/>
                  <a:gd name="T92" fmla="*/ 51 w 53"/>
                  <a:gd name="T93" fmla="*/ 12 h 28"/>
                  <a:gd name="T94" fmla="*/ 52 w 53"/>
                  <a:gd name="T95" fmla="*/ 8 h 28"/>
                  <a:gd name="T96" fmla="*/ 49 w 53"/>
                  <a:gd name="T97" fmla="*/ 3 h 28"/>
                  <a:gd name="T98" fmla="*/ 47 w 53"/>
                  <a:gd name="T99" fmla="*/ 0 h 28"/>
                  <a:gd name="T100" fmla="*/ 47 w 53"/>
                  <a:gd name="T101" fmla="*/ 0 h 28"/>
                  <a:gd name="T102" fmla="*/ 46 w 53"/>
                  <a:gd name="T103" fmla="*/ 0 h 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 h="28">
                    <a:moveTo>
                      <a:pt x="46" y="0"/>
                    </a:moveTo>
                    <a:cubicBezTo>
                      <a:pt x="45" y="0"/>
                      <a:pt x="44" y="0"/>
                      <a:pt x="44" y="0"/>
                    </a:cubicBezTo>
                    <a:cubicBezTo>
                      <a:pt x="43" y="0"/>
                      <a:pt x="43" y="0"/>
                      <a:pt x="43" y="0"/>
                    </a:cubicBezTo>
                    <a:cubicBezTo>
                      <a:pt x="43" y="0"/>
                      <a:pt x="43" y="0"/>
                      <a:pt x="43" y="0"/>
                    </a:cubicBezTo>
                    <a:cubicBezTo>
                      <a:pt x="42" y="1"/>
                      <a:pt x="41" y="2"/>
                      <a:pt x="41" y="3"/>
                    </a:cubicBezTo>
                    <a:cubicBezTo>
                      <a:pt x="41" y="4"/>
                      <a:pt x="42" y="6"/>
                      <a:pt x="42" y="8"/>
                    </a:cubicBezTo>
                    <a:cubicBezTo>
                      <a:pt x="41" y="9"/>
                      <a:pt x="39" y="10"/>
                      <a:pt x="38" y="10"/>
                    </a:cubicBezTo>
                    <a:cubicBezTo>
                      <a:pt x="38" y="10"/>
                      <a:pt x="38" y="10"/>
                      <a:pt x="38" y="10"/>
                    </a:cubicBezTo>
                    <a:cubicBezTo>
                      <a:pt x="37" y="10"/>
                      <a:pt x="35" y="10"/>
                      <a:pt x="34" y="9"/>
                    </a:cubicBezTo>
                    <a:cubicBezTo>
                      <a:pt x="33" y="9"/>
                      <a:pt x="33" y="9"/>
                      <a:pt x="33" y="9"/>
                    </a:cubicBezTo>
                    <a:cubicBezTo>
                      <a:pt x="32" y="8"/>
                      <a:pt x="32" y="8"/>
                      <a:pt x="32" y="8"/>
                    </a:cubicBezTo>
                    <a:cubicBezTo>
                      <a:pt x="32" y="8"/>
                      <a:pt x="31" y="8"/>
                      <a:pt x="31" y="8"/>
                    </a:cubicBezTo>
                    <a:cubicBezTo>
                      <a:pt x="31" y="8"/>
                      <a:pt x="30" y="8"/>
                      <a:pt x="30" y="8"/>
                    </a:cubicBezTo>
                    <a:cubicBezTo>
                      <a:pt x="28" y="8"/>
                      <a:pt x="27" y="9"/>
                      <a:pt x="26" y="10"/>
                    </a:cubicBezTo>
                    <a:cubicBezTo>
                      <a:pt x="26" y="10"/>
                      <a:pt x="25" y="13"/>
                      <a:pt x="24" y="13"/>
                    </a:cubicBezTo>
                    <a:cubicBezTo>
                      <a:pt x="24" y="13"/>
                      <a:pt x="24" y="13"/>
                      <a:pt x="24" y="13"/>
                    </a:cubicBezTo>
                    <a:cubicBezTo>
                      <a:pt x="22" y="12"/>
                      <a:pt x="19" y="11"/>
                      <a:pt x="17" y="10"/>
                    </a:cubicBezTo>
                    <a:cubicBezTo>
                      <a:pt x="15" y="10"/>
                      <a:pt x="13" y="9"/>
                      <a:pt x="11" y="8"/>
                    </a:cubicBezTo>
                    <a:cubicBezTo>
                      <a:pt x="11" y="8"/>
                      <a:pt x="10" y="8"/>
                      <a:pt x="10" y="8"/>
                    </a:cubicBezTo>
                    <a:cubicBezTo>
                      <a:pt x="8" y="8"/>
                      <a:pt x="7" y="8"/>
                      <a:pt x="6" y="8"/>
                    </a:cubicBezTo>
                    <a:cubicBezTo>
                      <a:pt x="6" y="8"/>
                      <a:pt x="6" y="8"/>
                      <a:pt x="6" y="8"/>
                    </a:cubicBezTo>
                    <a:cubicBezTo>
                      <a:pt x="5" y="8"/>
                      <a:pt x="5" y="8"/>
                      <a:pt x="4" y="8"/>
                    </a:cubicBezTo>
                    <a:cubicBezTo>
                      <a:pt x="3" y="8"/>
                      <a:pt x="2" y="7"/>
                      <a:pt x="2" y="7"/>
                    </a:cubicBezTo>
                    <a:cubicBezTo>
                      <a:pt x="2" y="7"/>
                      <a:pt x="1" y="7"/>
                      <a:pt x="1" y="7"/>
                    </a:cubicBezTo>
                    <a:cubicBezTo>
                      <a:pt x="0" y="9"/>
                      <a:pt x="3" y="11"/>
                      <a:pt x="4" y="11"/>
                    </a:cubicBezTo>
                    <a:cubicBezTo>
                      <a:pt x="5" y="12"/>
                      <a:pt x="7" y="11"/>
                      <a:pt x="8" y="12"/>
                    </a:cubicBezTo>
                    <a:cubicBezTo>
                      <a:pt x="9" y="12"/>
                      <a:pt x="9" y="12"/>
                      <a:pt x="9" y="12"/>
                    </a:cubicBezTo>
                    <a:cubicBezTo>
                      <a:pt x="9" y="13"/>
                      <a:pt x="9" y="13"/>
                      <a:pt x="9" y="13"/>
                    </a:cubicBezTo>
                    <a:cubicBezTo>
                      <a:pt x="11" y="13"/>
                      <a:pt x="13" y="13"/>
                      <a:pt x="15" y="14"/>
                    </a:cubicBezTo>
                    <a:cubicBezTo>
                      <a:pt x="16" y="14"/>
                      <a:pt x="16" y="14"/>
                      <a:pt x="17" y="14"/>
                    </a:cubicBezTo>
                    <a:cubicBezTo>
                      <a:pt x="18" y="15"/>
                      <a:pt x="19" y="15"/>
                      <a:pt x="19" y="16"/>
                    </a:cubicBezTo>
                    <a:cubicBezTo>
                      <a:pt x="20" y="17"/>
                      <a:pt x="21" y="20"/>
                      <a:pt x="22" y="21"/>
                    </a:cubicBezTo>
                    <a:cubicBezTo>
                      <a:pt x="22" y="22"/>
                      <a:pt x="22" y="22"/>
                      <a:pt x="23" y="22"/>
                    </a:cubicBezTo>
                    <a:cubicBezTo>
                      <a:pt x="23" y="22"/>
                      <a:pt x="23" y="22"/>
                      <a:pt x="23" y="22"/>
                    </a:cubicBezTo>
                    <a:cubicBezTo>
                      <a:pt x="24" y="22"/>
                      <a:pt x="24" y="22"/>
                      <a:pt x="26" y="21"/>
                    </a:cubicBezTo>
                    <a:cubicBezTo>
                      <a:pt x="26" y="21"/>
                      <a:pt x="27" y="21"/>
                      <a:pt x="28" y="21"/>
                    </a:cubicBezTo>
                    <a:cubicBezTo>
                      <a:pt x="29" y="21"/>
                      <a:pt x="30" y="22"/>
                      <a:pt x="31" y="22"/>
                    </a:cubicBezTo>
                    <a:cubicBezTo>
                      <a:pt x="32" y="22"/>
                      <a:pt x="33" y="22"/>
                      <a:pt x="35" y="23"/>
                    </a:cubicBezTo>
                    <a:cubicBezTo>
                      <a:pt x="36" y="23"/>
                      <a:pt x="36" y="24"/>
                      <a:pt x="37" y="24"/>
                    </a:cubicBezTo>
                    <a:cubicBezTo>
                      <a:pt x="39" y="25"/>
                      <a:pt x="39" y="26"/>
                      <a:pt x="41" y="27"/>
                    </a:cubicBezTo>
                    <a:cubicBezTo>
                      <a:pt x="41" y="28"/>
                      <a:pt x="41" y="28"/>
                      <a:pt x="41" y="28"/>
                    </a:cubicBezTo>
                    <a:cubicBezTo>
                      <a:pt x="41" y="28"/>
                      <a:pt x="42" y="28"/>
                      <a:pt x="42" y="28"/>
                    </a:cubicBezTo>
                    <a:cubicBezTo>
                      <a:pt x="43" y="28"/>
                      <a:pt x="41" y="26"/>
                      <a:pt x="42" y="26"/>
                    </a:cubicBezTo>
                    <a:cubicBezTo>
                      <a:pt x="44" y="26"/>
                      <a:pt x="45" y="25"/>
                      <a:pt x="45" y="23"/>
                    </a:cubicBezTo>
                    <a:cubicBezTo>
                      <a:pt x="46" y="20"/>
                      <a:pt x="46" y="21"/>
                      <a:pt x="46" y="20"/>
                    </a:cubicBezTo>
                    <a:cubicBezTo>
                      <a:pt x="47" y="19"/>
                      <a:pt x="47" y="19"/>
                      <a:pt x="47" y="16"/>
                    </a:cubicBezTo>
                    <a:cubicBezTo>
                      <a:pt x="47" y="14"/>
                      <a:pt x="49" y="13"/>
                      <a:pt x="51" y="12"/>
                    </a:cubicBezTo>
                    <a:cubicBezTo>
                      <a:pt x="53" y="11"/>
                      <a:pt x="53" y="9"/>
                      <a:pt x="52" y="8"/>
                    </a:cubicBezTo>
                    <a:cubicBezTo>
                      <a:pt x="52" y="6"/>
                      <a:pt x="50" y="5"/>
                      <a:pt x="49" y="3"/>
                    </a:cubicBezTo>
                    <a:cubicBezTo>
                      <a:pt x="48" y="2"/>
                      <a:pt x="48" y="1"/>
                      <a:pt x="47" y="0"/>
                    </a:cubicBezTo>
                    <a:cubicBezTo>
                      <a:pt x="47" y="0"/>
                      <a:pt x="47" y="0"/>
                      <a:pt x="47" y="0"/>
                    </a:cubicBezTo>
                    <a:cubicBezTo>
                      <a:pt x="46" y="0"/>
                      <a:pt x="46" y="0"/>
                      <a:pt x="46"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70" name="Freeform 132"/>
              <p:cNvSpPr/>
              <p:nvPr/>
            </p:nvSpPr>
            <p:spPr bwMode="auto">
              <a:xfrm>
                <a:off x="8232775" y="5573713"/>
                <a:ext cx="41275" cy="15875"/>
              </a:xfrm>
              <a:custGeom>
                <a:gdLst>
                  <a:gd name="T0" fmla="*/ 2 w 11"/>
                  <a:gd name="T1" fmla="*/ 0 h 4"/>
                  <a:gd name="T2" fmla="*/ 1 w 11"/>
                  <a:gd name="T3" fmla="*/ 2 h 4"/>
                  <a:gd name="T4" fmla="*/ 2 w 11"/>
                  <a:gd name="T5" fmla="*/ 3 h 4"/>
                  <a:gd name="T6" fmla="*/ 4 w 11"/>
                  <a:gd name="T7" fmla="*/ 4 h 4"/>
                  <a:gd name="T8" fmla="*/ 5 w 11"/>
                  <a:gd name="T9" fmla="*/ 3 h 4"/>
                  <a:gd name="T10" fmla="*/ 6 w 11"/>
                  <a:gd name="T11" fmla="*/ 3 h 4"/>
                  <a:gd name="T12" fmla="*/ 10 w 11"/>
                  <a:gd name="T13" fmla="*/ 4 h 4"/>
                  <a:gd name="T14" fmla="*/ 10 w 11"/>
                  <a:gd name="T15" fmla="*/ 4 h 4"/>
                  <a:gd name="T16" fmla="*/ 11 w 11"/>
                  <a:gd name="T17" fmla="*/ 1 h 4"/>
                  <a:gd name="T18" fmla="*/ 10 w 11"/>
                  <a:gd name="T19" fmla="*/ 0 h 4"/>
                  <a:gd name="T20" fmla="*/ 2 w 11"/>
                  <a:gd name="T21" fmla="*/ 0 h 4"/>
                  <a:gd name="T22" fmla="*/ 2 w 11"/>
                  <a:gd name="T23" fmla="*/ 0 h 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2" y="0"/>
                    </a:moveTo>
                    <a:cubicBezTo>
                      <a:pt x="1" y="0"/>
                      <a:pt x="0" y="2"/>
                      <a:pt x="1" y="2"/>
                    </a:cubicBezTo>
                    <a:cubicBezTo>
                      <a:pt x="1" y="3"/>
                      <a:pt x="2" y="3"/>
                      <a:pt x="2" y="3"/>
                    </a:cubicBezTo>
                    <a:cubicBezTo>
                      <a:pt x="3" y="3"/>
                      <a:pt x="3" y="4"/>
                      <a:pt x="4" y="4"/>
                    </a:cubicBezTo>
                    <a:cubicBezTo>
                      <a:pt x="5" y="4"/>
                      <a:pt x="5" y="3"/>
                      <a:pt x="5" y="3"/>
                    </a:cubicBezTo>
                    <a:cubicBezTo>
                      <a:pt x="5" y="3"/>
                      <a:pt x="6" y="3"/>
                      <a:pt x="6" y="3"/>
                    </a:cubicBezTo>
                    <a:cubicBezTo>
                      <a:pt x="7" y="3"/>
                      <a:pt x="8" y="3"/>
                      <a:pt x="10" y="4"/>
                    </a:cubicBezTo>
                    <a:cubicBezTo>
                      <a:pt x="10" y="4"/>
                      <a:pt x="10" y="4"/>
                      <a:pt x="10" y="4"/>
                    </a:cubicBezTo>
                    <a:cubicBezTo>
                      <a:pt x="11" y="4"/>
                      <a:pt x="11" y="2"/>
                      <a:pt x="11" y="1"/>
                    </a:cubicBezTo>
                    <a:cubicBezTo>
                      <a:pt x="10" y="0"/>
                      <a:pt x="10" y="0"/>
                      <a:pt x="10" y="0"/>
                    </a:cubicBezTo>
                    <a:cubicBezTo>
                      <a:pt x="9" y="0"/>
                      <a:pt x="4" y="0"/>
                      <a:pt x="2" y="0"/>
                    </a:cubicBezTo>
                    <a:cubicBezTo>
                      <a:pt x="2" y="0"/>
                      <a:pt x="2" y="0"/>
                      <a:pt x="2"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71" name="Freeform 133"/>
              <p:cNvSpPr/>
              <p:nvPr/>
            </p:nvSpPr>
            <p:spPr bwMode="auto">
              <a:xfrm>
                <a:off x="8353425" y="5630863"/>
                <a:ext cx="22225" cy="25400"/>
              </a:xfrm>
              <a:custGeom>
                <a:gdLst>
                  <a:gd name="T0" fmla="*/ 1 w 6"/>
                  <a:gd name="T1" fmla="*/ 0 h 7"/>
                  <a:gd name="T2" fmla="*/ 0 w 6"/>
                  <a:gd name="T3" fmla="*/ 4 h 7"/>
                  <a:gd name="T4" fmla="*/ 2 w 6"/>
                  <a:gd name="T5" fmla="*/ 7 h 7"/>
                  <a:gd name="T6" fmla="*/ 4 w 6"/>
                  <a:gd name="T7" fmla="*/ 7 h 7"/>
                  <a:gd name="T8" fmla="*/ 4 w 6"/>
                  <a:gd name="T9" fmla="*/ 7 h 7"/>
                  <a:gd name="T10" fmla="*/ 5 w 6"/>
                  <a:gd name="T11" fmla="*/ 3 h 7"/>
                  <a:gd name="T12" fmla="*/ 3 w 6"/>
                  <a:gd name="T13" fmla="*/ 1 h 7"/>
                  <a:gd name="T14" fmla="*/ 2 w 6"/>
                  <a:gd name="T15" fmla="*/ 0 h 7"/>
                  <a:gd name="T16" fmla="*/ 1 w 6"/>
                  <a:gd name="T17" fmla="*/ 0 h 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1" y="0"/>
                    </a:moveTo>
                    <a:cubicBezTo>
                      <a:pt x="0" y="0"/>
                      <a:pt x="0" y="2"/>
                      <a:pt x="0" y="4"/>
                    </a:cubicBezTo>
                    <a:cubicBezTo>
                      <a:pt x="1" y="6"/>
                      <a:pt x="1" y="6"/>
                      <a:pt x="2" y="7"/>
                    </a:cubicBezTo>
                    <a:cubicBezTo>
                      <a:pt x="2" y="7"/>
                      <a:pt x="3" y="7"/>
                      <a:pt x="4" y="7"/>
                    </a:cubicBezTo>
                    <a:cubicBezTo>
                      <a:pt x="4" y="7"/>
                      <a:pt x="4" y="7"/>
                      <a:pt x="4" y="7"/>
                    </a:cubicBezTo>
                    <a:cubicBezTo>
                      <a:pt x="6" y="7"/>
                      <a:pt x="5" y="4"/>
                      <a:pt x="5" y="3"/>
                    </a:cubicBezTo>
                    <a:cubicBezTo>
                      <a:pt x="5" y="2"/>
                      <a:pt x="4" y="1"/>
                      <a:pt x="3" y="1"/>
                    </a:cubicBezTo>
                    <a:cubicBezTo>
                      <a:pt x="3" y="1"/>
                      <a:pt x="2" y="1"/>
                      <a:pt x="2" y="0"/>
                    </a:cubicBezTo>
                    <a:cubicBezTo>
                      <a:pt x="2" y="0"/>
                      <a:pt x="1" y="0"/>
                      <a:pt x="1"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72" name="Freeform 134"/>
              <p:cNvSpPr/>
              <p:nvPr/>
            </p:nvSpPr>
            <p:spPr bwMode="auto">
              <a:xfrm>
                <a:off x="8361363" y="5449888"/>
                <a:ext cx="107950" cy="74613"/>
              </a:xfrm>
              <a:custGeom>
                <a:gdLst>
                  <a:gd name="T0" fmla="*/ 10 w 29"/>
                  <a:gd name="T1" fmla="*/ 0 h 20"/>
                  <a:gd name="T2" fmla="*/ 10 w 29"/>
                  <a:gd name="T3" fmla="*/ 5 h 20"/>
                  <a:gd name="T4" fmla="*/ 8 w 29"/>
                  <a:gd name="T5" fmla="*/ 9 h 20"/>
                  <a:gd name="T6" fmla="*/ 7 w 29"/>
                  <a:gd name="T7" fmla="*/ 10 h 20"/>
                  <a:gd name="T8" fmla="*/ 4 w 29"/>
                  <a:gd name="T9" fmla="*/ 9 h 20"/>
                  <a:gd name="T10" fmla="*/ 2 w 29"/>
                  <a:gd name="T11" fmla="*/ 8 h 20"/>
                  <a:gd name="T12" fmla="*/ 0 w 29"/>
                  <a:gd name="T13" fmla="*/ 9 h 20"/>
                  <a:gd name="T14" fmla="*/ 1 w 29"/>
                  <a:gd name="T15" fmla="*/ 13 h 20"/>
                  <a:gd name="T16" fmla="*/ 2 w 29"/>
                  <a:gd name="T17" fmla="*/ 14 h 20"/>
                  <a:gd name="T18" fmla="*/ 5 w 29"/>
                  <a:gd name="T19" fmla="*/ 15 h 20"/>
                  <a:gd name="T20" fmla="*/ 6 w 29"/>
                  <a:gd name="T21" fmla="*/ 15 h 20"/>
                  <a:gd name="T22" fmla="*/ 3 w 29"/>
                  <a:gd name="T23" fmla="*/ 12 h 20"/>
                  <a:gd name="T24" fmla="*/ 3 w 29"/>
                  <a:gd name="T25" fmla="*/ 11 h 20"/>
                  <a:gd name="T26" fmla="*/ 4 w 29"/>
                  <a:gd name="T27" fmla="*/ 11 h 20"/>
                  <a:gd name="T28" fmla="*/ 8 w 29"/>
                  <a:gd name="T29" fmla="*/ 14 h 20"/>
                  <a:gd name="T30" fmla="*/ 8 w 29"/>
                  <a:gd name="T31" fmla="*/ 14 h 20"/>
                  <a:gd name="T32" fmla="*/ 10 w 29"/>
                  <a:gd name="T33" fmla="*/ 15 h 20"/>
                  <a:gd name="T34" fmla="*/ 12 w 29"/>
                  <a:gd name="T35" fmla="*/ 15 h 20"/>
                  <a:gd name="T36" fmla="*/ 12 w 29"/>
                  <a:gd name="T37" fmla="*/ 15 h 20"/>
                  <a:gd name="T38" fmla="*/ 17 w 29"/>
                  <a:gd name="T39" fmla="*/ 20 h 20"/>
                  <a:gd name="T40" fmla="*/ 17 w 29"/>
                  <a:gd name="T41" fmla="*/ 20 h 20"/>
                  <a:gd name="T42" fmla="*/ 18 w 29"/>
                  <a:gd name="T43" fmla="*/ 20 h 20"/>
                  <a:gd name="T44" fmla="*/ 20 w 29"/>
                  <a:gd name="T45" fmla="*/ 18 h 20"/>
                  <a:gd name="T46" fmla="*/ 21 w 29"/>
                  <a:gd name="T47" fmla="*/ 18 h 20"/>
                  <a:gd name="T48" fmla="*/ 27 w 29"/>
                  <a:gd name="T49" fmla="*/ 19 h 20"/>
                  <a:gd name="T50" fmla="*/ 28 w 29"/>
                  <a:gd name="T51" fmla="*/ 19 h 20"/>
                  <a:gd name="T52" fmla="*/ 27 w 29"/>
                  <a:gd name="T53" fmla="*/ 15 h 20"/>
                  <a:gd name="T54" fmla="*/ 21 w 29"/>
                  <a:gd name="T55" fmla="*/ 11 h 20"/>
                  <a:gd name="T56" fmla="*/ 14 w 29"/>
                  <a:gd name="T57" fmla="*/ 5 h 20"/>
                  <a:gd name="T58" fmla="*/ 10 w 29"/>
                  <a:gd name="T59" fmla="*/ 0 h 20"/>
                  <a:gd name="T60" fmla="*/ 10 w 29"/>
                  <a:gd name="T61" fmla="*/ 0 h 2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 h="20">
                    <a:moveTo>
                      <a:pt x="10" y="0"/>
                    </a:moveTo>
                    <a:cubicBezTo>
                      <a:pt x="9" y="0"/>
                      <a:pt x="10" y="3"/>
                      <a:pt x="10" y="5"/>
                    </a:cubicBezTo>
                    <a:cubicBezTo>
                      <a:pt x="10" y="6"/>
                      <a:pt x="8" y="8"/>
                      <a:pt x="8" y="9"/>
                    </a:cubicBezTo>
                    <a:cubicBezTo>
                      <a:pt x="8" y="9"/>
                      <a:pt x="8" y="10"/>
                      <a:pt x="7" y="10"/>
                    </a:cubicBezTo>
                    <a:cubicBezTo>
                      <a:pt x="6" y="10"/>
                      <a:pt x="4" y="9"/>
                      <a:pt x="4" y="9"/>
                    </a:cubicBezTo>
                    <a:cubicBezTo>
                      <a:pt x="4" y="8"/>
                      <a:pt x="3" y="8"/>
                      <a:pt x="2" y="8"/>
                    </a:cubicBezTo>
                    <a:cubicBezTo>
                      <a:pt x="1" y="8"/>
                      <a:pt x="0" y="9"/>
                      <a:pt x="0" y="9"/>
                    </a:cubicBezTo>
                    <a:cubicBezTo>
                      <a:pt x="0" y="10"/>
                      <a:pt x="0" y="13"/>
                      <a:pt x="1" y="13"/>
                    </a:cubicBezTo>
                    <a:cubicBezTo>
                      <a:pt x="2" y="14"/>
                      <a:pt x="2" y="14"/>
                      <a:pt x="2" y="14"/>
                    </a:cubicBezTo>
                    <a:cubicBezTo>
                      <a:pt x="3" y="14"/>
                      <a:pt x="5" y="15"/>
                      <a:pt x="5" y="15"/>
                    </a:cubicBezTo>
                    <a:cubicBezTo>
                      <a:pt x="6" y="15"/>
                      <a:pt x="6" y="15"/>
                      <a:pt x="6" y="15"/>
                    </a:cubicBezTo>
                    <a:cubicBezTo>
                      <a:pt x="7" y="14"/>
                      <a:pt x="5" y="13"/>
                      <a:pt x="3" y="12"/>
                    </a:cubicBezTo>
                    <a:cubicBezTo>
                      <a:pt x="3" y="11"/>
                      <a:pt x="3" y="11"/>
                      <a:pt x="3" y="11"/>
                    </a:cubicBezTo>
                    <a:cubicBezTo>
                      <a:pt x="3" y="11"/>
                      <a:pt x="4" y="11"/>
                      <a:pt x="4" y="11"/>
                    </a:cubicBezTo>
                    <a:cubicBezTo>
                      <a:pt x="5" y="12"/>
                      <a:pt x="7" y="13"/>
                      <a:pt x="8" y="14"/>
                    </a:cubicBezTo>
                    <a:cubicBezTo>
                      <a:pt x="8" y="14"/>
                      <a:pt x="8" y="14"/>
                      <a:pt x="8" y="14"/>
                    </a:cubicBezTo>
                    <a:cubicBezTo>
                      <a:pt x="9" y="14"/>
                      <a:pt x="10" y="15"/>
                      <a:pt x="10" y="15"/>
                    </a:cubicBezTo>
                    <a:cubicBezTo>
                      <a:pt x="11" y="15"/>
                      <a:pt x="11" y="15"/>
                      <a:pt x="12" y="15"/>
                    </a:cubicBezTo>
                    <a:cubicBezTo>
                      <a:pt x="12" y="15"/>
                      <a:pt x="12" y="15"/>
                      <a:pt x="12" y="15"/>
                    </a:cubicBezTo>
                    <a:cubicBezTo>
                      <a:pt x="14" y="16"/>
                      <a:pt x="15" y="19"/>
                      <a:pt x="17" y="20"/>
                    </a:cubicBezTo>
                    <a:cubicBezTo>
                      <a:pt x="17" y="20"/>
                      <a:pt x="17" y="20"/>
                      <a:pt x="17" y="20"/>
                    </a:cubicBezTo>
                    <a:cubicBezTo>
                      <a:pt x="17" y="20"/>
                      <a:pt x="18" y="20"/>
                      <a:pt x="18" y="20"/>
                    </a:cubicBezTo>
                    <a:cubicBezTo>
                      <a:pt x="19" y="20"/>
                      <a:pt x="19" y="18"/>
                      <a:pt x="20" y="18"/>
                    </a:cubicBezTo>
                    <a:cubicBezTo>
                      <a:pt x="21" y="18"/>
                      <a:pt x="21" y="18"/>
                      <a:pt x="21" y="18"/>
                    </a:cubicBezTo>
                    <a:cubicBezTo>
                      <a:pt x="23" y="18"/>
                      <a:pt x="25" y="18"/>
                      <a:pt x="27" y="19"/>
                    </a:cubicBezTo>
                    <a:cubicBezTo>
                      <a:pt x="28" y="19"/>
                      <a:pt x="28" y="19"/>
                      <a:pt x="28" y="19"/>
                    </a:cubicBezTo>
                    <a:cubicBezTo>
                      <a:pt x="29" y="19"/>
                      <a:pt x="27" y="15"/>
                      <a:pt x="27" y="15"/>
                    </a:cubicBezTo>
                    <a:cubicBezTo>
                      <a:pt x="26" y="15"/>
                      <a:pt x="23" y="12"/>
                      <a:pt x="21" y="11"/>
                    </a:cubicBezTo>
                    <a:cubicBezTo>
                      <a:pt x="18" y="10"/>
                      <a:pt x="16" y="6"/>
                      <a:pt x="14" y="5"/>
                    </a:cubicBezTo>
                    <a:cubicBezTo>
                      <a:pt x="13" y="3"/>
                      <a:pt x="11" y="1"/>
                      <a:pt x="10" y="0"/>
                    </a:cubicBezTo>
                    <a:cubicBezTo>
                      <a:pt x="10" y="0"/>
                      <a:pt x="10" y="0"/>
                      <a:pt x="10"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73" name="Freeform 135"/>
              <p:cNvSpPr/>
              <p:nvPr/>
            </p:nvSpPr>
            <p:spPr bwMode="auto">
              <a:xfrm>
                <a:off x="8394700" y="5291138"/>
                <a:ext cx="49213" cy="150813"/>
              </a:xfrm>
              <a:custGeom>
                <a:gdLst>
                  <a:gd name="T0" fmla="*/ 4 w 13"/>
                  <a:gd name="T1" fmla="*/ 0 h 40"/>
                  <a:gd name="T2" fmla="*/ 1 w 13"/>
                  <a:gd name="T3" fmla="*/ 2 h 40"/>
                  <a:gd name="T4" fmla="*/ 0 w 13"/>
                  <a:gd name="T5" fmla="*/ 8 h 40"/>
                  <a:gd name="T6" fmla="*/ 3 w 13"/>
                  <a:gd name="T7" fmla="*/ 14 h 40"/>
                  <a:gd name="T8" fmla="*/ 1 w 13"/>
                  <a:gd name="T9" fmla="*/ 20 h 40"/>
                  <a:gd name="T10" fmla="*/ 2 w 13"/>
                  <a:gd name="T11" fmla="*/ 27 h 40"/>
                  <a:gd name="T12" fmla="*/ 2 w 13"/>
                  <a:gd name="T13" fmla="*/ 34 h 40"/>
                  <a:gd name="T14" fmla="*/ 1 w 13"/>
                  <a:gd name="T15" fmla="*/ 37 h 40"/>
                  <a:gd name="T16" fmla="*/ 2 w 13"/>
                  <a:gd name="T17" fmla="*/ 38 h 40"/>
                  <a:gd name="T18" fmla="*/ 4 w 13"/>
                  <a:gd name="T19" fmla="*/ 39 h 40"/>
                  <a:gd name="T20" fmla="*/ 6 w 13"/>
                  <a:gd name="T21" fmla="*/ 39 h 40"/>
                  <a:gd name="T22" fmla="*/ 6 w 13"/>
                  <a:gd name="T23" fmla="*/ 39 h 40"/>
                  <a:gd name="T24" fmla="*/ 7 w 13"/>
                  <a:gd name="T25" fmla="*/ 39 h 40"/>
                  <a:gd name="T26" fmla="*/ 8 w 13"/>
                  <a:gd name="T27" fmla="*/ 40 h 40"/>
                  <a:gd name="T28" fmla="*/ 8 w 13"/>
                  <a:gd name="T29" fmla="*/ 38 h 40"/>
                  <a:gd name="T30" fmla="*/ 5 w 13"/>
                  <a:gd name="T31" fmla="*/ 31 h 40"/>
                  <a:gd name="T32" fmla="*/ 8 w 13"/>
                  <a:gd name="T33" fmla="*/ 27 h 40"/>
                  <a:gd name="T34" fmla="*/ 9 w 13"/>
                  <a:gd name="T35" fmla="*/ 27 h 40"/>
                  <a:gd name="T36" fmla="*/ 9 w 13"/>
                  <a:gd name="T37" fmla="*/ 27 h 40"/>
                  <a:gd name="T38" fmla="*/ 11 w 13"/>
                  <a:gd name="T39" fmla="*/ 29 h 40"/>
                  <a:gd name="T40" fmla="*/ 13 w 13"/>
                  <a:gd name="T41" fmla="*/ 30 h 40"/>
                  <a:gd name="T42" fmla="*/ 13 w 13"/>
                  <a:gd name="T43" fmla="*/ 30 h 40"/>
                  <a:gd name="T44" fmla="*/ 11 w 13"/>
                  <a:gd name="T45" fmla="*/ 23 h 40"/>
                  <a:gd name="T46" fmla="*/ 8 w 13"/>
                  <a:gd name="T47" fmla="*/ 16 h 40"/>
                  <a:gd name="T48" fmla="*/ 7 w 13"/>
                  <a:gd name="T49" fmla="*/ 11 h 40"/>
                  <a:gd name="T50" fmla="*/ 6 w 13"/>
                  <a:gd name="T51" fmla="*/ 5 h 40"/>
                  <a:gd name="T52" fmla="*/ 5 w 13"/>
                  <a:gd name="T53" fmla="*/ 0 h 40"/>
                  <a:gd name="T54" fmla="*/ 5 w 13"/>
                  <a:gd name="T55" fmla="*/ 0 h 40"/>
                  <a:gd name="T56" fmla="*/ 4 w 13"/>
                  <a:gd name="T57" fmla="*/ 0 h 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40">
                    <a:moveTo>
                      <a:pt x="4" y="0"/>
                    </a:moveTo>
                    <a:cubicBezTo>
                      <a:pt x="3" y="0"/>
                      <a:pt x="3" y="2"/>
                      <a:pt x="1" y="2"/>
                    </a:cubicBezTo>
                    <a:cubicBezTo>
                      <a:pt x="0" y="2"/>
                      <a:pt x="1" y="7"/>
                      <a:pt x="0" y="8"/>
                    </a:cubicBezTo>
                    <a:cubicBezTo>
                      <a:pt x="0" y="10"/>
                      <a:pt x="3" y="13"/>
                      <a:pt x="3" y="14"/>
                    </a:cubicBezTo>
                    <a:cubicBezTo>
                      <a:pt x="4" y="16"/>
                      <a:pt x="2" y="19"/>
                      <a:pt x="1" y="20"/>
                    </a:cubicBezTo>
                    <a:cubicBezTo>
                      <a:pt x="0" y="21"/>
                      <a:pt x="0" y="25"/>
                      <a:pt x="2" y="27"/>
                    </a:cubicBezTo>
                    <a:cubicBezTo>
                      <a:pt x="4" y="29"/>
                      <a:pt x="2" y="32"/>
                      <a:pt x="2" y="34"/>
                    </a:cubicBezTo>
                    <a:cubicBezTo>
                      <a:pt x="2" y="35"/>
                      <a:pt x="0" y="37"/>
                      <a:pt x="1" y="37"/>
                    </a:cubicBezTo>
                    <a:cubicBezTo>
                      <a:pt x="2" y="38"/>
                      <a:pt x="2" y="38"/>
                      <a:pt x="2" y="38"/>
                    </a:cubicBezTo>
                    <a:cubicBezTo>
                      <a:pt x="3" y="38"/>
                      <a:pt x="3" y="39"/>
                      <a:pt x="4" y="39"/>
                    </a:cubicBezTo>
                    <a:cubicBezTo>
                      <a:pt x="5" y="39"/>
                      <a:pt x="6" y="39"/>
                      <a:pt x="6" y="39"/>
                    </a:cubicBezTo>
                    <a:cubicBezTo>
                      <a:pt x="6" y="39"/>
                      <a:pt x="6" y="39"/>
                      <a:pt x="6" y="39"/>
                    </a:cubicBezTo>
                    <a:cubicBezTo>
                      <a:pt x="7" y="39"/>
                      <a:pt x="7" y="39"/>
                      <a:pt x="7" y="39"/>
                    </a:cubicBezTo>
                    <a:cubicBezTo>
                      <a:pt x="7" y="39"/>
                      <a:pt x="8" y="40"/>
                      <a:pt x="8" y="40"/>
                    </a:cubicBezTo>
                    <a:cubicBezTo>
                      <a:pt x="8" y="40"/>
                      <a:pt x="8" y="39"/>
                      <a:pt x="8" y="38"/>
                    </a:cubicBezTo>
                    <a:cubicBezTo>
                      <a:pt x="7" y="37"/>
                      <a:pt x="5" y="33"/>
                      <a:pt x="5" y="31"/>
                    </a:cubicBezTo>
                    <a:cubicBezTo>
                      <a:pt x="6" y="29"/>
                      <a:pt x="7" y="28"/>
                      <a:pt x="8" y="27"/>
                    </a:cubicBezTo>
                    <a:cubicBezTo>
                      <a:pt x="8" y="27"/>
                      <a:pt x="8" y="27"/>
                      <a:pt x="9" y="27"/>
                    </a:cubicBezTo>
                    <a:cubicBezTo>
                      <a:pt x="9" y="27"/>
                      <a:pt x="9" y="27"/>
                      <a:pt x="9" y="27"/>
                    </a:cubicBezTo>
                    <a:cubicBezTo>
                      <a:pt x="10" y="28"/>
                      <a:pt x="11" y="28"/>
                      <a:pt x="11" y="29"/>
                    </a:cubicBezTo>
                    <a:cubicBezTo>
                      <a:pt x="12" y="29"/>
                      <a:pt x="13" y="29"/>
                      <a:pt x="13" y="30"/>
                    </a:cubicBezTo>
                    <a:cubicBezTo>
                      <a:pt x="13" y="30"/>
                      <a:pt x="13" y="30"/>
                      <a:pt x="13" y="30"/>
                    </a:cubicBezTo>
                    <a:cubicBezTo>
                      <a:pt x="13" y="29"/>
                      <a:pt x="11" y="26"/>
                      <a:pt x="11" y="23"/>
                    </a:cubicBezTo>
                    <a:cubicBezTo>
                      <a:pt x="11" y="20"/>
                      <a:pt x="9" y="18"/>
                      <a:pt x="8" y="16"/>
                    </a:cubicBezTo>
                    <a:cubicBezTo>
                      <a:pt x="6" y="15"/>
                      <a:pt x="7" y="14"/>
                      <a:pt x="7" y="11"/>
                    </a:cubicBezTo>
                    <a:cubicBezTo>
                      <a:pt x="7" y="9"/>
                      <a:pt x="7" y="6"/>
                      <a:pt x="6" y="5"/>
                    </a:cubicBezTo>
                    <a:cubicBezTo>
                      <a:pt x="5" y="3"/>
                      <a:pt x="6" y="1"/>
                      <a:pt x="5" y="0"/>
                    </a:cubicBezTo>
                    <a:cubicBezTo>
                      <a:pt x="5" y="0"/>
                      <a:pt x="5" y="0"/>
                      <a:pt x="5" y="0"/>
                    </a:cubicBezTo>
                    <a:cubicBezTo>
                      <a:pt x="5" y="0"/>
                      <a:pt x="4" y="0"/>
                      <a:pt x="4"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74" name="Freeform 136"/>
              <p:cNvSpPr/>
              <p:nvPr/>
            </p:nvSpPr>
            <p:spPr bwMode="auto">
              <a:xfrm>
                <a:off x="5719763" y="4689475"/>
                <a:ext cx="82550" cy="79375"/>
              </a:xfrm>
              <a:custGeom>
                <a:gdLst>
                  <a:gd name="T0" fmla="*/ 15 w 22"/>
                  <a:gd name="T1" fmla="*/ 0 h 21"/>
                  <a:gd name="T2" fmla="*/ 14 w 22"/>
                  <a:gd name="T3" fmla="*/ 0 h 21"/>
                  <a:gd name="T4" fmla="*/ 14 w 22"/>
                  <a:gd name="T5" fmla="*/ 0 h 21"/>
                  <a:gd name="T6" fmla="*/ 7 w 22"/>
                  <a:gd name="T7" fmla="*/ 3 h 21"/>
                  <a:gd name="T8" fmla="*/ 7 w 22"/>
                  <a:gd name="T9" fmla="*/ 6 h 21"/>
                  <a:gd name="T10" fmla="*/ 6 w 22"/>
                  <a:gd name="T11" fmla="*/ 6 h 21"/>
                  <a:gd name="T12" fmla="*/ 6 w 22"/>
                  <a:gd name="T13" fmla="*/ 6 h 21"/>
                  <a:gd name="T14" fmla="*/ 4 w 22"/>
                  <a:gd name="T15" fmla="*/ 6 h 21"/>
                  <a:gd name="T16" fmla="*/ 2 w 22"/>
                  <a:gd name="T17" fmla="*/ 6 h 21"/>
                  <a:gd name="T18" fmla="*/ 2 w 22"/>
                  <a:gd name="T19" fmla="*/ 6 h 21"/>
                  <a:gd name="T20" fmla="*/ 2 w 22"/>
                  <a:gd name="T21" fmla="*/ 6 h 21"/>
                  <a:gd name="T22" fmla="*/ 1 w 22"/>
                  <a:gd name="T23" fmla="*/ 9 h 21"/>
                  <a:gd name="T24" fmla="*/ 3 w 22"/>
                  <a:gd name="T25" fmla="*/ 12 h 21"/>
                  <a:gd name="T26" fmla="*/ 0 w 22"/>
                  <a:gd name="T27" fmla="*/ 17 h 21"/>
                  <a:gd name="T28" fmla="*/ 2 w 22"/>
                  <a:gd name="T29" fmla="*/ 20 h 21"/>
                  <a:gd name="T30" fmla="*/ 3 w 22"/>
                  <a:gd name="T31" fmla="*/ 21 h 21"/>
                  <a:gd name="T32" fmla="*/ 3 w 22"/>
                  <a:gd name="T33" fmla="*/ 21 h 21"/>
                  <a:gd name="T34" fmla="*/ 7 w 22"/>
                  <a:gd name="T35" fmla="*/ 19 h 21"/>
                  <a:gd name="T36" fmla="*/ 14 w 22"/>
                  <a:gd name="T37" fmla="*/ 17 h 21"/>
                  <a:gd name="T38" fmla="*/ 19 w 22"/>
                  <a:gd name="T39" fmla="*/ 14 h 21"/>
                  <a:gd name="T40" fmla="*/ 18 w 22"/>
                  <a:gd name="T41" fmla="*/ 8 h 21"/>
                  <a:gd name="T42" fmla="*/ 21 w 22"/>
                  <a:gd name="T43" fmla="*/ 5 h 21"/>
                  <a:gd name="T44" fmla="*/ 19 w 22"/>
                  <a:gd name="T45" fmla="*/ 1 h 21"/>
                  <a:gd name="T46" fmla="*/ 15 w 22"/>
                  <a:gd name="T47" fmla="*/ 0 h 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21">
                    <a:moveTo>
                      <a:pt x="15" y="0"/>
                    </a:moveTo>
                    <a:cubicBezTo>
                      <a:pt x="15" y="0"/>
                      <a:pt x="15" y="0"/>
                      <a:pt x="14" y="0"/>
                    </a:cubicBezTo>
                    <a:cubicBezTo>
                      <a:pt x="14" y="0"/>
                      <a:pt x="14" y="0"/>
                      <a:pt x="14" y="0"/>
                    </a:cubicBezTo>
                    <a:cubicBezTo>
                      <a:pt x="13" y="1"/>
                      <a:pt x="8" y="3"/>
                      <a:pt x="7" y="3"/>
                    </a:cubicBezTo>
                    <a:cubicBezTo>
                      <a:pt x="6" y="4"/>
                      <a:pt x="7" y="5"/>
                      <a:pt x="7" y="6"/>
                    </a:cubicBezTo>
                    <a:cubicBezTo>
                      <a:pt x="7" y="6"/>
                      <a:pt x="6" y="6"/>
                      <a:pt x="6" y="6"/>
                    </a:cubicBezTo>
                    <a:cubicBezTo>
                      <a:pt x="6" y="6"/>
                      <a:pt x="6" y="6"/>
                      <a:pt x="6" y="6"/>
                    </a:cubicBezTo>
                    <a:cubicBezTo>
                      <a:pt x="5" y="6"/>
                      <a:pt x="4" y="6"/>
                      <a:pt x="4" y="6"/>
                    </a:cubicBezTo>
                    <a:cubicBezTo>
                      <a:pt x="3" y="6"/>
                      <a:pt x="3" y="6"/>
                      <a:pt x="2" y="6"/>
                    </a:cubicBezTo>
                    <a:cubicBezTo>
                      <a:pt x="2" y="6"/>
                      <a:pt x="2" y="6"/>
                      <a:pt x="2" y="6"/>
                    </a:cubicBezTo>
                    <a:cubicBezTo>
                      <a:pt x="2" y="6"/>
                      <a:pt x="2" y="6"/>
                      <a:pt x="2" y="6"/>
                    </a:cubicBezTo>
                    <a:cubicBezTo>
                      <a:pt x="1" y="6"/>
                      <a:pt x="1" y="8"/>
                      <a:pt x="1" y="9"/>
                    </a:cubicBezTo>
                    <a:cubicBezTo>
                      <a:pt x="0" y="10"/>
                      <a:pt x="2" y="11"/>
                      <a:pt x="3" y="12"/>
                    </a:cubicBezTo>
                    <a:cubicBezTo>
                      <a:pt x="4" y="14"/>
                      <a:pt x="0" y="16"/>
                      <a:pt x="0" y="17"/>
                    </a:cubicBezTo>
                    <a:cubicBezTo>
                      <a:pt x="0" y="18"/>
                      <a:pt x="0" y="20"/>
                      <a:pt x="2" y="20"/>
                    </a:cubicBezTo>
                    <a:cubicBezTo>
                      <a:pt x="2" y="21"/>
                      <a:pt x="2" y="21"/>
                      <a:pt x="3" y="21"/>
                    </a:cubicBezTo>
                    <a:cubicBezTo>
                      <a:pt x="3" y="21"/>
                      <a:pt x="3" y="21"/>
                      <a:pt x="3" y="21"/>
                    </a:cubicBezTo>
                    <a:cubicBezTo>
                      <a:pt x="4" y="20"/>
                      <a:pt x="6" y="20"/>
                      <a:pt x="7" y="19"/>
                    </a:cubicBezTo>
                    <a:cubicBezTo>
                      <a:pt x="9" y="18"/>
                      <a:pt x="12" y="17"/>
                      <a:pt x="14" y="17"/>
                    </a:cubicBezTo>
                    <a:cubicBezTo>
                      <a:pt x="17" y="16"/>
                      <a:pt x="18" y="15"/>
                      <a:pt x="19" y="14"/>
                    </a:cubicBezTo>
                    <a:cubicBezTo>
                      <a:pt x="19" y="13"/>
                      <a:pt x="19" y="10"/>
                      <a:pt x="18" y="8"/>
                    </a:cubicBezTo>
                    <a:cubicBezTo>
                      <a:pt x="18" y="7"/>
                      <a:pt x="21" y="6"/>
                      <a:pt x="21" y="5"/>
                    </a:cubicBezTo>
                    <a:cubicBezTo>
                      <a:pt x="22" y="4"/>
                      <a:pt x="20" y="2"/>
                      <a:pt x="19" y="1"/>
                    </a:cubicBezTo>
                    <a:cubicBezTo>
                      <a:pt x="18" y="1"/>
                      <a:pt x="16" y="0"/>
                      <a:pt x="15"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75" name="Freeform 137"/>
              <p:cNvSpPr/>
              <p:nvPr/>
            </p:nvSpPr>
            <p:spPr bwMode="auto">
              <a:xfrm>
                <a:off x="5788025" y="4621213"/>
                <a:ext cx="142875" cy="165100"/>
              </a:xfrm>
              <a:custGeom>
                <a:gdLst>
                  <a:gd name="T0" fmla="*/ 14 w 38"/>
                  <a:gd name="T1" fmla="*/ 0 h 44"/>
                  <a:gd name="T2" fmla="*/ 14 w 38"/>
                  <a:gd name="T3" fmla="*/ 0 h 44"/>
                  <a:gd name="T4" fmla="*/ 10 w 38"/>
                  <a:gd name="T5" fmla="*/ 1 h 44"/>
                  <a:gd name="T6" fmla="*/ 2 w 38"/>
                  <a:gd name="T7" fmla="*/ 5 h 44"/>
                  <a:gd name="T8" fmla="*/ 1 w 38"/>
                  <a:gd name="T9" fmla="*/ 9 h 44"/>
                  <a:gd name="T10" fmla="*/ 0 w 38"/>
                  <a:gd name="T11" fmla="*/ 13 h 44"/>
                  <a:gd name="T12" fmla="*/ 2 w 38"/>
                  <a:gd name="T13" fmla="*/ 16 h 44"/>
                  <a:gd name="T14" fmla="*/ 3 w 38"/>
                  <a:gd name="T15" fmla="*/ 16 h 44"/>
                  <a:gd name="T16" fmla="*/ 3 w 38"/>
                  <a:gd name="T17" fmla="*/ 16 h 44"/>
                  <a:gd name="T18" fmla="*/ 4 w 38"/>
                  <a:gd name="T19" fmla="*/ 16 h 44"/>
                  <a:gd name="T20" fmla="*/ 5 w 38"/>
                  <a:gd name="T21" fmla="*/ 16 h 44"/>
                  <a:gd name="T22" fmla="*/ 6 w 38"/>
                  <a:gd name="T23" fmla="*/ 16 h 44"/>
                  <a:gd name="T24" fmla="*/ 7 w 38"/>
                  <a:gd name="T25" fmla="*/ 19 h 44"/>
                  <a:gd name="T26" fmla="*/ 10 w 38"/>
                  <a:gd name="T27" fmla="*/ 21 h 44"/>
                  <a:gd name="T28" fmla="*/ 10 w 38"/>
                  <a:gd name="T29" fmla="*/ 21 h 44"/>
                  <a:gd name="T30" fmla="*/ 12 w 38"/>
                  <a:gd name="T31" fmla="*/ 21 h 44"/>
                  <a:gd name="T32" fmla="*/ 13 w 38"/>
                  <a:gd name="T33" fmla="*/ 20 h 44"/>
                  <a:gd name="T34" fmla="*/ 13 w 38"/>
                  <a:gd name="T35" fmla="*/ 20 h 44"/>
                  <a:gd name="T36" fmla="*/ 14 w 38"/>
                  <a:gd name="T37" fmla="*/ 21 h 44"/>
                  <a:gd name="T38" fmla="*/ 15 w 38"/>
                  <a:gd name="T39" fmla="*/ 23 h 44"/>
                  <a:gd name="T40" fmla="*/ 14 w 38"/>
                  <a:gd name="T41" fmla="*/ 27 h 44"/>
                  <a:gd name="T42" fmla="*/ 8 w 38"/>
                  <a:gd name="T43" fmla="*/ 28 h 44"/>
                  <a:gd name="T44" fmla="*/ 8 w 38"/>
                  <a:gd name="T45" fmla="*/ 33 h 44"/>
                  <a:gd name="T46" fmla="*/ 6 w 38"/>
                  <a:gd name="T47" fmla="*/ 36 h 44"/>
                  <a:gd name="T48" fmla="*/ 12 w 38"/>
                  <a:gd name="T49" fmla="*/ 37 h 44"/>
                  <a:gd name="T50" fmla="*/ 10 w 38"/>
                  <a:gd name="T51" fmla="*/ 38 h 44"/>
                  <a:gd name="T52" fmla="*/ 4 w 38"/>
                  <a:gd name="T53" fmla="*/ 43 h 44"/>
                  <a:gd name="T54" fmla="*/ 6 w 38"/>
                  <a:gd name="T55" fmla="*/ 44 h 44"/>
                  <a:gd name="T56" fmla="*/ 6 w 38"/>
                  <a:gd name="T57" fmla="*/ 44 h 44"/>
                  <a:gd name="T58" fmla="*/ 9 w 38"/>
                  <a:gd name="T59" fmla="*/ 44 h 44"/>
                  <a:gd name="T60" fmla="*/ 14 w 38"/>
                  <a:gd name="T61" fmla="*/ 42 h 44"/>
                  <a:gd name="T62" fmla="*/ 21 w 38"/>
                  <a:gd name="T63" fmla="*/ 40 h 44"/>
                  <a:gd name="T64" fmla="*/ 31 w 38"/>
                  <a:gd name="T65" fmla="*/ 39 h 44"/>
                  <a:gd name="T66" fmla="*/ 35 w 38"/>
                  <a:gd name="T67" fmla="*/ 36 h 44"/>
                  <a:gd name="T68" fmla="*/ 37 w 38"/>
                  <a:gd name="T69" fmla="*/ 33 h 44"/>
                  <a:gd name="T70" fmla="*/ 36 w 38"/>
                  <a:gd name="T71" fmla="*/ 29 h 44"/>
                  <a:gd name="T72" fmla="*/ 35 w 38"/>
                  <a:gd name="T73" fmla="*/ 29 h 44"/>
                  <a:gd name="T74" fmla="*/ 35 w 38"/>
                  <a:gd name="T75" fmla="*/ 29 h 44"/>
                  <a:gd name="T76" fmla="*/ 33 w 38"/>
                  <a:gd name="T77" fmla="*/ 29 h 44"/>
                  <a:gd name="T78" fmla="*/ 31 w 38"/>
                  <a:gd name="T79" fmla="*/ 29 h 44"/>
                  <a:gd name="T80" fmla="*/ 31 w 38"/>
                  <a:gd name="T81" fmla="*/ 29 h 44"/>
                  <a:gd name="T82" fmla="*/ 30 w 38"/>
                  <a:gd name="T83" fmla="*/ 24 h 44"/>
                  <a:gd name="T84" fmla="*/ 25 w 38"/>
                  <a:gd name="T85" fmla="*/ 20 h 44"/>
                  <a:gd name="T86" fmla="*/ 22 w 38"/>
                  <a:gd name="T87" fmla="*/ 16 h 44"/>
                  <a:gd name="T88" fmla="*/ 17 w 38"/>
                  <a:gd name="T89" fmla="*/ 12 h 44"/>
                  <a:gd name="T90" fmla="*/ 20 w 38"/>
                  <a:gd name="T91" fmla="*/ 5 h 44"/>
                  <a:gd name="T92" fmla="*/ 18 w 38"/>
                  <a:gd name="T93" fmla="*/ 4 h 44"/>
                  <a:gd name="T94" fmla="*/ 18 w 38"/>
                  <a:gd name="T95" fmla="*/ 4 h 44"/>
                  <a:gd name="T96" fmla="*/ 15 w 38"/>
                  <a:gd name="T97" fmla="*/ 5 h 44"/>
                  <a:gd name="T98" fmla="*/ 12 w 38"/>
                  <a:gd name="T99" fmla="*/ 5 h 44"/>
                  <a:gd name="T100" fmla="*/ 12 w 38"/>
                  <a:gd name="T101" fmla="*/ 5 h 44"/>
                  <a:gd name="T102" fmla="*/ 15 w 38"/>
                  <a:gd name="T103" fmla="*/ 1 h 44"/>
                  <a:gd name="T104" fmla="*/ 14 w 38"/>
                  <a:gd name="T105" fmla="*/ 0 h 4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44">
                    <a:moveTo>
                      <a:pt x="14" y="0"/>
                    </a:moveTo>
                    <a:cubicBezTo>
                      <a:pt x="14" y="0"/>
                      <a:pt x="14" y="0"/>
                      <a:pt x="14" y="0"/>
                    </a:cubicBezTo>
                    <a:cubicBezTo>
                      <a:pt x="13" y="0"/>
                      <a:pt x="11" y="1"/>
                      <a:pt x="10" y="1"/>
                    </a:cubicBezTo>
                    <a:cubicBezTo>
                      <a:pt x="9" y="2"/>
                      <a:pt x="3" y="4"/>
                      <a:pt x="2" y="5"/>
                    </a:cubicBezTo>
                    <a:cubicBezTo>
                      <a:pt x="1" y="6"/>
                      <a:pt x="0" y="7"/>
                      <a:pt x="1" y="9"/>
                    </a:cubicBezTo>
                    <a:cubicBezTo>
                      <a:pt x="3" y="11"/>
                      <a:pt x="0" y="12"/>
                      <a:pt x="0" y="13"/>
                    </a:cubicBezTo>
                    <a:cubicBezTo>
                      <a:pt x="0" y="14"/>
                      <a:pt x="2" y="15"/>
                      <a:pt x="2" y="16"/>
                    </a:cubicBezTo>
                    <a:cubicBezTo>
                      <a:pt x="2" y="16"/>
                      <a:pt x="2" y="16"/>
                      <a:pt x="3" y="16"/>
                    </a:cubicBezTo>
                    <a:cubicBezTo>
                      <a:pt x="3" y="16"/>
                      <a:pt x="3" y="16"/>
                      <a:pt x="3" y="16"/>
                    </a:cubicBezTo>
                    <a:cubicBezTo>
                      <a:pt x="4" y="16"/>
                      <a:pt x="4" y="16"/>
                      <a:pt x="4" y="16"/>
                    </a:cubicBezTo>
                    <a:cubicBezTo>
                      <a:pt x="5" y="16"/>
                      <a:pt x="5" y="16"/>
                      <a:pt x="5" y="16"/>
                    </a:cubicBezTo>
                    <a:cubicBezTo>
                      <a:pt x="6" y="16"/>
                      <a:pt x="6" y="16"/>
                      <a:pt x="6" y="16"/>
                    </a:cubicBezTo>
                    <a:cubicBezTo>
                      <a:pt x="8" y="17"/>
                      <a:pt x="7" y="19"/>
                      <a:pt x="7" y="19"/>
                    </a:cubicBezTo>
                    <a:cubicBezTo>
                      <a:pt x="7" y="19"/>
                      <a:pt x="9" y="21"/>
                      <a:pt x="10" y="21"/>
                    </a:cubicBezTo>
                    <a:cubicBezTo>
                      <a:pt x="10" y="21"/>
                      <a:pt x="10" y="21"/>
                      <a:pt x="10" y="21"/>
                    </a:cubicBezTo>
                    <a:cubicBezTo>
                      <a:pt x="10" y="21"/>
                      <a:pt x="11" y="21"/>
                      <a:pt x="12" y="21"/>
                    </a:cubicBezTo>
                    <a:cubicBezTo>
                      <a:pt x="12" y="20"/>
                      <a:pt x="13" y="20"/>
                      <a:pt x="13" y="20"/>
                    </a:cubicBezTo>
                    <a:cubicBezTo>
                      <a:pt x="13" y="20"/>
                      <a:pt x="13" y="20"/>
                      <a:pt x="13" y="20"/>
                    </a:cubicBezTo>
                    <a:cubicBezTo>
                      <a:pt x="14" y="20"/>
                      <a:pt x="14" y="20"/>
                      <a:pt x="14" y="21"/>
                    </a:cubicBezTo>
                    <a:cubicBezTo>
                      <a:pt x="14" y="21"/>
                      <a:pt x="14" y="23"/>
                      <a:pt x="15" y="23"/>
                    </a:cubicBezTo>
                    <a:cubicBezTo>
                      <a:pt x="17" y="24"/>
                      <a:pt x="14" y="26"/>
                      <a:pt x="14" y="27"/>
                    </a:cubicBezTo>
                    <a:cubicBezTo>
                      <a:pt x="13" y="28"/>
                      <a:pt x="9" y="28"/>
                      <a:pt x="8" y="28"/>
                    </a:cubicBezTo>
                    <a:cubicBezTo>
                      <a:pt x="6" y="29"/>
                      <a:pt x="8" y="32"/>
                      <a:pt x="8" y="33"/>
                    </a:cubicBezTo>
                    <a:cubicBezTo>
                      <a:pt x="9" y="34"/>
                      <a:pt x="6" y="35"/>
                      <a:pt x="6" y="36"/>
                    </a:cubicBezTo>
                    <a:cubicBezTo>
                      <a:pt x="6" y="36"/>
                      <a:pt x="10" y="36"/>
                      <a:pt x="12" y="37"/>
                    </a:cubicBezTo>
                    <a:cubicBezTo>
                      <a:pt x="13" y="38"/>
                      <a:pt x="11" y="38"/>
                      <a:pt x="10" y="38"/>
                    </a:cubicBezTo>
                    <a:cubicBezTo>
                      <a:pt x="9" y="39"/>
                      <a:pt x="4" y="42"/>
                      <a:pt x="4" y="43"/>
                    </a:cubicBezTo>
                    <a:cubicBezTo>
                      <a:pt x="3" y="44"/>
                      <a:pt x="4" y="44"/>
                      <a:pt x="6" y="44"/>
                    </a:cubicBezTo>
                    <a:cubicBezTo>
                      <a:pt x="6" y="44"/>
                      <a:pt x="6" y="44"/>
                      <a:pt x="6" y="44"/>
                    </a:cubicBezTo>
                    <a:cubicBezTo>
                      <a:pt x="7" y="44"/>
                      <a:pt x="8" y="44"/>
                      <a:pt x="9" y="44"/>
                    </a:cubicBezTo>
                    <a:cubicBezTo>
                      <a:pt x="11" y="43"/>
                      <a:pt x="13" y="42"/>
                      <a:pt x="14" y="42"/>
                    </a:cubicBezTo>
                    <a:cubicBezTo>
                      <a:pt x="15" y="41"/>
                      <a:pt x="19" y="41"/>
                      <a:pt x="21" y="40"/>
                    </a:cubicBezTo>
                    <a:cubicBezTo>
                      <a:pt x="23" y="40"/>
                      <a:pt x="28" y="39"/>
                      <a:pt x="31" y="39"/>
                    </a:cubicBezTo>
                    <a:cubicBezTo>
                      <a:pt x="35" y="39"/>
                      <a:pt x="36" y="37"/>
                      <a:pt x="35" y="36"/>
                    </a:cubicBezTo>
                    <a:cubicBezTo>
                      <a:pt x="35" y="35"/>
                      <a:pt x="36" y="34"/>
                      <a:pt x="37" y="33"/>
                    </a:cubicBezTo>
                    <a:cubicBezTo>
                      <a:pt x="38" y="32"/>
                      <a:pt x="37" y="30"/>
                      <a:pt x="36" y="29"/>
                    </a:cubicBezTo>
                    <a:cubicBezTo>
                      <a:pt x="36" y="29"/>
                      <a:pt x="35" y="29"/>
                      <a:pt x="35" y="29"/>
                    </a:cubicBezTo>
                    <a:cubicBezTo>
                      <a:pt x="35" y="29"/>
                      <a:pt x="35" y="29"/>
                      <a:pt x="35" y="29"/>
                    </a:cubicBezTo>
                    <a:cubicBezTo>
                      <a:pt x="34" y="29"/>
                      <a:pt x="34" y="29"/>
                      <a:pt x="33" y="29"/>
                    </a:cubicBezTo>
                    <a:cubicBezTo>
                      <a:pt x="32" y="29"/>
                      <a:pt x="32" y="29"/>
                      <a:pt x="31" y="29"/>
                    </a:cubicBezTo>
                    <a:cubicBezTo>
                      <a:pt x="31" y="29"/>
                      <a:pt x="31" y="29"/>
                      <a:pt x="31" y="29"/>
                    </a:cubicBezTo>
                    <a:cubicBezTo>
                      <a:pt x="30" y="29"/>
                      <a:pt x="30" y="26"/>
                      <a:pt x="30" y="24"/>
                    </a:cubicBezTo>
                    <a:cubicBezTo>
                      <a:pt x="30" y="21"/>
                      <a:pt x="28" y="21"/>
                      <a:pt x="25" y="20"/>
                    </a:cubicBezTo>
                    <a:cubicBezTo>
                      <a:pt x="22" y="20"/>
                      <a:pt x="22" y="18"/>
                      <a:pt x="22" y="16"/>
                    </a:cubicBezTo>
                    <a:cubicBezTo>
                      <a:pt x="21" y="15"/>
                      <a:pt x="19" y="14"/>
                      <a:pt x="17" y="12"/>
                    </a:cubicBezTo>
                    <a:cubicBezTo>
                      <a:pt x="16" y="11"/>
                      <a:pt x="21" y="7"/>
                      <a:pt x="20" y="5"/>
                    </a:cubicBezTo>
                    <a:cubicBezTo>
                      <a:pt x="20" y="5"/>
                      <a:pt x="19" y="4"/>
                      <a:pt x="18" y="4"/>
                    </a:cubicBezTo>
                    <a:cubicBezTo>
                      <a:pt x="18" y="4"/>
                      <a:pt x="18" y="4"/>
                      <a:pt x="18" y="4"/>
                    </a:cubicBezTo>
                    <a:cubicBezTo>
                      <a:pt x="17" y="4"/>
                      <a:pt x="16" y="5"/>
                      <a:pt x="15" y="5"/>
                    </a:cubicBezTo>
                    <a:cubicBezTo>
                      <a:pt x="14" y="5"/>
                      <a:pt x="13" y="5"/>
                      <a:pt x="12" y="5"/>
                    </a:cubicBezTo>
                    <a:cubicBezTo>
                      <a:pt x="12" y="5"/>
                      <a:pt x="12" y="5"/>
                      <a:pt x="12" y="5"/>
                    </a:cubicBezTo>
                    <a:cubicBezTo>
                      <a:pt x="10" y="5"/>
                      <a:pt x="15" y="2"/>
                      <a:pt x="15" y="1"/>
                    </a:cubicBezTo>
                    <a:cubicBezTo>
                      <a:pt x="15" y="0"/>
                      <a:pt x="15" y="0"/>
                      <a:pt x="14"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76" name="Freeform 138"/>
              <p:cNvSpPr/>
              <p:nvPr/>
            </p:nvSpPr>
            <p:spPr bwMode="auto">
              <a:xfrm>
                <a:off x="6046788" y="4906963"/>
                <a:ext cx="22225" cy="19050"/>
              </a:xfrm>
              <a:custGeom>
                <a:gdLst>
                  <a:gd name="T0" fmla="*/ 3 w 6"/>
                  <a:gd name="T1" fmla="*/ 0 h 5"/>
                  <a:gd name="T2" fmla="*/ 3 w 6"/>
                  <a:gd name="T3" fmla="*/ 0 h 5"/>
                  <a:gd name="T4" fmla="*/ 1 w 6"/>
                  <a:gd name="T5" fmla="*/ 3 h 5"/>
                  <a:gd name="T6" fmla="*/ 3 w 6"/>
                  <a:gd name="T7" fmla="*/ 5 h 5"/>
                  <a:gd name="T8" fmla="*/ 4 w 6"/>
                  <a:gd name="T9" fmla="*/ 5 h 5"/>
                  <a:gd name="T10" fmla="*/ 5 w 6"/>
                  <a:gd name="T11" fmla="*/ 1 h 5"/>
                  <a:gd name="T12" fmla="*/ 3 w 6"/>
                  <a:gd name="T13" fmla="*/ 0 h 5"/>
                </a:gd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1" y="0"/>
                      <a:pt x="0" y="2"/>
                      <a:pt x="1" y="3"/>
                    </a:cubicBezTo>
                    <a:cubicBezTo>
                      <a:pt x="2" y="4"/>
                      <a:pt x="2" y="5"/>
                      <a:pt x="3" y="5"/>
                    </a:cubicBezTo>
                    <a:cubicBezTo>
                      <a:pt x="4" y="5"/>
                      <a:pt x="4" y="5"/>
                      <a:pt x="4" y="5"/>
                    </a:cubicBezTo>
                    <a:cubicBezTo>
                      <a:pt x="5" y="4"/>
                      <a:pt x="6" y="1"/>
                      <a:pt x="5" y="1"/>
                    </a:cubicBezTo>
                    <a:cubicBezTo>
                      <a:pt x="5" y="0"/>
                      <a:pt x="4" y="0"/>
                      <a:pt x="3"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77" name="Freeform 139"/>
              <p:cNvSpPr/>
              <p:nvPr/>
            </p:nvSpPr>
            <p:spPr bwMode="auto">
              <a:xfrm>
                <a:off x="6046788" y="4937125"/>
                <a:ext cx="25400" cy="34925"/>
              </a:xfrm>
              <a:custGeom>
                <a:gdLst>
                  <a:gd name="T0" fmla="*/ 3 w 7"/>
                  <a:gd name="T1" fmla="*/ 0 h 9"/>
                  <a:gd name="T2" fmla="*/ 0 w 7"/>
                  <a:gd name="T3" fmla="*/ 2 h 9"/>
                  <a:gd name="T4" fmla="*/ 0 w 7"/>
                  <a:gd name="T5" fmla="*/ 7 h 9"/>
                  <a:gd name="T6" fmla="*/ 3 w 7"/>
                  <a:gd name="T7" fmla="*/ 9 h 9"/>
                  <a:gd name="T8" fmla="*/ 4 w 7"/>
                  <a:gd name="T9" fmla="*/ 9 h 9"/>
                  <a:gd name="T10" fmla="*/ 6 w 7"/>
                  <a:gd name="T11" fmla="*/ 3 h 9"/>
                  <a:gd name="T12" fmla="*/ 3 w 7"/>
                  <a:gd name="T13" fmla="*/ 0 h 9"/>
                  <a:gd name="T14" fmla="*/ 3 w 7"/>
                  <a:gd name="T15" fmla="*/ 0 h 9"/>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0"/>
                    </a:moveTo>
                    <a:cubicBezTo>
                      <a:pt x="2" y="0"/>
                      <a:pt x="1" y="1"/>
                      <a:pt x="0" y="2"/>
                    </a:cubicBezTo>
                    <a:cubicBezTo>
                      <a:pt x="0" y="3"/>
                      <a:pt x="0" y="6"/>
                      <a:pt x="0" y="7"/>
                    </a:cubicBezTo>
                    <a:cubicBezTo>
                      <a:pt x="1" y="8"/>
                      <a:pt x="2" y="9"/>
                      <a:pt x="3" y="9"/>
                    </a:cubicBezTo>
                    <a:cubicBezTo>
                      <a:pt x="4" y="9"/>
                      <a:pt x="4" y="9"/>
                      <a:pt x="4" y="9"/>
                    </a:cubicBezTo>
                    <a:cubicBezTo>
                      <a:pt x="5" y="8"/>
                      <a:pt x="7" y="5"/>
                      <a:pt x="6" y="3"/>
                    </a:cubicBezTo>
                    <a:cubicBezTo>
                      <a:pt x="6" y="1"/>
                      <a:pt x="4" y="1"/>
                      <a:pt x="3" y="0"/>
                    </a:cubicBezTo>
                    <a:cubicBezTo>
                      <a:pt x="3" y="0"/>
                      <a:pt x="3" y="0"/>
                      <a:pt x="3"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78" name="Freeform 140"/>
              <p:cNvSpPr/>
              <p:nvPr/>
            </p:nvSpPr>
            <p:spPr bwMode="auto">
              <a:xfrm>
                <a:off x="6118225" y="4986338"/>
                <a:ext cx="49213" cy="26988"/>
              </a:xfrm>
              <a:custGeom>
                <a:gdLst>
                  <a:gd name="T0" fmla="*/ 10 w 13"/>
                  <a:gd name="T1" fmla="*/ 0 h 7"/>
                  <a:gd name="T2" fmla="*/ 0 w 13"/>
                  <a:gd name="T3" fmla="*/ 1 h 7"/>
                  <a:gd name="T4" fmla="*/ 10 w 13"/>
                  <a:gd name="T5" fmla="*/ 6 h 7"/>
                  <a:gd name="T6" fmla="*/ 11 w 13"/>
                  <a:gd name="T7" fmla="*/ 7 h 7"/>
                  <a:gd name="T8" fmla="*/ 11 w 13"/>
                  <a:gd name="T9" fmla="*/ 7 h 7"/>
                  <a:gd name="T10" fmla="*/ 13 w 13"/>
                  <a:gd name="T11" fmla="*/ 3 h 7"/>
                  <a:gd name="T12" fmla="*/ 11 w 13"/>
                  <a:gd name="T13" fmla="*/ 0 h 7"/>
                  <a:gd name="T14" fmla="*/ 10 w 13"/>
                  <a:gd name="T15" fmla="*/ 0 h 7"/>
                  <a:gd name="T16" fmla="*/ 10 w 13"/>
                  <a:gd name="T17" fmla="*/ 0 h 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7">
                    <a:moveTo>
                      <a:pt x="10" y="0"/>
                    </a:moveTo>
                    <a:cubicBezTo>
                      <a:pt x="8" y="0"/>
                      <a:pt x="1" y="0"/>
                      <a:pt x="0" y="1"/>
                    </a:cubicBezTo>
                    <a:cubicBezTo>
                      <a:pt x="0" y="1"/>
                      <a:pt x="7" y="5"/>
                      <a:pt x="10" y="6"/>
                    </a:cubicBezTo>
                    <a:cubicBezTo>
                      <a:pt x="11" y="7"/>
                      <a:pt x="11" y="7"/>
                      <a:pt x="11" y="7"/>
                    </a:cubicBezTo>
                    <a:cubicBezTo>
                      <a:pt x="11" y="7"/>
                      <a:pt x="11" y="7"/>
                      <a:pt x="11" y="7"/>
                    </a:cubicBezTo>
                    <a:cubicBezTo>
                      <a:pt x="13" y="7"/>
                      <a:pt x="13" y="4"/>
                      <a:pt x="13" y="3"/>
                    </a:cubicBezTo>
                    <a:cubicBezTo>
                      <a:pt x="13" y="1"/>
                      <a:pt x="12" y="0"/>
                      <a:pt x="11" y="0"/>
                    </a:cubicBezTo>
                    <a:cubicBezTo>
                      <a:pt x="10" y="0"/>
                      <a:pt x="10" y="0"/>
                      <a:pt x="10" y="0"/>
                    </a:cubicBezTo>
                    <a:cubicBezTo>
                      <a:pt x="10" y="0"/>
                      <a:pt x="10" y="0"/>
                      <a:pt x="10" y="0"/>
                    </a:cubicBezTo>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grpSp>
        <p:sp>
          <p:nvSpPr>
            <p:cNvPr id="12" name="椭圆 11"/>
            <p:cNvSpPr/>
            <p:nvPr/>
          </p:nvSpPr>
          <p:spPr>
            <a:xfrm>
              <a:off x="1603286" y="3855871"/>
              <a:ext cx="8719200" cy="8719200"/>
            </a:xfrm>
            <a:prstGeom prst="ellipse">
              <a:avLst/>
            </a:prstGeom>
            <a:solidFill>
              <a:schemeClr val="bg1">
                <a:lumMod val="6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lumMod val="75000"/>
                    <a:lumOff val="25000"/>
                  </a:schemeClr>
                </a:solidFill>
              </a:endParaRPr>
            </a:p>
          </p:txBody>
        </p:sp>
      </p:grpSp>
      <p:grpSp>
        <p:nvGrpSpPr>
          <p:cNvPr id="79" name="组合 78"/>
          <p:cNvGrpSpPr/>
          <p:nvPr/>
        </p:nvGrpSpPr>
        <p:grpSpPr>
          <a:xfrm>
            <a:off x="762810" y="960113"/>
            <a:ext cx="2987027" cy="1102064"/>
            <a:chOff x="1017079" y="1280151"/>
            <a:chExt cx="3982703" cy="1469418"/>
          </a:xfrm>
        </p:grpSpPr>
        <p:sp>
          <p:nvSpPr>
            <p:cNvPr id="80" name="任意多边形 79"/>
            <p:cNvSpPr/>
            <p:nvPr/>
          </p:nvSpPr>
          <p:spPr>
            <a:xfrm>
              <a:off x="4218732" y="1587519"/>
              <a:ext cx="781050" cy="1162050"/>
            </a:xfrm>
            <a:custGeom>
              <a:gdLst>
                <a:gd name="connsiteX0" fmla="*/ 781050 w 781050"/>
                <a:gd name="connsiteY0" fmla="*/ 1162050 h 1162050"/>
                <a:gd name="connsiteX1" fmla="*/ 781050 w 781050"/>
                <a:gd name="connsiteY1" fmla="*/ 0 h 1162050"/>
                <a:gd name="connsiteX2" fmla="*/ 0 w 781050"/>
                <a:gd name="connsiteY2" fmla="*/ 0 h 1162050"/>
              </a:gdLst>
              <a:cxnLst>
                <a:cxn ang="0">
                  <a:pos x="connsiteX0" y="connsiteY0"/>
                </a:cxn>
                <a:cxn ang="0">
                  <a:pos x="connsiteX1" y="connsiteY1"/>
                </a:cxn>
                <a:cxn ang="0">
                  <a:pos x="connsiteX2" y="connsiteY2"/>
                </a:cxn>
              </a:cxnLst>
              <a:rect l="l" t="t" r="r" b="b"/>
              <a:pathLst>
                <a:path w="781050" h="1162050">
                  <a:moveTo>
                    <a:pt x="781050" y="1162050"/>
                  </a:moveTo>
                  <a:lnTo>
                    <a:pt x="781050" y="0"/>
                  </a:lnTo>
                  <a:lnTo>
                    <a:pt x="0" y="0"/>
                  </a:lnTo>
                </a:path>
              </a:pathLst>
            </a:custGeom>
            <a:ln w="9525">
              <a:solidFill>
                <a:srgbClr val="4CA6C6"/>
              </a:solidFill>
              <a:prstDash val="sysDot"/>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5">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81" name="组合 80"/>
            <p:cNvGrpSpPr/>
            <p:nvPr/>
          </p:nvGrpSpPr>
          <p:grpSpPr>
            <a:xfrm>
              <a:off x="1017079" y="1280151"/>
              <a:ext cx="3151696" cy="1162115"/>
              <a:chOff x="1017079" y="1280151"/>
              <a:chExt cx="3151696" cy="1162115"/>
            </a:xfrm>
          </p:grpSpPr>
          <p:sp>
            <p:nvSpPr>
              <p:cNvPr id="82" name="MH_SubTitle_4"/>
              <p:cNvSpPr txBox="1">
                <a:spLocks noChangeArrowheads="1"/>
              </p:cNvSpPr>
              <p:nvPr>
                <p:custDataLst>
                  <p:tags r:id="rId2"/>
                </p:custDataLst>
              </p:nvPr>
            </p:nvSpPr>
            <p:spPr bwMode="auto">
              <a:xfrm>
                <a:off x="1017079" y="1280151"/>
                <a:ext cx="3105271" cy="41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eaLnBrk="1" hangingPunct="1"/>
                <a:r>
                  <a:rPr lang="zh-CN" altLang="en-US" sz="1015">
                    <a:solidFill>
                      <a:schemeClr val="tx1">
                        <a:lumMod val="75000"/>
                        <a:lumOff val="25000"/>
                      </a:schemeClr>
                    </a:solidFill>
                    <a:latin typeface="微软雅黑" panose="020b0503020204020204" pitchFamily="34" charset="-122"/>
                  </a:rPr>
                  <a:t>重点项目名称</a:t>
                </a:r>
                <a:endParaRPr lang="zh-CN" altLang="en-US" sz="1015">
                  <a:solidFill>
                    <a:schemeClr val="tx1">
                      <a:lumMod val="75000"/>
                      <a:lumOff val="25000"/>
                    </a:schemeClr>
                  </a:solidFill>
                  <a:latin typeface="微软雅黑" panose="020b0503020204020204" pitchFamily="34" charset="-122"/>
                </a:endParaRPr>
              </a:p>
            </p:txBody>
          </p:sp>
          <p:sp>
            <p:nvSpPr>
              <p:cNvPr id="83" name="MH_SubTitle_1"/>
              <p:cNvSpPr txBox="1">
                <a:spLocks noChangeArrowheads="1"/>
              </p:cNvSpPr>
              <p:nvPr>
                <p:custDataLst>
                  <p:tags r:id="rId3"/>
                </p:custDataLst>
              </p:nvPr>
            </p:nvSpPr>
            <p:spPr bwMode="auto">
              <a:xfrm>
                <a:off x="1054671" y="1465239"/>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a:lnSpc>
                    <a:spcPct val="150000"/>
                  </a:lnSpc>
                </a:pPr>
                <a:r>
                  <a:rPr lang="zh-CN" altLang="en-US" sz="900">
                    <a:solidFill>
                      <a:schemeClr val="tx1">
                        <a:lumMod val="75000"/>
                        <a:lumOff val="25000"/>
                      </a:schemeClr>
                    </a:solidFill>
                    <a:latin typeface="微软雅黑" panose="020b0503020204020204" pitchFamily="34" charset="-122"/>
                  </a:rPr>
                  <a:t>此处添加详细文本描述，建议与标题相关并符合整体语言风格。</a:t>
                </a:r>
                <a:endParaRPr lang="en-US" altLang="zh-CN" sz="900">
                  <a:solidFill>
                    <a:schemeClr val="tx1">
                      <a:lumMod val="75000"/>
                      <a:lumOff val="25000"/>
                    </a:schemeClr>
                  </a:solidFill>
                  <a:latin typeface="微软雅黑" panose="020b0503020204020204" pitchFamily="34" charset="-122"/>
                </a:endParaRPr>
              </a:p>
            </p:txBody>
          </p:sp>
        </p:grpSp>
      </p:grpSp>
      <p:grpSp>
        <p:nvGrpSpPr>
          <p:cNvPr id="84" name="组合 83"/>
          <p:cNvGrpSpPr/>
          <p:nvPr/>
        </p:nvGrpSpPr>
        <p:grpSpPr>
          <a:xfrm>
            <a:off x="329218" y="1835649"/>
            <a:ext cx="2599328" cy="942018"/>
            <a:chOff x="438956" y="2447532"/>
            <a:chExt cx="3465771" cy="1256022"/>
          </a:xfrm>
        </p:grpSpPr>
        <p:sp>
          <p:nvSpPr>
            <p:cNvPr id="85" name="任意多边形 84"/>
            <p:cNvSpPr/>
            <p:nvPr/>
          </p:nvSpPr>
          <p:spPr>
            <a:xfrm>
              <a:off x="3582726" y="2910850"/>
              <a:ext cx="322001" cy="792704"/>
            </a:xfrm>
            <a:custGeom>
              <a:gdLst>
                <a:gd name="connsiteX0" fmla="*/ 781050 w 781050"/>
                <a:gd name="connsiteY0" fmla="*/ 1162050 h 1162050"/>
                <a:gd name="connsiteX1" fmla="*/ 781050 w 781050"/>
                <a:gd name="connsiteY1" fmla="*/ 0 h 1162050"/>
                <a:gd name="connsiteX2" fmla="*/ 0 w 781050"/>
                <a:gd name="connsiteY2" fmla="*/ 0 h 1162050"/>
              </a:gdLst>
              <a:cxnLst>
                <a:cxn ang="0">
                  <a:pos x="connsiteX0" y="connsiteY0"/>
                </a:cxn>
                <a:cxn ang="0">
                  <a:pos x="connsiteX1" y="connsiteY1"/>
                </a:cxn>
                <a:cxn ang="0">
                  <a:pos x="connsiteX2" y="connsiteY2"/>
                </a:cxn>
              </a:cxnLst>
              <a:rect l="l" t="t" r="r" b="b"/>
              <a:pathLst>
                <a:path w="781050" h="1162050">
                  <a:moveTo>
                    <a:pt x="781050" y="1162050"/>
                  </a:moveTo>
                  <a:lnTo>
                    <a:pt x="781050" y="0"/>
                  </a:lnTo>
                  <a:lnTo>
                    <a:pt x="0" y="0"/>
                  </a:lnTo>
                </a:path>
              </a:pathLst>
            </a:custGeom>
            <a:ln w="9525">
              <a:solidFill>
                <a:srgbClr val="4CA6C6"/>
              </a:solidFill>
              <a:prstDash val="sysDot"/>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5">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86" name="组合 85"/>
            <p:cNvGrpSpPr/>
            <p:nvPr/>
          </p:nvGrpSpPr>
          <p:grpSpPr>
            <a:xfrm>
              <a:off x="438956" y="2447532"/>
              <a:ext cx="3151696" cy="1162115"/>
              <a:chOff x="1017079" y="1280151"/>
              <a:chExt cx="3151696" cy="1162115"/>
            </a:xfrm>
          </p:grpSpPr>
          <p:sp>
            <p:nvSpPr>
              <p:cNvPr id="87" name="MH_SubTitle_4"/>
              <p:cNvSpPr txBox="1">
                <a:spLocks noChangeArrowheads="1"/>
              </p:cNvSpPr>
              <p:nvPr>
                <p:custDataLst>
                  <p:tags r:id="rId4"/>
                </p:custDataLst>
              </p:nvPr>
            </p:nvSpPr>
            <p:spPr bwMode="auto">
              <a:xfrm>
                <a:off x="1017079" y="1280151"/>
                <a:ext cx="3105271" cy="41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eaLnBrk="1" hangingPunct="1"/>
                <a:r>
                  <a:rPr lang="zh-CN" altLang="en-US" sz="1015">
                    <a:solidFill>
                      <a:schemeClr val="tx1">
                        <a:lumMod val="75000"/>
                        <a:lumOff val="25000"/>
                      </a:schemeClr>
                    </a:solidFill>
                    <a:latin typeface="微软雅黑" panose="020b0503020204020204" pitchFamily="34" charset="-122"/>
                  </a:rPr>
                  <a:t>重点项目名称</a:t>
                </a:r>
                <a:endParaRPr lang="zh-CN" altLang="en-US" sz="1015">
                  <a:solidFill>
                    <a:schemeClr val="tx1">
                      <a:lumMod val="75000"/>
                      <a:lumOff val="25000"/>
                    </a:schemeClr>
                  </a:solidFill>
                  <a:latin typeface="微软雅黑" panose="020b0503020204020204" pitchFamily="34" charset="-122"/>
                </a:endParaRPr>
              </a:p>
            </p:txBody>
          </p:sp>
          <p:sp>
            <p:nvSpPr>
              <p:cNvPr id="88" name="MH_SubTitle_1"/>
              <p:cNvSpPr txBox="1">
                <a:spLocks noChangeArrowheads="1"/>
              </p:cNvSpPr>
              <p:nvPr>
                <p:custDataLst>
                  <p:tags r:id="rId5"/>
                </p:custDataLst>
              </p:nvPr>
            </p:nvSpPr>
            <p:spPr bwMode="auto">
              <a:xfrm>
                <a:off x="1054671" y="1465239"/>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a:lnSpc>
                    <a:spcPct val="150000"/>
                  </a:lnSpc>
                </a:pPr>
                <a:r>
                  <a:rPr lang="zh-CN" altLang="en-US" sz="900">
                    <a:solidFill>
                      <a:schemeClr val="tx1">
                        <a:lumMod val="75000"/>
                        <a:lumOff val="25000"/>
                      </a:schemeClr>
                    </a:solidFill>
                    <a:latin typeface="微软雅黑" panose="020b0503020204020204" pitchFamily="34" charset="-122"/>
                  </a:rPr>
                  <a:t>此处添加详细文本描述，建议与标题相关并符合整体语言风格。</a:t>
                </a:r>
                <a:endParaRPr lang="en-US" altLang="zh-CN" sz="900">
                  <a:solidFill>
                    <a:schemeClr val="tx1">
                      <a:lumMod val="75000"/>
                      <a:lumOff val="25000"/>
                    </a:schemeClr>
                  </a:solidFill>
                  <a:latin typeface="微软雅黑" panose="020b0503020204020204" pitchFamily="34" charset="-122"/>
                </a:endParaRPr>
              </a:p>
            </p:txBody>
          </p:sp>
        </p:grpSp>
      </p:grpSp>
      <p:grpSp>
        <p:nvGrpSpPr>
          <p:cNvPr id="89" name="组合 88"/>
          <p:cNvGrpSpPr/>
          <p:nvPr/>
        </p:nvGrpSpPr>
        <p:grpSpPr>
          <a:xfrm>
            <a:off x="4617461" y="894866"/>
            <a:ext cx="3079121" cy="2091888"/>
            <a:chOff x="6156614" y="1193154"/>
            <a:chExt cx="4105495" cy="2789184"/>
          </a:xfrm>
        </p:grpSpPr>
        <p:sp>
          <p:nvSpPr>
            <p:cNvPr id="90" name="任意多边形 89"/>
            <p:cNvSpPr/>
            <p:nvPr/>
          </p:nvSpPr>
          <p:spPr>
            <a:xfrm flipH="1">
              <a:off x="6156614" y="1646996"/>
              <a:ext cx="781050" cy="2335342"/>
            </a:xfrm>
            <a:custGeom>
              <a:gdLst>
                <a:gd name="connsiteX0" fmla="*/ 781050 w 781050"/>
                <a:gd name="connsiteY0" fmla="*/ 1162050 h 1162050"/>
                <a:gd name="connsiteX1" fmla="*/ 781050 w 781050"/>
                <a:gd name="connsiteY1" fmla="*/ 0 h 1162050"/>
                <a:gd name="connsiteX2" fmla="*/ 0 w 781050"/>
                <a:gd name="connsiteY2" fmla="*/ 0 h 1162050"/>
              </a:gdLst>
              <a:cxnLst>
                <a:cxn ang="0">
                  <a:pos x="connsiteX0" y="connsiteY0"/>
                </a:cxn>
                <a:cxn ang="0">
                  <a:pos x="connsiteX1" y="connsiteY1"/>
                </a:cxn>
                <a:cxn ang="0">
                  <a:pos x="connsiteX2" y="connsiteY2"/>
                </a:cxn>
              </a:cxnLst>
              <a:rect l="l" t="t" r="r" b="b"/>
              <a:pathLst>
                <a:path w="781050" h="1162050">
                  <a:moveTo>
                    <a:pt x="781050" y="1162050"/>
                  </a:moveTo>
                  <a:lnTo>
                    <a:pt x="781050" y="0"/>
                  </a:lnTo>
                  <a:lnTo>
                    <a:pt x="0" y="0"/>
                  </a:lnTo>
                </a:path>
              </a:pathLst>
            </a:custGeom>
            <a:ln w="9525">
              <a:solidFill>
                <a:srgbClr val="4CA6C6"/>
              </a:solidFill>
              <a:prstDash val="sysDot"/>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5">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91" name="组合 90"/>
            <p:cNvGrpSpPr/>
            <p:nvPr/>
          </p:nvGrpSpPr>
          <p:grpSpPr>
            <a:xfrm>
              <a:off x="7110413" y="1193154"/>
              <a:ext cx="3151696" cy="1162115"/>
              <a:chOff x="1017079" y="1280151"/>
              <a:chExt cx="3151696" cy="1162115"/>
            </a:xfrm>
          </p:grpSpPr>
          <p:sp>
            <p:nvSpPr>
              <p:cNvPr id="92" name="MH_SubTitle_4"/>
              <p:cNvSpPr txBox="1">
                <a:spLocks noChangeArrowheads="1"/>
              </p:cNvSpPr>
              <p:nvPr>
                <p:custDataLst>
                  <p:tags r:id="rId6"/>
                </p:custDataLst>
              </p:nvPr>
            </p:nvSpPr>
            <p:spPr bwMode="auto">
              <a:xfrm>
                <a:off x="1017079" y="1280151"/>
                <a:ext cx="3105271" cy="41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sz="1015">
                    <a:solidFill>
                      <a:schemeClr val="tx1">
                        <a:lumMod val="75000"/>
                        <a:lumOff val="25000"/>
                      </a:schemeClr>
                    </a:solidFill>
                    <a:latin typeface="微软雅黑" panose="020b0503020204020204" pitchFamily="34" charset="-122"/>
                  </a:rPr>
                  <a:t>重点项目名称</a:t>
                </a:r>
                <a:endParaRPr lang="zh-CN" altLang="en-US" sz="1015">
                  <a:solidFill>
                    <a:schemeClr val="tx1">
                      <a:lumMod val="75000"/>
                      <a:lumOff val="25000"/>
                    </a:schemeClr>
                  </a:solidFill>
                  <a:latin typeface="微软雅黑" panose="020b0503020204020204" pitchFamily="34" charset="-122"/>
                </a:endParaRPr>
              </a:p>
            </p:txBody>
          </p:sp>
          <p:sp>
            <p:nvSpPr>
              <p:cNvPr id="93" name="MH_SubTitle_1"/>
              <p:cNvSpPr txBox="1">
                <a:spLocks noChangeArrowheads="1"/>
              </p:cNvSpPr>
              <p:nvPr>
                <p:custDataLst>
                  <p:tags r:id="rId7"/>
                </p:custDataLst>
              </p:nvPr>
            </p:nvSpPr>
            <p:spPr bwMode="auto">
              <a:xfrm>
                <a:off x="1054671" y="1465239"/>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nSpc>
                    <a:spcPct val="150000"/>
                  </a:lnSpc>
                </a:pPr>
                <a:r>
                  <a:rPr lang="zh-CN" altLang="en-US" sz="900">
                    <a:solidFill>
                      <a:schemeClr val="tx1">
                        <a:lumMod val="75000"/>
                        <a:lumOff val="25000"/>
                      </a:schemeClr>
                    </a:solidFill>
                    <a:latin typeface="微软雅黑" panose="020b0503020204020204" pitchFamily="34" charset="-122"/>
                  </a:rPr>
                  <a:t>此处添加详细文本描述，建议与标题相关并符合整体语言风格。</a:t>
                </a:r>
                <a:endParaRPr lang="en-US" altLang="zh-CN" sz="900">
                  <a:solidFill>
                    <a:schemeClr val="tx1">
                      <a:lumMod val="75000"/>
                      <a:lumOff val="25000"/>
                    </a:schemeClr>
                  </a:solidFill>
                  <a:latin typeface="微软雅黑" panose="020b0503020204020204" pitchFamily="34" charset="-122"/>
                </a:endParaRPr>
              </a:p>
            </p:txBody>
          </p:sp>
        </p:grpSp>
      </p:grpSp>
      <p:grpSp>
        <p:nvGrpSpPr>
          <p:cNvPr id="94" name="组合 93"/>
          <p:cNvGrpSpPr/>
          <p:nvPr/>
        </p:nvGrpSpPr>
        <p:grpSpPr>
          <a:xfrm>
            <a:off x="5434477" y="1696901"/>
            <a:ext cx="2884802" cy="871586"/>
            <a:chOff x="7245968" y="2262534"/>
            <a:chExt cx="3846403" cy="1162115"/>
          </a:xfrm>
        </p:grpSpPr>
        <p:sp>
          <p:nvSpPr>
            <p:cNvPr id="95" name="任意多边形 94"/>
            <p:cNvSpPr/>
            <p:nvPr/>
          </p:nvSpPr>
          <p:spPr>
            <a:xfrm flipH="1">
              <a:off x="7245968" y="2645020"/>
              <a:ext cx="648670" cy="360570"/>
            </a:xfrm>
            <a:custGeom>
              <a:gdLst>
                <a:gd name="connsiteX0" fmla="*/ 781050 w 781050"/>
                <a:gd name="connsiteY0" fmla="*/ 1162050 h 1162050"/>
                <a:gd name="connsiteX1" fmla="*/ 781050 w 781050"/>
                <a:gd name="connsiteY1" fmla="*/ 0 h 1162050"/>
                <a:gd name="connsiteX2" fmla="*/ 0 w 781050"/>
                <a:gd name="connsiteY2" fmla="*/ 0 h 1162050"/>
              </a:gdLst>
              <a:cxnLst>
                <a:cxn ang="0">
                  <a:pos x="connsiteX0" y="connsiteY0"/>
                </a:cxn>
                <a:cxn ang="0">
                  <a:pos x="connsiteX1" y="connsiteY1"/>
                </a:cxn>
                <a:cxn ang="0">
                  <a:pos x="connsiteX2" y="connsiteY2"/>
                </a:cxn>
              </a:cxnLst>
              <a:rect l="l" t="t" r="r" b="b"/>
              <a:pathLst>
                <a:path w="781050" h="1162050">
                  <a:moveTo>
                    <a:pt x="781050" y="1162050"/>
                  </a:moveTo>
                  <a:lnTo>
                    <a:pt x="781050" y="0"/>
                  </a:lnTo>
                  <a:lnTo>
                    <a:pt x="0" y="0"/>
                  </a:lnTo>
                </a:path>
              </a:pathLst>
            </a:custGeom>
            <a:ln w="9525">
              <a:solidFill>
                <a:srgbClr val="4CA6C6"/>
              </a:solidFill>
              <a:prstDash val="sysDot"/>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5">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96" name="组合 95"/>
            <p:cNvGrpSpPr/>
            <p:nvPr/>
          </p:nvGrpSpPr>
          <p:grpSpPr>
            <a:xfrm>
              <a:off x="7940675" y="2262534"/>
              <a:ext cx="3151696" cy="1162115"/>
              <a:chOff x="1017079" y="1280151"/>
              <a:chExt cx="3151696" cy="1162115"/>
            </a:xfrm>
          </p:grpSpPr>
          <p:sp>
            <p:nvSpPr>
              <p:cNvPr id="97" name="MH_SubTitle_4"/>
              <p:cNvSpPr txBox="1">
                <a:spLocks noChangeArrowheads="1"/>
              </p:cNvSpPr>
              <p:nvPr>
                <p:custDataLst>
                  <p:tags r:id="rId8"/>
                </p:custDataLst>
              </p:nvPr>
            </p:nvSpPr>
            <p:spPr bwMode="auto">
              <a:xfrm>
                <a:off x="1017079" y="1280151"/>
                <a:ext cx="3105271" cy="41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sz="1015">
                    <a:solidFill>
                      <a:schemeClr val="tx1">
                        <a:lumMod val="75000"/>
                        <a:lumOff val="25000"/>
                      </a:schemeClr>
                    </a:solidFill>
                    <a:latin typeface="微软雅黑" panose="020b0503020204020204" pitchFamily="34" charset="-122"/>
                  </a:rPr>
                  <a:t>重点项目名称</a:t>
                </a:r>
                <a:endParaRPr lang="zh-CN" altLang="en-US" sz="1015">
                  <a:solidFill>
                    <a:schemeClr val="tx1">
                      <a:lumMod val="75000"/>
                      <a:lumOff val="25000"/>
                    </a:schemeClr>
                  </a:solidFill>
                  <a:latin typeface="微软雅黑" panose="020b0503020204020204" pitchFamily="34" charset="-122"/>
                </a:endParaRPr>
              </a:p>
            </p:txBody>
          </p:sp>
          <p:sp>
            <p:nvSpPr>
              <p:cNvPr id="98" name="MH_SubTitle_1"/>
              <p:cNvSpPr txBox="1">
                <a:spLocks noChangeArrowheads="1"/>
              </p:cNvSpPr>
              <p:nvPr>
                <p:custDataLst>
                  <p:tags r:id="rId9"/>
                </p:custDataLst>
              </p:nvPr>
            </p:nvSpPr>
            <p:spPr bwMode="auto">
              <a:xfrm>
                <a:off x="1054671" y="1465239"/>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nSpc>
                    <a:spcPct val="150000"/>
                  </a:lnSpc>
                </a:pPr>
                <a:r>
                  <a:rPr lang="zh-CN" altLang="en-US" sz="900">
                    <a:solidFill>
                      <a:schemeClr val="tx1">
                        <a:lumMod val="75000"/>
                        <a:lumOff val="25000"/>
                      </a:schemeClr>
                    </a:solidFill>
                    <a:latin typeface="微软雅黑" panose="020b0503020204020204" pitchFamily="34" charset="-122"/>
                  </a:rPr>
                  <a:t>此处添加详细文本描述，建议与标题相关并符合整体语言风格。</a:t>
                </a:r>
                <a:endParaRPr lang="en-US" altLang="zh-CN" sz="900">
                  <a:solidFill>
                    <a:schemeClr val="tx1">
                      <a:lumMod val="75000"/>
                      <a:lumOff val="25000"/>
                    </a:schemeClr>
                  </a:solidFill>
                  <a:latin typeface="微软雅黑" panose="020b0503020204020204" pitchFamily="34" charset="-122"/>
                </a:endParaRPr>
              </a:p>
            </p:txBody>
          </p:sp>
        </p:grpSp>
      </p:grpSp>
      <p:grpSp>
        <p:nvGrpSpPr>
          <p:cNvPr id="99" name="组合 98"/>
          <p:cNvGrpSpPr/>
          <p:nvPr/>
        </p:nvGrpSpPr>
        <p:grpSpPr>
          <a:xfrm>
            <a:off x="6263879" y="2506680"/>
            <a:ext cx="2651031" cy="871586"/>
            <a:chOff x="8351839" y="3342239"/>
            <a:chExt cx="3534708" cy="1162115"/>
          </a:xfrm>
        </p:grpSpPr>
        <p:sp>
          <p:nvSpPr>
            <p:cNvPr id="100" name="任意多边形 99"/>
            <p:cNvSpPr/>
            <p:nvPr/>
          </p:nvSpPr>
          <p:spPr>
            <a:xfrm flipH="1">
              <a:off x="8351839" y="3748939"/>
              <a:ext cx="336587" cy="600751"/>
            </a:xfrm>
            <a:custGeom>
              <a:gdLst>
                <a:gd name="connsiteX0" fmla="*/ 781050 w 781050"/>
                <a:gd name="connsiteY0" fmla="*/ 1162050 h 1162050"/>
                <a:gd name="connsiteX1" fmla="*/ 781050 w 781050"/>
                <a:gd name="connsiteY1" fmla="*/ 0 h 1162050"/>
                <a:gd name="connsiteX2" fmla="*/ 0 w 781050"/>
                <a:gd name="connsiteY2" fmla="*/ 0 h 1162050"/>
              </a:gdLst>
              <a:cxnLst>
                <a:cxn ang="0">
                  <a:pos x="connsiteX0" y="connsiteY0"/>
                </a:cxn>
                <a:cxn ang="0">
                  <a:pos x="connsiteX1" y="connsiteY1"/>
                </a:cxn>
                <a:cxn ang="0">
                  <a:pos x="connsiteX2" y="connsiteY2"/>
                </a:cxn>
              </a:cxnLst>
              <a:rect l="l" t="t" r="r" b="b"/>
              <a:pathLst>
                <a:path w="781050" h="1162050">
                  <a:moveTo>
                    <a:pt x="781050" y="1162050"/>
                  </a:moveTo>
                  <a:lnTo>
                    <a:pt x="781050" y="0"/>
                  </a:lnTo>
                  <a:lnTo>
                    <a:pt x="0" y="0"/>
                  </a:lnTo>
                </a:path>
              </a:pathLst>
            </a:custGeom>
            <a:ln w="9525">
              <a:solidFill>
                <a:srgbClr val="4CA6C6"/>
              </a:solidFill>
              <a:prstDash val="sysDot"/>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5">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1" name="组合 100"/>
            <p:cNvGrpSpPr/>
            <p:nvPr/>
          </p:nvGrpSpPr>
          <p:grpSpPr>
            <a:xfrm>
              <a:off x="8734851" y="3342239"/>
              <a:ext cx="3151696" cy="1162115"/>
              <a:chOff x="1017079" y="1280151"/>
              <a:chExt cx="3151696" cy="1162115"/>
            </a:xfrm>
          </p:grpSpPr>
          <p:sp>
            <p:nvSpPr>
              <p:cNvPr id="102" name="MH_SubTitle_4"/>
              <p:cNvSpPr txBox="1">
                <a:spLocks noChangeArrowheads="1"/>
              </p:cNvSpPr>
              <p:nvPr>
                <p:custDataLst>
                  <p:tags r:id="rId10"/>
                </p:custDataLst>
              </p:nvPr>
            </p:nvSpPr>
            <p:spPr bwMode="auto">
              <a:xfrm>
                <a:off x="1017079" y="1280151"/>
                <a:ext cx="3105271" cy="41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sz="1015">
                    <a:solidFill>
                      <a:schemeClr val="tx1">
                        <a:lumMod val="75000"/>
                        <a:lumOff val="25000"/>
                      </a:schemeClr>
                    </a:solidFill>
                    <a:latin typeface="微软雅黑" panose="020b0503020204020204" pitchFamily="34" charset="-122"/>
                  </a:rPr>
                  <a:t>重点项目名称</a:t>
                </a:r>
                <a:endParaRPr lang="zh-CN" altLang="en-US" sz="1015">
                  <a:solidFill>
                    <a:schemeClr val="tx1">
                      <a:lumMod val="75000"/>
                      <a:lumOff val="25000"/>
                    </a:schemeClr>
                  </a:solidFill>
                  <a:latin typeface="微软雅黑" panose="020b0503020204020204" pitchFamily="34" charset="-122"/>
                </a:endParaRPr>
              </a:p>
            </p:txBody>
          </p:sp>
          <p:sp>
            <p:nvSpPr>
              <p:cNvPr id="103" name="MH_SubTitle_1"/>
              <p:cNvSpPr txBox="1">
                <a:spLocks noChangeArrowheads="1"/>
              </p:cNvSpPr>
              <p:nvPr>
                <p:custDataLst>
                  <p:tags r:id="rId11"/>
                </p:custDataLst>
              </p:nvPr>
            </p:nvSpPr>
            <p:spPr bwMode="auto">
              <a:xfrm>
                <a:off x="1054671" y="1465239"/>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nSpc>
                    <a:spcPct val="150000"/>
                  </a:lnSpc>
                </a:pPr>
                <a:r>
                  <a:rPr lang="zh-CN" altLang="en-US" sz="900">
                    <a:solidFill>
                      <a:schemeClr val="tx1">
                        <a:lumMod val="75000"/>
                        <a:lumOff val="25000"/>
                      </a:schemeClr>
                    </a:solidFill>
                    <a:latin typeface="微软雅黑" panose="020b0503020204020204" pitchFamily="34" charset="-122"/>
                  </a:rPr>
                  <a:t>此处添加详细文本描述，建议与标题相关并符合整体语言风格。</a:t>
                </a:r>
                <a:endParaRPr lang="en-US" altLang="zh-CN" sz="900">
                  <a:solidFill>
                    <a:schemeClr val="tx1">
                      <a:lumMod val="75000"/>
                      <a:lumOff val="25000"/>
                    </a:schemeClr>
                  </a:solidFill>
                  <a:latin typeface="微软雅黑" panose="020b0503020204020204" pitchFamily="34" charset="-122"/>
                </a:endParaRPr>
              </a:p>
            </p:txBody>
          </p:sp>
        </p:grpSp>
      </p:grpSp>
      <p:grpSp>
        <p:nvGrpSpPr>
          <p:cNvPr id="104" name="组合 103"/>
          <p:cNvGrpSpPr/>
          <p:nvPr/>
        </p:nvGrpSpPr>
        <p:grpSpPr>
          <a:xfrm>
            <a:off x="2514602" y="2641917"/>
            <a:ext cx="762843" cy="762842"/>
            <a:chOff x="3352803" y="3522556"/>
            <a:chExt cx="1017124" cy="1017122"/>
          </a:xfrm>
        </p:grpSpPr>
        <p:sp>
          <p:nvSpPr>
            <p:cNvPr id="105" name="泪滴形 104"/>
            <p:cNvSpPr/>
            <p:nvPr/>
          </p:nvSpPr>
          <p:spPr>
            <a:xfrm rot="8100000">
              <a:off x="3352803" y="3522556"/>
              <a:ext cx="1017124" cy="1017122"/>
            </a:xfrm>
            <a:prstGeom prst="teardrop">
              <a:avLst>
                <a:gd name="adj" fmla="val 190413"/>
              </a:avLst>
            </a:prstGeom>
            <a:solidFill>
              <a:schemeClr val="bg1">
                <a:lumMod val="95000"/>
              </a:schemeClr>
            </a:solidFill>
            <a:ln w="22225" cap="flat">
              <a:gradFill>
                <a:gsLst>
                  <a:gs pos="0">
                    <a:srgbClr val="FFE141"/>
                  </a:gs>
                  <a:gs pos="0">
                    <a:schemeClr val="bg1"/>
                  </a:gs>
                  <a:gs pos="100000">
                    <a:schemeClr val="bg1">
                      <a:lumMod val="95000"/>
                    </a:schemeClr>
                  </a:gs>
                </a:gsLst>
                <a:lin ang="2700000" scaled="0"/>
              </a:gradFill>
              <a:prstDash val="solid"/>
              <a:miter lim="800000"/>
            </a:ln>
            <a:effectLst>
              <a:outerShdw sx="1000" sy="1000" algn="tl" rotWithShape="0">
                <a:prstClr val="black"/>
              </a:outerShdw>
            </a:effec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106" name="MH_SubTitle_1"/>
            <p:cNvSpPr>
              <a:spLocks noChangeArrowheads="1"/>
            </p:cNvSpPr>
            <p:nvPr>
              <p:custDataLst>
                <p:tags r:id="rId12"/>
              </p:custDataLst>
            </p:nvPr>
          </p:nvSpPr>
          <p:spPr bwMode="auto">
            <a:xfrm>
              <a:off x="3456301" y="3608345"/>
              <a:ext cx="824405" cy="824402"/>
            </a:xfrm>
            <a:prstGeom prst="ellipse">
              <a:avLst/>
            </a:prstGeom>
            <a:solidFill>
              <a:srgbClr val="4CA6C6"/>
            </a:solidFill>
            <a:ln w="28575" cap="flat">
              <a:noFill/>
              <a:prstDash val="solid"/>
              <a:miter lim="800000"/>
            </a:ln>
            <a:effectLst>
              <a:outerShdw sx="1000" sy="1000" algn="ctr" rotWithShape="0">
                <a:prstClr val="black"/>
              </a:outerShdw>
            </a:effectLst>
          </p:spPr>
          <p:txBody>
            <a:bodyPr vert="horz" wrap="square" lIns="68580" tIns="34290" rIns="68580" bIns="34290" numCol="1" anchor="ctr" anchorCtr="1" compatLnSpc="1"/>
            <a:lstStyle/>
            <a:p>
              <a:endParaRPr lang="en-US" altLang="zh-CN" sz="1800">
                <a:solidFill>
                  <a:schemeClr val="tx1">
                    <a:lumMod val="75000"/>
                    <a:lumOff val="25000"/>
                  </a:schemeClr>
                </a:solidFill>
              </a:endParaRPr>
            </a:p>
          </p:txBody>
        </p:sp>
        <p:sp>
          <p:nvSpPr>
            <p:cNvPr id="107" name="Freeform 177"/>
            <p:cNvSpPr>
              <a:spLocks noEditPoints="1"/>
            </p:cNvSpPr>
            <p:nvPr/>
          </p:nvSpPr>
          <p:spPr bwMode="auto">
            <a:xfrm>
              <a:off x="3672405" y="3863566"/>
              <a:ext cx="418412" cy="346498"/>
            </a:xfrm>
            <a:custGeom>
              <a:gdLst>
                <a:gd name="T0" fmla="*/ 39 w 81"/>
                <a:gd name="T1" fmla="*/ 35 h 67"/>
                <a:gd name="T2" fmla="*/ 37 w 81"/>
                <a:gd name="T3" fmla="*/ 28 h 67"/>
                <a:gd name="T4" fmla="*/ 41 w 81"/>
                <a:gd name="T5" fmla="*/ 43 h 67"/>
                <a:gd name="T6" fmla="*/ 44 w 81"/>
                <a:gd name="T7" fmla="*/ 51 h 67"/>
                <a:gd name="T8" fmla="*/ 44 w 81"/>
                <a:gd name="T9" fmla="*/ 46 h 67"/>
                <a:gd name="T10" fmla="*/ 64 w 81"/>
                <a:gd name="T11" fmla="*/ 13 h 67"/>
                <a:gd name="T12" fmla="*/ 62 w 81"/>
                <a:gd name="T13" fmla="*/ 17 h 67"/>
                <a:gd name="T14" fmla="*/ 56 w 81"/>
                <a:gd name="T15" fmla="*/ 17 h 67"/>
                <a:gd name="T16" fmla="*/ 55 w 81"/>
                <a:gd name="T17" fmla="*/ 13 h 67"/>
                <a:gd name="T18" fmla="*/ 25 w 81"/>
                <a:gd name="T19" fmla="*/ 17 h 67"/>
                <a:gd name="T20" fmla="*/ 19 w 81"/>
                <a:gd name="T21" fmla="*/ 17 h 67"/>
                <a:gd name="T22" fmla="*/ 19 w 81"/>
                <a:gd name="T23" fmla="*/ 13 h 67"/>
                <a:gd name="T24" fmla="*/ 0 w 81"/>
                <a:gd name="T25" fmla="*/ 30 h 67"/>
                <a:gd name="T26" fmla="*/ 17 w 81"/>
                <a:gd name="T27" fmla="*/ 67 h 67"/>
                <a:gd name="T28" fmla="*/ 81 w 81"/>
                <a:gd name="T29" fmla="*/ 50 h 67"/>
                <a:gd name="T30" fmla="*/ 64 w 81"/>
                <a:gd name="T31" fmla="*/ 13 h 67"/>
                <a:gd name="T32" fmla="*/ 41 w 81"/>
                <a:gd name="T33" fmla="*/ 54 h 67"/>
                <a:gd name="T34" fmla="*/ 39 w 81"/>
                <a:gd name="T35" fmla="*/ 57 h 67"/>
                <a:gd name="T36" fmla="*/ 32 w 81"/>
                <a:gd name="T37" fmla="*/ 51 h 67"/>
                <a:gd name="T38" fmla="*/ 33 w 81"/>
                <a:gd name="T39" fmla="*/ 45 h 67"/>
                <a:gd name="T40" fmla="*/ 39 w 81"/>
                <a:gd name="T41" fmla="*/ 42 h 67"/>
                <a:gd name="T42" fmla="*/ 32 w 81"/>
                <a:gd name="T43" fmla="*/ 33 h 67"/>
                <a:gd name="T44" fmla="*/ 39 w 81"/>
                <a:gd name="T45" fmla="*/ 25 h 67"/>
                <a:gd name="T46" fmla="*/ 41 w 81"/>
                <a:gd name="T47" fmla="*/ 23 h 67"/>
                <a:gd name="T48" fmla="*/ 48 w 81"/>
                <a:gd name="T49" fmla="*/ 28 h 67"/>
                <a:gd name="T50" fmla="*/ 46 w 81"/>
                <a:gd name="T51" fmla="*/ 34 h 67"/>
                <a:gd name="T52" fmla="*/ 41 w 81"/>
                <a:gd name="T53" fmla="*/ 27 h 67"/>
                <a:gd name="T54" fmla="*/ 48 w 81"/>
                <a:gd name="T55" fmla="*/ 42 h 67"/>
                <a:gd name="T56" fmla="*/ 47 w 81"/>
                <a:gd name="T57" fmla="*/ 52 h 67"/>
                <a:gd name="T58" fmla="*/ 34 w 81"/>
                <a:gd name="T59" fmla="*/ 3 h 67"/>
                <a:gd name="T60" fmla="*/ 56 w 81"/>
                <a:gd name="T61" fmla="*/ 13 h 67"/>
                <a:gd name="T62" fmla="*/ 61 w 81"/>
                <a:gd name="T63" fmla="*/ 16 h 67"/>
                <a:gd name="T64" fmla="*/ 50 w 81"/>
                <a:gd name="T65" fmla="*/ 0 h 67"/>
                <a:gd name="T66" fmla="*/ 20 w 81"/>
                <a:gd name="T67" fmla="*/ 13 h 67"/>
                <a:gd name="T68" fmla="*/ 24 w 81"/>
                <a:gd name="T69" fmla="*/ 16 h 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67">
                  <a:moveTo>
                    <a:pt x="35" y="30"/>
                  </a:moveTo>
                  <a:cubicBezTo>
                    <a:pt x="35" y="32"/>
                    <a:pt x="37" y="33"/>
                    <a:pt x="39" y="35"/>
                  </a:cubicBezTo>
                  <a:cubicBezTo>
                    <a:pt x="39" y="27"/>
                    <a:pt x="39" y="27"/>
                    <a:pt x="39" y="27"/>
                  </a:cubicBezTo>
                  <a:cubicBezTo>
                    <a:pt x="38" y="27"/>
                    <a:pt x="37" y="27"/>
                    <a:pt x="37" y="28"/>
                  </a:cubicBezTo>
                  <a:cubicBezTo>
                    <a:pt x="36" y="29"/>
                    <a:pt x="35" y="29"/>
                    <a:pt x="35" y="30"/>
                  </a:cubicBezTo>
                  <a:close/>
                  <a:moveTo>
                    <a:pt x="41" y="43"/>
                  </a:moveTo>
                  <a:cubicBezTo>
                    <a:pt x="41" y="52"/>
                    <a:pt x="41" y="52"/>
                    <a:pt x="41" y="52"/>
                  </a:cubicBezTo>
                  <a:cubicBezTo>
                    <a:pt x="42" y="52"/>
                    <a:pt x="43" y="52"/>
                    <a:pt x="44" y="51"/>
                  </a:cubicBezTo>
                  <a:cubicBezTo>
                    <a:pt x="45" y="50"/>
                    <a:pt x="45" y="49"/>
                    <a:pt x="45" y="48"/>
                  </a:cubicBezTo>
                  <a:cubicBezTo>
                    <a:pt x="45" y="47"/>
                    <a:pt x="45" y="47"/>
                    <a:pt x="44" y="46"/>
                  </a:cubicBezTo>
                  <a:cubicBezTo>
                    <a:pt x="44" y="45"/>
                    <a:pt x="43" y="44"/>
                    <a:pt x="41" y="43"/>
                  </a:cubicBezTo>
                  <a:close/>
                  <a:moveTo>
                    <a:pt x="64" y="13"/>
                  </a:moveTo>
                  <a:cubicBezTo>
                    <a:pt x="62" y="13"/>
                    <a:pt x="62" y="13"/>
                    <a:pt x="62" y="13"/>
                  </a:cubicBezTo>
                  <a:cubicBezTo>
                    <a:pt x="62" y="14"/>
                    <a:pt x="62" y="15"/>
                    <a:pt x="62" y="17"/>
                  </a:cubicBezTo>
                  <a:cubicBezTo>
                    <a:pt x="62" y="17"/>
                    <a:pt x="62" y="17"/>
                    <a:pt x="62" y="17"/>
                  </a:cubicBezTo>
                  <a:cubicBezTo>
                    <a:pt x="56" y="17"/>
                    <a:pt x="56" y="17"/>
                    <a:pt x="56" y="17"/>
                  </a:cubicBezTo>
                  <a:cubicBezTo>
                    <a:pt x="56" y="17"/>
                    <a:pt x="56" y="17"/>
                    <a:pt x="56" y="17"/>
                  </a:cubicBezTo>
                  <a:cubicBezTo>
                    <a:pt x="56" y="15"/>
                    <a:pt x="56" y="14"/>
                    <a:pt x="55" y="13"/>
                  </a:cubicBezTo>
                  <a:cubicBezTo>
                    <a:pt x="26" y="13"/>
                    <a:pt x="26" y="13"/>
                    <a:pt x="26" y="13"/>
                  </a:cubicBezTo>
                  <a:cubicBezTo>
                    <a:pt x="25" y="14"/>
                    <a:pt x="25" y="15"/>
                    <a:pt x="25" y="17"/>
                  </a:cubicBezTo>
                  <a:cubicBezTo>
                    <a:pt x="25" y="17"/>
                    <a:pt x="25" y="17"/>
                    <a:pt x="25" y="17"/>
                  </a:cubicBezTo>
                  <a:cubicBezTo>
                    <a:pt x="19" y="17"/>
                    <a:pt x="19" y="17"/>
                    <a:pt x="19" y="17"/>
                  </a:cubicBezTo>
                  <a:cubicBezTo>
                    <a:pt x="19" y="17"/>
                    <a:pt x="19" y="17"/>
                    <a:pt x="19" y="17"/>
                  </a:cubicBezTo>
                  <a:cubicBezTo>
                    <a:pt x="19" y="15"/>
                    <a:pt x="19" y="14"/>
                    <a:pt x="19" y="13"/>
                  </a:cubicBezTo>
                  <a:cubicBezTo>
                    <a:pt x="17" y="13"/>
                    <a:pt x="17" y="13"/>
                    <a:pt x="17" y="13"/>
                  </a:cubicBezTo>
                  <a:cubicBezTo>
                    <a:pt x="8" y="13"/>
                    <a:pt x="0" y="20"/>
                    <a:pt x="0" y="30"/>
                  </a:cubicBezTo>
                  <a:cubicBezTo>
                    <a:pt x="0" y="50"/>
                    <a:pt x="0" y="50"/>
                    <a:pt x="0" y="50"/>
                  </a:cubicBezTo>
                  <a:cubicBezTo>
                    <a:pt x="0" y="59"/>
                    <a:pt x="8" y="67"/>
                    <a:pt x="17" y="67"/>
                  </a:cubicBezTo>
                  <a:cubicBezTo>
                    <a:pt x="64" y="67"/>
                    <a:pt x="64" y="67"/>
                    <a:pt x="64" y="67"/>
                  </a:cubicBezTo>
                  <a:cubicBezTo>
                    <a:pt x="73" y="67"/>
                    <a:pt x="81" y="59"/>
                    <a:pt x="81" y="50"/>
                  </a:cubicBezTo>
                  <a:cubicBezTo>
                    <a:pt x="81" y="30"/>
                    <a:pt x="81" y="30"/>
                    <a:pt x="81" y="30"/>
                  </a:cubicBezTo>
                  <a:cubicBezTo>
                    <a:pt x="81" y="20"/>
                    <a:pt x="73" y="13"/>
                    <a:pt x="64" y="13"/>
                  </a:cubicBezTo>
                  <a:close/>
                  <a:moveTo>
                    <a:pt x="47" y="52"/>
                  </a:moveTo>
                  <a:cubicBezTo>
                    <a:pt x="45" y="53"/>
                    <a:pt x="43" y="54"/>
                    <a:pt x="41" y="54"/>
                  </a:cubicBezTo>
                  <a:cubicBezTo>
                    <a:pt x="41" y="57"/>
                    <a:pt x="41" y="57"/>
                    <a:pt x="41" y="57"/>
                  </a:cubicBezTo>
                  <a:cubicBezTo>
                    <a:pt x="39" y="57"/>
                    <a:pt x="39" y="57"/>
                    <a:pt x="39" y="57"/>
                  </a:cubicBezTo>
                  <a:cubicBezTo>
                    <a:pt x="39" y="54"/>
                    <a:pt x="39" y="54"/>
                    <a:pt x="39" y="54"/>
                  </a:cubicBezTo>
                  <a:cubicBezTo>
                    <a:pt x="36" y="54"/>
                    <a:pt x="34" y="53"/>
                    <a:pt x="32" y="51"/>
                  </a:cubicBezTo>
                  <a:cubicBezTo>
                    <a:pt x="33" y="45"/>
                    <a:pt x="33" y="45"/>
                    <a:pt x="33" y="45"/>
                  </a:cubicBezTo>
                  <a:cubicBezTo>
                    <a:pt x="33" y="45"/>
                    <a:pt x="33" y="45"/>
                    <a:pt x="33" y="45"/>
                  </a:cubicBezTo>
                  <a:cubicBezTo>
                    <a:pt x="34" y="50"/>
                    <a:pt x="36" y="52"/>
                    <a:pt x="39" y="52"/>
                  </a:cubicBezTo>
                  <a:cubicBezTo>
                    <a:pt x="39" y="42"/>
                    <a:pt x="39" y="42"/>
                    <a:pt x="39" y="42"/>
                  </a:cubicBezTo>
                  <a:cubicBezTo>
                    <a:pt x="36" y="40"/>
                    <a:pt x="34" y="38"/>
                    <a:pt x="33" y="37"/>
                  </a:cubicBezTo>
                  <a:cubicBezTo>
                    <a:pt x="32" y="36"/>
                    <a:pt x="32" y="34"/>
                    <a:pt x="32" y="33"/>
                  </a:cubicBezTo>
                  <a:cubicBezTo>
                    <a:pt x="32" y="31"/>
                    <a:pt x="33" y="29"/>
                    <a:pt x="34" y="28"/>
                  </a:cubicBezTo>
                  <a:cubicBezTo>
                    <a:pt x="36" y="26"/>
                    <a:pt x="37" y="26"/>
                    <a:pt x="39" y="25"/>
                  </a:cubicBezTo>
                  <a:cubicBezTo>
                    <a:pt x="39" y="23"/>
                    <a:pt x="39" y="23"/>
                    <a:pt x="39" y="23"/>
                  </a:cubicBezTo>
                  <a:cubicBezTo>
                    <a:pt x="41" y="23"/>
                    <a:pt x="41" y="23"/>
                    <a:pt x="41" y="23"/>
                  </a:cubicBezTo>
                  <a:cubicBezTo>
                    <a:pt x="41" y="25"/>
                    <a:pt x="41" y="25"/>
                    <a:pt x="41" y="25"/>
                  </a:cubicBezTo>
                  <a:cubicBezTo>
                    <a:pt x="44" y="26"/>
                    <a:pt x="46" y="26"/>
                    <a:pt x="48" y="28"/>
                  </a:cubicBezTo>
                  <a:cubicBezTo>
                    <a:pt x="47" y="34"/>
                    <a:pt x="47" y="34"/>
                    <a:pt x="47" y="34"/>
                  </a:cubicBezTo>
                  <a:cubicBezTo>
                    <a:pt x="46" y="34"/>
                    <a:pt x="46" y="34"/>
                    <a:pt x="46" y="34"/>
                  </a:cubicBezTo>
                  <a:cubicBezTo>
                    <a:pt x="46" y="31"/>
                    <a:pt x="46" y="30"/>
                    <a:pt x="45" y="29"/>
                  </a:cubicBezTo>
                  <a:cubicBezTo>
                    <a:pt x="44" y="27"/>
                    <a:pt x="42" y="27"/>
                    <a:pt x="41" y="27"/>
                  </a:cubicBezTo>
                  <a:cubicBezTo>
                    <a:pt x="41" y="36"/>
                    <a:pt x="41" y="36"/>
                    <a:pt x="41" y="36"/>
                  </a:cubicBezTo>
                  <a:cubicBezTo>
                    <a:pt x="44" y="38"/>
                    <a:pt x="47" y="40"/>
                    <a:pt x="48" y="42"/>
                  </a:cubicBezTo>
                  <a:cubicBezTo>
                    <a:pt x="49" y="43"/>
                    <a:pt x="49" y="45"/>
                    <a:pt x="49" y="47"/>
                  </a:cubicBezTo>
                  <a:cubicBezTo>
                    <a:pt x="49" y="49"/>
                    <a:pt x="49" y="50"/>
                    <a:pt x="47" y="52"/>
                  </a:cubicBezTo>
                  <a:close/>
                  <a:moveTo>
                    <a:pt x="25" y="13"/>
                  </a:moveTo>
                  <a:cubicBezTo>
                    <a:pt x="26" y="7"/>
                    <a:pt x="29" y="3"/>
                    <a:pt x="34" y="3"/>
                  </a:cubicBezTo>
                  <a:cubicBezTo>
                    <a:pt x="47" y="3"/>
                    <a:pt x="47" y="3"/>
                    <a:pt x="47" y="3"/>
                  </a:cubicBezTo>
                  <a:cubicBezTo>
                    <a:pt x="52" y="3"/>
                    <a:pt x="55" y="7"/>
                    <a:pt x="56" y="13"/>
                  </a:cubicBezTo>
                  <a:cubicBezTo>
                    <a:pt x="57" y="14"/>
                    <a:pt x="57" y="15"/>
                    <a:pt x="57" y="16"/>
                  </a:cubicBezTo>
                  <a:cubicBezTo>
                    <a:pt x="61" y="16"/>
                    <a:pt x="61" y="16"/>
                    <a:pt x="61" y="16"/>
                  </a:cubicBezTo>
                  <a:cubicBezTo>
                    <a:pt x="61" y="15"/>
                    <a:pt x="61" y="14"/>
                    <a:pt x="61" y="13"/>
                  </a:cubicBezTo>
                  <a:cubicBezTo>
                    <a:pt x="59" y="5"/>
                    <a:pt x="55" y="0"/>
                    <a:pt x="50" y="0"/>
                  </a:cubicBezTo>
                  <a:cubicBezTo>
                    <a:pt x="31" y="0"/>
                    <a:pt x="31" y="0"/>
                    <a:pt x="31" y="0"/>
                  </a:cubicBezTo>
                  <a:cubicBezTo>
                    <a:pt x="26" y="0"/>
                    <a:pt x="22" y="5"/>
                    <a:pt x="20" y="13"/>
                  </a:cubicBezTo>
                  <a:cubicBezTo>
                    <a:pt x="20" y="14"/>
                    <a:pt x="20" y="15"/>
                    <a:pt x="20" y="16"/>
                  </a:cubicBezTo>
                  <a:cubicBezTo>
                    <a:pt x="24" y="16"/>
                    <a:pt x="24" y="16"/>
                    <a:pt x="24" y="16"/>
                  </a:cubicBezTo>
                  <a:cubicBezTo>
                    <a:pt x="24" y="15"/>
                    <a:pt x="24" y="14"/>
                    <a:pt x="25" y="13"/>
                  </a:cubicBezTo>
                  <a:close/>
                </a:path>
              </a:pathLst>
            </a:custGeom>
            <a:solidFill>
              <a:schemeClr val="bg1"/>
            </a:solidFill>
            <a:ln>
              <a:noFill/>
            </a:ln>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grpSp>
      <p:grpSp>
        <p:nvGrpSpPr>
          <p:cNvPr id="108" name="组合 107"/>
          <p:cNvGrpSpPr/>
          <p:nvPr/>
        </p:nvGrpSpPr>
        <p:grpSpPr>
          <a:xfrm>
            <a:off x="3372808" y="1999954"/>
            <a:ext cx="762843" cy="762842"/>
            <a:chOff x="4497077" y="2666606"/>
            <a:chExt cx="1017124" cy="1017122"/>
          </a:xfrm>
        </p:grpSpPr>
        <p:sp>
          <p:nvSpPr>
            <p:cNvPr id="109" name="泪滴形 108"/>
            <p:cNvSpPr/>
            <p:nvPr/>
          </p:nvSpPr>
          <p:spPr>
            <a:xfrm rot="8100000">
              <a:off x="4497077" y="2666606"/>
              <a:ext cx="1017124" cy="1017122"/>
            </a:xfrm>
            <a:prstGeom prst="teardrop">
              <a:avLst>
                <a:gd name="adj" fmla="val 190413"/>
              </a:avLst>
            </a:prstGeom>
            <a:solidFill>
              <a:schemeClr val="bg1">
                <a:lumMod val="95000"/>
              </a:schemeClr>
            </a:solidFill>
            <a:ln w="22225" cap="flat">
              <a:gradFill>
                <a:gsLst>
                  <a:gs pos="0">
                    <a:srgbClr val="FFE141"/>
                  </a:gs>
                  <a:gs pos="0">
                    <a:schemeClr val="bg1"/>
                  </a:gs>
                  <a:gs pos="100000">
                    <a:schemeClr val="bg1">
                      <a:lumMod val="95000"/>
                    </a:schemeClr>
                  </a:gs>
                </a:gsLst>
                <a:lin ang="2700000" scaled="0"/>
              </a:gradFill>
              <a:prstDash val="solid"/>
              <a:miter lim="800000"/>
            </a:ln>
            <a:effectLst>
              <a:outerShdw sx="1000" sy="1000" algn="tl" rotWithShape="0">
                <a:prstClr val="black"/>
              </a:outerShdw>
            </a:effec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110" name="MH_SubTitle_1"/>
            <p:cNvSpPr>
              <a:spLocks noChangeArrowheads="1"/>
            </p:cNvSpPr>
            <p:nvPr>
              <p:custDataLst>
                <p:tags r:id="rId13"/>
              </p:custDataLst>
            </p:nvPr>
          </p:nvSpPr>
          <p:spPr bwMode="auto">
            <a:xfrm>
              <a:off x="4600575" y="2752395"/>
              <a:ext cx="824405" cy="824402"/>
            </a:xfrm>
            <a:prstGeom prst="ellipse">
              <a:avLst/>
            </a:prstGeom>
            <a:solidFill>
              <a:srgbClr val="4CA6C6"/>
            </a:solidFill>
            <a:ln w="28575" cap="flat">
              <a:noFill/>
              <a:prstDash val="solid"/>
              <a:miter lim="800000"/>
            </a:ln>
            <a:effectLst>
              <a:outerShdw sx="1000" sy="1000" algn="ctr" rotWithShape="0">
                <a:prstClr val="black"/>
              </a:outerShdw>
            </a:effectLst>
          </p:spPr>
          <p:txBody>
            <a:bodyPr vert="horz" wrap="square" lIns="68580" tIns="34290" rIns="68580" bIns="34290" numCol="1" anchor="ctr" anchorCtr="1" compatLnSpc="1"/>
            <a:lstStyle/>
            <a:p>
              <a:endParaRPr lang="en-US" altLang="zh-CN" sz="1800">
                <a:solidFill>
                  <a:schemeClr val="tx1">
                    <a:lumMod val="75000"/>
                    <a:lumOff val="25000"/>
                  </a:schemeClr>
                </a:solidFill>
              </a:endParaRPr>
            </a:p>
          </p:txBody>
        </p:sp>
        <p:grpSp>
          <p:nvGrpSpPr>
            <p:cNvPr id="111" name="组合 110"/>
            <p:cNvGrpSpPr/>
            <p:nvPr/>
          </p:nvGrpSpPr>
          <p:grpSpPr>
            <a:xfrm>
              <a:off x="4808015" y="3023857"/>
              <a:ext cx="486822" cy="301830"/>
              <a:chOff x="9348930" y="1711217"/>
              <a:chExt cx="317501" cy="196850"/>
            </a:xfrm>
            <a:solidFill>
              <a:schemeClr val="bg1"/>
            </a:solidFill>
          </p:grpSpPr>
          <p:sp>
            <p:nvSpPr>
              <p:cNvPr id="112" name="Freeform 624"/>
              <p:cNvSpPr>
                <a:spLocks noEditPoints="1"/>
              </p:cNvSpPr>
              <p:nvPr/>
            </p:nvSpPr>
            <p:spPr bwMode="auto">
              <a:xfrm>
                <a:off x="9537843" y="1719155"/>
                <a:ext cx="128588" cy="128587"/>
              </a:xfrm>
              <a:custGeom>
                <a:gdLst>
                  <a:gd name="T0" fmla="*/ 28 w 32"/>
                  <a:gd name="T1" fmla="*/ 24 h 32"/>
                  <a:gd name="T2" fmla="*/ 28 w 32"/>
                  <a:gd name="T3" fmla="*/ 22 h 32"/>
                  <a:gd name="T4" fmla="*/ 30 w 32"/>
                  <a:gd name="T5" fmla="*/ 21 h 32"/>
                  <a:gd name="T6" fmla="*/ 32 w 32"/>
                  <a:gd name="T7" fmla="*/ 20 h 32"/>
                  <a:gd name="T8" fmla="*/ 31 w 32"/>
                  <a:gd name="T9" fmla="*/ 17 h 32"/>
                  <a:gd name="T10" fmla="*/ 29 w 32"/>
                  <a:gd name="T11" fmla="*/ 15 h 32"/>
                  <a:gd name="T12" fmla="*/ 31 w 32"/>
                  <a:gd name="T13" fmla="*/ 14 h 32"/>
                  <a:gd name="T14" fmla="*/ 31 w 32"/>
                  <a:gd name="T15" fmla="*/ 11 h 32"/>
                  <a:gd name="T16" fmla="*/ 29 w 32"/>
                  <a:gd name="T17" fmla="*/ 10 h 32"/>
                  <a:gd name="T18" fmla="*/ 27 w 32"/>
                  <a:gd name="T19" fmla="*/ 9 h 32"/>
                  <a:gd name="T20" fmla="*/ 28 w 32"/>
                  <a:gd name="T21" fmla="*/ 7 h 32"/>
                  <a:gd name="T22" fmla="*/ 27 w 32"/>
                  <a:gd name="T23" fmla="*/ 5 h 32"/>
                  <a:gd name="T24" fmla="*/ 24 w 32"/>
                  <a:gd name="T25" fmla="*/ 4 h 32"/>
                  <a:gd name="T26" fmla="*/ 23 w 32"/>
                  <a:gd name="T27" fmla="*/ 5 h 32"/>
                  <a:gd name="T28" fmla="*/ 21 w 32"/>
                  <a:gd name="T29" fmla="*/ 3 h 32"/>
                  <a:gd name="T30" fmla="*/ 20 w 32"/>
                  <a:gd name="T31" fmla="*/ 1 h 32"/>
                  <a:gd name="T32" fmla="*/ 17 w 32"/>
                  <a:gd name="T33" fmla="*/ 2 h 32"/>
                  <a:gd name="T34" fmla="*/ 15 w 32"/>
                  <a:gd name="T35" fmla="*/ 3 h 32"/>
                  <a:gd name="T36" fmla="*/ 14 w 32"/>
                  <a:gd name="T37" fmla="*/ 2 h 32"/>
                  <a:gd name="T38" fmla="*/ 12 w 32"/>
                  <a:gd name="T39" fmla="*/ 1 h 32"/>
                  <a:gd name="T40" fmla="*/ 10 w 32"/>
                  <a:gd name="T41" fmla="*/ 3 h 32"/>
                  <a:gd name="T42" fmla="*/ 9 w 32"/>
                  <a:gd name="T43" fmla="*/ 5 h 32"/>
                  <a:gd name="T44" fmla="*/ 7 w 32"/>
                  <a:gd name="T45" fmla="*/ 5 h 32"/>
                  <a:gd name="T46" fmla="*/ 5 w 32"/>
                  <a:gd name="T47" fmla="*/ 5 h 32"/>
                  <a:gd name="T48" fmla="*/ 4 w 32"/>
                  <a:gd name="T49" fmla="*/ 8 h 32"/>
                  <a:gd name="T50" fmla="*/ 5 w 32"/>
                  <a:gd name="T51" fmla="*/ 10 h 32"/>
                  <a:gd name="T52" fmla="*/ 3 w 32"/>
                  <a:gd name="T53" fmla="*/ 11 h 32"/>
                  <a:gd name="T54" fmla="*/ 1 w 32"/>
                  <a:gd name="T55" fmla="*/ 13 h 32"/>
                  <a:gd name="T56" fmla="*/ 2 w 32"/>
                  <a:gd name="T57" fmla="*/ 15 h 32"/>
                  <a:gd name="T58" fmla="*/ 3 w 32"/>
                  <a:gd name="T59" fmla="*/ 17 h 32"/>
                  <a:gd name="T60" fmla="*/ 2 w 32"/>
                  <a:gd name="T61" fmla="*/ 18 h 32"/>
                  <a:gd name="T62" fmla="*/ 1 w 32"/>
                  <a:gd name="T63" fmla="*/ 21 h 32"/>
                  <a:gd name="T64" fmla="*/ 3 w 32"/>
                  <a:gd name="T65" fmla="*/ 22 h 32"/>
                  <a:gd name="T66" fmla="*/ 5 w 32"/>
                  <a:gd name="T67" fmla="*/ 23 h 32"/>
                  <a:gd name="T68" fmla="*/ 5 w 32"/>
                  <a:gd name="T69" fmla="*/ 25 h 32"/>
                  <a:gd name="T70" fmla="*/ 5 w 32"/>
                  <a:gd name="T71" fmla="*/ 28 h 32"/>
                  <a:gd name="T72" fmla="*/ 8 w 32"/>
                  <a:gd name="T73" fmla="*/ 28 h 32"/>
                  <a:gd name="T74" fmla="*/ 11 w 32"/>
                  <a:gd name="T75" fmla="*/ 28 h 32"/>
                  <a:gd name="T76" fmla="*/ 11 w 32"/>
                  <a:gd name="T77" fmla="*/ 30 h 32"/>
                  <a:gd name="T78" fmla="*/ 13 w 32"/>
                  <a:gd name="T79" fmla="*/ 32 h 32"/>
                  <a:gd name="T80" fmla="*/ 15 w 32"/>
                  <a:gd name="T81" fmla="*/ 31 h 32"/>
                  <a:gd name="T82" fmla="*/ 17 w 32"/>
                  <a:gd name="T83" fmla="*/ 29 h 32"/>
                  <a:gd name="T84" fmla="*/ 18 w 32"/>
                  <a:gd name="T85" fmla="*/ 30 h 32"/>
                  <a:gd name="T86" fmla="*/ 21 w 32"/>
                  <a:gd name="T87" fmla="*/ 31 h 32"/>
                  <a:gd name="T88" fmla="*/ 22 w 32"/>
                  <a:gd name="T89" fmla="*/ 29 h 32"/>
                  <a:gd name="T90" fmla="*/ 23 w 32"/>
                  <a:gd name="T91" fmla="*/ 27 h 32"/>
                  <a:gd name="T92" fmla="*/ 25 w 32"/>
                  <a:gd name="T93" fmla="*/ 27 h 32"/>
                  <a:gd name="T94" fmla="*/ 28 w 32"/>
                  <a:gd name="T95" fmla="*/ 27 h 32"/>
                  <a:gd name="T96" fmla="*/ 28 w 32"/>
                  <a:gd name="T97" fmla="*/ 24 h 32"/>
                  <a:gd name="T98" fmla="*/ 10 w 32"/>
                  <a:gd name="T99" fmla="*/ 23 h 32"/>
                  <a:gd name="T100" fmla="*/ 10 w 32"/>
                  <a:gd name="T101" fmla="*/ 10 h 32"/>
                  <a:gd name="T102" fmla="*/ 22 w 32"/>
                  <a:gd name="T103" fmla="*/ 9 h 32"/>
                  <a:gd name="T104" fmla="*/ 23 w 32"/>
                  <a:gd name="T105" fmla="*/ 22 h 32"/>
                  <a:gd name="T106" fmla="*/ 10 w 32"/>
                  <a:gd name="T107" fmla="*/ 23 h 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 h="32">
                    <a:moveTo>
                      <a:pt x="28" y="24"/>
                    </a:moveTo>
                    <a:cubicBezTo>
                      <a:pt x="28" y="24"/>
                      <a:pt x="28" y="22"/>
                      <a:pt x="28" y="22"/>
                    </a:cubicBezTo>
                    <a:cubicBezTo>
                      <a:pt x="28" y="21"/>
                      <a:pt x="29" y="21"/>
                      <a:pt x="30" y="21"/>
                    </a:cubicBezTo>
                    <a:cubicBezTo>
                      <a:pt x="31" y="22"/>
                      <a:pt x="31" y="21"/>
                      <a:pt x="32" y="20"/>
                    </a:cubicBezTo>
                    <a:cubicBezTo>
                      <a:pt x="32" y="19"/>
                      <a:pt x="31" y="18"/>
                      <a:pt x="31" y="17"/>
                    </a:cubicBezTo>
                    <a:cubicBezTo>
                      <a:pt x="30" y="17"/>
                      <a:pt x="29" y="16"/>
                      <a:pt x="29" y="15"/>
                    </a:cubicBezTo>
                    <a:cubicBezTo>
                      <a:pt x="29" y="15"/>
                      <a:pt x="30" y="14"/>
                      <a:pt x="31" y="14"/>
                    </a:cubicBezTo>
                    <a:cubicBezTo>
                      <a:pt x="31" y="14"/>
                      <a:pt x="32" y="13"/>
                      <a:pt x="31" y="11"/>
                    </a:cubicBezTo>
                    <a:cubicBezTo>
                      <a:pt x="31" y="10"/>
                      <a:pt x="30" y="10"/>
                      <a:pt x="29" y="10"/>
                    </a:cubicBezTo>
                    <a:cubicBezTo>
                      <a:pt x="29" y="10"/>
                      <a:pt x="27" y="9"/>
                      <a:pt x="27" y="9"/>
                    </a:cubicBezTo>
                    <a:cubicBezTo>
                      <a:pt x="27" y="8"/>
                      <a:pt x="27" y="8"/>
                      <a:pt x="28" y="7"/>
                    </a:cubicBezTo>
                    <a:cubicBezTo>
                      <a:pt x="28" y="6"/>
                      <a:pt x="28" y="5"/>
                      <a:pt x="27" y="5"/>
                    </a:cubicBezTo>
                    <a:cubicBezTo>
                      <a:pt x="26" y="4"/>
                      <a:pt x="25" y="4"/>
                      <a:pt x="24" y="4"/>
                    </a:cubicBezTo>
                    <a:cubicBezTo>
                      <a:pt x="24" y="5"/>
                      <a:pt x="23" y="5"/>
                      <a:pt x="23" y="5"/>
                    </a:cubicBezTo>
                    <a:cubicBezTo>
                      <a:pt x="22" y="5"/>
                      <a:pt x="21" y="3"/>
                      <a:pt x="21" y="3"/>
                    </a:cubicBezTo>
                    <a:cubicBezTo>
                      <a:pt x="22" y="2"/>
                      <a:pt x="21" y="1"/>
                      <a:pt x="20" y="1"/>
                    </a:cubicBezTo>
                    <a:cubicBezTo>
                      <a:pt x="19" y="0"/>
                      <a:pt x="18" y="1"/>
                      <a:pt x="17" y="2"/>
                    </a:cubicBezTo>
                    <a:cubicBezTo>
                      <a:pt x="17" y="3"/>
                      <a:pt x="16" y="3"/>
                      <a:pt x="15" y="3"/>
                    </a:cubicBezTo>
                    <a:cubicBezTo>
                      <a:pt x="15" y="3"/>
                      <a:pt x="14" y="3"/>
                      <a:pt x="14" y="2"/>
                    </a:cubicBezTo>
                    <a:cubicBezTo>
                      <a:pt x="14" y="1"/>
                      <a:pt x="13" y="1"/>
                      <a:pt x="12" y="1"/>
                    </a:cubicBezTo>
                    <a:cubicBezTo>
                      <a:pt x="10" y="1"/>
                      <a:pt x="10" y="2"/>
                      <a:pt x="10" y="3"/>
                    </a:cubicBezTo>
                    <a:cubicBezTo>
                      <a:pt x="10" y="4"/>
                      <a:pt x="9" y="5"/>
                      <a:pt x="9" y="5"/>
                    </a:cubicBezTo>
                    <a:cubicBezTo>
                      <a:pt x="9" y="6"/>
                      <a:pt x="8" y="5"/>
                      <a:pt x="7" y="5"/>
                    </a:cubicBezTo>
                    <a:cubicBezTo>
                      <a:pt x="7" y="4"/>
                      <a:pt x="5" y="4"/>
                      <a:pt x="5" y="5"/>
                    </a:cubicBezTo>
                    <a:cubicBezTo>
                      <a:pt x="4" y="6"/>
                      <a:pt x="4" y="7"/>
                      <a:pt x="4" y="8"/>
                    </a:cubicBezTo>
                    <a:cubicBezTo>
                      <a:pt x="5" y="8"/>
                      <a:pt x="5" y="10"/>
                      <a:pt x="5" y="10"/>
                    </a:cubicBezTo>
                    <a:cubicBezTo>
                      <a:pt x="4" y="11"/>
                      <a:pt x="4" y="11"/>
                      <a:pt x="3" y="11"/>
                    </a:cubicBezTo>
                    <a:cubicBezTo>
                      <a:pt x="2" y="11"/>
                      <a:pt x="1" y="11"/>
                      <a:pt x="1" y="13"/>
                    </a:cubicBezTo>
                    <a:cubicBezTo>
                      <a:pt x="0" y="14"/>
                      <a:pt x="1" y="15"/>
                      <a:pt x="2" y="15"/>
                    </a:cubicBezTo>
                    <a:cubicBezTo>
                      <a:pt x="3" y="15"/>
                      <a:pt x="3" y="17"/>
                      <a:pt x="3" y="17"/>
                    </a:cubicBezTo>
                    <a:cubicBezTo>
                      <a:pt x="3" y="18"/>
                      <a:pt x="3" y="18"/>
                      <a:pt x="2" y="18"/>
                    </a:cubicBezTo>
                    <a:cubicBezTo>
                      <a:pt x="1" y="19"/>
                      <a:pt x="1" y="20"/>
                      <a:pt x="1" y="21"/>
                    </a:cubicBezTo>
                    <a:cubicBezTo>
                      <a:pt x="1" y="22"/>
                      <a:pt x="2" y="23"/>
                      <a:pt x="3" y="22"/>
                    </a:cubicBezTo>
                    <a:cubicBezTo>
                      <a:pt x="4" y="22"/>
                      <a:pt x="5" y="23"/>
                      <a:pt x="5" y="23"/>
                    </a:cubicBezTo>
                    <a:cubicBezTo>
                      <a:pt x="6" y="24"/>
                      <a:pt x="5" y="25"/>
                      <a:pt x="5" y="25"/>
                    </a:cubicBezTo>
                    <a:cubicBezTo>
                      <a:pt x="4" y="26"/>
                      <a:pt x="5" y="27"/>
                      <a:pt x="5" y="28"/>
                    </a:cubicBezTo>
                    <a:cubicBezTo>
                      <a:pt x="6" y="29"/>
                      <a:pt x="7" y="29"/>
                      <a:pt x="8" y="28"/>
                    </a:cubicBezTo>
                    <a:cubicBezTo>
                      <a:pt x="9" y="27"/>
                      <a:pt x="10" y="28"/>
                      <a:pt x="11" y="28"/>
                    </a:cubicBezTo>
                    <a:cubicBezTo>
                      <a:pt x="11" y="28"/>
                      <a:pt x="11" y="29"/>
                      <a:pt x="11" y="30"/>
                    </a:cubicBezTo>
                    <a:cubicBezTo>
                      <a:pt x="11" y="30"/>
                      <a:pt x="12" y="31"/>
                      <a:pt x="13" y="32"/>
                    </a:cubicBezTo>
                    <a:cubicBezTo>
                      <a:pt x="14" y="32"/>
                      <a:pt x="15" y="31"/>
                      <a:pt x="15" y="31"/>
                    </a:cubicBezTo>
                    <a:cubicBezTo>
                      <a:pt x="15" y="30"/>
                      <a:pt x="17" y="29"/>
                      <a:pt x="17" y="29"/>
                    </a:cubicBezTo>
                    <a:cubicBezTo>
                      <a:pt x="18" y="29"/>
                      <a:pt x="18" y="30"/>
                      <a:pt x="18" y="30"/>
                    </a:cubicBezTo>
                    <a:cubicBezTo>
                      <a:pt x="19" y="31"/>
                      <a:pt x="20" y="32"/>
                      <a:pt x="21" y="31"/>
                    </a:cubicBezTo>
                    <a:cubicBezTo>
                      <a:pt x="22" y="31"/>
                      <a:pt x="23" y="30"/>
                      <a:pt x="22" y="29"/>
                    </a:cubicBezTo>
                    <a:cubicBezTo>
                      <a:pt x="22" y="28"/>
                      <a:pt x="23" y="27"/>
                      <a:pt x="23" y="27"/>
                    </a:cubicBezTo>
                    <a:cubicBezTo>
                      <a:pt x="24" y="27"/>
                      <a:pt x="25" y="27"/>
                      <a:pt x="25" y="27"/>
                    </a:cubicBezTo>
                    <a:cubicBezTo>
                      <a:pt x="26" y="28"/>
                      <a:pt x="27" y="28"/>
                      <a:pt x="28" y="27"/>
                    </a:cubicBezTo>
                    <a:cubicBezTo>
                      <a:pt x="29" y="26"/>
                      <a:pt x="29" y="25"/>
                      <a:pt x="28" y="24"/>
                    </a:cubicBezTo>
                    <a:close/>
                    <a:moveTo>
                      <a:pt x="10" y="23"/>
                    </a:moveTo>
                    <a:cubicBezTo>
                      <a:pt x="6" y="19"/>
                      <a:pt x="6" y="14"/>
                      <a:pt x="10" y="10"/>
                    </a:cubicBezTo>
                    <a:cubicBezTo>
                      <a:pt x="13" y="6"/>
                      <a:pt x="19" y="6"/>
                      <a:pt x="22" y="9"/>
                    </a:cubicBezTo>
                    <a:cubicBezTo>
                      <a:pt x="26" y="13"/>
                      <a:pt x="26" y="19"/>
                      <a:pt x="23" y="22"/>
                    </a:cubicBezTo>
                    <a:cubicBezTo>
                      <a:pt x="19" y="26"/>
                      <a:pt x="14" y="26"/>
                      <a:pt x="1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113" name="Freeform 625"/>
              <p:cNvSpPr>
                <a:spLocks noEditPoints="1"/>
              </p:cNvSpPr>
              <p:nvPr/>
            </p:nvSpPr>
            <p:spPr bwMode="auto">
              <a:xfrm>
                <a:off x="9348930" y="1711217"/>
                <a:ext cx="196850" cy="196850"/>
              </a:xfrm>
              <a:custGeom>
                <a:gdLst>
                  <a:gd name="T0" fmla="*/ 43 w 49"/>
                  <a:gd name="T1" fmla="*/ 37 h 49"/>
                  <a:gd name="T2" fmla="*/ 42 w 49"/>
                  <a:gd name="T3" fmla="*/ 33 h 49"/>
                  <a:gd name="T4" fmla="*/ 45 w 49"/>
                  <a:gd name="T5" fmla="*/ 33 h 49"/>
                  <a:gd name="T6" fmla="*/ 48 w 49"/>
                  <a:gd name="T7" fmla="*/ 30 h 49"/>
                  <a:gd name="T8" fmla="*/ 47 w 49"/>
                  <a:gd name="T9" fmla="*/ 26 h 49"/>
                  <a:gd name="T10" fmla="*/ 44 w 49"/>
                  <a:gd name="T11" fmla="*/ 23 h 49"/>
                  <a:gd name="T12" fmla="*/ 46 w 49"/>
                  <a:gd name="T13" fmla="*/ 21 h 49"/>
                  <a:gd name="T14" fmla="*/ 48 w 49"/>
                  <a:gd name="T15" fmla="*/ 17 h 49"/>
                  <a:gd name="T16" fmla="*/ 45 w 49"/>
                  <a:gd name="T17" fmla="*/ 15 h 49"/>
                  <a:gd name="T18" fmla="*/ 41 w 49"/>
                  <a:gd name="T19" fmla="*/ 13 h 49"/>
                  <a:gd name="T20" fmla="*/ 42 w 49"/>
                  <a:gd name="T21" fmla="*/ 10 h 49"/>
                  <a:gd name="T22" fmla="*/ 41 w 49"/>
                  <a:gd name="T23" fmla="*/ 6 h 49"/>
                  <a:gd name="T24" fmla="*/ 37 w 49"/>
                  <a:gd name="T25" fmla="*/ 6 h 49"/>
                  <a:gd name="T26" fmla="*/ 34 w 49"/>
                  <a:gd name="T27" fmla="*/ 7 h 49"/>
                  <a:gd name="T28" fmla="*/ 32 w 49"/>
                  <a:gd name="T29" fmla="*/ 3 h 49"/>
                  <a:gd name="T30" fmla="*/ 30 w 49"/>
                  <a:gd name="T31" fmla="*/ 0 h 49"/>
                  <a:gd name="T32" fmla="*/ 26 w 49"/>
                  <a:gd name="T33" fmla="*/ 2 h 49"/>
                  <a:gd name="T34" fmla="*/ 23 w 49"/>
                  <a:gd name="T35" fmla="*/ 4 h 49"/>
                  <a:gd name="T36" fmla="*/ 21 w 49"/>
                  <a:gd name="T37" fmla="*/ 2 h 49"/>
                  <a:gd name="T38" fmla="*/ 17 w 49"/>
                  <a:gd name="T39" fmla="*/ 1 h 49"/>
                  <a:gd name="T40" fmla="*/ 15 w 49"/>
                  <a:gd name="T41" fmla="*/ 4 h 49"/>
                  <a:gd name="T42" fmla="*/ 13 w 49"/>
                  <a:gd name="T43" fmla="*/ 8 h 49"/>
                  <a:gd name="T44" fmla="*/ 10 w 49"/>
                  <a:gd name="T45" fmla="*/ 7 h 49"/>
                  <a:gd name="T46" fmla="*/ 6 w 49"/>
                  <a:gd name="T47" fmla="*/ 8 h 49"/>
                  <a:gd name="T48" fmla="*/ 6 w 49"/>
                  <a:gd name="T49" fmla="*/ 12 h 49"/>
                  <a:gd name="T50" fmla="*/ 6 w 49"/>
                  <a:gd name="T51" fmla="*/ 16 h 49"/>
                  <a:gd name="T52" fmla="*/ 3 w 49"/>
                  <a:gd name="T53" fmla="*/ 16 h 49"/>
                  <a:gd name="T54" fmla="*/ 0 w 49"/>
                  <a:gd name="T55" fmla="*/ 19 h 49"/>
                  <a:gd name="T56" fmla="*/ 2 w 49"/>
                  <a:gd name="T57" fmla="*/ 23 h 49"/>
                  <a:gd name="T58" fmla="*/ 4 w 49"/>
                  <a:gd name="T59" fmla="*/ 26 h 49"/>
                  <a:gd name="T60" fmla="*/ 2 w 49"/>
                  <a:gd name="T61" fmla="*/ 28 h 49"/>
                  <a:gd name="T62" fmla="*/ 1 w 49"/>
                  <a:gd name="T63" fmla="*/ 32 h 49"/>
                  <a:gd name="T64" fmla="*/ 4 w 49"/>
                  <a:gd name="T65" fmla="*/ 34 h 49"/>
                  <a:gd name="T66" fmla="*/ 7 w 49"/>
                  <a:gd name="T67" fmla="*/ 36 h 49"/>
                  <a:gd name="T68" fmla="*/ 7 w 49"/>
                  <a:gd name="T69" fmla="*/ 39 h 49"/>
                  <a:gd name="T70" fmla="*/ 7 w 49"/>
                  <a:gd name="T71" fmla="*/ 42 h 49"/>
                  <a:gd name="T72" fmla="*/ 11 w 49"/>
                  <a:gd name="T73" fmla="*/ 43 h 49"/>
                  <a:gd name="T74" fmla="*/ 15 w 49"/>
                  <a:gd name="T75" fmla="*/ 43 h 49"/>
                  <a:gd name="T76" fmla="*/ 16 w 49"/>
                  <a:gd name="T77" fmla="*/ 45 h 49"/>
                  <a:gd name="T78" fmla="*/ 19 w 49"/>
                  <a:gd name="T79" fmla="*/ 48 h 49"/>
                  <a:gd name="T80" fmla="*/ 22 w 49"/>
                  <a:gd name="T81" fmla="*/ 47 h 49"/>
                  <a:gd name="T82" fmla="*/ 26 w 49"/>
                  <a:gd name="T83" fmla="*/ 45 h 49"/>
                  <a:gd name="T84" fmla="*/ 28 w 49"/>
                  <a:gd name="T85" fmla="*/ 47 h 49"/>
                  <a:gd name="T86" fmla="*/ 31 w 49"/>
                  <a:gd name="T87" fmla="*/ 48 h 49"/>
                  <a:gd name="T88" fmla="*/ 34 w 49"/>
                  <a:gd name="T89" fmla="*/ 45 h 49"/>
                  <a:gd name="T90" fmla="*/ 35 w 49"/>
                  <a:gd name="T91" fmla="*/ 41 h 49"/>
                  <a:gd name="T92" fmla="*/ 38 w 49"/>
                  <a:gd name="T93" fmla="*/ 42 h 49"/>
                  <a:gd name="T94" fmla="*/ 42 w 49"/>
                  <a:gd name="T95" fmla="*/ 41 h 49"/>
                  <a:gd name="T96" fmla="*/ 43 w 49"/>
                  <a:gd name="T97" fmla="*/ 37 h 49"/>
                  <a:gd name="T98" fmla="*/ 15 w 49"/>
                  <a:gd name="T99" fmla="*/ 35 h 49"/>
                  <a:gd name="T100" fmla="*/ 14 w 49"/>
                  <a:gd name="T101" fmla="*/ 15 h 49"/>
                  <a:gd name="T102" fmla="*/ 34 w 49"/>
                  <a:gd name="T103" fmla="*/ 14 h 49"/>
                  <a:gd name="T104" fmla="*/ 35 w 49"/>
                  <a:gd name="T105" fmla="*/ 34 h 49"/>
                  <a:gd name="T106" fmla="*/ 15 w 49"/>
                  <a:gd name="T107" fmla="*/ 35 h 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 h="49">
                    <a:moveTo>
                      <a:pt x="43" y="37"/>
                    </a:moveTo>
                    <a:cubicBezTo>
                      <a:pt x="42" y="36"/>
                      <a:pt x="42" y="34"/>
                      <a:pt x="42" y="33"/>
                    </a:cubicBezTo>
                    <a:cubicBezTo>
                      <a:pt x="43" y="33"/>
                      <a:pt x="44" y="32"/>
                      <a:pt x="45" y="33"/>
                    </a:cubicBezTo>
                    <a:cubicBezTo>
                      <a:pt x="46" y="33"/>
                      <a:pt x="48" y="32"/>
                      <a:pt x="48" y="30"/>
                    </a:cubicBezTo>
                    <a:cubicBezTo>
                      <a:pt x="49" y="28"/>
                      <a:pt x="48" y="26"/>
                      <a:pt x="47" y="26"/>
                    </a:cubicBezTo>
                    <a:cubicBezTo>
                      <a:pt x="45" y="26"/>
                      <a:pt x="44" y="24"/>
                      <a:pt x="44" y="23"/>
                    </a:cubicBezTo>
                    <a:cubicBezTo>
                      <a:pt x="44" y="22"/>
                      <a:pt x="45" y="21"/>
                      <a:pt x="46" y="21"/>
                    </a:cubicBezTo>
                    <a:cubicBezTo>
                      <a:pt x="48" y="21"/>
                      <a:pt x="48" y="19"/>
                      <a:pt x="48" y="17"/>
                    </a:cubicBezTo>
                    <a:cubicBezTo>
                      <a:pt x="47" y="15"/>
                      <a:pt x="46" y="14"/>
                      <a:pt x="45" y="15"/>
                    </a:cubicBezTo>
                    <a:cubicBezTo>
                      <a:pt x="43" y="15"/>
                      <a:pt x="41" y="14"/>
                      <a:pt x="41" y="13"/>
                    </a:cubicBezTo>
                    <a:cubicBezTo>
                      <a:pt x="40" y="12"/>
                      <a:pt x="41" y="11"/>
                      <a:pt x="42" y="10"/>
                    </a:cubicBezTo>
                    <a:cubicBezTo>
                      <a:pt x="43" y="9"/>
                      <a:pt x="42" y="8"/>
                      <a:pt x="41" y="6"/>
                    </a:cubicBezTo>
                    <a:cubicBezTo>
                      <a:pt x="40" y="5"/>
                      <a:pt x="38" y="5"/>
                      <a:pt x="37" y="6"/>
                    </a:cubicBezTo>
                    <a:cubicBezTo>
                      <a:pt x="36" y="7"/>
                      <a:pt x="35" y="7"/>
                      <a:pt x="34" y="7"/>
                    </a:cubicBezTo>
                    <a:cubicBezTo>
                      <a:pt x="34" y="6"/>
                      <a:pt x="32" y="5"/>
                      <a:pt x="32" y="3"/>
                    </a:cubicBezTo>
                    <a:cubicBezTo>
                      <a:pt x="33" y="2"/>
                      <a:pt x="31" y="1"/>
                      <a:pt x="30" y="0"/>
                    </a:cubicBezTo>
                    <a:cubicBezTo>
                      <a:pt x="28" y="0"/>
                      <a:pt x="26" y="1"/>
                      <a:pt x="26" y="2"/>
                    </a:cubicBezTo>
                    <a:cubicBezTo>
                      <a:pt x="26" y="3"/>
                      <a:pt x="24" y="4"/>
                      <a:pt x="23" y="4"/>
                    </a:cubicBezTo>
                    <a:cubicBezTo>
                      <a:pt x="22" y="4"/>
                      <a:pt x="21" y="3"/>
                      <a:pt x="21" y="2"/>
                    </a:cubicBezTo>
                    <a:cubicBezTo>
                      <a:pt x="20" y="1"/>
                      <a:pt x="19" y="0"/>
                      <a:pt x="17" y="1"/>
                    </a:cubicBezTo>
                    <a:cubicBezTo>
                      <a:pt x="15" y="1"/>
                      <a:pt x="14" y="3"/>
                      <a:pt x="15" y="4"/>
                    </a:cubicBezTo>
                    <a:cubicBezTo>
                      <a:pt x="15" y="5"/>
                      <a:pt x="14" y="7"/>
                      <a:pt x="13" y="8"/>
                    </a:cubicBezTo>
                    <a:cubicBezTo>
                      <a:pt x="12" y="8"/>
                      <a:pt x="11" y="8"/>
                      <a:pt x="10" y="7"/>
                    </a:cubicBezTo>
                    <a:cubicBezTo>
                      <a:pt x="9" y="6"/>
                      <a:pt x="7" y="6"/>
                      <a:pt x="6" y="8"/>
                    </a:cubicBezTo>
                    <a:cubicBezTo>
                      <a:pt x="5" y="9"/>
                      <a:pt x="5" y="11"/>
                      <a:pt x="6" y="12"/>
                    </a:cubicBezTo>
                    <a:cubicBezTo>
                      <a:pt x="7" y="12"/>
                      <a:pt x="6" y="15"/>
                      <a:pt x="6" y="16"/>
                    </a:cubicBezTo>
                    <a:cubicBezTo>
                      <a:pt x="6" y="16"/>
                      <a:pt x="4" y="17"/>
                      <a:pt x="3" y="16"/>
                    </a:cubicBezTo>
                    <a:cubicBezTo>
                      <a:pt x="2" y="16"/>
                      <a:pt x="1" y="17"/>
                      <a:pt x="0" y="19"/>
                    </a:cubicBezTo>
                    <a:cubicBezTo>
                      <a:pt x="0" y="21"/>
                      <a:pt x="0" y="22"/>
                      <a:pt x="2" y="23"/>
                    </a:cubicBezTo>
                    <a:cubicBezTo>
                      <a:pt x="3" y="23"/>
                      <a:pt x="4" y="25"/>
                      <a:pt x="4" y="26"/>
                    </a:cubicBezTo>
                    <a:cubicBezTo>
                      <a:pt x="4" y="27"/>
                      <a:pt x="3" y="27"/>
                      <a:pt x="2" y="28"/>
                    </a:cubicBezTo>
                    <a:cubicBezTo>
                      <a:pt x="1" y="28"/>
                      <a:pt x="0" y="30"/>
                      <a:pt x="1" y="32"/>
                    </a:cubicBezTo>
                    <a:cubicBezTo>
                      <a:pt x="1" y="33"/>
                      <a:pt x="3" y="34"/>
                      <a:pt x="4" y="34"/>
                    </a:cubicBezTo>
                    <a:cubicBezTo>
                      <a:pt x="5" y="34"/>
                      <a:pt x="7" y="35"/>
                      <a:pt x="7" y="36"/>
                    </a:cubicBezTo>
                    <a:cubicBezTo>
                      <a:pt x="8" y="36"/>
                      <a:pt x="7" y="38"/>
                      <a:pt x="7" y="39"/>
                    </a:cubicBezTo>
                    <a:cubicBezTo>
                      <a:pt x="6" y="39"/>
                      <a:pt x="6" y="41"/>
                      <a:pt x="7" y="42"/>
                    </a:cubicBezTo>
                    <a:cubicBezTo>
                      <a:pt x="9" y="44"/>
                      <a:pt x="10" y="44"/>
                      <a:pt x="11" y="43"/>
                    </a:cubicBezTo>
                    <a:cubicBezTo>
                      <a:pt x="12" y="42"/>
                      <a:pt x="15" y="42"/>
                      <a:pt x="15" y="43"/>
                    </a:cubicBezTo>
                    <a:cubicBezTo>
                      <a:pt x="16" y="43"/>
                      <a:pt x="16" y="44"/>
                      <a:pt x="16" y="45"/>
                    </a:cubicBezTo>
                    <a:cubicBezTo>
                      <a:pt x="16" y="47"/>
                      <a:pt x="17" y="48"/>
                      <a:pt x="19" y="48"/>
                    </a:cubicBezTo>
                    <a:cubicBezTo>
                      <a:pt x="20" y="49"/>
                      <a:pt x="22" y="48"/>
                      <a:pt x="22" y="47"/>
                    </a:cubicBezTo>
                    <a:cubicBezTo>
                      <a:pt x="23" y="46"/>
                      <a:pt x="25" y="45"/>
                      <a:pt x="26" y="45"/>
                    </a:cubicBezTo>
                    <a:cubicBezTo>
                      <a:pt x="26" y="44"/>
                      <a:pt x="27" y="45"/>
                      <a:pt x="28" y="47"/>
                    </a:cubicBezTo>
                    <a:cubicBezTo>
                      <a:pt x="28" y="48"/>
                      <a:pt x="30" y="49"/>
                      <a:pt x="31" y="48"/>
                    </a:cubicBezTo>
                    <a:cubicBezTo>
                      <a:pt x="33" y="47"/>
                      <a:pt x="34" y="46"/>
                      <a:pt x="34" y="45"/>
                    </a:cubicBezTo>
                    <a:cubicBezTo>
                      <a:pt x="33" y="44"/>
                      <a:pt x="35" y="42"/>
                      <a:pt x="35" y="41"/>
                    </a:cubicBezTo>
                    <a:cubicBezTo>
                      <a:pt x="36" y="41"/>
                      <a:pt x="37" y="41"/>
                      <a:pt x="38" y="42"/>
                    </a:cubicBezTo>
                    <a:cubicBezTo>
                      <a:pt x="39" y="43"/>
                      <a:pt x="41" y="43"/>
                      <a:pt x="42" y="41"/>
                    </a:cubicBezTo>
                    <a:cubicBezTo>
                      <a:pt x="43" y="40"/>
                      <a:pt x="44" y="38"/>
                      <a:pt x="43" y="37"/>
                    </a:cubicBezTo>
                    <a:close/>
                    <a:moveTo>
                      <a:pt x="15" y="35"/>
                    </a:moveTo>
                    <a:cubicBezTo>
                      <a:pt x="9" y="29"/>
                      <a:pt x="8" y="20"/>
                      <a:pt x="14" y="15"/>
                    </a:cubicBezTo>
                    <a:cubicBezTo>
                      <a:pt x="19" y="9"/>
                      <a:pt x="28" y="9"/>
                      <a:pt x="34" y="14"/>
                    </a:cubicBezTo>
                    <a:cubicBezTo>
                      <a:pt x="40" y="19"/>
                      <a:pt x="40" y="28"/>
                      <a:pt x="35" y="34"/>
                    </a:cubicBezTo>
                    <a:cubicBezTo>
                      <a:pt x="29" y="40"/>
                      <a:pt x="20" y="40"/>
                      <a:pt x="15"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114" name="Freeform 626"/>
              <p:cNvSpPr/>
              <p:nvPr/>
            </p:nvSpPr>
            <p:spPr bwMode="auto">
              <a:xfrm>
                <a:off x="9401318" y="1763605"/>
                <a:ext cx="87313" cy="87312"/>
              </a:xfrm>
              <a:custGeom>
                <a:gdLst>
                  <a:gd name="T0" fmla="*/ 18 w 22"/>
                  <a:gd name="T1" fmla="*/ 18 h 22"/>
                  <a:gd name="T2" fmla="*/ 4 w 22"/>
                  <a:gd name="T3" fmla="*/ 18 h 22"/>
                  <a:gd name="T4" fmla="*/ 4 w 22"/>
                  <a:gd name="T5" fmla="*/ 4 h 22"/>
                  <a:gd name="T6" fmla="*/ 18 w 22"/>
                  <a:gd name="T7" fmla="*/ 4 h 22"/>
                  <a:gd name="T8" fmla="*/ 18 w 22"/>
                  <a:gd name="T9" fmla="*/ 18 h 22"/>
                </a:gdLst>
                <a:cxnLst>
                  <a:cxn ang="0">
                    <a:pos x="T0" y="T1"/>
                  </a:cxn>
                  <a:cxn ang="0">
                    <a:pos x="T2" y="T3"/>
                  </a:cxn>
                  <a:cxn ang="0">
                    <a:pos x="T4" y="T5"/>
                  </a:cxn>
                  <a:cxn ang="0">
                    <a:pos x="T6" y="T7"/>
                  </a:cxn>
                  <a:cxn ang="0">
                    <a:pos x="T8" y="T9"/>
                  </a:cxn>
                </a:cxnLst>
                <a:rect l="0" t="0" r="r" b="b"/>
                <a:pathLst>
                  <a:path w="22" h="22">
                    <a:moveTo>
                      <a:pt x="18" y="18"/>
                    </a:moveTo>
                    <a:cubicBezTo>
                      <a:pt x="14" y="22"/>
                      <a:pt x="8" y="22"/>
                      <a:pt x="4" y="18"/>
                    </a:cubicBezTo>
                    <a:cubicBezTo>
                      <a:pt x="0" y="15"/>
                      <a:pt x="0" y="8"/>
                      <a:pt x="4" y="4"/>
                    </a:cubicBezTo>
                    <a:cubicBezTo>
                      <a:pt x="8" y="0"/>
                      <a:pt x="14" y="0"/>
                      <a:pt x="18" y="4"/>
                    </a:cubicBezTo>
                    <a:cubicBezTo>
                      <a:pt x="22" y="8"/>
                      <a:pt x="22" y="15"/>
                      <a:pt x="1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grpSp>
      </p:grpSp>
      <p:grpSp>
        <p:nvGrpSpPr>
          <p:cNvPr id="115" name="组合 114"/>
          <p:cNvGrpSpPr/>
          <p:nvPr/>
        </p:nvGrpSpPr>
        <p:grpSpPr>
          <a:xfrm>
            <a:off x="4244063" y="2830720"/>
            <a:ext cx="762843" cy="762842"/>
            <a:chOff x="5658750" y="3774293"/>
            <a:chExt cx="1017124" cy="1017122"/>
          </a:xfrm>
        </p:grpSpPr>
        <p:sp>
          <p:nvSpPr>
            <p:cNvPr id="116" name="泪滴形 115"/>
            <p:cNvSpPr/>
            <p:nvPr/>
          </p:nvSpPr>
          <p:spPr>
            <a:xfrm rot="8100000">
              <a:off x="5658750" y="3774293"/>
              <a:ext cx="1017124" cy="1017122"/>
            </a:xfrm>
            <a:prstGeom prst="teardrop">
              <a:avLst>
                <a:gd name="adj" fmla="val 190413"/>
              </a:avLst>
            </a:prstGeom>
            <a:solidFill>
              <a:schemeClr val="bg1">
                <a:lumMod val="95000"/>
              </a:schemeClr>
            </a:solidFill>
            <a:ln w="22225" cap="flat">
              <a:gradFill>
                <a:gsLst>
                  <a:gs pos="0">
                    <a:srgbClr val="FFE141"/>
                  </a:gs>
                  <a:gs pos="0">
                    <a:schemeClr val="bg1"/>
                  </a:gs>
                  <a:gs pos="100000">
                    <a:schemeClr val="bg1">
                      <a:lumMod val="95000"/>
                    </a:schemeClr>
                  </a:gs>
                </a:gsLst>
                <a:lin ang="2700000" scaled="0"/>
              </a:gradFill>
              <a:prstDash val="solid"/>
              <a:miter lim="800000"/>
            </a:ln>
            <a:effectLst>
              <a:outerShdw sx="1000" sy="1000" algn="tl" rotWithShape="0">
                <a:prstClr val="black"/>
              </a:outerShdw>
            </a:effec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117" name="MH_SubTitle_1"/>
            <p:cNvSpPr>
              <a:spLocks noChangeArrowheads="1"/>
            </p:cNvSpPr>
            <p:nvPr>
              <p:custDataLst>
                <p:tags r:id="rId14"/>
              </p:custDataLst>
            </p:nvPr>
          </p:nvSpPr>
          <p:spPr bwMode="auto">
            <a:xfrm>
              <a:off x="5762248" y="3860082"/>
              <a:ext cx="824405" cy="824402"/>
            </a:xfrm>
            <a:prstGeom prst="ellipse">
              <a:avLst/>
            </a:prstGeom>
            <a:solidFill>
              <a:srgbClr val="4CA6C6"/>
            </a:solidFill>
            <a:ln w="28575" cap="flat">
              <a:noFill/>
              <a:prstDash val="solid"/>
              <a:miter lim="800000"/>
            </a:ln>
            <a:effectLst>
              <a:outerShdw sx="1000" sy="1000" algn="ctr" rotWithShape="0">
                <a:prstClr val="black"/>
              </a:outerShdw>
            </a:effectLst>
          </p:spPr>
          <p:txBody>
            <a:bodyPr vert="horz" wrap="square" lIns="68580" tIns="34290" rIns="68580" bIns="34290" numCol="1" anchor="ctr" anchorCtr="1" compatLnSpc="1"/>
            <a:lstStyle/>
            <a:p>
              <a:endParaRPr lang="en-US" altLang="zh-CN" sz="1800">
                <a:solidFill>
                  <a:schemeClr val="tx1">
                    <a:lumMod val="75000"/>
                    <a:lumOff val="25000"/>
                  </a:schemeClr>
                </a:solidFill>
              </a:endParaRPr>
            </a:p>
          </p:txBody>
        </p:sp>
        <p:grpSp>
          <p:nvGrpSpPr>
            <p:cNvPr id="118" name="组合 117"/>
            <p:cNvGrpSpPr/>
            <p:nvPr/>
          </p:nvGrpSpPr>
          <p:grpSpPr>
            <a:xfrm>
              <a:off x="5979421" y="4070509"/>
              <a:ext cx="425968" cy="406496"/>
              <a:chOff x="7618556" y="1252430"/>
              <a:chExt cx="277813" cy="265112"/>
            </a:xfrm>
            <a:solidFill>
              <a:schemeClr val="bg1"/>
            </a:solidFill>
          </p:grpSpPr>
          <p:sp>
            <p:nvSpPr>
              <p:cNvPr id="119" name="Freeform 372"/>
              <p:cNvSpPr/>
              <p:nvPr/>
            </p:nvSpPr>
            <p:spPr bwMode="auto">
              <a:xfrm>
                <a:off x="7647131" y="1341330"/>
                <a:ext cx="31750" cy="139700"/>
              </a:xfrm>
              <a:custGeom>
                <a:gdLst>
                  <a:gd name="T0" fmla="*/ 8 w 8"/>
                  <a:gd name="T1" fmla="*/ 34 h 35"/>
                  <a:gd name="T2" fmla="*/ 7 w 8"/>
                  <a:gd name="T3" fmla="*/ 35 h 35"/>
                  <a:gd name="T4" fmla="*/ 2 w 8"/>
                  <a:gd name="T5" fmla="*/ 35 h 35"/>
                  <a:gd name="T6" fmla="*/ 0 w 8"/>
                  <a:gd name="T7" fmla="*/ 34 h 35"/>
                  <a:gd name="T8" fmla="*/ 0 w 8"/>
                  <a:gd name="T9" fmla="*/ 1 h 35"/>
                  <a:gd name="T10" fmla="*/ 2 w 8"/>
                  <a:gd name="T11" fmla="*/ 0 h 35"/>
                  <a:gd name="T12" fmla="*/ 7 w 8"/>
                  <a:gd name="T13" fmla="*/ 0 h 35"/>
                  <a:gd name="T14" fmla="*/ 8 w 8"/>
                  <a:gd name="T15" fmla="*/ 1 h 35"/>
                  <a:gd name="T16" fmla="*/ 8 w 8"/>
                  <a:gd name="T17" fmla="*/ 34 h 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5">
                    <a:moveTo>
                      <a:pt x="8" y="34"/>
                    </a:moveTo>
                    <a:cubicBezTo>
                      <a:pt x="8" y="35"/>
                      <a:pt x="8" y="35"/>
                      <a:pt x="7" y="35"/>
                    </a:cubicBezTo>
                    <a:cubicBezTo>
                      <a:pt x="2" y="35"/>
                      <a:pt x="2" y="35"/>
                      <a:pt x="2" y="35"/>
                    </a:cubicBezTo>
                    <a:cubicBezTo>
                      <a:pt x="1" y="35"/>
                      <a:pt x="0" y="35"/>
                      <a:pt x="0" y="34"/>
                    </a:cubicBezTo>
                    <a:cubicBezTo>
                      <a:pt x="0" y="1"/>
                      <a:pt x="0" y="1"/>
                      <a:pt x="0" y="1"/>
                    </a:cubicBezTo>
                    <a:cubicBezTo>
                      <a:pt x="0" y="1"/>
                      <a:pt x="1" y="0"/>
                      <a:pt x="2" y="0"/>
                    </a:cubicBezTo>
                    <a:cubicBezTo>
                      <a:pt x="7" y="0"/>
                      <a:pt x="7" y="0"/>
                      <a:pt x="7" y="0"/>
                    </a:cubicBezTo>
                    <a:cubicBezTo>
                      <a:pt x="8" y="0"/>
                      <a:pt x="8" y="1"/>
                      <a:pt x="8" y="1"/>
                    </a:cubicBezTo>
                    <a:lnTo>
                      <a:pt x="8"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120" name="Freeform 373"/>
              <p:cNvSpPr/>
              <p:nvPr/>
            </p:nvSpPr>
            <p:spPr bwMode="auto">
              <a:xfrm>
                <a:off x="7694756" y="1341330"/>
                <a:ext cx="31750" cy="139700"/>
              </a:xfrm>
              <a:custGeom>
                <a:gdLst>
                  <a:gd name="T0" fmla="*/ 8 w 8"/>
                  <a:gd name="T1" fmla="*/ 34 h 35"/>
                  <a:gd name="T2" fmla="*/ 7 w 8"/>
                  <a:gd name="T3" fmla="*/ 35 h 35"/>
                  <a:gd name="T4" fmla="*/ 1 w 8"/>
                  <a:gd name="T5" fmla="*/ 35 h 35"/>
                  <a:gd name="T6" fmla="*/ 0 w 8"/>
                  <a:gd name="T7" fmla="*/ 34 h 35"/>
                  <a:gd name="T8" fmla="*/ 0 w 8"/>
                  <a:gd name="T9" fmla="*/ 1 h 35"/>
                  <a:gd name="T10" fmla="*/ 1 w 8"/>
                  <a:gd name="T11" fmla="*/ 0 h 35"/>
                  <a:gd name="T12" fmla="*/ 7 w 8"/>
                  <a:gd name="T13" fmla="*/ 0 h 35"/>
                  <a:gd name="T14" fmla="*/ 8 w 8"/>
                  <a:gd name="T15" fmla="*/ 1 h 35"/>
                  <a:gd name="T16" fmla="*/ 8 w 8"/>
                  <a:gd name="T17" fmla="*/ 34 h 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5">
                    <a:moveTo>
                      <a:pt x="8" y="34"/>
                    </a:moveTo>
                    <a:cubicBezTo>
                      <a:pt x="8" y="35"/>
                      <a:pt x="7" y="35"/>
                      <a:pt x="7" y="35"/>
                    </a:cubicBezTo>
                    <a:cubicBezTo>
                      <a:pt x="1" y="35"/>
                      <a:pt x="1" y="35"/>
                      <a:pt x="1" y="35"/>
                    </a:cubicBezTo>
                    <a:cubicBezTo>
                      <a:pt x="1" y="35"/>
                      <a:pt x="0" y="35"/>
                      <a:pt x="0" y="34"/>
                    </a:cubicBezTo>
                    <a:cubicBezTo>
                      <a:pt x="0" y="1"/>
                      <a:pt x="0" y="1"/>
                      <a:pt x="0" y="1"/>
                    </a:cubicBezTo>
                    <a:cubicBezTo>
                      <a:pt x="0" y="1"/>
                      <a:pt x="1" y="0"/>
                      <a:pt x="1" y="0"/>
                    </a:cubicBezTo>
                    <a:cubicBezTo>
                      <a:pt x="7" y="0"/>
                      <a:pt x="7" y="0"/>
                      <a:pt x="7" y="0"/>
                    </a:cubicBezTo>
                    <a:cubicBezTo>
                      <a:pt x="7" y="0"/>
                      <a:pt x="8" y="1"/>
                      <a:pt x="8" y="1"/>
                    </a:cubicBezTo>
                    <a:lnTo>
                      <a:pt x="8"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121" name="Freeform 374"/>
              <p:cNvSpPr/>
              <p:nvPr/>
            </p:nvSpPr>
            <p:spPr bwMode="auto">
              <a:xfrm>
                <a:off x="7791593" y="1341330"/>
                <a:ext cx="28575" cy="139700"/>
              </a:xfrm>
              <a:custGeom>
                <a:gdLst>
                  <a:gd name="T0" fmla="*/ 7 w 7"/>
                  <a:gd name="T1" fmla="*/ 34 h 35"/>
                  <a:gd name="T2" fmla="*/ 6 w 7"/>
                  <a:gd name="T3" fmla="*/ 35 h 35"/>
                  <a:gd name="T4" fmla="*/ 1 w 7"/>
                  <a:gd name="T5" fmla="*/ 35 h 35"/>
                  <a:gd name="T6" fmla="*/ 0 w 7"/>
                  <a:gd name="T7" fmla="*/ 34 h 35"/>
                  <a:gd name="T8" fmla="*/ 0 w 7"/>
                  <a:gd name="T9" fmla="*/ 1 h 35"/>
                  <a:gd name="T10" fmla="*/ 1 w 7"/>
                  <a:gd name="T11" fmla="*/ 0 h 35"/>
                  <a:gd name="T12" fmla="*/ 6 w 7"/>
                  <a:gd name="T13" fmla="*/ 0 h 35"/>
                  <a:gd name="T14" fmla="*/ 7 w 7"/>
                  <a:gd name="T15" fmla="*/ 1 h 35"/>
                  <a:gd name="T16" fmla="*/ 7 w 7"/>
                  <a:gd name="T17" fmla="*/ 34 h 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5">
                    <a:moveTo>
                      <a:pt x="7" y="34"/>
                    </a:moveTo>
                    <a:cubicBezTo>
                      <a:pt x="7" y="35"/>
                      <a:pt x="7" y="35"/>
                      <a:pt x="6" y="35"/>
                    </a:cubicBezTo>
                    <a:cubicBezTo>
                      <a:pt x="1" y="35"/>
                      <a:pt x="1" y="35"/>
                      <a:pt x="1" y="35"/>
                    </a:cubicBezTo>
                    <a:cubicBezTo>
                      <a:pt x="0" y="35"/>
                      <a:pt x="0" y="35"/>
                      <a:pt x="0" y="34"/>
                    </a:cubicBezTo>
                    <a:cubicBezTo>
                      <a:pt x="0" y="1"/>
                      <a:pt x="0" y="1"/>
                      <a:pt x="0" y="1"/>
                    </a:cubicBezTo>
                    <a:cubicBezTo>
                      <a:pt x="0" y="1"/>
                      <a:pt x="0" y="0"/>
                      <a:pt x="1" y="0"/>
                    </a:cubicBezTo>
                    <a:cubicBezTo>
                      <a:pt x="6" y="0"/>
                      <a:pt x="6" y="0"/>
                      <a:pt x="6" y="0"/>
                    </a:cubicBezTo>
                    <a:cubicBezTo>
                      <a:pt x="7" y="0"/>
                      <a:pt x="7" y="1"/>
                      <a:pt x="7" y="1"/>
                    </a:cubicBezTo>
                    <a:lnTo>
                      <a:pt x="7"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122" name="Freeform 375"/>
              <p:cNvSpPr/>
              <p:nvPr/>
            </p:nvSpPr>
            <p:spPr bwMode="auto">
              <a:xfrm>
                <a:off x="7743968" y="1341330"/>
                <a:ext cx="26988" cy="139700"/>
              </a:xfrm>
              <a:custGeom>
                <a:gdLst>
                  <a:gd name="T0" fmla="*/ 7 w 7"/>
                  <a:gd name="T1" fmla="*/ 34 h 35"/>
                  <a:gd name="T2" fmla="*/ 6 w 7"/>
                  <a:gd name="T3" fmla="*/ 35 h 35"/>
                  <a:gd name="T4" fmla="*/ 1 w 7"/>
                  <a:gd name="T5" fmla="*/ 35 h 35"/>
                  <a:gd name="T6" fmla="*/ 0 w 7"/>
                  <a:gd name="T7" fmla="*/ 34 h 35"/>
                  <a:gd name="T8" fmla="*/ 0 w 7"/>
                  <a:gd name="T9" fmla="*/ 1 h 35"/>
                  <a:gd name="T10" fmla="*/ 1 w 7"/>
                  <a:gd name="T11" fmla="*/ 0 h 35"/>
                  <a:gd name="T12" fmla="*/ 6 w 7"/>
                  <a:gd name="T13" fmla="*/ 0 h 35"/>
                  <a:gd name="T14" fmla="*/ 7 w 7"/>
                  <a:gd name="T15" fmla="*/ 1 h 35"/>
                  <a:gd name="T16" fmla="*/ 7 w 7"/>
                  <a:gd name="T17" fmla="*/ 34 h 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5">
                    <a:moveTo>
                      <a:pt x="7" y="34"/>
                    </a:moveTo>
                    <a:cubicBezTo>
                      <a:pt x="7" y="35"/>
                      <a:pt x="7" y="35"/>
                      <a:pt x="6" y="35"/>
                    </a:cubicBezTo>
                    <a:cubicBezTo>
                      <a:pt x="1" y="35"/>
                      <a:pt x="1" y="35"/>
                      <a:pt x="1" y="35"/>
                    </a:cubicBezTo>
                    <a:cubicBezTo>
                      <a:pt x="0" y="35"/>
                      <a:pt x="0" y="35"/>
                      <a:pt x="0" y="34"/>
                    </a:cubicBezTo>
                    <a:cubicBezTo>
                      <a:pt x="0" y="1"/>
                      <a:pt x="0" y="1"/>
                      <a:pt x="0" y="1"/>
                    </a:cubicBezTo>
                    <a:cubicBezTo>
                      <a:pt x="0" y="1"/>
                      <a:pt x="0" y="0"/>
                      <a:pt x="1" y="0"/>
                    </a:cubicBezTo>
                    <a:cubicBezTo>
                      <a:pt x="6" y="0"/>
                      <a:pt x="6" y="0"/>
                      <a:pt x="6" y="0"/>
                    </a:cubicBezTo>
                    <a:cubicBezTo>
                      <a:pt x="7" y="0"/>
                      <a:pt x="7" y="1"/>
                      <a:pt x="7" y="1"/>
                    </a:cubicBezTo>
                    <a:lnTo>
                      <a:pt x="7"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123" name="Freeform 376"/>
              <p:cNvSpPr/>
              <p:nvPr/>
            </p:nvSpPr>
            <p:spPr bwMode="auto">
              <a:xfrm>
                <a:off x="7836043" y="1344505"/>
                <a:ext cx="31750" cy="136525"/>
              </a:xfrm>
              <a:custGeom>
                <a:gdLst>
                  <a:gd name="T0" fmla="*/ 8 w 8"/>
                  <a:gd name="T1" fmla="*/ 33 h 34"/>
                  <a:gd name="T2" fmla="*/ 7 w 8"/>
                  <a:gd name="T3" fmla="*/ 34 h 34"/>
                  <a:gd name="T4" fmla="*/ 1 w 8"/>
                  <a:gd name="T5" fmla="*/ 34 h 34"/>
                  <a:gd name="T6" fmla="*/ 0 w 8"/>
                  <a:gd name="T7" fmla="*/ 33 h 34"/>
                  <a:gd name="T8" fmla="*/ 0 w 8"/>
                  <a:gd name="T9" fmla="*/ 1 h 34"/>
                  <a:gd name="T10" fmla="*/ 1 w 8"/>
                  <a:gd name="T11" fmla="*/ 0 h 34"/>
                  <a:gd name="T12" fmla="*/ 7 w 8"/>
                  <a:gd name="T13" fmla="*/ 0 h 34"/>
                  <a:gd name="T14" fmla="*/ 8 w 8"/>
                  <a:gd name="T15" fmla="*/ 1 h 34"/>
                  <a:gd name="T16" fmla="*/ 8 w 8"/>
                  <a:gd name="T17" fmla="*/ 33 h 3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4">
                    <a:moveTo>
                      <a:pt x="8" y="33"/>
                    </a:moveTo>
                    <a:cubicBezTo>
                      <a:pt x="8" y="34"/>
                      <a:pt x="7" y="34"/>
                      <a:pt x="7" y="34"/>
                    </a:cubicBezTo>
                    <a:cubicBezTo>
                      <a:pt x="1" y="34"/>
                      <a:pt x="1" y="34"/>
                      <a:pt x="1" y="34"/>
                    </a:cubicBezTo>
                    <a:cubicBezTo>
                      <a:pt x="1" y="34"/>
                      <a:pt x="0" y="34"/>
                      <a:pt x="0" y="33"/>
                    </a:cubicBezTo>
                    <a:cubicBezTo>
                      <a:pt x="0" y="1"/>
                      <a:pt x="0" y="1"/>
                      <a:pt x="0" y="1"/>
                    </a:cubicBezTo>
                    <a:cubicBezTo>
                      <a:pt x="0" y="0"/>
                      <a:pt x="1" y="0"/>
                      <a:pt x="1" y="0"/>
                    </a:cubicBezTo>
                    <a:cubicBezTo>
                      <a:pt x="7" y="0"/>
                      <a:pt x="7" y="0"/>
                      <a:pt x="7" y="0"/>
                    </a:cubicBezTo>
                    <a:cubicBezTo>
                      <a:pt x="7" y="0"/>
                      <a:pt x="8" y="0"/>
                      <a:pt x="8" y="1"/>
                    </a:cubicBezTo>
                    <a:lnTo>
                      <a:pt x="8"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124" name="Freeform 377"/>
              <p:cNvSpPr/>
              <p:nvPr/>
            </p:nvSpPr>
            <p:spPr bwMode="auto">
              <a:xfrm>
                <a:off x="7634431" y="1252430"/>
                <a:ext cx="246063" cy="76200"/>
              </a:xfrm>
              <a:custGeom>
                <a:gdLst>
                  <a:gd name="T0" fmla="*/ 20 w 61"/>
                  <a:gd name="T1" fmla="*/ 4 h 19"/>
                  <a:gd name="T2" fmla="*/ 41 w 61"/>
                  <a:gd name="T3" fmla="*/ 4 h 19"/>
                  <a:gd name="T4" fmla="*/ 56 w 61"/>
                  <a:gd name="T5" fmla="*/ 13 h 19"/>
                  <a:gd name="T6" fmla="*/ 54 w 61"/>
                  <a:gd name="T7" fmla="*/ 19 h 19"/>
                  <a:gd name="T8" fmla="*/ 43 w 61"/>
                  <a:gd name="T9" fmla="*/ 19 h 19"/>
                  <a:gd name="T10" fmla="*/ 18 w 61"/>
                  <a:gd name="T11" fmla="*/ 19 h 19"/>
                  <a:gd name="T12" fmla="*/ 8 w 61"/>
                  <a:gd name="T13" fmla="*/ 19 h 19"/>
                  <a:gd name="T14" fmla="*/ 6 w 61"/>
                  <a:gd name="T15" fmla="*/ 13 h 19"/>
                  <a:gd name="T16" fmla="*/ 20 w 61"/>
                  <a:gd name="T17" fmla="*/ 4 h 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9">
                    <a:moveTo>
                      <a:pt x="20" y="4"/>
                    </a:moveTo>
                    <a:cubicBezTo>
                      <a:pt x="26" y="0"/>
                      <a:pt x="35" y="0"/>
                      <a:pt x="41" y="4"/>
                    </a:cubicBezTo>
                    <a:cubicBezTo>
                      <a:pt x="56" y="13"/>
                      <a:pt x="56" y="13"/>
                      <a:pt x="56" y="13"/>
                    </a:cubicBezTo>
                    <a:cubicBezTo>
                      <a:pt x="61" y="16"/>
                      <a:pt x="61" y="19"/>
                      <a:pt x="54" y="19"/>
                    </a:cubicBezTo>
                    <a:cubicBezTo>
                      <a:pt x="43" y="19"/>
                      <a:pt x="43" y="19"/>
                      <a:pt x="43" y="19"/>
                    </a:cubicBezTo>
                    <a:cubicBezTo>
                      <a:pt x="36" y="19"/>
                      <a:pt x="25" y="19"/>
                      <a:pt x="18" y="19"/>
                    </a:cubicBezTo>
                    <a:cubicBezTo>
                      <a:pt x="8" y="19"/>
                      <a:pt x="8" y="19"/>
                      <a:pt x="8" y="19"/>
                    </a:cubicBezTo>
                    <a:cubicBezTo>
                      <a:pt x="1" y="19"/>
                      <a:pt x="0" y="16"/>
                      <a:pt x="6" y="13"/>
                    </a:cubicBezTo>
                    <a:lnTo>
                      <a:pt x="2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125" name="Freeform 378"/>
              <p:cNvSpPr>
                <a:spLocks noEditPoints="1"/>
              </p:cNvSpPr>
              <p:nvPr/>
            </p:nvSpPr>
            <p:spPr bwMode="auto">
              <a:xfrm>
                <a:off x="7618556" y="1485792"/>
                <a:ext cx="277813" cy="31750"/>
              </a:xfrm>
              <a:custGeom>
                <a:gdLst>
                  <a:gd name="T0" fmla="*/ 68 w 69"/>
                  <a:gd name="T1" fmla="*/ 0 h 8"/>
                  <a:gd name="T2" fmla="*/ 1 w 69"/>
                  <a:gd name="T3" fmla="*/ 0 h 8"/>
                  <a:gd name="T4" fmla="*/ 0 w 69"/>
                  <a:gd name="T5" fmla="*/ 1 h 8"/>
                  <a:gd name="T6" fmla="*/ 0 w 69"/>
                  <a:gd name="T7" fmla="*/ 7 h 8"/>
                  <a:gd name="T8" fmla="*/ 1 w 69"/>
                  <a:gd name="T9" fmla="*/ 8 h 8"/>
                  <a:gd name="T10" fmla="*/ 68 w 69"/>
                  <a:gd name="T11" fmla="*/ 8 h 8"/>
                  <a:gd name="T12" fmla="*/ 69 w 69"/>
                  <a:gd name="T13" fmla="*/ 7 h 8"/>
                  <a:gd name="T14" fmla="*/ 69 w 69"/>
                  <a:gd name="T15" fmla="*/ 1 h 8"/>
                  <a:gd name="T16" fmla="*/ 68 w 69"/>
                  <a:gd name="T17" fmla="*/ 0 h 8"/>
                  <a:gd name="T18" fmla="*/ 47 w 69"/>
                  <a:gd name="T19" fmla="*/ 6 h 8"/>
                  <a:gd name="T20" fmla="*/ 46 w 69"/>
                  <a:gd name="T21" fmla="*/ 7 h 8"/>
                  <a:gd name="T22" fmla="*/ 23 w 69"/>
                  <a:gd name="T23" fmla="*/ 7 h 8"/>
                  <a:gd name="T24" fmla="*/ 22 w 69"/>
                  <a:gd name="T25" fmla="*/ 6 h 8"/>
                  <a:gd name="T26" fmla="*/ 22 w 69"/>
                  <a:gd name="T27" fmla="*/ 6 h 8"/>
                  <a:gd name="T28" fmla="*/ 23 w 69"/>
                  <a:gd name="T29" fmla="*/ 5 h 8"/>
                  <a:gd name="T30" fmla="*/ 46 w 69"/>
                  <a:gd name="T31" fmla="*/ 5 h 8"/>
                  <a:gd name="T32" fmla="*/ 47 w 69"/>
                  <a:gd name="T33" fmla="*/ 6 h 8"/>
                  <a:gd name="T34" fmla="*/ 47 w 69"/>
                  <a:gd name="T35" fmla="*/ 3 h 8"/>
                  <a:gd name="T36" fmla="*/ 46 w 69"/>
                  <a:gd name="T37" fmla="*/ 4 h 8"/>
                  <a:gd name="T38" fmla="*/ 23 w 69"/>
                  <a:gd name="T39" fmla="*/ 4 h 8"/>
                  <a:gd name="T40" fmla="*/ 22 w 69"/>
                  <a:gd name="T41" fmla="*/ 3 h 8"/>
                  <a:gd name="T42" fmla="*/ 22 w 69"/>
                  <a:gd name="T43" fmla="*/ 2 h 8"/>
                  <a:gd name="T44" fmla="*/ 23 w 69"/>
                  <a:gd name="T45" fmla="*/ 2 h 8"/>
                  <a:gd name="T46" fmla="*/ 46 w 69"/>
                  <a:gd name="T47" fmla="*/ 2 h 8"/>
                  <a:gd name="T48" fmla="*/ 47 w 69"/>
                  <a:gd name="T49" fmla="*/ 2 h 8"/>
                  <a:gd name="T50" fmla="*/ 47 w 69"/>
                  <a:gd name="T51" fmla="*/ 3 h 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9" h="8">
                    <a:moveTo>
                      <a:pt x="68" y="0"/>
                    </a:moveTo>
                    <a:cubicBezTo>
                      <a:pt x="1" y="0"/>
                      <a:pt x="1" y="0"/>
                      <a:pt x="1" y="0"/>
                    </a:cubicBezTo>
                    <a:cubicBezTo>
                      <a:pt x="1" y="0"/>
                      <a:pt x="0" y="1"/>
                      <a:pt x="0" y="1"/>
                    </a:cubicBezTo>
                    <a:cubicBezTo>
                      <a:pt x="0" y="7"/>
                      <a:pt x="0" y="7"/>
                      <a:pt x="0" y="7"/>
                    </a:cubicBezTo>
                    <a:cubicBezTo>
                      <a:pt x="0" y="8"/>
                      <a:pt x="1" y="8"/>
                      <a:pt x="1" y="8"/>
                    </a:cubicBezTo>
                    <a:cubicBezTo>
                      <a:pt x="68" y="8"/>
                      <a:pt x="68" y="8"/>
                      <a:pt x="68" y="8"/>
                    </a:cubicBezTo>
                    <a:cubicBezTo>
                      <a:pt x="69" y="8"/>
                      <a:pt x="69" y="8"/>
                      <a:pt x="69" y="7"/>
                    </a:cubicBezTo>
                    <a:cubicBezTo>
                      <a:pt x="69" y="1"/>
                      <a:pt x="69" y="1"/>
                      <a:pt x="69" y="1"/>
                    </a:cubicBezTo>
                    <a:cubicBezTo>
                      <a:pt x="69" y="1"/>
                      <a:pt x="69" y="0"/>
                      <a:pt x="68" y="0"/>
                    </a:cubicBezTo>
                    <a:close/>
                    <a:moveTo>
                      <a:pt x="47" y="6"/>
                    </a:moveTo>
                    <a:cubicBezTo>
                      <a:pt x="47" y="7"/>
                      <a:pt x="47" y="7"/>
                      <a:pt x="46" y="7"/>
                    </a:cubicBezTo>
                    <a:cubicBezTo>
                      <a:pt x="23" y="7"/>
                      <a:pt x="23" y="7"/>
                      <a:pt x="23" y="7"/>
                    </a:cubicBezTo>
                    <a:cubicBezTo>
                      <a:pt x="22" y="7"/>
                      <a:pt x="22" y="7"/>
                      <a:pt x="22" y="6"/>
                    </a:cubicBezTo>
                    <a:cubicBezTo>
                      <a:pt x="22" y="6"/>
                      <a:pt x="22" y="6"/>
                      <a:pt x="22" y="6"/>
                    </a:cubicBezTo>
                    <a:cubicBezTo>
                      <a:pt x="22" y="5"/>
                      <a:pt x="22" y="5"/>
                      <a:pt x="23" y="5"/>
                    </a:cubicBezTo>
                    <a:cubicBezTo>
                      <a:pt x="46" y="5"/>
                      <a:pt x="46" y="5"/>
                      <a:pt x="46" y="5"/>
                    </a:cubicBezTo>
                    <a:cubicBezTo>
                      <a:pt x="47" y="5"/>
                      <a:pt x="47" y="5"/>
                      <a:pt x="47" y="6"/>
                    </a:cubicBezTo>
                    <a:close/>
                    <a:moveTo>
                      <a:pt x="47" y="3"/>
                    </a:moveTo>
                    <a:cubicBezTo>
                      <a:pt x="47" y="3"/>
                      <a:pt x="47" y="4"/>
                      <a:pt x="46" y="4"/>
                    </a:cubicBezTo>
                    <a:cubicBezTo>
                      <a:pt x="23" y="4"/>
                      <a:pt x="23" y="4"/>
                      <a:pt x="23" y="4"/>
                    </a:cubicBezTo>
                    <a:cubicBezTo>
                      <a:pt x="22" y="4"/>
                      <a:pt x="22" y="3"/>
                      <a:pt x="22" y="3"/>
                    </a:cubicBezTo>
                    <a:cubicBezTo>
                      <a:pt x="22" y="2"/>
                      <a:pt x="22" y="2"/>
                      <a:pt x="22" y="2"/>
                    </a:cubicBezTo>
                    <a:cubicBezTo>
                      <a:pt x="22" y="2"/>
                      <a:pt x="22" y="2"/>
                      <a:pt x="23" y="2"/>
                    </a:cubicBezTo>
                    <a:cubicBezTo>
                      <a:pt x="46" y="2"/>
                      <a:pt x="46" y="2"/>
                      <a:pt x="46" y="2"/>
                    </a:cubicBezTo>
                    <a:cubicBezTo>
                      <a:pt x="47" y="2"/>
                      <a:pt x="47" y="2"/>
                      <a:pt x="47" y="2"/>
                    </a:cubicBezTo>
                    <a:lnTo>
                      <a:pt x="47"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grpSp>
      </p:grpSp>
      <p:grpSp>
        <p:nvGrpSpPr>
          <p:cNvPr id="126" name="组合 125"/>
          <p:cNvGrpSpPr/>
          <p:nvPr/>
        </p:nvGrpSpPr>
        <p:grpSpPr>
          <a:xfrm>
            <a:off x="5072504" y="2150404"/>
            <a:ext cx="762843" cy="762842"/>
            <a:chOff x="6763339" y="2867206"/>
            <a:chExt cx="1017124" cy="1017122"/>
          </a:xfrm>
        </p:grpSpPr>
        <p:sp>
          <p:nvSpPr>
            <p:cNvPr id="127" name="泪滴形 126"/>
            <p:cNvSpPr/>
            <p:nvPr/>
          </p:nvSpPr>
          <p:spPr>
            <a:xfrm rot="8100000">
              <a:off x="6763339" y="2867206"/>
              <a:ext cx="1017124" cy="1017122"/>
            </a:xfrm>
            <a:prstGeom prst="teardrop">
              <a:avLst>
                <a:gd name="adj" fmla="val 190413"/>
              </a:avLst>
            </a:prstGeom>
            <a:solidFill>
              <a:schemeClr val="bg1">
                <a:lumMod val="95000"/>
              </a:schemeClr>
            </a:solidFill>
            <a:ln w="22225" cap="flat">
              <a:gradFill>
                <a:gsLst>
                  <a:gs pos="0">
                    <a:srgbClr val="FFE141"/>
                  </a:gs>
                  <a:gs pos="0">
                    <a:schemeClr val="bg1"/>
                  </a:gs>
                  <a:gs pos="100000">
                    <a:schemeClr val="bg1">
                      <a:lumMod val="95000"/>
                    </a:schemeClr>
                  </a:gs>
                </a:gsLst>
                <a:lin ang="2700000" scaled="0"/>
              </a:gradFill>
              <a:prstDash val="solid"/>
              <a:miter lim="800000"/>
            </a:ln>
            <a:effectLst>
              <a:outerShdw sx="1000" sy="1000" algn="tl" rotWithShape="0">
                <a:prstClr val="black"/>
              </a:outerShdw>
            </a:effec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128" name="MH_SubTitle_1"/>
            <p:cNvSpPr>
              <a:spLocks noChangeArrowheads="1"/>
            </p:cNvSpPr>
            <p:nvPr>
              <p:custDataLst>
                <p:tags r:id="rId15"/>
              </p:custDataLst>
            </p:nvPr>
          </p:nvSpPr>
          <p:spPr bwMode="auto">
            <a:xfrm>
              <a:off x="6866837" y="2952995"/>
              <a:ext cx="824405" cy="824402"/>
            </a:xfrm>
            <a:prstGeom prst="ellipse">
              <a:avLst/>
            </a:prstGeom>
            <a:solidFill>
              <a:srgbClr val="4CA6C6"/>
            </a:solidFill>
            <a:ln w="28575" cap="flat">
              <a:noFill/>
              <a:prstDash val="solid"/>
              <a:miter lim="800000"/>
            </a:ln>
            <a:effectLst>
              <a:outerShdw sx="1000" sy="1000" algn="ctr" rotWithShape="0">
                <a:prstClr val="black"/>
              </a:outerShdw>
            </a:effectLst>
          </p:spPr>
          <p:txBody>
            <a:bodyPr vert="horz" wrap="square" lIns="68580" tIns="34290" rIns="68580" bIns="34290" numCol="1" anchor="ctr" anchorCtr="1" compatLnSpc="1"/>
            <a:lstStyle/>
            <a:p>
              <a:endParaRPr lang="en-US" altLang="zh-CN" sz="1800">
                <a:solidFill>
                  <a:schemeClr val="tx1">
                    <a:lumMod val="75000"/>
                    <a:lumOff val="25000"/>
                  </a:schemeClr>
                </a:solidFill>
              </a:endParaRPr>
            </a:p>
          </p:txBody>
        </p:sp>
        <p:sp>
          <p:nvSpPr>
            <p:cNvPr id="129" name="Freeform 451"/>
            <p:cNvSpPr>
              <a:spLocks noEditPoints="1"/>
            </p:cNvSpPr>
            <p:nvPr/>
          </p:nvSpPr>
          <p:spPr bwMode="auto">
            <a:xfrm>
              <a:off x="7048152" y="3087405"/>
              <a:ext cx="503862" cy="506296"/>
            </a:xfrm>
            <a:custGeom>
              <a:gdLst>
                <a:gd name="T0" fmla="*/ 41 w 82"/>
                <a:gd name="T1" fmla="*/ 0 h 82"/>
                <a:gd name="T2" fmla="*/ 0 w 82"/>
                <a:gd name="T3" fmla="*/ 41 h 82"/>
                <a:gd name="T4" fmla="*/ 41 w 82"/>
                <a:gd name="T5" fmla="*/ 82 h 82"/>
                <a:gd name="T6" fmla="*/ 82 w 82"/>
                <a:gd name="T7" fmla="*/ 41 h 82"/>
                <a:gd name="T8" fmla="*/ 41 w 82"/>
                <a:gd name="T9" fmla="*/ 0 h 82"/>
                <a:gd name="T10" fmla="*/ 41 w 82"/>
                <a:gd name="T11" fmla="*/ 77 h 82"/>
                <a:gd name="T12" fmla="*/ 5 w 82"/>
                <a:gd name="T13" fmla="*/ 41 h 82"/>
                <a:gd name="T14" fmla="*/ 40 w 82"/>
                <a:gd name="T15" fmla="*/ 5 h 82"/>
                <a:gd name="T16" fmla="*/ 38 w 82"/>
                <a:gd name="T17" fmla="*/ 8 h 82"/>
                <a:gd name="T18" fmla="*/ 36 w 82"/>
                <a:gd name="T19" fmla="*/ 11 h 82"/>
                <a:gd name="T20" fmla="*/ 33 w 82"/>
                <a:gd name="T21" fmla="*/ 17 h 82"/>
                <a:gd name="T22" fmla="*/ 37 w 82"/>
                <a:gd name="T23" fmla="*/ 17 h 82"/>
                <a:gd name="T24" fmla="*/ 37 w 82"/>
                <a:gd name="T25" fmla="*/ 39 h 82"/>
                <a:gd name="T26" fmla="*/ 35 w 82"/>
                <a:gd name="T27" fmla="*/ 43 h 82"/>
                <a:gd name="T28" fmla="*/ 40 w 82"/>
                <a:gd name="T29" fmla="*/ 48 h 82"/>
                <a:gd name="T30" fmla="*/ 44 w 82"/>
                <a:gd name="T31" fmla="*/ 46 h 82"/>
                <a:gd name="T32" fmla="*/ 67 w 82"/>
                <a:gd name="T33" fmla="*/ 46 h 82"/>
                <a:gd name="T34" fmla="*/ 67 w 82"/>
                <a:gd name="T35" fmla="*/ 50 h 82"/>
                <a:gd name="T36" fmla="*/ 73 w 82"/>
                <a:gd name="T37" fmla="*/ 47 h 82"/>
                <a:gd name="T38" fmla="*/ 77 w 82"/>
                <a:gd name="T39" fmla="*/ 44 h 82"/>
                <a:gd name="T40" fmla="*/ 41 w 82"/>
                <a:gd name="T41" fmla="*/ 77 h 82"/>
                <a:gd name="T42" fmla="*/ 75 w 82"/>
                <a:gd name="T43" fmla="*/ 41 h 82"/>
                <a:gd name="T44" fmla="*/ 73 w 82"/>
                <a:gd name="T45" fmla="*/ 40 h 82"/>
                <a:gd name="T46" fmla="*/ 67 w 82"/>
                <a:gd name="T47" fmla="*/ 36 h 82"/>
                <a:gd name="T48" fmla="*/ 67 w 82"/>
                <a:gd name="T49" fmla="*/ 41 h 82"/>
                <a:gd name="T50" fmla="*/ 43 w 82"/>
                <a:gd name="T51" fmla="*/ 41 h 82"/>
                <a:gd name="T52" fmla="*/ 42 w 82"/>
                <a:gd name="T53" fmla="*/ 40 h 82"/>
                <a:gd name="T54" fmla="*/ 42 w 82"/>
                <a:gd name="T55" fmla="*/ 17 h 82"/>
                <a:gd name="T56" fmla="*/ 47 w 82"/>
                <a:gd name="T57" fmla="*/ 17 h 82"/>
                <a:gd name="T58" fmla="*/ 43 w 82"/>
                <a:gd name="T59" fmla="*/ 11 h 82"/>
                <a:gd name="T60" fmla="*/ 40 w 82"/>
                <a:gd name="T61" fmla="*/ 5 h 82"/>
                <a:gd name="T62" fmla="*/ 41 w 82"/>
                <a:gd name="T63" fmla="*/ 5 h 82"/>
                <a:gd name="T64" fmla="*/ 77 w 82"/>
                <a:gd name="T65" fmla="*/ 41 h 82"/>
                <a:gd name="T66" fmla="*/ 77 w 82"/>
                <a:gd name="T67" fmla="*/ 42 h 82"/>
                <a:gd name="T68" fmla="*/ 75 w 82"/>
                <a:gd name="T69" fmla="*/ 41 h 82"/>
                <a:gd name="T70" fmla="*/ 40 w 82"/>
                <a:gd name="T71" fmla="*/ 66 h 82"/>
                <a:gd name="T72" fmla="*/ 35 w 82"/>
                <a:gd name="T73" fmla="*/ 71 h 82"/>
                <a:gd name="T74" fmla="*/ 40 w 82"/>
                <a:gd name="T75" fmla="*/ 75 h 82"/>
                <a:gd name="T76" fmla="*/ 44 w 82"/>
                <a:gd name="T77" fmla="*/ 71 h 82"/>
                <a:gd name="T78" fmla="*/ 40 w 82"/>
                <a:gd name="T79" fmla="*/ 66 h 82"/>
                <a:gd name="T80" fmla="*/ 12 w 82"/>
                <a:gd name="T81" fmla="*/ 39 h 82"/>
                <a:gd name="T82" fmla="*/ 8 w 82"/>
                <a:gd name="T83" fmla="*/ 43 h 82"/>
                <a:gd name="T84" fmla="*/ 12 w 82"/>
                <a:gd name="T85" fmla="*/ 48 h 82"/>
                <a:gd name="T86" fmla="*/ 17 w 82"/>
                <a:gd name="T87" fmla="*/ 43 h 82"/>
                <a:gd name="T88" fmla="*/ 12 w 82"/>
                <a:gd name="T89" fmla="*/ 39 h 8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2" h="82">
                  <a:moveTo>
                    <a:pt x="41" y="0"/>
                  </a:moveTo>
                  <a:cubicBezTo>
                    <a:pt x="18" y="0"/>
                    <a:pt x="0" y="18"/>
                    <a:pt x="0" y="41"/>
                  </a:cubicBezTo>
                  <a:cubicBezTo>
                    <a:pt x="0" y="63"/>
                    <a:pt x="18" y="82"/>
                    <a:pt x="41" y="82"/>
                  </a:cubicBezTo>
                  <a:cubicBezTo>
                    <a:pt x="63" y="82"/>
                    <a:pt x="82" y="63"/>
                    <a:pt x="82" y="41"/>
                  </a:cubicBezTo>
                  <a:cubicBezTo>
                    <a:pt x="82" y="18"/>
                    <a:pt x="63" y="0"/>
                    <a:pt x="41" y="0"/>
                  </a:cubicBezTo>
                  <a:close/>
                  <a:moveTo>
                    <a:pt x="41" y="77"/>
                  </a:moveTo>
                  <a:cubicBezTo>
                    <a:pt x="21" y="77"/>
                    <a:pt x="5" y="61"/>
                    <a:pt x="5" y="41"/>
                  </a:cubicBezTo>
                  <a:cubicBezTo>
                    <a:pt x="5" y="21"/>
                    <a:pt x="20" y="5"/>
                    <a:pt x="40" y="5"/>
                  </a:cubicBezTo>
                  <a:cubicBezTo>
                    <a:pt x="38" y="8"/>
                    <a:pt x="38" y="8"/>
                    <a:pt x="38" y="8"/>
                  </a:cubicBezTo>
                  <a:cubicBezTo>
                    <a:pt x="36" y="11"/>
                    <a:pt x="36" y="11"/>
                    <a:pt x="36" y="11"/>
                  </a:cubicBezTo>
                  <a:cubicBezTo>
                    <a:pt x="33" y="17"/>
                    <a:pt x="33" y="17"/>
                    <a:pt x="33" y="17"/>
                  </a:cubicBezTo>
                  <a:cubicBezTo>
                    <a:pt x="37" y="17"/>
                    <a:pt x="37" y="17"/>
                    <a:pt x="37" y="17"/>
                  </a:cubicBezTo>
                  <a:cubicBezTo>
                    <a:pt x="37" y="39"/>
                    <a:pt x="37" y="39"/>
                    <a:pt x="37" y="39"/>
                  </a:cubicBezTo>
                  <a:cubicBezTo>
                    <a:pt x="36" y="40"/>
                    <a:pt x="35" y="42"/>
                    <a:pt x="35" y="43"/>
                  </a:cubicBezTo>
                  <a:cubicBezTo>
                    <a:pt x="35" y="46"/>
                    <a:pt x="37" y="48"/>
                    <a:pt x="40" y="48"/>
                  </a:cubicBezTo>
                  <a:cubicBezTo>
                    <a:pt x="41" y="48"/>
                    <a:pt x="43" y="47"/>
                    <a:pt x="44" y="46"/>
                  </a:cubicBezTo>
                  <a:cubicBezTo>
                    <a:pt x="67" y="46"/>
                    <a:pt x="67" y="46"/>
                    <a:pt x="67" y="46"/>
                  </a:cubicBezTo>
                  <a:cubicBezTo>
                    <a:pt x="67" y="50"/>
                    <a:pt x="67" y="50"/>
                    <a:pt x="67" y="50"/>
                  </a:cubicBezTo>
                  <a:cubicBezTo>
                    <a:pt x="73" y="47"/>
                    <a:pt x="73" y="47"/>
                    <a:pt x="73" y="47"/>
                  </a:cubicBezTo>
                  <a:cubicBezTo>
                    <a:pt x="77" y="44"/>
                    <a:pt x="77" y="44"/>
                    <a:pt x="77" y="44"/>
                  </a:cubicBezTo>
                  <a:cubicBezTo>
                    <a:pt x="75" y="63"/>
                    <a:pt x="59" y="77"/>
                    <a:pt x="41" y="77"/>
                  </a:cubicBezTo>
                  <a:close/>
                  <a:moveTo>
                    <a:pt x="75" y="41"/>
                  </a:moveTo>
                  <a:cubicBezTo>
                    <a:pt x="73" y="40"/>
                    <a:pt x="73" y="40"/>
                    <a:pt x="73" y="40"/>
                  </a:cubicBezTo>
                  <a:cubicBezTo>
                    <a:pt x="67" y="36"/>
                    <a:pt x="67" y="36"/>
                    <a:pt x="67" y="36"/>
                  </a:cubicBezTo>
                  <a:cubicBezTo>
                    <a:pt x="67" y="41"/>
                    <a:pt x="67" y="41"/>
                    <a:pt x="67" y="41"/>
                  </a:cubicBezTo>
                  <a:cubicBezTo>
                    <a:pt x="43" y="41"/>
                    <a:pt x="43" y="41"/>
                    <a:pt x="43" y="41"/>
                  </a:cubicBezTo>
                  <a:cubicBezTo>
                    <a:pt x="43" y="40"/>
                    <a:pt x="43" y="40"/>
                    <a:pt x="42" y="40"/>
                  </a:cubicBezTo>
                  <a:cubicBezTo>
                    <a:pt x="42" y="17"/>
                    <a:pt x="42" y="17"/>
                    <a:pt x="42" y="17"/>
                  </a:cubicBezTo>
                  <a:cubicBezTo>
                    <a:pt x="47" y="17"/>
                    <a:pt x="47" y="17"/>
                    <a:pt x="47" y="17"/>
                  </a:cubicBezTo>
                  <a:cubicBezTo>
                    <a:pt x="43" y="11"/>
                    <a:pt x="43" y="11"/>
                    <a:pt x="43" y="11"/>
                  </a:cubicBezTo>
                  <a:cubicBezTo>
                    <a:pt x="40" y="5"/>
                    <a:pt x="40" y="5"/>
                    <a:pt x="40" y="5"/>
                  </a:cubicBezTo>
                  <a:cubicBezTo>
                    <a:pt x="41" y="5"/>
                    <a:pt x="41" y="5"/>
                    <a:pt x="41" y="5"/>
                  </a:cubicBezTo>
                  <a:cubicBezTo>
                    <a:pt x="61" y="5"/>
                    <a:pt x="77" y="21"/>
                    <a:pt x="77" y="41"/>
                  </a:cubicBezTo>
                  <a:cubicBezTo>
                    <a:pt x="77" y="41"/>
                    <a:pt x="77" y="42"/>
                    <a:pt x="77" y="42"/>
                  </a:cubicBezTo>
                  <a:lnTo>
                    <a:pt x="75" y="41"/>
                  </a:lnTo>
                  <a:close/>
                  <a:moveTo>
                    <a:pt x="40" y="66"/>
                  </a:moveTo>
                  <a:cubicBezTo>
                    <a:pt x="37" y="66"/>
                    <a:pt x="35" y="68"/>
                    <a:pt x="35" y="71"/>
                  </a:cubicBezTo>
                  <a:cubicBezTo>
                    <a:pt x="35" y="73"/>
                    <a:pt x="37" y="75"/>
                    <a:pt x="40" y="75"/>
                  </a:cubicBezTo>
                  <a:cubicBezTo>
                    <a:pt x="42" y="75"/>
                    <a:pt x="44" y="73"/>
                    <a:pt x="44" y="71"/>
                  </a:cubicBezTo>
                  <a:cubicBezTo>
                    <a:pt x="44" y="68"/>
                    <a:pt x="42" y="66"/>
                    <a:pt x="40" y="66"/>
                  </a:cubicBezTo>
                  <a:close/>
                  <a:moveTo>
                    <a:pt x="12" y="39"/>
                  </a:moveTo>
                  <a:cubicBezTo>
                    <a:pt x="10" y="39"/>
                    <a:pt x="8" y="41"/>
                    <a:pt x="8" y="43"/>
                  </a:cubicBezTo>
                  <a:cubicBezTo>
                    <a:pt x="8" y="46"/>
                    <a:pt x="10" y="48"/>
                    <a:pt x="12" y="48"/>
                  </a:cubicBezTo>
                  <a:cubicBezTo>
                    <a:pt x="15" y="48"/>
                    <a:pt x="17" y="46"/>
                    <a:pt x="17" y="43"/>
                  </a:cubicBezTo>
                  <a:cubicBezTo>
                    <a:pt x="17" y="41"/>
                    <a:pt x="15" y="39"/>
                    <a:pt x="12" y="39"/>
                  </a:cubicBezTo>
                  <a:close/>
                </a:path>
              </a:pathLst>
            </a:custGeom>
            <a:solidFill>
              <a:schemeClr val="bg1"/>
            </a:solidFill>
            <a:ln>
              <a:noFill/>
            </a:ln>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grpSp>
      <p:grpSp>
        <p:nvGrpSpPr>
          <p:cNvPr id="130" name="组合 129"/>
          <p:cNvGrpSpPr/>
          <p:nvPr/>
        </p:nvGrpSpPr>
        <p:grpSpPr>
          <a:xfrm>
            <a:off x="5855211" y="3173581"/>
            <a:ext cx="762843" cy="762842"/>
            <a:chOff x="7806948" y="4231442"/>
            <a:chExt cx="1017124" cy="1017122"/>
          </a:xfrm>
        </p:grpSpPr>
        <p:sp>
          <p:nvSpPr>
            <p:cNvPr id="131" name="泪滴形 130"/>
            <p:cNvSpPr/>
            <p:nvPr/>
          </p:nvSpPr>
          <p:spPr>
            <a:xfrm rot="8100000">
              <a:off x="7806948" y="4231442"/>
              <a:ext cx="1017124" cy="1017122"/>
            </a:xfrm>
            <a:prstGeom prst="teardrop">
              <a:avLst>
                <a:gd name="adj" fmla="val 190413"/>
              </a:avLst>
            </a:prstGeom>
            <a:solidFill>
              <a:schemeClr val="bg1">
                <a:lumMod val="95000"/>
              </a:schemeClr>
            </a:solidFill>
            <a:ln w="22225" cap="flat">
              <a:gradFill>
                <a:gsLst>
                  <a:gs pos="0">
                    <a:srgbClr val="FFE141"/>
                  </a:gs>
                  <a:gs pos="0">
                    <a:schemeClr val="bg1"/>
                  </a:gs>
                  <a:gs pos="100000">
                    <a:schemeClr val="bg1">
                      <a:lumMod val="95000"/>
                    </a:schemeClr>
                  </a:gs>
                </a:gsLst>
                <a:lin ang="2700000" scaled="0"/>
              </a:gradFill>
              <a:prstDash val="solid"/>
              <a:miter lim="800000"/>
            </a:ln>
            <a:effectLst>
              <a:outerShdw sx="1000" sy="1000" algn="tl" rotWithShape="0">
                <a:prstClr val="black"/>
              </a:outerShdw>
            </a:effectLst>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sp>
          <p:nvSpPr>
            <p:cNvPr id="132" name="MH_SubTitle_1"/>
            <p:cNvSpPr>
              <a:spLocks noChangeArrowheads="1"/>
            </p:cNvSpPr>
            <p:nvPr>
              <p:custDataLst>
                <p:tags r:id="rId16"/>
              </p:custDataLst>
            </p:nvPr>
          </p:nvSpPr>
          <p:spPr bwMode="auto">
            <a:xfrm>
              <a:off x="7910446" y="4317231"/>
              <a:ext cx="824405" cy="824402"/>
            </a:xfrm>
            <a:prstGeom prst="ellipse">
              <a:avLst/>
            </a:prstGeom>
            <a:solidFill>
              <a:srgbClr val="4CA6C6"/>
            </a:solidFill>
            <a:ln w="28575" cap="flat">
              <a:noFill/>
              <a:prstDash val="solid"/>
              <a:miter lim="800000"/>
            </a:ln>
            <a:effectLst>
              <a:outerShdw sx="1000" sy="1000" algn="ctr" rotWithShape="0">
                <a:prstClr val="black"/>
              </a:outerShdw>
            </a:effectLst>
          </p:spPr>
          <p:txBody>
            <a:bodyPr vert="horz" wrap="square" lIns="68580" tIns="34290" rIns="68580" bIns="34290" numCol="1" anchor="ctr" anchorCtr="1" compatLnSpc="1"/>
            <a:lstStyle/>
            <a:p>
              <a:endParaRPr lang="en-US" altLang="zh-CN" sz="1800">
                <a:solidFill>
                  <a:schemeClr val="tx1">
                    <a:lumMod val="75000"/>
                    <a:lumOff val="25000"/>
                  </a:schemeClr>
                </a:solidFill>
              </a:endParaRPr>
            </a:p>
          </p:txBody>
        </p:sp>
        <p:sp>
          <p:nvSpPr>
            <p:cNvPr id="133" name="Freeform 360"/>
            <p:cNvSpPr>
              <a:spLocks noEditPoints="1"/>
            </p:cNvSpPr>
            <p:nvPr/>
          </p:nvSpPr>
          <p:spPr bwMode="auto">
            <a:xfrm>
              <a:off x="8134833" y="4567538"/>
              <a:ext cx="394324" cy="399194"/>
            </a:xfrm>
            <a:custGeom>
              <a:gdLst>
                <a:gd name="T0" fmla="*/ 50 w 64"/>
                <a:gd name="T1" fmla="*/ 0 h 65"/>
                <a:gd name="T2" fmla="*/ 14 w 64"/>
                <a:gd name="T3" fmla="*/ 0 h 65"/>
                <a:gd name="T4" fmla="*/ 0 w 64"/>
                <a:gd name="T5" fmla="*/ 15 h 65"/>
                <a:gd name="T6" fmla="*/ 0 w 64"/>
                <a:gd name="T7" fmla="*/ 30 h 65"/>
                <a:gd name="T8" fmla="*/ 9 w 64"/>
                <a:gd name="T9" fmla="*/ 45 h 65"/>
                <a:gd name="T10" fmla="*/ 2 w 64"/>
                <a:gd name="T11" fmla="*/ 65 h 65"/>
                <a:gd name="T12" fmla="*/ 35 w 64"/>
                <a:gd name="T13" fmla="*/ 46 h 65"/>
                <a:gd name="T14" fmla="*/ 50 w 64"/>
                <a:gd name="T15" fmla="*/ 46 h 65"/>
                <a:gd name="T16" fmla="*/ 64 w 64"/>
                <a:gd name="T17" fmla="*/ 30 h 65"/>
                <a:gd name="T18" fmla="*/ 64 w 64"/>
                <a:gd name="T19" fmla="*/ 15 h 65"/>
                <a:gd name="T20" fmla="*/ 50 w 64"/>
                <a:gd name="T21" fmla="*/ 0 h 65"/>
                <a:gd name="T22" fmla="*/ 48 w 64"/>
                <a:gd name="T23" fmla="*/ 34 h 65"/>
                <a:gd name="T24" fmla="*/ 14 w 64"/>
                <a:gd name="T25" fmla="*/ 34 h 65"/>
                <a:gd name="T26" fmla="*/ 12 w 64"/>
                <a:gd name="T27" fmla="*/ 31 h 65"/>
                <a:gd name="T28" fmla="*/ 14 w 64"/>
                <a:gd name="T29" fmla="*/ 28 h 65"/>
                <a:gd name="T30" fmla="*/ 48 w 64"/>
                <a:gd name="T31" fmla="*/ 28 h 65"/>
                <a:gd name="T32" fmla="*/ 50 w 64"/>
                <a:gd name="T33" fmla="*/ 31 h 65"/>
                <a:gd name="T34" fmla="*/ 48 w 64"/>
                <a:gd name="T35" fmla="*/ 34 h 65"/>
                <a:gd name="T36" fmla="*/ 53 w 64"/>
                <a:gd name="T37" fmla="*/ 25 h 65"/>
                <a:gd name="T38" fmla="*/ 14 w 64"/>
                <a:gd name="T39" fmla="*/ 25 h 65"/>
                <a:gd name="T40" fmla="*/ 12 w 64"/>
                <a:gd name="T41" fmla="*/ 22 h 65"/>
                <a:gd name="T42" fmla="*/ 14 w 64"/>
                <a:gd name="T43" fmla="*/ 20 h 65"/>
                <a:gd name="T44" fmla="*/ 53 w 64"/>
                <a:gd name="T45" fmla="*/ 20 h 65"/>
                <a:gd name="T46" fmla="*/ 55 w 64"/>
                <a:gd name="T47" fmla="*/ 22 h 65"/>
                <a:gd name="T48" fmla="*/ 53 w 64"/>
                <a:gd name="T49" fmla="*/ 25 h 65"/>
                <a:gd name="T50" fmla="*/ 53 w 64"/>
                <a:gd name="T51" fmla="*/ 17 h 65"/>
                <a:gd name="T52" fmla="*/ 14 w 64"/>
                <a:gd name="T53" fmla="*/ 17 h 65"/>
                <a:gd name="T54" fmla="*/ 12 w 64"/>
                <a:gd name="T55" fmla="*/ 14 h 65"/>
                <a:gd name="T56" fmla="*/ 14 w 64"/>
                <a:gd name="T57" fmla="*/ 11 h 65"/>
                <a:gd name="T58" fmla="*/ 53 w 64"/>
                <a:gd name="T59" fmla="*/ 11 h 65"/>
                <a:gd name="T60" fmla="*/ 55 w 64"/>
                <a:gd name="T61" fmla="*/ 14 h 65"/>
                <a:gd name="T62" fmla="*/ 53 w 64"/>
                <a:gd name="T63" fmla="*/ 17 h 6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65">
                  <a:moveTo>
                    <a:pt x="50" y="0"/>
                  </a:moveTo>
                  <a:cubicBezTo>
                    <a:pt x="14" y="0"/>
                    <a:pt x="14" y="0"/>
                    <a:pt x="14" y="0"/>
                  </a:cubicBezTo>
                  <a:cubicBezTo>
                    <a:pt x="6" y="0"/>
                    <a:pt x="0" y="7"/>
                    <a:pt x="0" y="15"/>
                  </a:cubicBezTo>
                  <a:cubicBezTo>
                    <a:pt x="0" y="30"/>
                    <a:pt x="0" y="30"/>
                    <a:pt x="0" y="30"/>
                  </a:cubicBezTo>
                  <a:cubicBezTo>
                    <a:pt x="0" y="37"/>
                    <a:pt x="3" y="42"/>
                    <a:pt x="9" y="45"/>
                  </a:cubicBezTo>
                  <a:cubicBezTo>
                    <a:pt x="4" y="58"/>
                    <a:pt x="2" y="65"/>
                    <a:pt x="2" y="65"/>
                  </a:cubicBezTo>
                  <a:cubicBezTo>
                    <a:pt x="35" y="46"/>
                    <a:pt x="35" y="46"/>
                    <a:pt x="35" y="46"/>
                  </a:cubicBezTo>
                  <a:cubicBezTo>
                    <a:pt x="50" y="46"/>
                    <a:pt x="50" y="46"/>
                    <a:pt x="50" y="46"/>
                  </a:cubicBezTo>
                  <a:cubicBezTo>
                    <a:pt x="58" y="46"/>
                    <a:pt x="64" y="39"/>
                    <a:pt x="64" y="30"/>
                  </a:cubicBezTo>
                  <a:cubicBezTo>
                    <a:pt x="64" y="15"/>
                    <a:pt x="64" y="15"/>
                    <a:pt x="64" y="15"/>
                  </a:cubicBezTo>
                  <a:cubicBezTo>
                    <a:pt x="64" y="7"/>
                    <a:pt x="58" y="0"/>
                    <a:pt x="50" y="0"/>
                  </a:cubicBezTo>
                  <a:close/>
                  <a:moveTo>
                    <a:pt x="48" y="34"/>
                  </a:moveTo>
                  <a:cubicBezTo>
                    <a:pt x="14" y="34"/>
                    <a:pt x="14" y="34"/>
                    <a:pt x="14" y="34"/>
                  </a:cubicBezTo>
                  <a:cubicBezTo>
                    <a:pt x="13" y="34"/>
                    <a:pt x="12" y="32"/>
                    <a:pt x="12" y="31"/>
                  </a:cubicBezTo>
                  <a:cubicBezTo>
                    <a:pt x="12" y="30"/>
                    <a:pt x="13" y="28"/>
                    <a:pt x="14" y="28"/>
                  </a:cubicBezTo>
                  <a:cubicBezTo>
                    <a:pt x="48" y="28"/>
                    <a:pt x="48" y="28"/>
                    <a:pt x="48" y="28"/>
                  </a:cubicBezTo>
                  <a:cubicBezTo>
                    <a:pt x="49" y="28"/>
                    <a:pt x="50" y="30"/>
                    <a:pt x="50" y="31"/>
                  </a:cubicBezTo>
                  <a:cubicBezTo>
                    <a:pt x="50" y="32"/>
                    <a:pt x="49" y="34"/>
                    <a:pt x="48" y="34"/>
                  </a:cubicBezTo>
                  <a:close/>
                  <a:moveTo>
                    <a:pt x="53" y="25"/>
                  </a:moveTo>
                  <a:cubicBezTo>
                    <a:pt x="14" y="25"/>
                    <a:pt x="14" y="25"/>
                    <a:pt x="14" y="25"/>
                  </a:cubicBezTo>
                  <a:cubicBezTo>
                    <a:pt x="13" y="25"/>
                    <a:pt x="12" y="24"/>
                    <a:pt x="12" y="22"/>
                  </a:cubicBezTo>
                  <a:cubicBezTo>
                    <a:pt x="12" y="21"/>
                    <a:pt x="13" y="20"/>
                    <a:pt x="14" y="20"/>
                  </a:cubicBezTo>
                  <a:cubicBezTo>
                    <a:pt x="53" y="20"/>
                    <a:pt x="53" y="20"/>
                    <a:pt x="53" y="20"/>
                  </a:cubicBezTo>
                  <a:cubicBezTo>
                    <a:pt x="54" y="20"/>
                    <a:pt x="55" y="21"/>
                    <a:pt x="55" y="22"/>
                  </a:cubicBezTo>
                  <a:cubicBezTo>
                    <a:pt x="55" y="24"/>
                    <a:pt x="54" y="25"/>
                    <a:pt x="53" y="25"/>
                  </a:cubicBezTo>
                  <a:close/>
                  <a:moveTo>
                    <a:pt x="53" y="17"/>
                  </a:moveTo>
                  <a:cubicBezTo>
                    <a:pt x="14" y="17"/>
                    <a:pt x="14" y="17"/>
                    <a:pt x="14" y="17"/>
                  </a:cubicBezTo>
                  <a:cubicBezTo>
                    <a:pt x="13" y="17"/>
                    <a:pt x="12" y="15"/>
                    <a:pt x="12" y="14"/>
                  </a:cubicBezTo>
                  <a:cubicBezTo>
                    <a:pt x="12" y="13"/>
                    <a:pt x="13" y="11"/>
                    <a:pt x="14" y="11"/>
                  </a:cubicBezTo>
                  <a:cubicBezTo>
                    <a:pt x="53" y="11"/>
                    <a:pt x="53" y="11"/>
                    <a:pt x="53" y="11"/>
                  </a:cubicBezTo>
                  <a:cubicBezTo>
                    <a:pt x="54" y="11"/>
                    <a:pt x="55" y="13"/>
                    <a:pt x="55" y="14"/>
                  </a:cubicBezTo>
                  <a:cubicBezTo>
                    <a:pt x="55" y="15"/>
                    <a:pt x="54" y="17"/>
                    <a:pt x="53" y="17"/>
                  </a:cubicBezTo>
                  <a:close/>
                </a:path>
              </a:pathLst>
            </a:custGeom>
            <a:solidFill>
              <a:schemeClr val="bg1"/>
            </a:solidFill>
            <a:ln>
              <a:noFill/>
            </a:ln>
          </p:spPr>
          <p:txBody>
            <a:bodyPr vert="horz" wrap="square" lIns="68580" tIns="34290" rIns="68580" bIns="34290" numCol="1" anchor="t" anchorCtr="0" compatLnSpc="1"/>
            <a:lstStyle/>
            <a:p>
              <a:endParaRPr lang="zh-CN" altLang="en-US" sz="1015">
                <a:solidFill>
                  <a:schemeClr val="tx1">
                    <a:lumMod val="75000"/>
                    <a:lumOff val="25000"/>
                  </a:schemeClr>
                </a:solidFill>
              </a:endParaRPr>
            </a:p>
          </p:txBody>
        </p:sp>
      </p:grpSp>
    </p:spTree>
  </p:cSld>
  <p:clrMapOvr>
    <a:masterClrMapping/>
  </p:clrMapOvr>
  <mc:AlternateContent>
    <mc:Choice xmlns:p15="http://schemas.microsoft.com/office/powerpoint/2012/main" Requires="p15">
      <p:transition spd="slow" advTm="0" p14:dur="125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nodeType="afterGroup">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 calcmode="lin" valueType="num">
                                      <p:cBhvr>
                                        <p:cTn id="1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
                                        </p:tgtEl>
                                      </p:cBhvr>
                                    </p:animEffect>
                                  </p:childTnLst>
                                </p:cTn>
                              </p:par>
                            </p:childTnLst>
                          </p:cTn>
                        </p:par>
                        <p:par>
                          <p:cTn id="22" fill="hold" nodeType="afterGroup">
                            <p:stCondLst>
                              <p:cond delay="10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2000"/>
                            </p:stCondLst>
                            <p:childTnLst>
                              <p:par>
                                <p:cTn id="29" presetID="2" presetClass="entr" presetSubtype="1" accel="53300" fill="hold" nodeType="after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1500" fill="hold"/>
                                        <p:tgtEl>
                                          <p:spTgt spid="104"/>
                                        </p:tgtEl>
                                        <p:attrNameLst>
                                          <p:attrName>ppt_x</p:attrName>
                                        </p:attrNameLst>
                                      </p:cBhvr>
                                      <p:tavLst>
                                        <p:tav tm="0">
                                          <p:val>
                                            <p:strVal val="#ppt_x"/>
                                          </p:val>
                                        </p:tav>
                                        <p:tav tm="100000">
                                          <p:val>
                                            <p:strVal val="#ppt_x"/>
                                          </p:val>
                                        </p:tav>
                                      </p:tavLst>
                                    </p:anim>
                                    <p:anim calcmode="lin" valueType="num">
                                      <p:cBhvr additive="base">
                                        <p:cTn id="32" dur="1500" fill="hold"/>
                                        <p:tgtEl>
                                          <p:spTgt spid="104"/>
                                        </p:tgtEl>
                                        <p:attrNameLst>
                                          <p:attrName>ppt_y</p:attrName>
                                        </p:attrNameLst>
                                      </p:cBhvr>
                                      <p:tavLst>
                                        <p:tav tm="0">
                                          <p:val>
                                            <p:strVal val="0-#ppt_h/2"/>
                                          </p:val>
                                        </p:tav>
                                        <p:tav tm="100000">
                                          <p:val>
                                            <p:strVal val="#ppt_y"/>
                                          </p:val>
                                        </p:tav>
                                      </p:tavLst>
                                    </p:anim>
                                  </p:childTnLst>
                                </p:cTn>
                              </p:par>
                              <p:par>
                                <p:cTn id="33" presetID="22" presetClass="entr" presetSubtype="2" fill="hold" nodeType="withEffect">
                                  <p:stCondLst>
                                    <p:cond delay="400"/>
                                  </p:stCondLst>
                                  <p:childTnLst>
                                    <p:set>
                                      <p:cBhvr>
                                        <p:cTn id="34" dur="1" fill="hold">
                                          <p:stCondLst>
                                            <p:cond delay="0"/>
                                          </p:stCondLst>
                                        </p:cTn>
                                        <p:tgtEl>
                                          <p:spTgt spid="84"/>
                                        </p:tgtEl>
                                        <p:attrNameLst>
                                          <p:attrName>style.visibility</p:attrName>
                                        </p:attrNameLst>
                                      </p:cBhvr>
                                      <p:to>
                                        <p:strVal val="visible"/>
                                      </p:to>
                                    </p:set>
                                    <p:animEffect transition="in" filter="wipe(right)">
                                      <p:cBhvr>
                                        <p:cTn id="35" dur="500"/>
                                        <p:tgtEl>
                                          <p:spTgt spid="84"/>
                                        </p:tgtEl>
                                      </p:cBhvr>
                                    </p:animEffect>
                                  </p:childTnLst>
                                </p:cTn>
                              </p:par>
                              <p:par>
                                <p:cTn id="36" presetID="2" presetClass="entr" presetSubtype="1" accel="53300" fill="hold" nodeType="withEffect">
                                  <p:stCondLst>
                                    <p:cond delay="100"/>
                                  </p:stCondLst>
                                  <p:childTnLst>
                                    <p:set>
                                      <p:cBhvr>
                                        <p:cTn id="37" dur="1" fill="hold">
                                          <p:stCondLst>
                                            <p:cond delay="0"/>
                                          </p:stCondLst>
                                        </p:cTn>
                                        <p:tgtEl>
                                          <p:spTgt spid="108"/>
                                        </p:tgtEl>
                                        <p:attrNameLst>
                                          <p:attrName>style.visibility</p:attrName>
                                        </p:attrNameLst>
                                      </p:cBhvr>
                                      <p:to>
                                        <p:strVal val="visible"/>
                                      </p:to>
                                    </p:set>
                                    <p:anim calcmode="lin" valueType="num">
                                      <p:cBhvr additive="base">
                                        <p:cTn id="38" dur="1500" fill="hold"/>
                                        <p:tgtEl>
                                          <p:spTgt spid="108"/>
                                        </p:tgtEl>
                                        <p:attrNameLst>
                                          <p:attrName>ppt_x</p:attrName>
                                        </p:attrNameLst>
                                      </p:cBhvr>
                                      <p:tavLst>
                                        <p:tav tm="0">
                                          <p:val>
                                            <p:strVal val="#ppt_x"/>
                                          </p:val>
                                        </p:tav>
                                        <p:tav tm="100000">
                                          <p:val>
                                            <p:strVal val="#ppt_x"/>
                                          </p:val>
                                        </p:tav>
                                      </p:tavLst>
                                    </p:anim>
                                    <p:anim calcmode="lin" valueType="num">
                                      <p:cBhvr additive="base">
                                        <p:cTn id="39" dur="1500" fill="hold"/>
                                        <p:tgtEl>
                                          <p:spTgt spid="108"/>
                                        </p:tgtEl>
                                        <p:attrNameLst>
                                          <p:attrName>ppt_y</p:attrName>
                                        </p:attrNameLst>
                                      </p:cBhvr>
                                      <p:tavLst>
                                        <p:tav tm="0">
                                          <p:val>
                                            <p:strVal val="0-#ppt_h/2"/>
                                          </p:val>
                                        </p:tav>
                                        <p:tav tm="100000">
                                          <p:val>
                                            <p:strVal val="#ppt_y"/>
                                          </p:val>
                                        </p:tav>
                                      </p:tavLst>
                                    </p:anim>
                                  </p:childTnLst>
                                </p:cTn>
                              </p:par>
                              <p:par>
                                <p:cTn id="40" presetID="22" presetClass="entr" presetSubtype="2" fill="hold" nodeType="withEffect">
                                  <p:stCondLst>
                                    <p:cond delay="700"/>
                                  </p:stCondLst>
                                  <p:childTnLst>
                                    <p:set>
                                      <p:cBhvr>
                                        <p:cTn id="41" dur="1" fill="hold">
                                          <p:stCondLst>
                                            <p:cond delay="0"/>
                                          </p:stCondLst>
                                        </p:cTn>
                                        <p:tgtEl>
                                          <p:spTgt spid="79"/>
                                        </p:tgtEl>
                                        <p:attrNameLst>
                                          <p:attrName>style.visibility</p:attrName>
                                        </p:attrNameLst>
                                      </p:cBhvr>
                                      <p:to>
                                        <p:strVal val="visible"/>
                                      </p:to>
                                    </p:set>
                                    <p:animEffect transition="in" filter="wipe(right)">
                                      <p:cBhvr>
                                        <p:cTn id="42" dur="500"/>
                                        <p:tgtEl>
                                          <p:spTgt spid="79"/>
                                        </p:tgtEl>
                                      </p:cBhvr>
                                    </p:animEffect>
                                  </p:childTnLst>
                                </p:cTn>
                              </p:par>
                              <p:par>
                                <p:cTn id="43" presetID="2" presetClass="entr" presetSubtype="1" accel="53300" fill="hold" nodeType="withEffect">
                                  <p:stCondLst>
                                    <p:cond delay="200"/>
                                  </p:stCondLst>
                                  <p:childTnLst>
                                    <p:set>
                                      <p:cBhvr>
                                        <p:cTn id="44" dur="1" fill="hold">
                                          <p:stCondLst>
                                            <p:cond delay="0"/>
                                          </p:stCondLst>
                                        </p:cTn>
                                        <p:tgtEl>
                                          <p:spTgt spid="115"/>
                                        </p:tgtEl>
                                        <p:attrNameLst>
                                          <p:attrName>style.visibility</p:attrName>
                                        </p:attrNameLst>
                                      </p:cBhvr>
                                      <p:to>
                                        <p:strVal val="visible"/>
                                      </p:to>
                                    </p:set>
                                    <p:anim calcmode="lin" valueType="num">
                                      <p:cBhvr additive="base">
                                        <p:cTn id="45" dur="1500" fill="hold"/>
                                        <p:tgtEl>
                                          <p:spTgt spid="115"/>
                                        </p:tgtEl>
                                        <p:attrNameLst>
                                          <p:attrName>ppt_x</p:attrName>
                                        </p:attrNameLst>
                                      </p:cBhvr>
                                      <p:tavLst>
                                        <p:tav tm="0">
                                          <p:val>
                                            <p:strVal val="#ppt_x"/>
                                          </p:val>
                                        </p:tav>
                                        <p:tav tm="100000">
                                          <p:val>
                                            <p:strVal val="#ppt_x"/>
                                          </p:val>
                                        </p:tav>
                                      </p:tavLst>
                                    </p:anim>
                                    <p:anim calcmode="lin" valueType="num">
                                      <p:cBhvr additive="base">
                                        <p:cTn id="46" dur="1500" fill="hold"/>
                                        <p:tgtEl>
                                          <p:spTgt spid="115"/>
                                        </p:tgtEl>
                                        <p:attrNameLst>
                                          <p:attrName>ppt_y</p:attrName>
                                        </p:attrNameLst>
                                      </p:cBhvr>
                                      <p:tavLst>
                                        <p:tav tm="0">
                                          <p:val>
                                            <p:strVal val="0-#ppt_h/2"/>
                                          </p:val>
                                        </p:tav>
                                        <p:tav tm="100000">
                                          <p:val>
                                            <p:strVal val="#ppt_y"/>
                                          </p:val>
                                        </p:tav>
                                      </p:tavLst>
                                    </p:anim>
                                  </p:childTnLst>
                                </p:cTn>
                              </p:par>
                              <p:par>
                                <p:cTn id="47" presetID="22" presetClass="entr" presetSubtype="8" fill="hold" nodeType="withEffect">
                                  <p:stCondLst>
                                    <p:cond delay="800"/>
                                  </p:stCondLst>
                                  <p:childTnLst>
                                    <p:set>
                                      <p:cBhvr>
                                        <p:cTn id="48" dur="1" fill="hold">
                                          <p:stCondLst>
                                            <p:cond delay="0"/>
                                          </p:stCondLst>
                                        </p:cTn>
                                        <p:tgtEl>
                                          <p:spTgt spid="89"/>
                                        </p:tgtEl>
                                        <p:attrNameLst>
                                          <p:attrName>style.visibility</p:attrName>
                                        </p:attrNameLst>
                                      </p:cBhvr>
                                      <p:to>
                                        <p:strVal val="visible"/>
                                      </p:to>
                                    </p:set>
                                    <p:animEffect transition="in" filter="wipe(left)">
                                      <p:cBhvr>
                                        <p:cTn id="49" dur="500"/>
                                        <p:tgtEl>
                                          <p:spTgt spid="89"/>
                                        </p:tgtEl>
                                      </p:cBhvr>
                                    </p:animEffect>
                                  </p:childTnLst>
                                </p:cTn>
                              </p:par>
                              <p:par>
                                <p:cTn id="50" presetID="2" presetClass="entr" presetSubtype="1" accel="53300" fill="hold" nodeType="withEffect">
                                  <p:stCondLst>
                                    <p:cond delay="300"/>
                                  </p:stCondLst>
                                  <p:childTnLst>
                                    <p:set>
                                      <p:cBhvr>
                                        <p:cTn id="51" dur="1" fill="hold">
                                          <p:stCondLst>
                                            <p:cond delay="0"/>
                                          </p:stCondLst>
                                        </p:cTn>
                                        <p:tgtEl>
                                          <p:spTgt spid="126"/>
                                        </p:tgtEl>
                                        <p:attrNameLst>
                                          <p:attrName>style.visibility</p:attrName>
                                        </p:attrNameLst>
                                      </p:cBhvr>
                                      <p:to>
                                        <p:strVal val="visible"/>
                                      </p:to>
                                    </p:set>
                                    <p:anim calcmode="lin" valueType="num">
                                      <p:cBhvr additive="base">
                                        <p:cTn id="52" dur="1500" fill="hold"/>
                                        <p:tgtEl>
                                          <p:spTgt spid="126"/>
                                        </p:tgtEl>
                                        <p:attrNameLst>
                                          <p:attrName>ppt_x</p:attrName>
                                        </p:attrNameLst>
                                      </p:cBhvr>
                                      <p:tavLst>
                                        <p:tav tm="0">
                                          <p:val>
                                            <p:strVal val="#ppt_x"/>
                                          </p:val>
                                        </p:tav>
                                        <p:tav tm="100000">
                                          <p:val>
                                            <p:strVal val="#ppt_x"/>
                                          </p:val>
                                        </p:tav>
                                      </p:tavLst>
                                    </p:anim>
                                    <p:anim calcmode="lin" valueType="num">
                                      <p:cBhvr additive="base">
                                        <p:cTn id="53" dur="1500" fill="hold"/>
                                        <p:tgtEl>
                                          <p:spTgt spid="126"/>
                                        </p:tgtEl>
                                        <p:attrNameLst>
                                          <p:attrName>ppt_y</p:attrName>
                                        </p:attrNameLst>
                                      </p:cBhvr>
                                      <p:tavLst>
                                        <p:tav tm="0">
                                          <p:val>
                                            <p:strVal val="0-#ppt_h/2"/>
                                          </p:val>
                                        </p:tav>
                                        <p:tav tm="100000">
                                          <p:val>
                                            <p:strVal val="#ppt_y"/>
                                          </p:val>
                                        </p:tav>
                                      </p:tavLst>
                                    </p:anim>
                                  </p:childTnLst>
                                </p:cTn>
                              </p:par>
                              <p:par>
                                <p:cTn id="54" presetID="22" presetClass="entr" presetSubtype="8" fill="hold" nodeType="withEffect">
                                  <p:stCondLst>
                                    <p:cond delay="1000"/>
                                  </p:stCondLst>
                                  <p:childTnLst>
                                    <p:set>
                                      <p:cBhvr>
                                        <p:cTn id="55" dur="1" fill="hold">
                                          <p:stCondLst>
                                            <p:cond delay="0"/>
                                          </p:stCondLst>
                                        </p:cTn>
                                        <p:tgtEl>
                                          <p:spTgt spid="94"/>
                                        </p:tgtEl>
                                        <p:attrNameLst>
                                          <p:attrName>style.visibility</p:attrName>
                                        </p:attrNameLst>
                                      </p:cBhvr>
                                      <p:to>
                                        <p:strVal val="visible"/>
                                      </p:to>
                                    </p:set>
                                    <p:animEffect transition="in" filter="wipe(left)">
                                      <p:cBhvr>
                                        <p:cTn id="56" dur="500"/>
                                        <p:tgtEl>
                                          <p:spTgt spid="94"/>
                                        </p:tgtEl>
                                      </p:cBhvr>
                                    </p:animEffect>
                                  </p:childTnLst>
                                </p:cTn>
                              </p:par>
                              <p:par>
                                <p:cTn id="57" presetID="2" presetClass="entr" presetSubtype="1" accel="53300" fill="hold" nodeType="withEffect">
                                  <p:stCondLst>
                                    <p:cond delay="400"/>
                                  </p:stCondLst>
                                  <p:childTnLst>
                                    <p:set>
                                      <p:cBhvr>
                                        <p:cTn id="58" dur="1" fill="hold">
                                          <p:stCondLst>
                                            <p:cond delay="0"/>
                                          </p:stCondLst>
                                        </p:cTn>
                                        <p:tgtEl>
                                          <p:spTgt spid="130"/>
                                        </p:tgtEl>
                                        <p:attrNameLst>
                                          <p:attrName>style.visibility</p:attrName>
                                        </p:attrNameLst>
                                      </p:cBhvr>
                                      <p:to>
                                        <p:strVal val="visible"/>
                                      </p:to>
                                    </p:set>
                                    <p:anim calcmode="lin" valueType="num">
                                      <p:cBhvr additive="base">
                                        <p:cTn id="59" dur="1500" fill="hold"/>
                                        <p:tgtEl>
                                          <p:spTgt spid="130"/>
                                        </p:tgtEl>
                                        <p:attrNameLst>
                                          <p:attrName>ppt_x</p:attrName>
                                        </p:attrNameLst>
                                      </p:cBhvr>
                                      <p:tavLst>
                                        <p:tav tm="0">
                                          <p:val>
                                            <p:strVal val="#ppt_x"/>
                                          </p:val>
                                        </p:tav>
                                        <p:tav tm="100000">
                                          <p:val>
                                            <p:strVal val="#ppt_x"/>
                                          </p:val>
                                        </p:tav>
                                      </p:tavLst>
                                    </p:anim>
                                    <p:anim calcmode="lin" valueType="num">
                                      <p:cBhvr additive="base">
                                        <p:cTn id="60" dur="1500" fill="hold"/>
                                        <p:tgtEl>
                                          <p:spTgt spid="130"/>
                                        </p:tgtEl>
                                        <p:attrNameLst>
                                          <p:attrName>ppt_y</p:attrName>
                                        </p:attrNameLst>
                                      </p:cBhvr>
                                      <p:tavLst>
                                        <p:tav tm="0">
                                          <p:val>
                                            <p:strVal val="0-#ppt_h/2"/>
                                          </p:val>
                                        </p:tav>
                                        <p:tav tm="100000">
                                          <p:val>
                                            <p:strVal val="#ppt_y"/>
                                          </p:val>
                                        </p:tav>
                                      </p:tavLst>
                                    </p:anim>
                                  </p:childTnLst>
                                </p:cTn>
                              </p:par>
                              <p:par>
                                <p:cTn id="61" presetID="22" presetClass="entr" presetSubtype="8" fill="hold" nodeType="withEffect">
                                  <p:stCondLst>
                                    <p:cond delay="1200"/>
                                  </p:stCondLst>
                                  <p:childTnLst>
                                    <p:set>
                                      <p:cBhvr>
                                        <p:cTn id="62" dur="1" fill="hold">
                                          <p:stCondLst>
                                            <p:cond delay="0"/>
                                          </p:stCondLst>
                                        </p:cTn>
                                        <p:tgtEl>
                                          <p:spTgt spid="99"/>
                                        </p:tgtEl>
                                        <p:attrNameLst>
                                          <p:attrName>style.visibility</p:attrName>
                                        </p:attrNameLst>
                                      </p:cBhvr>
                                      <p:to>
                                        <p:strVal val="visible"/>
                                      </p:to>
                                    </p:set>
                                    <p:animEffect transition="in" filter="wipe(left)">
                                      <p:cBhvr>
                                        <p:cTn id="6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p:cNvCxnSpPr/>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7"/>
          <p:cNvGrpSpPr/>
          <p:nvPr/>
        </p:nvGrpSpPr>
        <p:grpSpPr>
          <a:xfrm>
            <a:off x="323528" y="292895"/>
            <a:ext cx="390372" cy="205979"/>
            <a:chExt cx="1041399" cy="549275"/>
          </a:xfrm>
        </p:grpSpPr>
        <p:sp>
          <p:nvSpPr>
            <p:cNvPr id="6" name="Freeform 16"/>
            <p:cNvSpPr/>
            <p:nvPr/>
          </p:nvSpPr>
          <p:spPr bwMode="auto">
            <a:xfrm>
              <a:off x="0" y="0"/>
              <a:ext cx="361950" cy="549275"/>
            </a:xfrm>
            <a:custGeom>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7"/>
            <p:cNvSpPr/>
            <p:nvPr/>
          </p:nvSpPr>
          <p:spPr bwMode="auto">
            <a:xfrm>
              <a:off x="338137" y="0"/>
              <a:ext cx="360362" cy="549275"/>
            </a:xfrm>
            <a:custGeom>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8"/>
            <p:cNvSpPr/>
            <p:nvPr/>
          </p:nvSpPr>
          <p:spPr bwMode="auto">
            <a:xfrm>
              <a:off x="681037" y="0"/>
              <a:ext cx="360362" cy="549275"/>
            </a:xfrm>
            <a:custGeom>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4CA6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9"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点击输入标题内容</a:t>
            </a:r>
            <a:endParaRPr lang="en-GB"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1220004" y="1947391"/>
            <a:ext cx="6958857" cy="1799366"/>
            <a:chOff x="1260022" y="2163164"/>
            <a:chExt cx="6960165" cy="1748634"/>
          </a:xfrm>
          <a:noFill/>
          <a:effectLst>
            <a:outerShdw blurRad="76200" dist="38100" dir="5400000" algn="t" rotWithShape="0">
              <a:prstClr val="black">
                <a:alpha val="28000"/>
              </a:prstClr>
            </a:outerShdw>
          </a:effectLst>
        </p:grpSpPr>
        <p:sp>
          <p:nvSpPr>
            <p:cNvPr id="11" name="Arc 54"/>
            <p:cNvSpPr/>
            <p:nvPr/>
          </p:nvSpPr>
          <p:spPr bwMode="auto">
            <a:xfrm>
              <a:off x="4740104"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微软雅黑" panose="020b0503020204020204" pitchFamily="34" charset="-122"/>
                <a:ea typeface="微软雅黑" panose="020b0503020204020204" pitchFamily="34" charset="-122"/>
              </a:endParaRPr>
            </a:p>
          </p:txBody>
        </p:sp>
        <p:sp>
          <p:nvSpPr>
            <p:cNvPr id="12" name="Arc 42"/>
            <p:cNvSpPr/>
            <p:nvPr/>
          </p:nvSpPr>
          <p:spPr bwMode="auto">
            <a:xfrm>
              <a:off x="1260022"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微软雅黑" panose="020b0503020204020204" pitchFamily="34" charset="-122"/>
                <a:ea typeface="微软雅黑" panose="020b0503020204020204" pitchFamily="34" charset="-122"/>
              </a:endParaRPr>
            </a:p>
          </p:txBody>
        </p:sp>
        <p:sp>
          <p:nvSpPr>
            <p:cNvPr id="13" name="Arc 40"/>
            <p:cNvSpPr/>
            <p:nvPr/>
          </p:nvSpPr>
          <p:spPr bwMode="auto">
            <a:xfrm rot="10800000">
              <a:off x="3000064"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微软雅黑" panose="020b0503020204020204" pitchFamily="34" charset="-122"/>
                <a:ea typeface="微软雅黑" panose="020b0503020204020204" pitchFamily="34" charset="-122"/>
              </a:endParaRPr>
            </a:p>
          </p:txBody>
        </p:sp>
        <p:sp>
          <p:nvSpPr>
            <p:cNvPr id="14" name="Arc 52"/>
            <p:cNvSpPr/>
            <p:nvPr/>
          </p:nvSpPr>
          <p:spPr bwMode="auto">
            <a:xfrm rot="10800000">
              <a:off x="6480146"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1268132" y="1347361"/>
            <a:ext cx="1669225" cy="811434"/>
            <a:chOff x="6084168" y="1274556"/>
            <a:chExt cx="1669538" cy="788557"/>
          </a:xfrm>
        </p:grpSpPr>
        <p:sp>
          <p:nvSpPr>
            <p:cNvPr id="16" name="TextBox 43"/>
            <p:cNvSpPr txBox="1"/>
            <p:nvPr/>
          </p:nvSpPr>
          <p:spPr>
            <a:xfrm>
              <a:off x="6084168" y="1514664"/>
              <a:ext cx="1669538" cy="548449"/>
            </a:xfrm>
            <a:prstGeom prst="rect">
              <a:avLst/>
            </a:prstGeom>
            <a:noFill/>
          </p:spPr>
          <p:txBody>
            <a:bodyPr wrap="square" lIns="68557" tIns="34278" rIns="68557" bIns="34278" rtlCol="0">
              <a:spAutoFit/>
            </a:bodyPr>
            <a:lstStyle/>
            <a:p>
              <a:pPr>
                <a:lnSpc>
                  <a:spcPct val="130000"/>
                </a:lnSpc>
              </a:pPr>
              <a:r>
                <a:rPr lang="zh-CN" altLang="en-US" sz="825">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您的内容打在这里，或者通过您的内容打在这里，或者您的内容打在这里，</a:t>
              </a:r>
              <a:endParaRPr lang="zh-CN" altLang="en-US" sz="8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TextBox 44"/>
            <p:cNvSpPr txBox="1"/>
            <p:nvPr/>
          </p:nvSpPr>
          <p:spPr>
            <a:xfrm>
              <a:off x="6532344" y="1274556"/>
              <a:ext cx="1008112" cy="269189"/>
            </a:xfrm>
            <a:prstGeom prst="rect">
              <a:avLst/>
            </a:prstGeom>
            <a:noFill/>
          </p:spPr>
          <p:txBody>
            <a:bodyPr wrap="square" lIns="68557" tIns="0" rIns="68557" bIns="0" rtlCol="0" anchor="t">
              <a:spAutoFit/>
            </a:bodyPr>
            <a:lstStyle/>
            <a:p>
              <a:pPr>
                <a:lnSpc>
                  <a:spcPct val="15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添加标题</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p:txBody>
        </p:sp>
      </p:grpSp>
      <p:grpSp>
        <p:nvGrpSpPr>
          <p:cNvPr id="18" name="组合 17"/>
          <p:cNvGrpSpPr/>
          <p:nvPr/>
        </p:nvGrpSpPr>
        <p:grpSpPr>
          <a:xfrm>
            <a:off x="3015883" y="3732749"/>
            <a:ext cx="1669225" cy="811434"/>
            <a:chOff x="6084168" y="1274556"/>
            <a:chExt cx="1669538" cy="788558"/>
          </a:xfrm>
        </p:grpSpPr>
        <p:sp>
          <p:nvSpPr>
            <p:cNvPr id="19" name="TextBox 46"/>
            <p:cNvSpPr txBox="1"/>
            <p:nvPr/>
          </p:nvSpPr>
          <p:spPr>
            <a:xfrm>
              <a:off x="6084168" y="1514664"/>
              <a:ext cx="1669538" cy="548450"/>
            </a:xfrm>
            <a:prstGeom prst="rect">
              <a:avLst/>
            </a:prstGeom>
            <a:noFill/>
          </p:spPr>
          <p:txBody>
            <a:bodyPr wrap="square" lIns="68557" tIns="34278" rIns="68557" bIns="34278" rtlCol="0">
              <a:spAutoFit/>
            </a:bodyPr>
            <a:lstStyle/>
            <a:p>
              <a:pPr>
                <a:lnSpc>
                  <a:spcPct val="130000"/>
                </a:lnSpc>
              </a:pPr>
              <a:r>
                <a:rPr lang="zh-CN" altLang="en-US" sz="825">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您的内容打在这里，或者通过您的内容打在这里，或者您的内容打在这里，</a:t>
              </a:r>
              <a:endParaRPr lang="zh-CN" altLang="en-US" sz="8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TextBox 47"/>
            <p:cNvSpPr txBox="1"/>
            <p:nvPr/>
          </p:nvSpPr>
          <p:spPr>
            <a:xfrm>
              <a:off x="6532344" y="1274556"/>
              <a:ext cx="1008112" cy="269190"/>
            </a:xfrm>
            <a:prstGeom prst="rect">
              <a:avLst/>
            </a:prstGeom>
            <a:noFill/>
          </p:spPr>
          <p:txBody>
            <a:bodyPr wrap="square" lIns="68557" tIns="0" rIns="68557" bIns="0" rtlCol="0" anchor="t">
              <a:spAutoFit/>
            </a:bodyPr>
            <a:lstStyle/>
            <a:p>
              <a:pPr>
                <a:lnSpc>
                  <a:spcPct val="15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添加标题</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p:txBody>
        </p:sp>
      </p:grpSp>
      <p:grpSp>
        <p:nvGrpSpPr>
          <p:cNvPr id="21" name="组合 20"/>
          <p:cNvGrpSpPr/>
          <p:nvPr/>
        </p:nvGrpSpPr>
        <p:grpSpPr>
          <a:xfrm>
            <a:off x="4699430" y="1347360"/>
            <a:ext cx="1669225" cy="811434"/>
            <a:chOff x="6084168" y="1274556"/>
            <a:chExt cx="1669538" cy="788558"/>
          </a:xfrm>
        </p:grpSpPr>
        <p:sp>
          <p:nvSpPr>
            <p:cNvPr id="22" name="TextBox 49"/>
            <p:cNvSpPr txBox="1"/>
            <p:nvPr/>
          </p:nvSpPr>
          <p:spPr>
            <a:xfrm>
              <a:off x="6084168" y="1514664"/>
              <a:ext cx="1669538" cy="548450"/>
            </a:xfrm>
            <a:prstGeom prst="rect">
              <a:avLst/>
            </a:prstGeom>
            <a:noFill/>
          </p:spPr>
          <p:txBody>
            <a:bodyPr wrap="square" lIns="68557" tIns="34278" rIns="68557" bIns="34278" rtlCol="0">
              <a:spAutoFit/>
            </a:bodyPr>
            <a:lstStyle/>
            <a:p>
              <a:pPr>
                <a:lnSpc>
                  <a:spcPct val="130000"/>
                </a:lnSpc>
              </a:pPr>
              <a:r>
                <a:rPr lang="zh-CN" altLang="en-US" sz="825">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您的内容打在这里，或者通过您的内容打在这里，或者您的内容打在这里，</a:t>
              </a:r>
              <a:endParaRPr lang="zh-CN" altLang="en-US" sz="8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Box 50"/>
            <p:cNvSpPr txBox="1"/>
            <p:nvPr/>
          </p:nvSpPr>
          <p:spPr>
            <a:xfrm>
              <a:off x="6532344" y="1274556"/>
              <a:ext cx="1008112" cy="269190"/>
            </a:xfrm>
            <a:prstGeom prst="rect">
              <a:avLst/>
            </a:prstGeom>
            <a:noFill/>
          </p:spPr>
          <p:txBody>
            <a:bodyPr wrap="square" lIns="68557" tIns="0" rIns="68557" bIns="0" rtlCol="0" anchor="t">
              <a:spAutoFit/>
            </a:bodyPr>
            <a:lstStyle/>
            <a:p>
              <a:pPr>
                <a:lnSpc>
                  <a:spcPct val="15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添加标题</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p:txBody>
        </p:sp>
      </p:grpSp>
      <p:grpSp>
        <p:nvGrpSpPr>
          <p:cNvPr id="24" name="组合 23"/>
          <p:cNvGrpSpPr/>
          <p:nvPr/>
        </p:nvGrpSpPr>
        <p:grpSpPr>
          <a:xfrm>
            <a:off x="6512482" y="3732749"/>
            <a:ext cx="1669225" cy="811434"/>
            <a:chOff x="6084168" y="1274556"/>
            <a:chExt cx="1669538" cy="788557"/>
          </a:xfrm>
        </p:grpSpPr>
        <p:sp>
          <p:nvSpPr>
            <p:cNvPr id="25" name="TextBox 52"/>
            <p:cNvSpPr txBox="1"/>
            <p:nvPr/>
          </p:nvSpPr>
          <p:spPr>
            <a:xfrm>
              <a:off x="6084168" y="1514664"/>
              <a:ext cx="1669538" cy="548449"/>
            </a:xfrm>
            <a:prstGeom prst="rect">
              <a:avLst/>
            </a:prstGeom>
            <a:noFill/>
          </p:spPr>
          <p:txBody>
            <a:bodyPr wrap="square" lIns="68557" tIns="34278" rIns="68557" bIns="34278" rtlCol="0">
              <a:spAutoFit/>
            </a:bodyPr>
            <a:lstStyle/>
            <a:p>
              <a:pPr>
                <a:lnSpc>
                  <a:spcPct val="130000"/>
                </a:lnSpc>
              </a:pPr>
              <a:r>
                <a:rPr lang="zh-CN" altLang="en-US" sz="825">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您的内容打在这里，或者通过您的内容打在这里，或者您的内容打在这里，</a:t>
              </a:r>
              <a:endParaRPr lang="zh-CN" altLang="en-US" sz="8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TextBox 53"/>
            <p:cNvSpPr txBox="1"/>
            <p:nvPr/>
          </p:nvSpPr>
          <p:spPr>
            <a:xfrm>
              <a:off x="6532344" y="1274556"/>
              <a:ext cx="1008112" cy="269189"/>
            </a:xfrm>
            <a:prstGeom prst="rect">
              <a:avLst/>
            </a:prstGeom>
            <a:noFill/>
          </p:spPr>
          <p:txBody>
            <a:bodyPr wrap="square" lIns="68557" tIns="0" rIns="68557" bIns="0" rtlCol="0" anchor="t">
              <a:spAutoFit/>
            </a:bodyPr>
            <a:lstStyle/>
            <a:p>
              <a:pPr>
                <a:lnSpc>
                  <a:spcPct val="15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添加标题</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p:txBody>
        </p:sp>
      </p:grpSp>
      <p:grpSp>
        <p:nvGrpSpPr>
          <p:cNvPr id="27" name="组合 26"/>
          <p:cNvGrpSpPr/>
          <p:nvPr/>
        </p:nvGrpSpPr>
        <p:grpSpPr>
          <a:xfrm>
            <a:off x="1517778" y="2248189"/>
            <a:ext cx="1206369" cy="1206613"/>
            <a:chOff x="2201071" y="3406041"/>
            <a:chExt cx="1805286" cy="1805938"/>
          </a:xfrm>
        </p:grpSpPr>
        <p:grpSp>
          <p:nvGrpSpPr>
            <p:cNvPr id="28" name="组合 27"/>
            <p:cNvGrpSpPr/>
            <p:nvPr/>
          </p:nvGrpSpPr>
          <p:grpSpPr>
            <a:xfrm>
              <a:off x="2201071" y="3406041"/>
              <a:ext cx="1805286" cy="1805938"/>
              <a:chOff x="4345444" y="2542859"/>
              <a:chExt cx="1810550" cy="1811205"/>
            </a:xfrm>
          </p:grpSpPr>
          <p:grpSp>
            <p:nvGrpSpPr>
              <p:cNvPr id="30" name="组合 2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2" name="同心圆 3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33" name="椭圆 3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sp>
            <p:nvSpPr>
              <p:cNvPr id="31" name="椭圆 30"/>
              <p:cNvSpPr/>
              <p:nvPr/>
            </p:nvSpPr>
            <p:spPr>
              <a:xfrm>
                <a:off x="4565570" y="2763062"/>
                <a:ext cx="1370298" cy="1370793"/>
              </a:xfrm>
              <a:prstGeom prst="ellipse">
                <a:avLst/>
              </a:prstGeom>
              <a:solidFill>
                <a:srgbClr val="4CA6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sp>
          <p:nvSpPr>
            <p:cNvPr id="29" name="TextBox 56"/>
            <p:cNvSpPr txBox="1"/>
            <p:nvPr/>
          </p:nvSpPr>
          <p:spPr>
            <a:xfrm>
              <a:off x="2694007" y="3876616"/>
              <a:ext cx="1023613" cy="967364"/>
            </a:xfrm>
            <a:prstGeom prst="rect">
              <a:avLst/>
            </a:prstGeom>
            <a:noFill/>
          </p:spPr>
          <p:txBody>
            <a:bodyPr wrap="square" rtlCol="0">
              <a:spAutoFit/>
            </a:bodyPr>
            <a:lstStyle/>
            <a:p>
              <a:r>
                <a:rPr lang="zh-CN" altLang="en-US" b="1">
                  <a:solidFill>
                    <a:schemeClr val="bg1"/>
                  </a:solidFill>
                  <a:latin typeface="微软雅黑" panose="020b0503020204020204" pitchFamily="34" charset="-122"/>
                  <a:ea typeface="微软雅黑" panose="020b0503020204020204" pitchFamily="34" charset="-122"/>
                </a:rPr>
                <a:t>添加</a:t>
              </a:r>
              <a:endParaRPr lang="en-US" altLang="zh-CN" b="1">
                <a:solidFill>
                  <a:schemeClr val="bg1"/>
                </a:solidFill>
                <a:latin typeface="微软雅黑" panose="020b0503020204020204" pitchFamily="34" charset="-122"/>
                <a:ea typeface="微软雅黑" panose="020b0503020204020204" pitchFamily="34" charset="-122"/>
              </a:endParaRPr>
            </a:p>
            <a:p>
              <a:r>
                <a:rPr lang="zh-CN" altLang="en-US" b="1">
                  <a:solidFill>
                    <a:schemeClr val="bg1"/>
                  </a:solidFill>
                  <a:latin typeface="微软雅黑" panose="020b0503020204020204" pitchFamily="34" charset="-122"/>
                  <a:ea typeface="微软雅黑" panose="020b0503020204020204" pitchFamily="34" charset="-122"/>
                </a:rPr>
                <a:t>内容</a:t>
              </a:r>
              <a:endParaRPr lang="zh-CN" altLang="en-US" b="1">
                <a:solidFill>
                  <a:schemeClr val="bg1"/>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4980070" y="2248189"/>
            <a:ext cx="1206369" cy="1206613"/>
            <a:chOff x="7382260" y="3406041"/>
            <a:chExt cx="1805286" cy="1805938"/>
          </a:xfrm>
        </p:grpSpPr>
        <p:grpSp>
          <p:nvGrpSpPr>
            <p:cNvPr id="35" name="组合 34"/>
            <p:cNvGrpSpPr/>
            <p:nvPr/>
          </p:nvGrpSpPr>
          <p:grpSpPr>
            <a:xfrm>
              <a:off x="7382260" y="3406041"/>
              <a:ext cx="1805286" cy="1805938"/>
              <a:chOff x="4345444" y="2542859"/>
              <a:chExt cx="1810550" cy="1811205"/>
            </a:xfrm>
          </p:grpSpPr>
          <p:grpSp>
            <p:nvGrpSpPr>
              <p:cNvPr id="37" name="组合 3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9" name="同心圆 3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40" name="椭圆 3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sp>
            <p:nvSpPr>
              <p:cNvPr id="38" name="椭圆 37"/>
              <p:cNvSpPr/>
              <p:nvPr/>
            </p:nvSpPr>
            <p:spPr>
              <a:xfrm>
                <a:off x="4565570" y="2763062"/>
                <a:ext cx="1370298" cy="1370793"/>
              </a:xfrm>
              <a:prstGeom prst="ellipse">
                <a:avLst/>
              </a:prstGeom>
              <a:solidFill>
                <a:srgbClr val="4CA6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sp>
          <p:nvSpPr>
            <p:cNvPr id="36" name="TextBox 63"/>
            <p:cNvSpPr txBox="1"/>
            <p:nvPr/>
          </p:nvSpPr>
          <p:spPr>
            <a:xfrm>
              <a:off x="7875196" y="3876616"/>
              <a:ext cx="1023613" cy="967364"/>
            </a:xfrm>
            <a:prstGeom prst="rect">
              <a:avLst/>
            </a:prstGeom>
            <a:noFill/>
          </p:spPr>
          <p:txBody>
            <a:bodyPr wrap="square" rtlCol="0">
              <a:spAutoFit/>
            </a:bodyPr>
            <a:lstStyle/>
            <a:p>
              <a:r>
                <a:rPr lang="zh-CN" altLang="en-US" b="1">
                  <a:solidFill>
                    <a:schemeClr val="bg1"/>
                  </a:solidFill>
                  <a:latin typeface="微软雅黑" panose="020b0503020204020204" pitchFamily="34" charset="-122"/>
                  <a:ea typeface="微软雅黑" panose="020b0503020204020204" pitchFamily="34" charset="-122"/>
                </a:rPr>
                <a:t>添加</a:t>
              </a:r>
              <a:endParaRPr lang="en-US" altLang="zh-CN" b="1">
                <a:solidFill>
                  <a:schemeClr val="bg1"/>
                </a:solidFill>
                <a:latin typeface="微软雅黑" panose="020b0503020204020204" pitchFamily="34" charset="-122"/>
                <a:ea typeface="微软雅黑" panose="020b0503020204020204" pitchFamily="34" charset="-122"/>
              </a:endParaRPr>
            </a:p>
            <a:p>
              <a:r>
                <a:rPr lang="zh-CN" altLang="en-US" b="1">
                  <a:solidFill>
                    <a:schemeClr val="bg1"/>
                  </a:solidFill>
                  <a:latin typeface="微软雅黑" panose="020b0503020204020204" pitchFamily="34" charset="-122"/>
                  <a:ea typeface="微软雅黑" panose="020b0503020204020204" pitchFamily="34" charset="-122"/>
                </a:rPr>
                <a:t>内容</a:t>
              </a:r>
              <a:endParaRPr lang="zh-CN" altLang="en-US" b="1">
                <a:solidFill>
                  <a:schemeClr val="bg1"/>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3261904" y="2248189"/>
            <a:ext cx="1206369" cy="1206613"/>
            <a:chOff x="4811090" y="3406041"/>
            <a:chExt cx="1805286" cy="1805938"/>
          </a:xfrm>
        </p:grpSpPr>
        <p:grpSp>
          <p:nvGrpSpPr>
            <p:cNvPr id="42" name="组合 41"/>
            <p:cNvGrpSpPr/>
            <p:nvPr/>
          </p:nvGrpSpPr>
          <p:grpSpPr>
            <a:xfrm>
              <a:off x="4811090" y="3406041"/>
              <a:ext cx="1805286" cy="1805938"/>
              <a:chOff x="4345444" y="2542859"/>
              <a:chExt cx="1810550" cy="1811205"/>
            </a:xfrm>
          </p:grpSpPr>
          <p:grpSp>
            <p:nvGrpSpPr>
              <p:cNvPr id="44" name="组合 4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46" name="同心圆 4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47" name="椭圆 4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sp>
            <p:nvSpPr>
              <p:cNvPr id="45" name="椭圆 44"/>
              <p:cNvSpPr/>
              <p:nvPr/>
            </p:nvSpPr>
            <p:spPr>
              <a:xfrm>
                <a:off x="4565570" y="2763062"/>
                <a:ext cx="1370298" cy="1370793"/>
              </a:xfrm>
              <a:prstGeom prst="ellipse">
                <a:avLst/>
              </a:prstGeom>
              <a:solidFill>
                <a:srgbClr val="4CA6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sp>
          <p:nvSpPr>
            <p:cNvPr id="43" name="TextBox 70"/>
            <p:cNvSpPr txBox="1"/>
            <p:nvPr/>
          </p:nvSpPr>
          <p:spPr>
            <a:xfrm>
              <a:off x="5304026" y="3876616"/>
              <a:ext cx="1023613" cy="967364"/>
            </a:xfrm>
            <a:prstGeom prst="rect">
              <a:avLst/>
            </a:prstGeom>
            <a:noFill/>
          </p:spPr>
          <p:txBody>
            <a:bodyPr wrap="square" rtlCol="0">
              <a:spAutoFit/>
            </a:bodyPr>
            <a:lstStyle/>
            <a:p>
              <a:r>
                <a:rPr lang="zh-CN" altLang="en-US" b="1">
                  <a:solidFill>
                    <a:schemeClr val="bg1"/>
                  </a:solidFill>
                  <a:latin typeface="微软雅黑" panose="020b0503020204020204" pitchFamily="34" charset="-122"/>
                  <a:ea typeface="微软雅黑" panose="020b0503020204020204" pitchFamily="34" charset="-122"/>
                </a:rPr>
                <a:t>添加</a:t>
              </a:r>
              <a:endParaRPr lang="en-US" altLang="zh-CN" b="1">
                <a:solidFill>
                  <a:schemeClr val="bg1"/>
                </a:solidFill>
                <a:latin typeface="微软雅黑" panose="020b0503020204020204" pitchFamily="34" charset="-122"/>
                <a:ea typeface="微软雅黑" panose="020b0503020204020204" pitchFamily="34" charset="-122"/>
              </a:endParaRPr>
            </a:p>
            <a:p>
              <a:r>
                <a:rPr lang="zh-CN" altLang="en-US" b="1">
                  <a:solidFill>
                    <a:schemeClr val="bg1"/>
                  </a:solidFill>
                  <a:latin typeface="微软雅黑" panose="020b0503020204020204" pitchFamily="34" charset="-122"/>
                  <a:ea typeface="微软雅黑" panose="020b0503020204020204" pitchFamily="34" charset="-122"/>
                </a:rPr>
                <a:t>内容</a:t>
              </a:r>
              <a:endParaRPr lang="zh-CN" altLang="en-US" b="1">
                <a:solidFill>
                  <a:schemeClr val="bg1"/>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6705819" y="2248189"/>
            <a:ext cx="1206369" cy="1206613"/>
            <a:chOff x="9964778" y="3406041"/>
            <a:chExt cx="1805286" cy="1805938"/>
          </a:xfrm>
        </p:grpSpPr>
        <p:grpSp>
          <p:nvGrpSpPr>
            <p:cNvPr id="49" name="组合 48"/>
            <p:cNvGrpSpPr/>
            <p:nvPr/>
          </p:nvGrpSpPr>
          <p:grpSpPr>
            <a:xfrm>
              <a:off x="9964778" y="3406041"/>
              <a:ext cx="1805286" cy="1805938"/>
              <a:chOff x="4345444" y="2542859"/>
              <a:chExt cx="1810550" cy="1811205"/>
            </a:xfrm>
          </p:grpSpPr>
          <p:grpSp>
            <p:nvGrpSpPr>
              <p:cNvPr id="51" name="组合 5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53" name="同心圆 5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54" name="椭圆 5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sp>
            <p:nvSpPr>
              <p:cNvPr id="52" name="椭圆 51"/>
              <p:cNvSpPr/>
              <p:nvPr/>
            </p:nvSpPr>
            <p:spPr>
              <a:xfrm>
                <a:off x="4565570" y="2763062"/>
                <a:ext cx="1370298" cy="1370793"/>
              </a:xfrm>
              <a:prstGeom prst="ellipse">
                <a:avLst/>
              </a:prstGeom>
              <a:solidFill>
                <a:srgbClr val="4CA6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sp>
          <p:nvSpPr>
            <p:cNvPr id="50" name="TextBox 77"/>
            <p:cNvSpPr txBox="1"/>
            <p:nvPr/>
          </p:nvSpPr>
          <p:spPr>
            <a:xfrm>
              <a:off x="10457714" y="3876616"/>
              <a:ext cx="1023613" cy="967364"/>
            </a:xfrm>
            <a:prstGeom prst="rect">
              <a:avLst/>
            </a:prstGeom>
            <a:noFill/>
          </p:spPr>
          <p:txBody>
            <a:bodyPr wrap="square" rtlCol="0">
              <a:spAutoFit/>
            </a:bodyPr>
            <a:lstStyle/>
            <a:p>
              <a:r>
                <a:rPr lang="zh-CN" altLang="en-US" b="1">
                  <a:solidFill>
                    <a:schemeClr val="bg1"/>
                  </a:solidFill>
                  <a:latin typeface="微软雅黑" panose="020b0503020204020204" pitchFamily="34" charset="-122"/>
                  <a:ea typeface="微软雅黑" panose="020b0503020204020204" pitchFamily="34" charset="-122"/>
                </a:rPr>
                <a:t>添加</a:t>
              </a:r>
              <a:endParaRPr lang="en-US" altLang="zh-CN" b="1">
                <a:solidFill>
                  <a:schemeClr val="bg1"/>
                </a:solidFill>
                <a:latin typeface="微软雅黑" panose="020b0503020204020204" pitchFamily="34" charset="-122"/>
                <a:ea typeface="微软雅黑" panose="020b0503020204020204" pitchFamily="34" charset="-122"/>
              </a:endParaRPr>
            </a:p>
            <a:p>
              <a:r>
                <a:rPr lang="zh-CN" altLang="en-US" b="1">
                  <a:solidFill>
                    <a:schemeClr val="bg1"/>
                  </a:solidFill>
                  <a:latin typeface="微软雅黑" panose="020b0503020204020204" pitchFamily="34" charset="-122"/>
                  <a:ea typeface="微软雅黑" panose="020b0503020204020204" pitchFamily="34" charset="-122"/>
                </a:rPr>
                <a:t>内容</a:t>
              </a:r>
              <a:endParaRPr lang="zh-CN" altLang="en-US" b="1">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mc:Choice xmlns:p15="http://schemas.microsoft.com/office/powerpoint/2012/main" Requires="p15">
      <p:transition spd="slow" advTm="0" p14:dur="125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nodeType="afterGroup">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 calcmode="lin" valueType="num">
                                      <p:cBhvr>
                                        <p:cTn id="1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
                                        </p:tgtEl>
                                      </p:cBhvr>
                                    </p:animEffect>
                                  </p:childTnLst>
                                </p:cTn>
                              </p:par>
                            </p:childTnLst>
                          </p:cTn>
                        </p:par>
                        <p:par>
                          <p:cTn id="22" fill="hold" nodeType="afterGroup">
                            <p:stCondLst>
                              <p:cond delay="1000"/>
                            </p:stCondLst>
                            <p:childTnLst>
                              <p:par>
                                <p:cTn id="23" presetID="22" presetClass="entr" presetSubtype="8"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1000"/>
                                        <p:tgtEl>
                                          <p:spTgt spid="10"/>
                                        </p:tgtEl>
                                      </p:cBhvr>
                                    </p:animEffect>
                                  </p:childTnLst>
                                </p:cTn>
                              </p:par>
                            </p:childTnLst>
                          </p:cTn>
                        </p:par>
                        <p:par>
                          <p:cTn id="26" fill="hold" nodeType="afterGroup">
                            <p:stCondLst>
                              <p:cond delay="2000"/>
                            </p:stCondLst>
                            <p:childTnLst>
                              <p:par>
                                <p:cTn id="27" presetID="2" presetClass="entr" presetSubtype="12" accel="5800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2000" fill="hold"/>
                                        <p:tgtEl>
                                          <p:spTgt spid="27"/>
                                        </p:tgtEl>
                                        <p:attrNameLst>
                                          <p:attrName>ppt_x</p:attrName>
                                        </p:attrNameLst>
                                      </p:cBhvr>
                                      <p:tavLst>
                                        <p:tav tm="0">
                                          <p:val>
                                            <p:strVal val="0-#ppt_w/2"/>
                                          </p:val>
                                        </p:tav>
                                        <p:tav tm="100000">
                                          <p:val>
                                            <p:strVal val="#ppt_x"/>
                                          </p:val>
                                        </p:tav>
                                      </p:tavLst>
                                    </p:anim>
                                    <p:anim calcmode="lin" valueType="num">
                                      <p:cBhvr additive="base">
                                        <p:cTn id="30" dur="20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3" accel="5800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additive="base">
                                        <p:cTn id="33" dur="2000" fill="hold"/>
                                        <p:tgtEl>
                                          <p:spTgt spid="41"/>
                                        </p:tgtEl>
                                        <p:attrNameLst>
                                          <p:attrName>ppt_x</p:attrName>
                                        </p:attrNameLst>
                                      </p:cBhvr>
                                      <p:tavLst>
                                        <p:tav tm="0">
                                          <p:val>
                                            <p:strVal val="1+#ppt_w/2"/>
                                          </p:val>
                                        </p:tav>
                                        <p:tav tm="100000">
                                          <p:val>
                                            <p:strVal val="#ppt_x"/>
                                          </p:val>
                                        </p:tav>
                                      </p:tavLst>
                                    </p:anim>
                                    <p:anim calcmode="lin" valueType="num">
                                      <p:cBhvr additive="base">
                                        <p:cTn id="34" dur="2000" fill="hold"/>
                                        <p:tgtEl>
                                          <p:spTgt spid="41"/>
                                        </p:tgtEl>
                                        <p:attrNameLst>
                                          <p:attrName>ppt_y</p:attrName>
                                        </p:attrNameLst>
                                      </p:cBhvr>
                                      <p:tavLst>
                                        <p:tav tm="0">
                                          <p:val>
                                            <p:strVal val="0-#ppt_h/2"/>
                                          </p:val>
                                        </p:tav>
                                        <p:tav tm="100000">
                                          <p:val>
                                            <p:strVal val="#ppt_y"/>
                                          </p:val>
                                        </p:tav>
                                      </p:tavLst>
                                    </p:anim>
                                  </p:childTnLst>
                                </p:cTn>
                              </p:par>
                              <p:par>
                                <p:cTn id="35" presetID="2" presetClass="entr" presetSubtype="12" accel="5800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2000" fill="hold"/>
                                        <p:tgtEl>
                                          <p:spTgt spid="34"/>
                                        </p:tgtEl>
                                        <p:attrNameLst>
                                          <p:attrName>ppt_x</p:attrName>
                                        </p:attrNameLst>
                                      </p:cBhvr>
                                      <p:tavLst>
                                        <p:tav tm="0">
                                          <p:val>
                                            <p:strVal val="0-#ppt_w/2"/>
                                          </p:val>
                                        </p:tav>
                                        <p:tav tm="100000">
                                          <p:val>
                                            <p:strVal val="#ppt_x"/>
                                          </p:val>
                                        </p:tav>
                                      </p:tavLst>
                                    </p:anim>
                                    <p:anim calcmode="lin" valueType="num">
                                      <p:cBhvr additive="base">
                                        <p:cTn id="38" dur="20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3" accel="5800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2000" fill="hold"/>
                                        <p:tgtEl>
                                          <p:spTgt spid="48"/>
                                        </p:tgtEl>
                                        <p:attrNameLst>
                                          <p:attrName>ppt_x</p:attrName>
                                        </p:attrNameLst>
                                      </p:cBhvr>
                                      <p:tavLst>
                                        <p:tav tm="0">
                                          <p:val>
                                            <p:strVal val="1+#ppt_w/2"/>
                                          </p:val>
                                        </p:tav>
                                        <p:tav tm="100000">
                                          <p:val>
                                            <p:strVal val="#ppt_x"/>
                                          </p:val>
                                        </p:tav>
                                      </p:tavLst>
                                    </p:anim>
                                    <p:anim calcmode="lin" valueType="num">
                                      <p:cBhvr additive="base">
                                        <p:cTn id="42" dur="2000" fill="hold"/>
                                        <p:tgtEl>
                                          <p:spTgt spid="48"/>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4000"/>
                            </p:stCondLst>
                            <p:childTnLst>
                              <p:par>
                                <p:cTn id="44" presetID="42"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par>
                                <p:cTn id="59" presetID="47"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anim calcmode="lin" valueType="num">
                                      <p:cBhvr>
                                        <p:cTn id="62" dur="1000" fill="hold"/>
                                        <p:tgtEl>
                                          <p:spTgt spid="24"/>
                                        </p:tgtEl>
                                        <p:attrNameLst>
                                          <p:attrName>ppt_x</p:attrName>
                                        </p:attrNameLst>
                                      </p:cBhvr>
                                      <p:tavLst>
                                        <p:tav tm="0">
                                          <p:val>
                                            <p:strVal val="#ppt_x"/>
                                          </p:val>
                                        </p:tav>
                                        <p:tav tm="100000">
                                          <p:val>
                                            <p:strVal val="#ppt_x"/>
                                          </p:val>
                                        </p:tav>
                                      </p:tavLst>
                                    </p:anim>
                                    <p:anim calcmode="lin" valueType="num">
                                      <p:cBhvr>
                                        <p:cTn id="6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p:cNvCxnSpPr/>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7"/>
          <p:cNvGrpSpPr/>
          <p:nvPr/>
        </p:nvGrpSpPr>
        <p:grpSpPr>
          <a:xfrm>
            <a:off x="323528" y="292895"/>
            <a:ext cx="390372" cy="205979"/>
            <a:chExt cx="1041399" cy="549275"/>
          </a:xfrm>
        </p:grpSpPr>
        <p:sp>
          <p:nvSpPr>
            <p:cNvPr id="6" name="Freeform 16"/>
            <p:cNvSpPr/>
            <p:nvPr/>
          </p:nvSpPr>
          <p:spPr bwMode="auto">
            <a:xfrm>
              <a:off x="0" y="0"/>
              <a:ext cx="361950" cy="549275"/>
            </a:xfrm>
            <a:custGeom>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7"/>
            <p:cNvSpPr/>
            <p:nvPr/>
          </p:nvSpPr>
          <p:spPr bwMode="auto">
            <a:xfrm>
              <a:off x="338137" y="0"/>
              <a:ext cx="360362" cy="549275"/>
            </a:xfrm>
            <a:custGeom>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8"/>
            <p:cNvSpPr/>
            <p:nvPr/>
          </p:nvSpPr>
          <p:spPr bwMode="auto">
            <a:xfrm>
              <a:off x="681037" y="0"/>
              <a:ext cx="360362" cy="549275"/>
            </a:xfrm>
            <a:custGeom>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4CA6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9"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点击输入标题内容</a:t>
            </a:r>
            <a:endParaRPr lang="en-GB"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矩形 13"/>
          <p:cNvSpPr>
            <a:spLocks noChangeArrowheads="1"/>
          </p:cNvSpPr>
          <p:nvPr/>
        </p:nvSpPr>
        <p:spPr bwMode="auto">
          <a:xfrm>
            <a:off x="636986" y="1504554"/>
            <a:ext cx="2112169" cy="2688431"/>
          </a:xfrm>
          <a:prstGeom prst="rect">
            <a:avLst/>
          </a:prstGeom>
          <a:solidFill>
            <a:srgbClr val="4CA6C6"/>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1" name="矩形 16"/>
          <p:cNvSpPr>
            <a:spLocks noChangeArrowheads="1"/>
          </p:cNvSpPr>
          <p:nvPr/>
        </p:nvSpPr>
        <p:spPr bwMode="auto">
          <a:xfrm>
            <a:off x="3451623" y="1504554"/>
            <a:ext cx="2112169" cy="2688431"/>
          </a:xfrm>
          <a:prstGeom prst="rect">
            <a:avLst/>
          </a:prstGeom>
          <a:solidFill>
            <a:srgbClr val="4CA6C6"/>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矩形 17"/>
          <p:cNvSpPr>
            <a:spLocks noChangeArrowheads="1"/>
          </p:cNvSpPr>
          <p:nvPr/>
        </p:nvSpPr>
        <p:spPr bwMode="auto">
          <a:xfrm>
            <a:off x="6267452" y="1504554"/>
            <a:ext cx="2112169" cy="2688431"/>
          </a:xfrm>
          <a:prstGeom prst="rect">
            <a:avLst/>
          </a:prstGeom>
          <a:solidFill>
            <a:srgbClr val="4CA6C6"/>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3" name="文本框 19"/>
          <p:cNvSpPr txBox="1">
            <a:spLocks noChangeArrowheads="1"/>
          </p:cNvSpPr>
          <p:nvPr/>
        </p:nvSpPr>
        <p:spPr bwMode="auto">
          <a:xfrm>
            <a:off x="1406129" y="1752203"/>
            <a:ext cx="95964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3000">
                <a:solidFill>
                  <a:schemeClr val="bg1"/>
                </a:solidFill>
              </a:rPr>
              <a:t>1200</a:t>
            </a:r>
            <a:endParaRPr lang="zh-CN" altLang="en-US" sz="3000">
              <a:solidFill>
                <a:schemeClr val="bg1"/>
              </a:solidFill>
            </a:endParaRPr>
          </a:p>
        </p:txBody>
      </p:sp>
      <p:sp>
        <p:nvSpPr>
          <p:cNvPr id="14" name="文本框 20"/>
          <p:cNvSpPr txBox="1">
            <a:spLocks noChangeArrowheads="1"/>
          </p:cNvSpPr>
          <p:nvPr/>
        </p:nvSpPr>
        <p:spPr bwMode="auto">
          <a:xfrm>
            <a:off x="4349354" y="1717675"/>
            <a:ext cx="96083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3000">
                <a:solidFill>
                  <a:schemeClr val="bg1"/>
                </a:solidFill>
              </a:rPr>
              <a:t>80%</a:t>
            </a:r>
            <a:endParaRPr lang="zh-CN" altLang="en-US" sz="3000">
              <a:solidFill>
                <a:schemeClr val="bg1"/>
              </a:solidFill>
            </a:endParaRPr>
          </a:p>
        </p:txBody>
      </p:sp>
      <p:sp>
        <p:nvSpPr>
          <p:cNvPr id="15" name="文本框 21"/>
          <p:cNvSpPr txBox="1">
            <a:spLocks noChangeArrowheads="1"/>
          </p:cNvSpPr>
          <p:nvPr/>
        </p:nvSpPr>
        <p:spPr bwMode="auto">
          <a:xfrm>
            <a:off x="6996114" y="1752203"/>
            <a:ext cx="9608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3000">
                <a:solidFill>
                  <a:schemeClr val="bg1"/>
                </a:solidFill>
              </a:rPr>
              <a:t>100+</a:t>
            </a:r>
            <a:endParaRPr lang="zh-CN" altLang="en-US" sz="3000">
              <a:solidFill>
                <a:schemeClr val="bg1"/>
              </a:solidFill>
            </a:endParaRPr>
          </a:p>
        </p:txBody>
      </p:sp>
      <p:sp>
        <p:nvSpPr>
          <p:cNvPr id="16" name="文本框 22"/>
          <p:cNvSpPr txBox="1">
            <a:spLocks noChangeArrowheads="1"/>
          </p:cNvSpPr>
          <p:nvPr/>
        </p:nvSpPr>
        <p:spPr bwMode="auto">
          <a:xfrm>
            <a:off x="937023" y="2491582"/>
            <a:ext cx="151209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buFont typeface="Arial" panose="020b0604020202020204" pitchFamily="34" charset="0"/>
              <a:buNone/>
            </a:pPr>
            <a:r>
              <a:rPr lang="zh-CN" altLang="en-US" sz="1050">
                <a:solidFill>
                  <a:schemeClr val="bg1"/>
                </a:solidFill>
                <a:latin typeface="方正正黑简体" pitchFamily="2" charset="-122"/>
                <a:ea typeface="方正正黑简体" pitchFamily="2" charset="-122"/>
              </a:rPr>
              <a:t>内容描述内容描述内容描述内容描述</a:t>
            </a:r>
            <a:endParaRPr lang="zh-CN" altLang="en-US" sz="1050">
              <a:solidFill>
                <a:schemeClr val="bg1"/>
              </a:solidFill>
              <a:latin typeface="方正正黑简体" pitchFamily="2" charset="-122"/>
              <a:ea typeface="方正正黑简体" pitchFamily="2" charset="-122"/>
            </a:endParaRPr>
          </a:p>
          <a:p>
            <a:pPr algn="just" eaLnBrk="1" hangingPunct="1">
              <a:buFont typeface="Arial" panose="020b0604020202020204" pitchFamily="34" charset="0"/>
              <a:buNone/>
            </a:pPr>
            <a:r>
              <a:rPr lang="zh-CN" altLang="en-US" sz="1050">
                <a:solidFill>
                  <a:schemeClr val="bg1"/>
                </a:solidFill>
                <a:latin typeface="方正正黑简体" pitchFamily="2" charset="-122"/>
                <a:ea typeface="方正正黑简体" pitchFamily="2" charset="-122"/>
              </a:rPr>
              <a:t>内容描述内容描述内容描述内容描述</a:t>
            </a:r>
            <a:endParaRPr lang="zh-CN" altLang="en-US" sz="1050">
              <a:solidFill>
                <a:schemeClr val="bg1"/>
              </a:solidFill>
              <a:latin typeface="方正正黑简体" pitchFamily="2" charset="-122"/>
              <a:ea typeface="方正正黑简体" pitchFamily="2" charset="-122"/>
            </a:endParaRPr>
          </a:p>
          <a:p>
            <a:pPr algn="just" eaLnBrk="1" hangingPunct="1">
              <a:buFont typeface="Arial" panose="020b0604020202020204" pitchFamily="34" charset="0"/>
              <a:buNone/>
            </a:pPr>
            <a:r>
              <a:rPr lang="zh-CN" altLang="en-US" sz="1050">
                <a:solidFill>
                  <a:schemeClr val="bg1"/>
                </a:solidFill>
                <a:latin typeface="方正正黑简体" pitchFamily="2" charset="-122"/>
                <a:ea typeface="方正正黑简体" pitchFamily="2" charset="-122"/>
              </a:rPr>
              <a:t>内容描述内容描述内容描述内容描述</a:t>
            </a:r>
            <a:endParaRPr lang="zh-CN" altLang="en-US" sz="1050">
              <a:solidFill>
                <a:schemeClr val="bg1"/>
              </a:solidFill>
              <a:latin typeface="方正正黑简体" pitchFamily="2" charset="-122"/>
              <a:ea typeface="方正正黑简体" pitchFamily="2" charset="-122"/>
            </a:endParaRPr>
          </a:p>
        </p:txBody>
      </p:sp>
      <p:sp>
        <p:nvSpPr>
          <p:cNvPr id="17" name="文本框 23"/>
          <p:cNvSpPr txBox="1">
            <a:spLocks noChangeArrowheads="1"/>
          </p:cNvSpPr>
          <p:nvPr/>
        </p:nvSpPr>
        <p:spPr bwMode="auto">
          <a:xfrm>
            <a:off x="3821908" y="2491582"/>
            <a:ext cx="151209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buFont typeface="Arial" panose="020b0604020202020204" pitchFamily="34" charset="0"/>
              <a:buNone/>
            </a:pPr>
            <a:r>
              <a:rPr lang="zh-CN" altLang="en-US" sz="1050">
                <a:solidFill>
                  <a:schemeClr val="bg1"/>
                </a:solidFill>
                <a:latin typeface="方正正黑简体" pitchFamily="2" charset="-122"/>
                <a:ea typeface="方正正黑简体" pitchFamily="2" charset="-122"/>
              </a:rPr>
              <a:t>内容描述内容描述内容描述内容描述</a:t>
            </a:r>
            <a:endParaRPr lang="zh-CN" altLang="en-US" sz="1050">
              <a:solidFill>
                <a:schemeClr val="bg1"/>
              </a:solidFill>
              <a:latin typeface="方正正黑简体" pitchFamily="2" charset="-122"/>
              <a:ea typeface="方正正黑简体" pitchFamily="2" charset="-122"/>
            </a:endParaRPr>
          </a:p>
          <a:p>
            <a:pPr algn="just" eaLnBrk="1" hangingPunct="1">
              <a:buFont typeface="Arial" panose="020b0604020202020204" pitchFamily="34" charset="0"/>
              <a:buNone/>
            </a:pPr>
            <a:r>
              <a:rPr lang="zh-CN" altLang="en-US" sz="1050">
                <a:solidFill>
                  <a:schemeClr val="bg1"/>
                </a:solidFill>
                <a:latin typeface="方正正黑简体" pitchFamily="2" charset="-122"/>
                <a:ea typeface="方正正黑简体" pitchFamily="2" charset="-122"/>
              </a:rPr>
              <a:t>内容描述内容描述内容描述内容描述</a:t>
            </a:r>
            <a:endParaRPr lang="zh-CN" altLang="en-US" sz="1050">
              <a:solidFill>
                <a:schemeClr val="bg1"/>
              </a:solidFill>
              <a:latin typeface="方正正黑简体" pitchFamily="2" charset="-122"/>
              <a:ea typeface="方正正黑简体" pitchFamily="2" charset="-122"/>
            </a:endParaRPr>
          </a:p>
          <a:p>
            <a:pPr algn="just" eaLnBrk="1" hangingPunct="1">
              <a:buFont typeface="Arial" panose="020b0604020202020204" pitchFamily="34" charset="0"/>
              <a:buNone/>
            </a:pPr>
            <a:r>
              <a:rPr lang="zh-CN" altLang="en-US" sz="1050">
                <a:solidFill>
                  <a:schemeClr val="bg1"/>
                </a:solidFill>
                <a:latin typeface="方正正黑简体" pitchFamily="2" charset="-122"/>
                <a:ea typeface="方正正黑简体" pitchFamily="2" charset="-122"/>
              </a:rPr>
              <a:t>内容描述内容描述内容描述内容描述</a:t>
            </a:r>
            <a:endParaRPr lang="zh-CN" altLang="en-US" sz="1050">
              <a:solidFill>
                <a:schemeClr val="bg1"/>
              </a:solidFill>
              <a:latin typeface="方正正黑简体" pitchFamily="2" charset="-122"/>
              <a:ea typeface="方正正黑简体" pitchFamily="2" charset="-122"/>
            </a:endParaRPr>
          </a:p>
        </p:txBody>
      </p:sp>
      <p:sp>
        <p:nvSpPr>
          <p:cNvPr id="18" name="文本框 26"/>
          <p:cNvSpPr txBox="1">
            <a:spLocks noChangeArrowheads="1"/>
          </p:cNvSpPr>
          <p:nvPr/>
        </p:nvSpPr>
        <p:spPr bwMode="auto">
          <a:xfrm>
            <a:off x="6566298" y="2491582"/>
            <a:ext cx="151328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buFont typeface="Arial" panose="020b0604020202020204" pitchFamily="34" charset="0"/>
              <a:buNone/>
            </a:pPr>
            <a:r>
              <a:rPr lang="zh-CN" altLang="en-US" sz="1050">
                <a:solidFill>
                  <a:schemeClr val="bg1"/>
                </a:solidFill>
                <a:latin typeface="方正正黑简体" pitchFamily="2" charset="-122"/>
                <a:ea typeface="方正正黑简体" pitchFamily="2" charset="-122"/>
              </a:rPr>
              <a:t>内容描述内容描述内容描述内容描述</a:t>
            </a:r>
            <a:endParaRPr lang="zh-CN" altLang="en-US" sz="1050">
              <a:solidFill>
                <a:schemeClr val="bg1"/>
              </a:solidFill>
              <a:latin typeface="方正正黑简体" pitchFamily="2" charset="-122"/>
              <a:ea typeface="方正正黑简体" pitchFamily="2" charset="-122"/>
            </a:endParaRPr>
          </a:p>
          <a:p>
            <a:pPr algn="just" eaLnBrk="1" hangingPunct="1">
              <a:buFont typeface="Arial" panose="020b0604020202020204" pitchFamily="34" charset="0"/>
              <a:buNone/>
            </a:pPr>
            <a:r>
              <a:rPr lang="zh-CN" altLang="en-US" sz="1050">
                <a:solidFill>
                  <a:schemeClr val="bg1"/>
                </a:solidFill>
                <a:latin typeface="方正正黑简体" pitchFamily="2" charset="-122"/>
                <a:ea typeface="方正正黑简体" pitchFamily="2" charset="-122"/>
              </a:rPr>
              <a:t>内容描述内容描述内容描述内容描述</a:t>
            </a:r>
            <a:endParaRPr lang="zh-CN" altLang="en-US" sz="1050">
              <a:solidFill>
                <a:schemeClr val="bg1"/>
              </a:solidFill>
              <a:latin typeface="方正正黑简体" pitchFamily="2" charset="-122"/>
              <a:ea typeface="方正正黑简体" pitchFamily="2" charset="-122"/>
            </a:endParaRPr>
          </a:p>
          <a:p>
            <a:pPr algn="just" eaLnBrk="1" hangingPunct="1">
              <a:buFont typeface="Arial" panose="020b0604020202020204" pitchFamily="34" charset="0"/>
              <a:buNone/>
            </a:pPr>
            <a:r>
              <a:rPr lang="zh-CN" altLang="en-US" sz="1050">
                <a:solidFill>
                  <a:schemeClr val="bg1"/>
                </a:solidFill>
                <a:latin typeface="方正正黑简体" pitchFamily="2" charset="-122"/>
                <a:ea typeface="方正正黑简体" pitchFamily="2" charset="-122"/>
              </a:rPr>
              <a:t>内容描述内容描述内容描述内容描述</a:t>
            </a:r>
            <a:endParaRPr lang="zh-CN" altLang="en-US" sz="1050">
              <a:solidFill>
                <a:schemeClr val="bg1"/>
              </a:solidFill>
              <a:latin typeface="方正正黑简体" pitchFamily="2" charset="-122"/>
              <a:ea typeface="方正正黑简体" pitchFamily="2" charset="-122"/>
            </a:endParaRPr>
          </a:p>
        </p:txBody>
      </p:sp>
      <p:pic>
        <p:nvPicPr>
          <p:cNvPr id="19" name="Group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02508" y="1852216"/>
            <a:ext cx="35242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燕尾形 32"/>
          <p:cNvSpPr>
            <a:spLocks noChangeArrowheads="1"/>
          </p:cNvSpPr>
          <p:nvPr/>
        </p:nvSpPr>
        <p:spPr bwMode="auto">
          <a:xfrm>
            <a:off x="2934891" y="2653506"/>
            <a:ext cx="357188" cy="357188"/>
          </a:xfrm>
          <a:prstGeom prst="chevron">
            <a:avLst>
              <a:gd name="adj" fmla="val 50000"/>
            </a:avLst>
          </a:prstGeom>
          <a:solidFill>
            <a:srgbClr val="4CA6C6"/>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p>
        </p:txBody>
      </p:sp>
      <p:sp>
        <p:nvSpPr>
          <p:cNvPr id="21" name="燕尾形 33"/>
          <p:cNvSpPr>
            <a:spLocks noChangeArrowheads="1"/>
          </p:cNvSpPr>
          <p:nvPr/>
        </p:nvSpPr>
        <p:spPr bwMode="auto">
          <a:xfrm>
            <a:off x="5755482" y="2670175"/>
            <a:ext cx="357188" cy="357188"/>
          </a:xfrm>
          <a:prstGeom prst="chevron">
            <a:avLst>
              <a:gd name="adj" fmla="val 50000"/>
            </a:avLst>
          </a:prstGeom>
          <a:solidFill>
            <a:srgbClr val="4CA6C6"/>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p>
        </p:txBody>
      </p:sp>
      <p:pic>
        <p:nvPicPr>
          <p:cNvPr id="22" name="Group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51686" y="1834357"/>
            <a:ext cx="388144" cy="38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15"/>
          <p:cNvSpPr>
            <a:spLocks noEditPoints="1"/>
          </p:cNvSpPr>
          <p:nvPr/>
        </p:nvSpPr>
        <p:spPr bwMode="auto">
          <a:xfrm>
            <a:off x="6594873" y="1876029"/>
            <a:ext cx="401241" cy="401240"/>
          </a:xfrm>
          <a:custGeom>
            <a:gdLst>
              <a:gd name="T0" fmla="*/ 2147483647 w 287"/>
              <a:gd name="T1" fmla="*/ 2147483647 h 286"/>
              <a:gd name="T2" fmla="*/ 2147483647 w 287"/>
              <a:gd name="T3" fmla="*/ 2147483647 h 286"/>
              <a:gd name="T4" fmla="*/ 2147483647 w 287"/>
              <a:gd name="T5" fmla="*/ 2147483647 h 286"/>
              <a:gd name="T6" fmla="*/ 2147483647 w 287"/>
              <a:gd name="T7" fmla="*/ 2147483647 h 286"/>
              <a:gd name="T8" fmla="*/ 2147483647 w 287"/>
              <a:gd name="T9" fmla="*/ 2147483647 h 286"/>
              <a:gd name="T10" fmla="*/ 2147483647 w 287"/>
              <a:gd name="T11" fmla="*/ 2147483647 h 286"/>
              <a:gd name="T12" fmla="*/ 2147483647 w 287"/>
              <a:gd name="T13" fmla="*/ 2147483647 h 286"/>
              <a:gd name="T14" fmla="*/ 2147483647 w 287"/>
              <a:gd name="T15" fmla="*/ 2147483647 h 286"/>
              <a:gd name="T16" fmla="*/ 2147483647 w 287"/>
              <a:gd name="T17" fmla="*/ 2147483647 h 286"/>
              <a:gd name="T18" fmla="*/ 2147483647 w 287"/>
              <a:gd name="T19" fmla="*/ 2147483647 h 286"/>
              <a:gd name="T20" fmla="*/ 2147483647 w 287"/>
              <a:gd name="T21" fmla="*/ 2147483647 h 286"/>
              <a:gd name="T22" fmla="*/ 2147483647 w 287"/>
              <a:gd name="T23" fmla="*/ 2147483647 h 286"/>
              <a:gd name="T24" fmla="*/ 2147483647 w 287"/>
              <a:gd name="T25" fmla="*/ 2147483647 h 286"/>
              <a:gd name="T26" fmla="*/ 2147483647 w 287"/>
              <a:gd name="T27" fmla="*/ 2147483647 h 286"/>
              <a:gd name="T28" fmla="*/ 2147483647 w 287"/>
              <a:gd name="T29" fmla="*/ 2147483647 h 286"/>
              <a:gd name="T30" fmla="*/ 2147483647 w 287"/>
              <a:gd name="T31" fmla="*/ 2147483647 h 286"/>
              <a:gd name="T32" fmla="*/ 2147483647 w 287"/>
              <a:gd name="T33" fmla="*/ 2147483647 h 286"/>
              <a:gd name="T34" fmla="*/ 2147483647 w 287"/>
              <a:gd name="T35" fmla="*/ 2147483647 h 286"/>
              <a:gd name="T36" fmla="*/ 2147483647 w 287"/>
              <a:gd name="T37" fmla="*/ 2147483647 h 286"/>
              <a:gd name="T38" fmla="*/ 2147483647 w 287"/>
              <a:gd name="T39" fmla="*/ 2147483647 h 286"/>
              <a:gd name="T40" fmla="*/ 2147483647 w 287"/>
              <a:gd name="T41" fmla="*/ 2147483647 h 286"/>
              <a:gd name="T42" fmla="*/ 2147483647 w 287"/>
              <a:gd name="T43" fmla="*/ 2147483647 h 286"/>
              <a:gd name="T44" fmla="*/ 2147483647 w 287"/>
              <a:gd name="T45" fmla="*/ 2147483647 h 286"/>
              <a:gd name="T46" fmla="*/ 2147483647 w 287"/>
              <a:gd name="T47" fmla="*/ 2147483647 h 286"/>
              <a:gd name="T48" fmla="*/ 2147483647 w 287"/>
              <a:gd name="T49" fmla="*/ 2147483647 h 286"/>
              <a:gd name="T50" fmla="*/ 2147483647 w 287"/>
              <a:gd name="T51" fmla="*/ 2147483647 h 286"/>
              <a:gd name="T52" fmla="*/ 2147483647 w 287"/>
              <a:gd name="T53" fmla="*/ 2147483647 h 286"/>
              <a:gd name="T54" fmla="*/ 2147483647 w 287"/>
              <a:gd name="T55" fmla="*/ 2147483647 h 286"/>
              <a:gd name="T56" fmla="*/ 2147483647 w 287"/>
              <a:gd name="T57" fmla="*/ 2147483647 h 286"/>
              <a:gd name="T58" fmla="*/ 2147483647 w 287"/>
              <a:gd name="T59" fmla="*/ 2147483647 h 286"/>
              <a:gd name="T60" fmla="*/ 2147483647 w 287"/>
              <a:gd name="T61" fmla="*/ 2147483647 h 286"/>
              <a:gd name="T62" fmla="*/ 2147483647 w 287"/>
              <a:gd name="T63" fmla="*/ 2147483647 h 286"/>
              <a:gd name="T64" fmla="*/ 2147483647 w 287"/>
              <a:gd name="T65" fmla="*/ 2147483647 h 286"/>
              <a:gd name="T66" fmla="*/ 2147483647 w 287"/>
              <a:gd name="T67" fmla="*/ 2147483647 h 286"/>
              <a:gd name="T68" fmla="*/ 2147483647 w 287"/>
              <a:gd name="T69" fmla="*/ 2147483647 h 286"/>
              <a:gd name="T70" fmla="*/ 2147483647 w 287"/>
              <a:gd name="T71" fmla="*/ 2147483647 h 286"/>
              <a:gd name="T72" fmla="*/ 2147483647 w 287"/>
              <a:gd name="T73" fmla="*/ 2147483647 h 286"/>
              <a:gd name="T74" fmla="*/ 2147483647 w 287"/>
              <a:gd name="T75" fmla="*/ 2147483647 h 286"/>
              <a:gd name="T76" fmla="*/ 2147483647 w 287"/>
              <a:gd name="T77" fmla="*/ 2147483647 h 286"/>
              <a:gd name="T78" fmla="*/ 2147483647 w 287"/>
              <a:gd name="T79" fmla="*/ 2147483647 h 286"/>
              <a:gd name="T80" fmla="*/ 2147483647 w 287"/>
              <a:gd name="T81" fmla="*/ 2147483647 h 286"/>
              <a:gd name="T82" fmla="*/ 2147483647 w 287"/>
              <a:gd name="T83" fmla="*/ 2147483647 h 286"/>
              <a:gd name="T84" fmla="*/ 2147483647 w 287"/>
              <a:gd name="T85" fmla="*/ 2147483647 h 2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7" h="286">
                <a:moveTo>
                  <a:pt x="186" y="33"/>
                </a:moveTo>
                <a:cubicBezTo>
                  <a:pt x="182" y="29"/>
                  <a:pt x="176" y="27"/>
                  <a:pt x="170" y="27"/>
                </a:cubicBezTo>
                <a:cubicBezTo>
                  <a:pt x="164" y="27"/>
                  <a:pt x="158" y="29"/>
                  <a:pt x="154" y="33"/>
                </a:cubicBezTo>
                <a:cubicBezTo>
                  <a:pt x="142" y="46"/>
                  <a:pt x="142" y="46"/>
                  <a:pt x="142" y="46"/>
                </a:cubicBezTo>
                <a:cubicBezTo>
                  <a:pt x="137" y="50"/>
                  <a:pt x="135" y="56"/>
                  <a:pt x="135" y="62"/>
                </a:cubicBezTo>
                <a:cubicBezTo>
                  <a:pt x="135" y="66"/>
                  <a:pt x="136" y="70"/>
                  <a:pt x="138" y="74"/>
                </a:cubicBezTo>
                <a:cubicBezTo>
                  <a:pt x="17" y="122"/>
                  <a:pt x="17" y="122"/>
                  <a:pt x="17" y="122"/>
                </a:cubicBezTo>
                <a:cubicBezTo>
                  <a:pt x="9" y="126"/>
                  <a:pt x="3" y="133"/>
                  <a:pt x="1" y="142"/>
                </a:cubicBezTo>
                <a:cubicBezTo>
                  <a:pt x="0" y="150"/>
                  <a:pt x="3" y="159"/>
                  <a:pt x="9" y="166"/>
                </a:cubicBezTo>
                <a:cubicBezTo>
                  <a:pt x="123" y="278"/>
                  <a:pt x="123" y="278"/>
                  <a:pt x="123" y="278"/>
                </a:cubicBezTo>
                <a:cubicBezTo>
                  <a:pt x="128" y="283"/>
                  <a:pt x="134" y="286"/>
                  <a:pt x="141" y="286"/>
                </a:cubicBezTo>
                <a:cubicBezTo>
                  <a:pt x="141" y="286"/>
                  <a:pt x="141" y="286"/>
                  <a:pt x="142" y="286"/>
                </a:cubicBezTo>
                <a:cubicBezTo>
                  <a:pt x="143" y="286"/>
                  <a:pt x="145" y="286"/>
                  <a:pt x="147" y="285"/>
                </a:cubicBezTo>
                <a:cubicBezTo>
                  <a:pt x="156" y="284"/>
                  <a:pt x="163" y="277"/>
                  <a:pt x="166" y="269"/>
                </a:cubicBezTo>
                <a:cubicBezTo>
                  <a:pt x="214" y="150"/>
                  <a:pt x="214" y="150"/>
                  <a:pt x="214" y="150"/>
                </a:cubicBezTo>
                <a:cubicBezTo>
                  <a:pt x="218" y="152"/>
                  <a:pt x="222" y="153"/>
                  <a:pt x="226" y="153"/>
                </a:cubicBezTo>
                <a:cubicBezTo>
                  <a:pt x="232" y="153"/>
                  <a:pt x="238" y="151"/>
                  <a:pt x="242" y="147"/>
                </a:cubicBezTo>
                <a:cubicBezTo>
                  <a:pt x="255" y="134"/>
                  <a:pt x="255" y="134"/>
                  <a:pt x="255" y="134"/>
                </a:cubicBezTo>
                <a:cubicBezTo>
                  <a:pt x="259" y="130"/>
                  <a:pt x="261" y="124"/>
                  <a:pt x="261" y="118"/>
                </a:cubicBezTo>
                <a:cubicBezTo>
                  <a:pt x="261" y="112"/>
                  <a:pt x="259" y="107"/>
                  <a:pt x="255" y="102"/>
                </a:cubicBezTo>
                <a:lnTo>
                  <a:pt x="186" y="33"/>
                </a:lnTo>
                <a:close/>
                <a:moveTo>
                  <a:pt x="150" y="262"/>
                </a:moveTo>
                <a:cubicBezTo>
                  <a:pt x="149" y="265"/>
                  <a:pt x="146" y="267"/>
                  <a:pt x="143" y="268"/>
                </a:cubicBezTo>
                <a:cubicBezTo>
                  <a:pt x="143" y="268"/>
                  <a:pt x="142" y="268"/>
                  <a:pt x="141" y="268"/>
                </a:cubicBezTo>
                <a:cubicBezTo>
                  <a:pt x="139" y="268"/>
                  <a:pt x="137" y="267"/>
                  <a:pt x="135" y="266"/>
                </a:cubicBezTo>
                <a:cubicBezTo>
                  <a:pt x="21" y="153"/>
                  <a:pt x="21" y="153"/>
                  <a:pt x="21" y="153"/>
                </a:cubicBezTo>
                <a:cubicBezTo>
                  <a:pt x="19" y="151"/>
                  <a:pt x="18" y="148"/>
                  <a:pt x="19" y="145"/>
                </a:cubicBezTo>
                <a:cubicBezTo>
                  <a:pt x="20" y="142"/>
                  <a:pt x="22" y="140"/>
                  <a:pt x="24" y="139"/>
                </a:cubicBezTo>
                <a:cubicBezTo>
                  <a:pt x="80" y="116"/>
                  <a:pt x="80" y="116"/>
                  <a:pt x="80" y="116"/>
                </a:cubicBezTo>
                <a:cubicBezTo>
                  <a:pt x="117" y="129"/>
                  <a:pt x="155" y="117"/>
                  <a:pt x="192" y="157"/>
                </a:cubicBezTo>
                <a:lnTo>
                  <a:pt x="150" y="262"/>
                </a:lnTo>
                <a:close/>
                <a:moveTo>
                  <a:pt x="242" y="121"/>
                </a:moveTo>
                <a:cubicBezTo>
                  <a:pt x="230" y="134"/>
                  <a:pt x="230" y="134"/>
                  <a:pt x="230" y="134"/>
                </a:cubicBezTo>
                <a:cubicBezTo>
                  <a:pt x="228" y="136"/>
                  <a:pt x="225" y="136"/>
                  <a:pt x="223" y="134"/>
                </a:cubicBezTo>
                <a:cubicBezTo>
                  <a:pt x="207" y="118"/>
                  <a:pt x="207" y="118"/>
                  <a:pt x="207" y="118"/>
                </a:cubicBezTo>
                <a:cubicBezTo>
                  <a:pt x="195" y="150"/>
                  <a:pt x="195" y="150"/>
                  <a:pt x="195" y="150"/>
                </a:cubicBezTo>
                <a:cubicBezTo>
                  <a:pt x="196" y="148"/>
                  <a:pt x="196" y="148"/>
                  <a:pt x="196" y="148"/>
                </a:cubicBezTo>
                <a:cubicBezTo>
                  <a:pt x="169" y="121"/>
                  <a:pt x="142" y="117"/>
                  <a:pt x="117" y="114"/>
                </a:cubicBezTo>
                <a:cubicBezTo>
                  <a:pt x="109" y="113"/>
                  <a:pt x="101" y="112"/>
                  <a:pt x="94" y="111"/>
                </a:cubicBezTo>
                <a:cubicBezTo>
                  <a:pt x="170" y="80"/>
                  <a:pt x="170" y="80"/>
                  <a:pt x="170" y="80"/>
                </a:cubicBezTo>
                <a:cubicBezTo>
                  <a:pt x="154" y="65"/>
                  <a:pt x="154" y="65"/>
                  <a:pt x="154" y="65"/>
                </a:cubicBezTo>
                <a:cubicBezTo>
                  <a:pt x="152" y="63"/>
                  <a:pt x="152" y="60"/>
                  <a:pt x="154" y="59"/>
                </a:cubicBezTo>
                <a:cubicBezTo>
                  <a:pt x="167" y="46"/>
                  <a:pt x="167" y="46"/>
                  <a:pt x="167" y="46"/>
                </a:cubicBezTo>
                <a:cubicBezTo>
                  <a:pt x="169" y="44"/>
                  <a:pt x="171" y="44"/>
                  <a:pt x="173" y="46"/>
                </a:cubicBezTo>
                <a:cubicBezTo>
                  <a:pt x="242" y="115"/>
                  <a:pt x="242" y="115"/>
                  <a:pt x="242" y="115"/>
                </a:cubicBezTo>
                <a:cubicBezTo>
                  <a:pt x="244" y="117"/>
                  <a:pt x="244" y="120"/>
                  <a:pt x="242" y="121"/>
                </a:cubicBezTo>
                <a:close/>
                <a:moveTo>
                  <a:pt x="148" y="188"/>
                </a:moveTo>
                <a:cubicBezTo>
                  <a:pt x="161" y="188"/>
                  <a:pt x="171" y="178"/>
                  <a:pt x="171" y="165"/>
                </a:cubicBezTo>
                <a:cubicBezTo>
                  <a:pt x="171" y="153"/>
                  <a:pt x="161" y="143"/>
                  <a:pt x="148" y="143"/>
                </a:cubicBezTo>
                <a:cubicBezTo>
                  <a:pt x="136" y="143"/>
                  <a:pt x="126" y="153"/>
                  <a:pt x="126" y="165"/>
                </a:cubicBezTo>
                <a:cubicBezTo>
                  <a:pt x="126" y="178"/>
                  <a:pt x="136" y="188"/>
                  <a:pt x="148" y="188"/>
                </a:cubicBezTo>
                <a:close/>
                <a:moveTo>
                  <a:pt x="148" y="152"/>
                </a:moveTo>
                <a:cubicBezTo>
                  <a:pt x="156" y="152"/>
                  <a:pt x="162" y="158"/>
                  <a:pt x="162" y="165"/>
                </a:cubicBezTo>
                <a:cubicBezTo>
                  <a:pt x="162" y="173"/>
                  <a:pt x="156" y="179"/>
                  <a:pt x="148" y="179"/>
                </a:cubicBezTo>
                <a:cubicBezTo>
                  <a:pt x="141" y="179"/>
                  <a:pt x="135" y="173"/>
                  <a:pt x="135" y="165"/>
                </a:cubicBezTo>
                <a:cubicBezTo>
                  <a:pt x="135" y="158"/>
                  <a:pt x="141" y="152"/>
                  <a:pt x="148" y="152"/>
                </a:cubicBezTo>
                <a:close/>
                <a:moveTo>
                  <a:pt x="265" y="0"/>
                </a:moveTo>
                <a:cubicBezTo>
                  <a:pt x="252" y="0"/>
                  <a:pt x="242" y="10"/>
                  <a:pt x="242" y="22"/>
                </a:cubicBezTo>
                <a:cubicBezTo>
                  <a:pt x="242" y="35"/>
                  <a:pt x="252" y="45"/>
                  <a:pt x="265" y="45"/>
                </a:cubicBezTo>
                <a:cubicBezTo>
                  <a:pt x="277" y="45"/>
                  <a:pt x="287" y="35"/>
                  <a:pt x="287" y="22"/>
                </a:cubicBezTo>
                <a:cubicBezTo>
                  <a:pt x="287" y="10"/>
                  <a:pt x="277" y="0"/>
                  <a:pt x="265" y="0"/>
                </a:cubicBezTo>
                <a:close/>
                <a:moveTo>
                  <a:pt x="265" y="36"/>
                </a:moveTo>
                <a:cubicBezTo>
                  <a:pt x="257" y="36"/>
                  <a:pt x="251" y="30"/>
                  <a:pt x="251" y="22"/>
                </a:cubicBezTo>
                <a:cubicBezTo>
                  <a:pt x="251" y="15"/>
                  <a:pt x="257" y="9"/>
                  <a:pt x="265" y="9"/>
                </a:cubicBezTo>
                <a:cubicBezTo>
                  <a:pt x="272" y="9"/>
                  <a:pt x="278" y="15"/>
                  <a:pt x="278" y="22"/>
                </a:cubicBezTo>
                <a:cubicBezTo>
                  <a:pt x="278" y="30"/>
                  <a:pt x="272" y="36"/>
                  <a:pt x="265" y="36"/>
                </a:cubicBezTo>
                <a:close/>
                <a:moveTo>
                  <a:pt x="73" y="152"/>
                </a:moveTo>
                <a:cubicBezTo>
                  <a:pt x="73" y="162"/>
                  <a:pt x="81" y="170"/>
                  <a:pt x="90" y="170"/>
                </a:cubicBezTo>
                <a:cubicBezTo>
                  <a:pt x="100" y="170"/>
                  <a:pt x="108" y="162"/>
                  <a:pt x="108" y="152"/>
                </a:cubicBezTo>
                <a:cubicBezTo>
                  <a:pt x="108" y="142"/>
                  <a:pt x="100" y="134"/>
                  <a:pt x="90" y="134"/>
                </a:cubicBezTo>
                <a:cubicBezTo>
                  <a:pt x="81" y="134"/>
                  <a:pt x="73" y="142"/>
                  <a:pt x="73" y="152"/>
                </a:cubicBezTo>
                <a:close/>
                <a:moveTo>
                  <a:pt x="90" y="143"/>
                </a:moveTo>
                <a:cubicBezTo>
                  <a:pt x="95" y="143"/>
                  <a:pt x="99" y="147"/>
                  <a:pt x="99" y="152"/>
                </a:cubicBezTo>
                <a:cubicBezTo>
                  <a:pt x="99" y="157"/>
                  <a:pt x="95" y="161"/>
                  <a:pt x="90" y="161"/>
                </a:cubicBezTo>
                <a:cubicBezTo>
                  <a:pt x="85" y="161"/>
                  <a:pt x="81" y="157"/>
                  <a:pt x="81" y="152"/>
                </a:cubicBezTo>
                <a:cubicBezTo>
                  <a:pt x="81" y="147"/>
                  <a:pt x="85" y="143"/>
                  <a:pt x="90" y="143"/>
                </a:cubicBezTo>
                <a:close/>
                <a:moveTo>
                  <a:pt x="108" y="206"/>
                </a:moveTo>
                <a:cubicBezTo>
                  <a:pt x="108" y="201"/>
                  <a:pt x="112" y="197"/>
                  <a:pt x="117" y="197"/>
                </a:cubicBezTo>
                <a:cubicBezTo>
                  <a:pt x="122" y="197"/>
                  <a:pt x="126" y="201"/>
                  <a:pt x="126" y="206"/>
                </a:cubicBezTo>
                <a:cubicBezTo>
                  <a:pt x="126" y="210"/>
                  <a:pt x="122" y="214"/>
                  <a:pt x="117" y="214"/>
                </a:cubicBezTo>
                <a:cubicBezTo>
                  <a:pt x="112" y="214"/>
                  <a:pt x="108" y="210"/>
                  <a:pt x="108" y="206"/>
                </a:cubicBezTo>
                <a:close/>
                <a:moveTo>
                  <a:pt x="251" y="71"/>
                </a:moveTo>
                <a:cubicBezTo>
                  <a:pt x="251" y="67"/>
                  <a:pt x="255" y="63"/>
                  <a:pt x="260" y="63"/>
                </a:cubicBezTo>
                <a:cubicBezTo>
                  <a:pt x="265" y="63"/>
                  <a:pt x="269" y="67"/>
                  <a:pt x="269" y="71"/>
                </a:cubicBezTo>
                <a:cubicBezTo>
                  <a:pt x="269" y="76"/>
                  <a:pt x="265" y="80"/>
                  <a:pt x="260" y="80"/>
                </a:cubicBezTo>
                <a:cubicBezTo>
                  <a:pt x="255" y="80"/>
                  <a:pt x="251" y="76"/>
                  <a:pt x="251" y="7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Tree>
  </p:cSld>
  <p:clrMapOvr>
    <a:masterClrMapping/>
  </p:clrMapOvr>
  <mc:AlternateContent>
    <mc:Choice xmlns:p15="http://schemas.microsoft.com/office/powerpoint/2012/main" Requires="p15">
      <p:transition spd="slow" advTm="0" p14:dur="125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nodeType="afterGroup">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 calcmode="lin" valueType="num">
                                      <p:cBhvr>
                                        <p:cTn id="1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
                                        </p:tgtEl>
                                      </p:cBhvr>
                                    </p:animEffect>
                                  </p:childTnLst>
                                </p:cTn>
                              </p:par>
                              <p:par>
                                <p:cTn id="22" presetID="16" presetClass="entr" presetSubtype="26"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Horizontal)">
                                      <p:cBhvr>
                                        <p:cTn id="24" dur="500"/>
                                        <p:tgtEl>
                                          <p:spTgt spid="16"/>
                                        </p:tgtEl>
                                      </p:cBhvr>
                                    </p:animEffect>
                                  </p:childTnLst>
                                </p:cTn>
                              </p:par>
                              <p:par>
                                <p:cTn id="25" presetID="16" presetClass="entr" presetSubtype="2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Horizontal)">
                                      <p:cBhvr>
                                        <p:cTn id="27" dur="500"/>
                                        <p:tgtEl>
                                          <p:spTgt spid="13"/>
                                        </p:tgtEl>
                                      </p:cBhvr>
                                    </p:animEffect>
                                  </p:childTnLst>
                                </p:cTn>
                              </p:par>
                              <p:par>
                                <p:cTn id="28" presetID="16" presetClass="entr" presetSubtype="26"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Horizontal)">
                                      <p:cBhvr>
                                        <p:cTn id="30" dur="500"/>
                                        <p:tgtEl>
                                          <p:spTgt spid="10"/>
                                        </p:tgtEl>
                                      </p:cBhvr>
                                    </p:animEffect>
                                  </p:childTnLst>
                                </p:cTn>
                              </p:par>
                              <p:par>
                                <p:cTn id="31" presetID="16" presetClass="entr" presetSubtype="26"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Horizontal)">
                                      <p:cBhvr>
                                        <p:cTn id="33" dur="500"/>
                                        <p:tgtEl>
                                          <p:spTgt spid="19"/>
                                        </p:tgtEl>
                                      </p:cBhvr>
                                    </p:animEffect>
                                  </p:childTnLst>
                                </p:cTn>
                              </p:par>
                            </p:childTnLst>
                          </p:cTn>
                        </p:par>
                        <p:par>
                          <p:cTn id="34" fill="hold" nodeType="afterGroup">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nodeType="afterGroup">
                            <p:stCondLst>
                              <p:cond delay="1500"/>
                            </p:stCondLst>
                            <p:childTnLst>
                              <p:par>
                                <p:cTn id="39" presetID="16" presetClass="entr" presetSubtype="21"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par>
                                <p:cTn id="48" presetID="16" presetClass="entr" presetSubtype="21"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par>
                          <p:cTn id="51" fill="hold" nodeType="afterGroup">
                            <p:stCondLst>
                              <p:cond delay="2000"/>
                            </p:stCondLst>
                            <p:childTnLst>
                              <p:par>
                                <p:cTn id="52" presetID="22" presetClass="entr" presetSubtype="8"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childTnLst>
                          </p:cTn>
                        </p:par>
                        <p:par>
                          <p:cTn id="55" fill="hold" nodeType="afterGroup">
                            <p:stCondLst>
                              <p:cond delay="2500"/>
                            </p:stCondLst>
                            <p:childTnLst>
                              <p:par>
                                <p:cTn id="56" presetID="16" presetClass="entr" presetSubtype="37"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arn(outVertical)">
                                      <p:cBhvr>
                                        <p:cTn id="58" dur="500"/>
                                        <p:tgtEl>
                                          <p:spTgt spid="12"/>
                                        </p:tgtEl>
                                      </p:cBhvr>
                                    </p:animEffect>
                                  </p:childTnLst>
                                </p:cTn>
                              </p:par>
                              <p:par>
                                <p:cTn id="59" presetID="16" presetClass="entr" presetSubtype="37"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outVertical)">
                                      <p:cBhvr>
                                        <p:cTn id="61" dur="500"/>
                                        <p:tgtEl>
                                          <p:spTgt spid="15"/>
                                        </p:tgtEl>
                                      </p:cBhvr>
                                    </p:animEffect>
                                  </p:childTnLst>
                                </p:cTn>
                              </p:par>
                              <p:par>
                                <p:cTn id="62" presetID="16" presetClass="entr" presetSubtype="37"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arn(outVertical)">
                                      <p:cBhvr>
                                        <p:cTn id="64" dur="500"/>
                                        <p:tgtEl>
                                          <p:spTgt spid="18"/>
                                        </p:tgtEl>
                                      </p:cBhvr>
                                    </p:animEffect>
                                  </p:childTnLst>
                                </p:cTn>
                              </p:par>
                              <p:par>
                                <p:cTn id="65" presetID="16" presetClass="entr" presetSubtype="37"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outVertical)">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p:bldP spid="14" grpId="0"/>
      <p:bldP spid="15" grpId="0"/>
      <p:bldP spid="16" grpId="0"/>
      <p:bldP spid="17" grpId="0"/>
      <p:bldP spid="18" grpId="0"/>
      <p:bldP spid="20" grpId="0" animBg="1"/>
      <p:bldP spid="21" grpId="0" animBg="1"/>
      <p:bldP spid="23"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4" name="组合 3"/>
          <p:cNvGrpSpPr/>
          <p:nvPr/>
        </p:nvGrpSpPr>
        <p:grpSpPr>
          <a:xfrm>
            <a:off x="0" y="1651830"/>
            <a:ext cx="9144000" cy="1814777"/>
            <a:chOff x="170694" y="177982"/>
            <a:chExt cx="3936004" cy="781165"/>
          </a:xfrm>
        </p:grpSpPr>
        <p:sp>
          <p:nvSpPr>
            <p:cNvPr id="5" name="等腰三角形 4"/>
            <p:cNvSpPr/>
            <p:nvPr/>
          </p:nvSpPr>
          <p:spPr>
            <a:xfrm>
              <a:off x="1233863" y="177982"/>
              <a:ext cx="355284" cy="356514"/>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 name="等腰三角形 5"/>
            <p:cNvSpPr/>
            <p:nvPr/>
          </p:nvSpPr>
          <p:spPr>
            <a:xfrm flipV="1">
              <a:off x="200258" y="602633"/>
              <a:ext cx="355284" cy="356514"/>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7" name="矩形 6"/>
            <p:cNvSpPr/>
            <p:nvPr/>
          </p:nvSpPr>
          <p:spPr>
            <a:xfrm>
              <a:off x="170694" y="261768"/>
              <a:ext cx="3936004" cy="611981"/>
            </a:xfrm>
            <a:prstGeom prst="rect">
              <a:avLst/>
            </a:prstGeom>
            <a:solidFill>
              <a:srgbClr val="C4C7C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8" name="平行四边形 7"/>
            <p:cNvSpPr/>
            <p:nvPr/>
          </p:nvSpPr>
          <p:spPr>
            <a:xfrm>
              <a:off x="376965" y="178257"/>
              <a:ext cx="1036076" cy="779005"/>
            </a:xfrm>
            <a:prstGeom prst="parallelogram">
              <a:avLst>
                <a:gd name="adj" fmla="val 48207"/>
              </a:avLst>
            </a:prstGeom>
            <a:solidFill>
              <a:srgbClr val="4CA6C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9" name="文本框 8"/>
            <p:cNvSpPr txBox="1"/>
            <p:nvPr/>
          </p:nvSpPr>
          <p:spPr>
            <a:xfrm>
              <a:off x="650907" y="284178"/>
              <a:ext cx="569115" cy="559734"/>
            </a:xfrm>
            <a:prstGeom prst="rect">
              <a:avLst/>
            </a:prstGeom>
            <a:noFill/>
          </p:spPr>
          <p:txBody>
            <a:bodyPr wrap="square" lIns="68580" tIns="34290" rIns="68580" bIns="34290" rtlCol="0">
              <a:spAutoFit/>
            </a:bodyPr>
            <a:lstStyle/>
            <a:p>
              <a:r>
                <a:rPr lang="en-US" altLang="zh-CN" sz="8000" smtClean="0">
                  <a:solidFill>
                    <a:schemeClr val="bg1">
                      <a:lumMod val="95000"/>
                    </a:schemeClr>
                  </a:solidFill>
                  <a:latin typeface="Impact" panose="020b0806030902050204" pitchFamily="34" charset="0"/>
                </a:rPr>
                <a:t>02</a:t>
              </a:r>
              <a:endParaRPr lang="zh-CN" altLang="en-US" sz="8000">
                <a:solidFill>
                  <a:schemeClr val="bg1">
                    <a:lumMod val="95000"/>
                  </a:schemeClr>
                </a:solidFill>
                <a:latin typeface="Impact" panose="020b0806030902050204" pitchFamily="34" charset="0"/>
              </a:endParaRPr>
            </a:p>
          </p:txBody>
        </p:sp>
      </p:grpSp>
      <p:sp>
        <p:nvSpPr>
          <p:cNvPr id="10" name="TextBox 48"/>
          <p:cNvSpPr txBox="1"/>
          <p:nvPr/>
        </p:nvSpPr>
        <p:spPr>
          <a:xfrm>
            <a:off x="2977976" y="2046770"/>
            <a:ext cx="5050408" cy="623250"/>
          </a:xfrm>
          <a:prstGeom prst="rect">
            <a:avLst/>
          </a:prstGeom>
          <a:noFill/>
        </p:spPr>
        <p:txBody>
          <a:bodyPr wrap="square" lIns="68584" tIns="34291" rIns="68584" bIns="34291" rtlCol="0">
            <a:spAutoFit/>
          </a:bodyPr>
          <a:lstStyle/>
          <a:p>
            <a:r>
              <a:rPr lang="zh-CN" altLang="en-US" sz="3600" b="1" smtClean="0">
                <a:solidFill>
                  <a:schemeClr val="tx1">
                    <a:lumMod val="75000"/>
                    <a:lumOff val="25000"/>
                  </a:schemeClr>
                </a:solidFill>
                <a:latin typeface="微软雅黑" panose="020b0503020204020204" pitchFamily="34" charset="-122"/>
                <a:ea typeface="微软雅黑" panose="020b0503020204020204" pitchFamily="34" charset="-122"/>
              </a:rPr>
              <a:t>单击此处添加标题</a:t>
            </a:r>
            <a:endParaRPr lang="en-GB" altLang="zh-CN" sz="36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TextBox 49"/>
          <p:cNvSpPr txBox="1"/>
          <p:nvPr/>
        </p:nvSpPr>
        <p:spPr>
          <a:xfrm>
            <a:off x="2977976" y="2698179"/>
            <a:ext cx="3075708" cy="315473"/>
          </a:xfrm>
          <a:prstGeom prst="rect">
            <a:avLst/>
          </a:prstGeom>
          <a:noFill/>
        </p:spPr>
        <p:txBody>
          <a:bodyPr wrap="square" lIns="68584" tIns="34291" rIns="68584" bIns="34291" rtlCol="0">
            <a:spAutoFit/>
          </a:bodyPr>
          <a:lstStyle/>
          <a:p>
            <a:pPr eaLnBrk="0" hangingPunct="0"/>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点击此处添加副标题文本内容</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 name="组合 26"/>
          <p:cNvGrpSpPr/>
          <p:nvPr/>
        </p:nvGrpSpPr>
        <p:grpSpPr>
          <a:xfrm>
            <a:off x="6355405" y="1439874"/>
            <a:ext cx="397019" cy="397019"/>
            <a:chOff x="8179277" y="3748642"/>
            <a:chExt cx="1500028" cy="1500029"/>
          </a:xfrm>
          <a:effectLst>
            <a:reflection blurRad="88900" stA="83000" endPos="63000" dist="50800" dir="5400000" sy="-100000" algn="bl" rotWithShape="0"/>
          </a:effectLst>
        </p:grpSpPr>
        <p:sp>
          <p:nvSpPr>
            <p:cNvPr id="28" name="椭圆 27"/>
            <p:cNvSpPr/>
            <p:nvPr/>
          </p:nvSpPr>
          <p:spPr>
            <a:xfrm>
              <a:off x="8179277" y="3748642"/>
              <a:ext cx="1500028" cy="150002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grpSp>
          <p:nvGrpSpPr>
            <p:cNvPr id="29" name="组合 28"/>
            <p:cNvGrpSpPr/>
            <p:nvPr/>
          </p:nvGrpSpPr>
          <p:grpSpPr>
            <a:xfrm>
              <a:off x="8605283" y="4234099"/>
              <a:ext cx="630396" cy="548323"/>
              <a:chOff x="11250613" y="919163"/>
              <a:chExt cx="573087" cy="498475"/>
            </a:xfrm>
          </p:grpSpPr>
          <p:sp>
            <p:nvSpPr>
              <p:cNvPr id="30" name="Freeform 193"/>
              <p:cNvSpPr/>
              <p:nvPr/>
            </p:nvSpPr>
            <p:spPr bwMode="auto">
              <a:xfrm>
                <a:off x="11250613" y="919163"/>
                <a:ext cx="573087" cy="498475"/>
              </a:xfrm>
              <a:custGeom>
                <a:gdLst>
                  <a:gd name="T0" fmla="*/ 0 w 248"/>
                  <a:gd name="T1" fmla="*/ 2147483646 h 216"/>
                  <a:gd name="T2" fmla="*/ 2147483646 w 248"/>
                  <a:gd name="T3" fmla="*/ 2147483646 h 216"/>
                  <a:gd name="T4" fmla="*/ 2147483646 w 248"/>
                  <a:gd name="T5" fmla="*/ 2147483646 h 216"/>
                  <a:gd name="T6" fmla="*/ 2147483646 w 248"/>
                  <a:gd name="T7" fmla="*/ 0 h 216"/>
                  <a:gd name="T8" fmla="*/ 2147483646 w 248"/>
                  <a:gd name="T9" fmla="*/ 2147483646 h 216"/>
                  <a:gd name="T10" fmla="*/ 2147483646 w 248"/>
                  <a:gd name="T11" fmla="*/ 0 h 216"/>
                  <a:gd name="T12" fmla="*/ 0 w 248"/>
                  <a:gd name="T13" fmla="*/ 2147483646 h 216"/>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248" h="216">
                    <a:moveTo>
                      <a:pt x="0" y="64"/>
                    </a:moveTo>
                    <a:cubicBezTo>
                      <a:pt x="0" y="144"/>
                      <a:pt x="124" y="216"/>
                      <a:pt x="124" y="216"/>
                    </a:cubicBezTo>
                    <a:cubicBezTo>
                      <a:pt x="124" y="216"/>
                      <a:pt x="248" y="144"/>
                      <a:pt x="248" y="64"/>
                    </a:cubicBezTo>
                    <a:cubicBezTo>
                      <a:pt x="248" y="31"/>
                      <a:pt x="224" y="0"/>
                      <a:pt x="188" y="0"/>
                    </a:cubicBezTo>
                    <a:cubicBezTo>
                      <a:pt x="155" y="0"/>
                      <a:pt x="124" y="23"/>
                      <a:pt x="124" y="56"/>
                    </a:cubicBezTo>
                    <a:cubicBezTo>
                      <a:pt x="124" y="23"/>
                      <a:pt x="93" y="0"/>
                      <a:pt x="60" y="0"/>
                    </a:cubicBezTo>
                    <a:cubicBezTo>
                      <a:pt x="24" y="0"/>
                      <a:pt x="0" y="31"/>
                      <a:pt x="0" y="64"/>
                    </a:cubicBezTo>
                    <a:close/>
                  </a:path>
                </a:pathLst>
              </a:custGeom>
              <a:noFill/>
              <a:ln w="17463" cap="rnd">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1" name="Freeform 194"/>
              <p:cNvSpPr/>
              <p:nvPr/>
            </p:nvSpPr>
            <p:spPr bwMode="auto">
              <a:xfrm>
                <a:off x="11676063" y="984250"/>
                <a:ext cx="87312" cy="92075"/>
              </a:xfrm>
              <a:custGeom>
                <a:gdLst>
                  <a:gd name="T0" fmla="*/ 2147483646 w 38"/>
                  <a:gd name="T1" fmla="*/ 2147483646 h 40"/>
                  <a:gd name="T2" fmla="*/ 0 w 38"/>
                  <a:gd name="T3" fmla="*/ 0 h 40"/>
                  <a:gd name="T4" fmla="*/ 0 60000 65536"/>
                  <a:gd name="T5" fmla="*/ 0 60000 65536"/>
                </a:gdLst>
                <a:cxnLst>
                  <a:cxn ang="T4">
                    <a:pos x="T0" y="T1"/>
                  </a:cxn>
                  <a:cxn ang="T5">
                    <a:pos x="T2" y="T3"/>
                  </a:cxn>
                </a:cxnLst>
                <a:rect l="0" t="0" r="r" b="b"/>
                <a:pathLst>
                  <a:path w="38" h="40">
                    <a:moveTo>
                      <a:pt x="38" y="40"/>
                    </a:moveTo>
                    <a:cubicBezTo>
                      <a:pt x="38" y="19"/>
                      <a:pt x="23" y="0"/>
                      <a:pt x="0" y="0"/>
                    </a:cubicBezTo>
                  </a:path>
                </a:pathLst>
              </a:custGeom>
              <a:noFill/>
              <a:ln w="17463" cap="rnd">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grpSp>
        <p:nvGrpSpPr>
          <p:cNvPr id="32" name="组合 31"/>
          <p:cNvGrpSpPr/>
          <p:nvPr/>
        </p:nvGrpSpPr>
        <p:grpSpPr>
          <a:xfrm>
            <a:off x="4571266" y="1434451"/>
            <a:ext cx="397019" cy="397019"/>
            <a:chOff x="1682477" y="2278669"/>
            <a:chExt cx="1164618" cy="1164619"/>
          </a:xfrm>
          <a:effectLst>
            <a:reflection blurRad="88900" stA="83000" endPos="63000" dist="50800" dir="5400000" sy="-100000" algn="bl" rotWithShape="0"/>
          </a:effectLst>
        </p:grpSpPr>
        <p:sp>
          <p:nvSpPr>
            <p:cNvPr id="33" name="椭圆 32"/>
            <p:cNvSpPr/>
            <p:nvPr/>
          </p:nvSpPr>
          <p:spPr>
            <a:xfrm>
              <a:off x="1682477" y="2278669"/>
              <a:ext cx="1164618"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4800">
                <a:solidFill>
                  <a:schemeClr val="tx1"/>
                </a:solidFill>
                <a:latin typeface="Chelsea" panose="02000500000000000000" pitchFamily="2" charset="0"/>
              </a:endParaRPr>
            </a:p>
          </p:txBody>
        </p:sp>
        <p:sp>
          <p:nvSpPr>
            <p:cNvPr id="34" name="KSO_Shape"/>
            <p:cNvSpPr/>
            <p:nvPr/>
          </p:nvSpPr>
          <p:spPr bwMode="auto">
            <a:xfrm>
              <a:off x="1991148" y="2643393"/>
              <a:ext cx="499821" cy="465667"/>
            </a:xfrm>
            <a:custGeom>
              <a:gdLst>
                <a:gd name="T0" fmla="*/ 685899 w 2767013"/>
                <a:gd name="T1" fmla="*/ 1628140 h 2578100"/>
                <a:gd name="T2" fmla="*/ 814822 w 2767013"/>
                <a:gd name="T3" fmla="*/ 1673225 h 2578100"/>
                <a:gd name="T4" fmla="*/ 1062190 w 2767013"/>
                <a:gd name="T5" fmla="*/ 1516380 h 2578100"/>
                <a:gd name="T6" fmla="*/ 1081547 w 2767013"/>
                <a:gd name="T7" fmla="*/ 1274 h 2578100"/>
                <a:gd name="T8" fmla="*/ 1235742 w 2767013"/>
                <a:gd name="T9" fmla="*/ 89156 h 2578100"/>
                <a:gd name="T10" fmla="*/ 1326071 w 2767013"/>
                <a:gd name="T11" fmla="*/ 253047 h 2578100"/>
                <a:gd name="T12" fmla="*/ 1519456 w 2767013"/>
                <a:gd name="T13" fmla="*/ 439420 h 2578100"/>
                <a:gd name="T14" fmla="*/ 1614085 w 2767013"/>
                <a:gd name="T15" fmla="*/ 664210 h 2578100"/>
                <a:gd name="T16" fmla="*/ 1591856 w 2767013"/>
                <a:gd name="T17" fmla="*/ 958850 h 2578100"/>
                <a:gd name="T18" fmla="*/ 1395296 w 2767013"/>
                <a:gd name="T19" fmla="*/ 1286192 h 2578100"/>
                <a:gd name="T20" fmla="*/ 1116808 w 2767013"/>
                <a:gd name="T21" fmla="*/ 1571625 h 2578100"/>
                <a:gd name="T22" fmla="*/ 863407 w 2767013"/>
                <a:gd name="T23" fmla="*/ 1737678 h 2578100"/>
                <a:gd name="T24" fmla="*/ 940570 w 2767013"/>
                <a:gd name="T25" fmla="*/ 2122805 h 2578100"/>
                <a:gd name="T26" fmla="*/ 1091404 w 2767013"/>
                <a:gd name="T27" fmla="*/ 2375218 h 2578100"/>
                <a:gd name="T28" fmla="*/ 1303842 w 2767013"/>
                <a:gd name="T29" fmla="*/ 2498090 h 2578100"/>
                <a:gd name="T30" fmla="*/ 1476587 w 2767013"/>
                <a:gd name="T31" fmla="*/ 2471103 h 2578100"/>
                <a:gd name="T32" fmla="*/ 1605828 w 2767013"/>
                <a:gd name="T33" fmla="*/ 2357120 h 2578100"/>
                <a:gd name="T34" fmla="*/ 1764601 w 2767013"/>
                <a:gd name="T35" fmla="*/ 1958340 h 2578100"/>
                <a:gd name="T36" fmla="*/ 1892890 w 2767013"/>
                <a:gd name="T37" fmla="*/ 1682433 h 2578100"/>
                <a:gd name="T38" fmla="*/ 2061506 w 2767013"/>
                <a:gd name="T39" fmla="*/ 1567497 h 2578100"/>
                <a:gd name="T40" fmla="*/ 2208566 w 2767013"/>
                <a:gd name="T41" fmla="*/ 1484745 h 2578100"/>
                <a:gd name="T42" fmla="*/ 2435693 w 2767013"/>
                <a:gd name="T43" fmla="*/ 1370330 h 2578100"/>
                <a:gd name="T44" fmla="*/ 2674574 w 2767013"/>
                <a:gd name="T45" fmla="*/ 1462498 h 2578100"/>
                <a:gd name="T46" fmla="*/ 2766695 w 2767013"/>
                <a:gd name="T47" fmla="*/ 1701499 h 2578100"/>
                <a:gd name="T48" fmla="*/ 2652338 w 2767013"/>
                <a:gd name="T49" fmla="*/ 1928423 h 2578100"/>
                <a:gd name="T50" fmla="*/ 2403927 w 2767013"/>
                <a:gd name="T51" fmla="*/ 1996754 h 2578100"/>
                <a:gd name="T52" fmla="*/ 2190777 w 2767013"/>
                <a:gd name="T53" fmla="*/ 1861363 h 2578100"/>
                <a:gd name="T54" fmla="*/ 2137718 w 2767013"/>
                <a:gd name="T55" fmla="*/ 1635442 h 2578100"/>
                <a:gd name="T56" fmla="*/ 1985931 w 2767013"/>
                <a:gd name="T57" fmla="*/ 1698308 h 2578100"/>
                <a:gd name="T58" fmla="*/ 1849704 w 2767013"/>
                <a:gd name="T59" fmla="*/ 1946593 h 2578100"/>
                <a:gd name="T60" fmla="*/ 1683627 w 2767013"/>
                <a:gd name="T61" fmla="*/ 2382203 h 2578100"/>
                <a:gd name="T62" fmla="*/ 1542319 w 2767013"/>
                <a:gd name="T63" fmla="*/ 2526030 h 2578100"/>
                <a:gd name="T64" fmla="*/ 1334327 w 2767013"/>
                <a:gd name="T65" fmla="*/ 2578100 h 2578100"/>
                <a:gd name="T66" fmla="*/ 1178094 w 2767013"/>
                <a:gd name="T67" fmla="*/ 2540318 h 2578100"/>
                <a:gd name="T68" fmla="*/ 964386 w 2767013"/>
                <a:gd name="T69" fmla="*/ 2336483 h 2578100"/>
                <a:gd name="T70" fmla="*/ 805296 w 2767013"/>
                <a:gd name="T71" fmla="*/ 1978660 h 2578100"/>
                <a:gd name="T72" fmla="*/ 664306 w 2767013"/>
                <a:gd name="T73" fmla="*/ 1706245 h 2578100"/>
                <a:gd name="T74" fmla="*/ 335963 w 2767013"/>
                <a:gd name="T75" fmla="*/ 1411922 h 2578100"/>
                <a:gd name="T76" fmla="*/ 52713 w 2767013"/>
                <a:gd name="T77" fmla="*/ 977265 h 2578100"/>
                <a:gd name="T78" fmla="*/ 0 w 2767013"/>
                <a:gd name="T79" fmla="*/ 758190 h 2578100"/>
                <a:gd name="T80" fmla="*/ 59063 w 2767013"/>
                <a:gd name="T81" fmla="*/ 503237 h 2578100"/>
                <a:gd name="T82" fmla="*/ 192115 w 2767013"/>
                <a:gd name="T83" fmla="*/ 330200 h 2578100"/>
                <a:gd name="T84" fmla="*/ 291846 w 2767013"/>
                <a:gd name="T85" fmla="*/ 139292 h 2578100"/>
                <a:gd name="T86" fmla="*/ 425579 w 2767013"/>
                <a:gd name="T87" fmla="*/ 24440 h 2578100"/>
                <a:gd name="T88" fmla="*/ 606438 w 2767013"/>
                <a:gd name="T89" fmla="*/ 46331 h 2578100"/>
                <a:gd name="T90" fmla="*/ 708330 w 2767013"/>
                <a:gd name="T91" fmla="*/ 190690 h 2578100"/>
                <a:gd name="T92" fmla="*/ 668529 w 2767013"/>
                <a:gd name="T93" fmla="*/ 367093 h 2578100"/>
                <a:gd name="T94" fmla="*/ 514098 w 2767013"/>
                <a:gd name="T95" fmla="*/ 454343 h 2578100"/>
                <a:gd name="T96" fmla="*/ 342792 w 2767013"/>
                <a:gd name="T97" fmla="*/ 398503 h 2578100"/>
                <a:gd name="T98" fmla="*/ 190527 w 2767013"/>
                <a:gd name="T99" fmla="*/ 441642 h 2578100"/>
                <a:gd name="T100" fmla="*/ 96216 w 2767013"/>
                <a:gd name="T101" fmla="*/ 623887 h 2578100"/>
                <a:gd name="T102" fmla="*/ 93994 w 2767013"/>
                <a:gd name="T103" fmla="*/ 860425 h 2578100"/>
                <a:gd name="T104" fmla="*/ 213708 w 2767013"/>
                <a:gd name="T105" fmla="*/ 1118235 h 2578100"/>
                <a:gd name="T106" fmla="*/ 1476905 w 2767013"/>
                <a:gd name="T107" fmla="*/ 1029017 h 2578100"/>
                <a:gd name="T108" fmla="*/ 1548670 w 2767013"/>
                <a:gd name="T109" fmla="*/ 805180 h 2578100"/>
                <a:gd name="T110" fmla="*/ 1503896 w 2767013"/>
                <a:gd name="T111" fmla="*/ 573087 h 2578100"/>
                <a:gd name="T112" fmla="*/ 1387357 w 2767013"/>
                <a:gd name="T113" fmla="*/ 404177 h 2578100"/>
                <a:gd name="T114" fmla="*/ 1214802 w 2767013"/>
                <a:gd name="T115" fmla="*/ 377957 h 2578100"/>
                <a:gd name="T116" fmla="*/ 1047917 w 2767013"/>
                <a:gd name="T117" fmla="*/ 442595 h 2578100"/>
                <a:gd name="T118" fmla="*/ 888646 w 2767013"/>
                <a:gd name="T119" fmla="*/ 362354 h 2578100"/>
                <a:gd name="T120" fmla="*/ 840738 w 2767013"/>
                <a:gd name="T121" fmla="*/ 187864 h 2578100"/>
                <a:gd name="T122" fmla="*/ 935602 w 2767013"/>
                <a:gd name="T123" fmla="*/ 37891 h 25781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67013" h="2578100">
                  <a:moveTo>
                    <a:pt x="332788" y="1286192"/>
                  </a:moveTo>
                  <a:lnTo>
                    <a:pt x="352476" y="1310640"/>
                  </a:lnTo>
                  <a:lnTo>
                    <a:pt x="372799" y="1335087"/>
                  </a:lnTo>
                  <a:lnTo>
                    <a:pt x="392804" y="1358582"/>
                  </a:lnTo>
                  <a:lnTo>
                    <a:pt x="413444" y="1381760"/>
                  </a:lnTo>
                  <a:lnTo>
                    <a:pt x="433767" y="1404620"/>
                  </a:lnTo>
                  <a:lnTo>
                    <a:pt x="454408" y="1426527"/>
                  </a:lnTo>
                  <a:lnTo>
                    <a:pt x="475366" y="1448117"/>
                  </a:lnTo>
                  <a:lnTo>
                    <a:pt x="495689" y="1468437"/>
                  </a:lnTo>
                  <a:lnTo>
                    <a:pt x="522998" y="1495107"/>
                  </a:lnTo>
                  <a:lnTo>
                    <a:pt x="549354" y="1519555"/>
                  </a:lnTo>
                  <a:lnTo>
                    <a:pt x="574758" y="1542097"/>
                  </a:lnTo>
                  <a:lnTo>
                    <a:pt x="599209" y="1563052"/>
                  </a:lnTo>
                  <a:lnTo>
                    <a:pt x="622707" y="1581785"/>
                  </a:lnTo>
                  <a:lnTo>
                    <a:pt x="644935" y="1598930"/>
                  </a:lnTo>
                  <a:lnTo>
                    <a:pt x="666211" y="1614487"/>
                  </a:lnTo>
                  <a:lnTo>
                    <a:pt x="685899" y="1628140"/>
                  </a:lnTo>
                  <a:lnTo>
                    <a:pt x="704634" y="1639887"/>
                  </a:lnTo>
                  <a:lnTo>
                    <a:pt x="722416" y="1650047"/>
                  </a:lnTo>
                  <a:lnTo>
                    <a:pt x="730673" y="1654492"/>
                  </a:lnTo>
                  <a:lnTo>
                    <a:pt x="738611" y="1658620"/>
                  </a:lnTo>
                  <a:lnTo>
                    <a:pt x="745915" y="1662430"/>
                  </a:lnTo>
                  <a:lnTo>
                    <a:pt x="753218" y="1665287"/>
                  </a:lnTo>
                  <a:lnTo>
                    <a:pt x="760204" y="1668145"/>
                  </a:lnTo>
                  <a:lnTo>
                    <a:pt x="766555" y="1670685"/>
                  </a:lnTo>
                  <a:lnTo>
                    <a:pt x="772271" y="1672272"/>
                  </a:lnTo>
                  <a:lnTo>
                    <a:pt x="777987" y="1673860"/>
                  </a:lnTo>
                  <a:lnTo>
                    <a:pt x="783385" y="1674812"/>
                  </a:lnTo>
                  <a:lnTo>
                    <a:pt x="788466" y="1675765"/>
                  </a:lnTo>
                  <a:lnTo>
                    <a:pt x="792912" y="1676082"/>
                  </a:lnTo>
                  <a:lnTo>
                    <a:pt x="797040" y="1676082"/>
                  </a:lnTo>
                  <a:lnTo>
                    <a:pt x="801168" y="1675765"/>
                  </a:lnTo>
                  <a:lnTo>
                    <a:pt x="805296" y="1674812"/>
                  </a:lnTo>
                  <a:lnTo>
                    <a:pt x="814822" y="1673225"/>
                  </a:lnTo>
                  <a:lnTo>
                    <a:pt x="824666" y="1670367"/>
                  </a:lnTo>
                  <a:lnTo>
                    <a:pt x="835463" y="1666240"/>
                  </a:lnTo>
                  <a:lnTo>
                    <a:pt x="847212" y="1661477"/>
                  </a:lnTo>
                  <a:lnTo>
                    <a:pt x="859279" y="1656080"/>
                  </a:lnTo>
                  <a:lnTo>
                    <a:pt x="872298" y="1649730"/>
                  </a:lnTo>
                  <a:lnTo>
                    <a:pt x="885635" y="1642427"/>
                  </a:lnTo>
                  <a:lnTo>
                    <a:pt x="899607" y="1634490"/>
                  </a:lnTo>
                  <a:lnTo>
                    <a:pt x="913896" y="1625917"/>
                  </a:lnTo>
                  <a:lnTo>
                    <a:pt x="929139" y="1616392"/>
                  </a:lnTo>
                  <a:lnTo>
                    <a:pt x="944381" y="1606232"/>
                  </a:lnTo>
                  <a:lnTo>
                    <a:pt x="960258" y="1595437"/>
                  </a:lnTo>
                  <a:lnTo>
                    <a:pt x="976453" y="1583690"/>
                  </a:lnTo>
                  <a:lnTo>
                    <a:pt x="992965" y="1571307"/>
                  </a:lnTo>
                  <a:lnTo>
                    <a:pt x="1010113" y="1558290"/>
                  </a:lnTo>
                  <a:lnTo>
                    <a:pt x="1026943" y="1544955"/>
                  </a:lnTo>
                  <a:lnTo>
                    <a:pt x="1044408" y="1530985"/>
                  </a:lnTo>
                  <a:lnTo>
                    <a:pt x="1062190" y="1516380"/>
                  </a:lnTo>
                  <a:lnTo>
                    <a:pt x="1079655" y="1501140"/>
                  </a:lnTo>
                  <a:lnTo>
                    <a:pt x="1097755" y="1485265"/>
                  </a:lnTo>
                  <a:lnTo>
                    <a:pt x="1116173" y="1469072"/>
                  </a:lnTo>
                  <a:lnTo>
                    <a:pt x="1133956" y="1452562"/>
                  </a:lnTo>
                  <a:lnTo>
                    <a:pt x="1152056" y="1435735"/>
                  </a:lnTo>
                  <a:lnTo>
                    <a:pt x="1170473" y="1418272"/>
                  </a:lnTo>
                  <a:lnTo>
                    <a:pt x="1188573" y="1400492"/>
                  </a:lnTo>
                  <a:lnTo>
                    <a:pt x="1206674" y="1382077"/>
                  </a:lnTo>
                  <a:lnTo>
                    <a:pt x="1224774" y="1363345"/>
                  </a:lnTo>
                  <a:lnTo>
                    <a:pt x="1242556" y="1344930"/>
                  </a:lnTo>
                  <a:lnTo>
                    <a:pt x="1260339" y="1325245"/>
                  </a:lnTo>
                  <a:lnTo>
                    <a:pt x="1277486" y="1305877"/>
                  </a:lnTo>
                  <a:lnTo>
                    <a:pt x="1294951" y="1286192"/>
                  </a:lnTo>
                  <a:lnTo>
                    <a:pt x="332788" y="1286192"/>
                  </a:lnTo>
                  <a:close/>
                  <a:moveTo>
                    <a:pt x="1059021" y="0"/>
                  </a:moveTo>
                  <a:lnTo>
                    <a:pt x="1070443" y="318"/>
                  </a:lnTo>
                  <a:lnTo>
                    <a:pt x="1081547" y="1274"/>
                  </a:lnTo>
                  <a:lnTo>
                    <a:pt x="1092652" y="2547"/>
                  </a:lnTo>
                  <a:lnTo>
                    <a:pt x="1103439" y="4776"/>
                  </a:lnTo>
                  <a:lnTo>
                    <a:pt x="1114226" y="7323"/>
                  </a:lnTo>
                  <a:lnTo>
                    <a:pt x="1124696" y="10189"/>
                  </a:lnTo>
                  <a:lnTo>
                    <a:pt x="1134849" y="13692"/>
                  </a:lnTo>
                  <a:lnTo>
                    <a:pt x="1144684" y="17831"/>
                  </a:lnTo>
                  <a:lnTo>
                    <a:pt x="1154520" y="21970"/>
                  </a:lnTo>
                  <a:lnTo>
                    <a:pt x="1164038" y="26747"/>
                  </a:lnTo>
                  <a:lnTo>
                    <a:pt x="1173239" y="32160"/>
                  </a:lnTo>
                  <a:lnTo>
                    <a:pt x="1182123" y="37891"/>
                  </a:lnTo>
                  <a:lnTo>
                    <a:pt x="1190689" y="43941"/>
                  </a:lnTo>
                  <a:lnTo>
                    <a:pt x="1199255" y="50946"/>
                  </a:lnTo>
                  <a:lnTo>
                    <a:pt x="1207187" y="57633"/>
                  </a:lnTo>
                  <a:lnTo>
                    <a:pt x="1214802" y="64956"/>
                  </a:lnTo>
                  <a:lnTo>
                    <a:pt x="1222416" y="72598"/>
                  </a:lnTo>
                  <a:lnTo>
                    <a:pt x="1229079" y="80877"/>
                  </a:lnTo>
                  <a:lnTo>
                    <a:pt x="1235742" y="89156"/>
                  </a:lnTo>
                  <a:lnTo>
                    <a:pt x="1241770" y="97753"/>
                  </a:lnTo>
                  <a:lnTo>
                    <a:pt x="1247481" y="106668"/>
                  </a:lnTo>
                  <a:lnTo>
                    <a:pt x="1252874" y="116221"/>
                  </a:lnTo>
                  <a:lnTo>
                    <a:pt x="1257633" y="125455"/>
                  </a:lnTo>
                  <a:lnTo>
                    <a:pt x="1262392" y="135326"/>
                  </a:lnTo>
                  <a:lnTo>
                    <a:pt x="1266200" y="145515"/>
                  </a:lnTo>
                  <a:lnTo>
                    <a:pt x="1269372" y="155704"/>
                  </a:lnTo>
                  <a:lnTo>
                    <a:pt x="1272545" y="166212"/>
                  </a:lnTo>
                  <a:lnTo>
                    <a:pt x="1275083" y="176719"/>
                  </a:lnTo>
                  <a:lnTo>
                    <a:pt x="1276987" y="187864"/>
                  </a:lnTo>
                  <a:lnTo>
                    <a:pt x="1278573" y="198690"/>
                  </a:lnTo>
                  <a:lnTo>
                    <a:pt x="1279208" y="210153"/>
                  </a:lnTo>
                  <a:lnTo>
                    <a:pt x="1279525" y="221616"/>
                  </a:lnTo>
                  <a:lnTo>
                    <a:pt x="1279423" y="225313"/>
                  </a:lnTo>
                  <a:lnTo>
                    <a:pt x="1289553" y="230822"/>
                  </a:lnTo>
                  <a:lnTo>
                    <a:pt x="1307653" y="241617"/>
                  </a:lnTo>
                  <a:lnTo>
                    <a:pt x="1326071" y="253047"/>
                  </a:lnTo>
                  <a:lnTo>
                    <a:pt x="1344488" y="265430"/>
                  </a:lnTo>
                  <a:lnTo>
                    <a:pt x="1363224" y="278765"/>
                  </a:lnTo>
                  <a:lnTo>
                    <a:pt x="1381641" y="292735"/>
                  </a:lnTo>
                  <a:lnTo>
                    <a:pt x="1400059" y="307657"/>
                  </a:lnTo>
                  <a:lnTo>
                    <a:pt x="1418159" y="323532"/>
                  </a:lnTo>
                  <a:lnTo>
                    <a:pt x="1427050" y="331787"/>
                  </a:lnTo>
                  <a:lnTo>
                    <a:pt x="1436259" y="340360"/>
                  </a:lnTo>
                  <a:lnTo>
                    <a:pt x="1445150" y="349567"/>
                  </a:lnTo>
                  <a:lnTo>
                    <a:pt x="1453724" y="358457"/>
                  </a:lnTo>
                  <a:lnTo>
                    <a:pt x="1462298" y="367665"/>
                  </a:lnTo>
                  <a:lnTo>
                    <a:pt x="1471189" y="377190"/>
                  </a:lnTo>
                  <a:lnTo>
                    <a:pt x="1479763" y="386715"/>
                  </a:lnTo>
                  <a:lnTo>
                    <a:pt x="1488019" y="396875"/>
                  </a:lnTo>
                  <a:lnTo>
                    <a:pt x="1495958" y="407035"/>
                  </a:lnTo>
                  <a:lnTo>
                    <a:pt x="1504214" y="417512"/>
                  </a:lnTo>
                  <a:lnTo>
                    <a:pt x="1511517" y="428307"/>
                  </a:lnTo>
                  <a:lnTo>
                    <a:pt x="1519456" y="439420"/>
                  </a:lnTo>
                  <a:lnTo>
                    <a:pt x="1527077" y="450532"/>
                  </a:lnTo>
                  <a:lnTo>
                    <a:pt x="1534381" y="461962"/>
                  </a:lnTo>
                  <a:lnTo>
                    <a:pt x="1541367" y="473392"/>
                  </a:lnTo>
                  <a:lnTo>
                    <a:pt x="1548353" y="485775"/>
                  </a:lnTo>
                  <a:lnTo>
                    <a:pt x="1554704" y="497840"/>
                  </a:lnTo>
                  <a:lnTo>
                    <a:pt x="1561372" y="510222"/>
                  </a:lnTo>
                  <a:lnTo>
                    <a:pt x="1567405" y="523240"/>
                  </a:lnTo>
                  <a:lnTo>
                    <a:pt x="1573439" y="535940"/>
                  </a:lnTo>
                  <a:lnTo>
                    <a:pt x="1579155" y="548957"/>
                  </a:lnTo>
                  <a:lnTo>
                    <a:pt x="1584553" y="562610"/>
                  </a:lnTo>
                  <a:lnTo>
                    <a:pt x="1589634" y="576262"/>
                  </a:lnTo>
                  <a:lnTo>
                    <a:pt x="1594714" y="590232"/>
                  </a:lnTo>
                  <a:lnTo>
                    <a:pt x="1599160" y="604837"/>
                  </a:lnTo>
                  <a:lnTo>
                    <a:pt x="1603288" y="619125"/>
                  </a:lnTo>
                  <a:lnTo>
                    <a:pt x="1607416" y="634047"/>
                  </a:lnTo>
                  <a:lnTo>
                    <a:pt x="1610909" y="648970"/>
                  </a:lnTo>
                  <a:lnTo>
                    <a:pt x="1614085" y="664210"/>
                  </a:lnTo>
                  <a:lnTo>
                    <a:pt x="1617260" y="680085"/>
                  </a:lnTo>
                  <a:lnTo>
                    <a:pt x="1619800" y="695642"/>
                  </a:lnTo>
                  <a:lnTo>
                    <a:pt x="1622023" y="711835"/>
                  </a:lnTo>
                  <a:lnTo>
                    <a:pt x="1623928" y="728027"/>
                  </a:lnTo>
                  <a:lnTo>
                    <a:pt x="1625199" y="744537"/>
                  </a:lnTo>
                  <a:lnTo>
                    <a:pt x="1626469" y="761682"/>
                  </a:lnTo>
                  <a:lnTo>
                    <a:pt x="1627104" y="778827"/>
                  </a:lnTo>
                  <a:lnTo>
                    <a:pt x="1627104" y="795655"/>
                  </a:lnTo>
                  <a:lnTo>
                    <a:pt x="1626469" y="813117"/>
                  </a:lnTo>
                  <a:lnTo>
                    <a:pt x="1624564" y="830580"/>
                  </a:lnTo>
                  <a:lnTo>
                    <a:pt x="1622023" y="848360"/>
                  </a:lnTo>
                  <a:lnTo>
                    <a:pt x="1618848" y="866140"/>
                  </a:lnTo>
                  <a:lnTo>
                    <a:pt x="1615037" y="884555"/>
                  </a:lnTo>
                  <a:lnTo>
                    <a:pt x="1610274" y="902970"/>
                  </a:lnTo>
                  <a:lnTo>
                    <a:pt x="1604876" y="921702"/>
                  </a:lnTo>
                  <a:lnTo>
                    <a:pt x="1598842" y="940117"/>
                  </a:lnTo>
                  <a:lnTo>
                    <a:pt x="1591856" y="958850"/>
                  </a:lnTo>
                  <a:lnTo>
                    <a:pt x="1584553" y="977900"/>
                  </a:lnTo>
                  <a:lnTo>
                    <a:pt x="1576297" y="996950"/>
                  </a:lnTo>
                  <a:lnTo>
                    <a:pt x="1567723" y="1016635"/>
                  </a:lnTo>
                  <a:lnTo>
                    <a:pt x="1558832" y="1035685"/>
                  </a:lnTo>
                  <a:lnTo>
                    <a:pt x="1548670" y="1055052"/>
                  </a:lnTo>
                  <a:lnTo>
                    <a:pt x="1538509" y="1074420"/>
                  </a:lnTo>
                  <a:lnTo>
                    <a:pt x="1527395" y="1093787"/>
                  </a:lnTo>
                  <a:lnTo>
                    <a:pt x="1516280" y="1113155"/>
                  </a:lnTo>
                  <a:lnTo>
                    <a:pt x="1504531" y="1132522"/>
                  </a:lnTo>
                  <a:lnTo>
                    <a:pt x="1492147" y="1152207"/>
                  </a:lnTo>
                  <a:lnTo>
                    <a:pt x="1479445" y="1171575"/>
                  </a:lnTo>
                  <a:lnTo>
                    <a:pt x="1466426" y="1190625"/>
                  </a:lnTo>
                  <a:lnTo>
                    <a:pt x="1452771" y="1209992"/>
                  </a:lnTo>
                  <a:lnTo>
                    <a:pt x="1438799" y="1229042"/>
                  </a:lnTo>
                  <a:lnTo>
                    <a:pt x="1424510" y="1248410"/>
                  </a:lnTo>
                  <a:lnTo>
                    <a:pt x="1409903" y="1267142"/>
                  </a:lnTo>
                  <a:lnTo>
                    <a:pt x="1395296" y="1286192"/>
                  </a:lnTo>
                  <a:lnTo>
                    <a:pt x="1380054" y="1304925"/>
                  </a:lnTo>
                  <a:lnTo>
                    <a:pt x="1364494" y="1323340"/>
                  </a:lnTo>
                  <a:lnTo>
                    <a:pt x="1348616" y="1342072"/>
                  </a:lnTo>
                  <a:lnTo>
                    <a:pt x="1333057" y="1359852"/>
                  </a:lnTo>
                  <a:lnTo>
                    <a:pt x="1317179" y="1377950"/>
                  </a:lnTo>
                  <a:lnTo>
                    <a:pt x="1300667" y="1395730"/>
                  </a:lnTo>
                  <a:lnTo>
                    <a:pt x="1284472" y="1413192"/>
                  </a:lnTo>
                  <a:lnTo>
                    <a:pt x="1267960" y="1430337"/>
                  </a:lnTo>
                  <a:lnTo>
                    <a:pt x="1251448" y="1447482"/>
                  </a:lnTo>
                  <a:lnTo>
                    <a:pt x="1234300" y="1464310"/>
                  </a:lnTo>
                  <a:lnTo>
                    <a:pt x="1217788" y="1480820"/>
                  </a:lnTo>
                  <a:lnTo>
                    <a:pt x="1200958" y="1496695"/>
                  </a:lnTo>
                  <a:lnTo>
                    <a:pt x="1184128" y="1512252"/>
                  </a:lnTo>
                  <a:lnTo>
                    <a:pt x="1167298" y="1527810"/>
                  </a:lnTo>
                  <a:lnTo>
                    <a:pt x="1150150" y="1543050"/>
                  </a:lnTo>
                  <a:lnTo>
                    <a:pt x="1133638" y="1557655"/>
                  </a:lnTo>
                  <a:lnTo>
                    <a:pt x="1116808" y="1571625"/>
                  </a:lnTo>
                  <a:lnTo>
                    <a:pt x="1100296" y="1585595"/>
                  </a:lnTo>
                  <a:lnTo>
                    <a:pt x="1083783" y="1598930"/>
                  </a:lnTo>
                  <a:lnTo>
                    <a:pt x="1067271" y="1611947"/>
                  </a:lnTo>
                  <a:lnTo>
                    <a:pt x="1051076" y="1624647"/>
                  </a:lnTo>
                  <a:lnTo>
                    <a:pt x="1034881" y="1636395"/>
                  </a:lnTo>
                  <a:lnTo>
                    <a:pt x="1019004" y="1648142"/>
                  </a:lnTo>
                  <a:lnTo>
                    <a:pt x="1003444" y="1658937"/>
                  </a:lnTo>
                  <a:lnTo>
                    <a:pt x="988202" y="1669415"/>
                  </a:lnTo>
                  <a:lnTo>
                    <a:pt x="972960" y="1679575"/>
                  </a:lnTo>
                  <a:lnTo>
                    <a:pt x="957718" y="1688783"/>
                  </a:lnTo>
                  <a:lnTo>
                    <a:pt x="943428" y="1697990"/>
                  </a:lnTo>
                  <a:lnTo>
                    <a:pt x="929139" y="1706245"/>
                  </a:lnTo>
                  <a:lnTo>
                    <a:pt x="915167" y="1713865"/>
                  </a:lnTo>
                  <a:lnTo>
                    <a:pt x="901512" y="1720850"/>
                  </a:lnTo>
                  <a:lnTo>
                    <a:pt x="888493" y="1726883"/>
                  </a:lnTo>
                  <a:lnTo>
                    <a:pt x="875473" y="1732915"/>
                  </a:lnTo>
                  <a:lnTo>
                    <a:pt x="863407" y="1737678"/>
                  </a:lnTo>
                  <a:lnTo>
                    <a:pt x="851340" y="1742440"/>
                  </a:lnTo>
                  <a:lnTo>
                    <a:pt x="839908" y="1746250"/>
                  </a:lnTo>
                  <a:lnTo>
                    <a:pt x="829112" y="1749108"/>
                  </a:lnTo>
                  <a:lnTo>
                    <a:pt x="835145" y="1778953"/>
                  </a:lnTo>
                  <a:lnTo>
                    <a:pt x="839273" y="1797368"/>
                  </a:lnTo>
                  <a:lnTo>
                    <a:pt x="843719" y="1818323"/>
                  </a:lnTo>
                  <a:lnTo>
                    <a:pt x="849117" y="1841500"/>
                  </a:lnTo>
                  <a:lnTo>
                    <a:pt x="855468" y="1866265"/>
                  </a:lnTo>
                  <a:lnTo>
                    <a:pt x="862136" y="1892300"/>
                  </a:lnTo>
                  <a:lnTo>
                    <a:pt x="870075" y="1920558"/>
                  </a:lnTo>
                  <a:lnTo>
                    <a:pt x="878649" y="1949768"/>
                  </a:lnTo>
                  <a:lnTo>
                    <a:pt x="887858" y="1979930"/>
                  </a:lnTo>
                  <a:lnTo>
                    <a:pt x="898019" y="2010728"/>
                  </a:lnTo>
                  <a:lnTo>
                    <a:pt x="908816" y="2042478"/>
                  </a:lnTo>
                  <a:lnTo>
                    <a:pt x="920882" y="2074545"/>
                  </a:lnTo>
                  <a:lnTo>
                    <a:pt x="933902" y="2106613"/>
                  </a:lnTo>
                  <a:lnTo>
                    <a:pt x="940570" y="2122805"/>
                  </a:lnTo>
                  <a:lnTo>
                    <a:pt x="947556" y="2138998"/>
                  </a:lnTo>
                  <a:lnTo>
                    <a:pt x="954542" y="2155190"/>
                  </a:lnTo>
                  <a:lnTo>
                    <a:pt x="961846" y="2171383"/>
                  </a:lnTo>
                  <a:lnTo>
                    <a:pt x="969784" y="2187258"/>
                  </a:lnTo>
                  <a:lnTo>
                    <a:pt x="977723" y="2203133"/>
                  </a:lnTo>
                  <a:lnTo>
                    <a:pt x="985662" y="2219008"/>
                  </a:lnTo>
                  <a:lnTo>
                    <a:pt x="993918" y="2234565"/>
                  </a:lnTo>
                  <a:lnTo>
                    <a:pt x="1002492" y="2249805"/>
                  </a:lnTo>
                  <a:lnTo>
                    <a:pt x="1011383" y="2265045"/>
                  </a:lnTo>
                  <a:lnTo>
                    <a:pt x="1020274" y="2279650"/>
                  </a:lnTo>
                  <a:lnTo>
                    <a:pt x="1029801" y="2294573"/>
                  </a:lnTo>
                  <a:lnTo>
                    <a:pt x="1039327" y="2308860"/>
                  </a:lnTo>
                  <a:lnTo>
                    <a:pt x="1049488" y="2322830"/>
                  </a:lnTo>
                  <a:lnTo>
                    <a:pt x="1059650" y="2336483"/>
                  </a:lnTo>
                  <a:lnTo>
                    <a:pt x="1070129" y="2349818"/>
                  </a:lnTo>
                  <a:lnTo>
                    <a:pt x="1080608" y="2362835"/>
                  </a:lnTo>
                  <a:lnTo>
                    <a:pt x="1091404" y="2375218"/>
                  </a:lnTo>
                  <a:lnTo>
                    <a:pt x="1102518" y="2387283"/>
                  </a:lnTo>
                  <a:lnTo>
                    <a:pt x="1113950" y="2399030"/>
                  </a:lnTo>
                  <a:lnTo>
                    <a:pt x="1125699" y="2410143"/>
                  </a:lnTo>
                  <a:lnTo>
                    <a:pt x="1137766" y="2420620"/>
                  </a:lnTo>
                  <a:lnTo>
                    <a:pt x="1149833" y="2430780"/>
                  </a:lnTo>
                  <a:lnTo>
                    <a:pt x="1162535" y="2439988"/>
                  </a:lnTo>
                  <a:lnTo>
                    <a:pt x="1175554" y="2449195"/>
                  </a:lnTo>
                  <a:lnTo>
                    <a:pt x="1188256" y="2457450"/>
                  </a:lnTo>
                  <a:lnTo>
                    <a:pt x="1201893" y="2464753"/>
                  </a:lnTo>
                  <a:lnTo>
                    <a:pt x="1215565" y="2471738"/>
                  </a:lnTo>
                  <a:lnTo>
                    <a:pt x="1229219" y="2478088"/>
                  </a:lnTo>
                  <a:lnTo>
                    <a:pt x="1243826" y="2483485"/>
                  </a:lnTo>
                  <a:lnTo>
                    <a:pt x="1258116" y="2488565"/>
                  </a:lnTo>
                  <a:lnTo>
                    <a:pt x="1273358" y="2492693"/>
                  </a:lnTo>
                  <a:lnTo>
                    <a:pt x="1288283" y="2495868"/>
                  </a:lnTo>
                  <a:lnTo>
                    <a:pt x="1295904" y="2496820"/>
                  </a:lnTo>
                  <a:lnTo>
                    <a:pt x="1303842" y="2498090"/>
                  </a:lnTo>
                  <a:lnTo>
                    <a:pt x="1311781" y="2499043"/>
                  </a:lnTo>
                  <a:lnTo>
                    <a:pt x="1319720" y="2499678"/>
                  </a:lnTo>
                  <a:lnTo>
                    <a:pt x="1327658" y="2499995"/>
                  </a:lnTo>
                  <a:lnTo>
                    <a:pt x="1335597" y="2500630"/>
                  </a:lnTo>
                  <a:lnTo>
                    <a:pt x="1347981" y="2500630"/>
                  </a:lnTo>
                  <a:lnTo>
                    <a:pt x="1360048" y="2499678"/>
                  </a:lnTo>
                  <a:lnTo>
                    <a:pt x="1371797" y="2499043"/>
                  </a:lnTo>
                  <a:lnTo>
                    <a:pt x="1383229" y="2498090"/>
                  </a:lnTo>
                  <a:lnTo>
                    <a:pt x="1394660" y="2496185"/>
                  </a:lnTo>
                  <a:lnTo>
                    <a:pt x="1405457" y="2494280"/>
                  </a:lnTo>
                  <a:lnTo>
                    <a:pt x="1416254" y="2491740"/>
                  </a:lnTo>
                  <a:lnTo>
                    <a:pt x="1427050" y="2489200"/>
                  </a:lnTo>
                  <a:lnTo>
                    <a:pt x="1437529" y="2486343"/>
                  </a:lnTo>
                  <a:lnTo>
                    <a:pt x="1447691" y="2483168"/>
                  </a:lnTo>
                  <a:lnTo>
                    <a:pt x="1457217" y="2479358"/>
                  </a:lnTo>
                  <a:lnTo>
                    <a:pt x="1467061" y="2475230"/>
                  </a:lnTo>
                  <a:lnTo>
                    <a:pt x="1476587" y="2471103"/>
                  </a:lnTo>
                  <a:lnTo>
                    <a:pt x="1485479" y="2466658"/>
                  </a:lnTo>
                  <a:lnTo>
                    <a:pt x="1494370" y="2461578"/>
                  </a:lnTo>
                  <a:lnTo>
                    <a:pt x="1503261" y="2456498"/>
                  </a:lnTo>
                  <a:lnTo>
                    <a:pt x="1511517" y="2450783"/>
                  </a:lnTo>
                  <a:lnTo>
                    <a:pt x="1520409" y="2445068"/>
                  </a:lnTo>
                  <a:lnTo>
                    <a:pt x="1528347" y="2439353"/>
                  </a:lnTo>
                  <a:lnTo>
                    <a:pt x="1536286" y="2433003"/>
                  </a:lnTo>
                  <a:lnTo>
                    <a:pt x="1543907" y="2426335"/>
                  </a:lnTo>
                  <a:lnTo>
                    <a:pt x="1551528" y="2419668"/>
                  </a:lnTo>
                  <a:lnTo>
                    <a:pt x="1558832" y="2412365"/>
                  </a:lnTo>
                  <a:lnTo>
                    <a:pt x="1566135" y="2405063"/>
                  </a:lnTo>
                  <a:lnTo>
                    <a:pt x="1573121" y="2397760"/>
                  </a:lnTo>
                  <a:lnTo>
                    <a:pt x="1580107" y="2390140"/>
                  </a:lnTo>
                  <a:lnTo>
                    <a:pt x="1586776" y="2381885"/>
                  </a:lnTo>
                  <a:lnTo>
                    <a:pt x="1593444" y="2373948"/>
                  </a:lnTo>
                  <a:lnTo>
                    <a:pt x="1599478" y="2365375"/>
                  </a:lnTo>
                  <a:lnTo>
                    <a:pt x="1605828" y="2357120"/>
                  </a:lnTo>
                  <a:lnTo>
                    <a:pt x="1611544" y="2347913"/>
                  </a:lnTo>
                  <a:lnTo>
                    <a:pt x="1617895" y="2339023"/>
                  </a:lnTo>
                  <a:lnTo>
                    <a:pt x="1629327" y="2320608"/>
                  </a:lnTo>
                  <a:lnTo>
                    <a:pt x="1640123" y="2301558"/>
                  </a:lnTo>
                  <a:lnTo>
                    <a:pt x="1650285" y="2281873"/>
                  </a:lnTo>
                  <a:lnTo>
                    <a:pt x="1660129" y="2261870"/>
                  </a:lnTo>
                  <a:lnTo>
                    <a:pt x="1669655" y="2241233"/>
                  </a:lnTo>
                  <a:lnTo>
                    <a:pt x="1678546" y="2219960"/>
                  </a:lnTo>
                  <a:lnTo>
                    <a:pt x="1687120" y="2198370"/>
                  </a:lnTo>
                  <a:lnTo>
                    <a:pt x="1695376" y="2176463"/>
                  </a:lnTo>
                  <a:lnTo>
                    <a:pt x="1703315" y="2154555"/>
                  </a:lnTo>
                  <a:lnTo>
                    <a:pt x="1710936" y="2132330"/>
                  </a:lnTo>
                  <a:lnTo>
                    <a:pt x="1718557" y="2110105"/>
                  </a:lnTo>
                  <a:lnTo>
                    <a:pt x="1725543" y="2087245"/>
                  </a:lnTo>
                  <a:lnTo>
                    <a:pt x="1739833" y="2042478"/>
                  </a:lnTo>
                  <a:lnTo>
                    <a:pt x="1752852" y="1997393"/>
                  </a:lnTo>
                  <a:lnTo>
                    <a:pt x="1764601" y="1958340"/>
                  </a:lnTo>
                  <a:lnTo>
                    <a:pt x="1776350" y="1920240"/>
                  </a:lnTo>
                  <a:lnTo>
                    <a:pt x="1788100" y="1883093"/>
                  </a:lnTo>
                  <a:lnTo>
                    <a:pt x="1794450" y="1864995"/>
                  </a:lnTo>
                  <a:lnTo>
                    <a:pt x="1800802" y="1847850"/>
                  </a:lnTo>
                  <a:lnTo>
                    <a:pt x="1806835" y="1830705"/>
                  </a:lnTo>
                  <a:lnTo>
                    <a:pt x="1813821" y="1814195"/>
                  </a:lnTo>
                  <a:lnTo>
                    <a:pt x="1820182" y="1798320"/>
                  </a:lnTo>
                  <a:lnTo>
                    <a:pt x="1827475" y="1783080"/>
                  </a:lnTo>
                  <a:lnTo>
                    <a:pt x="1834461" y="1768475"/>
                  </a:lnTo>
                  <a:lnTo>
                    <a:pt x="1842082" y="1754505"/>
                  </a:lnTo>
                  <a:lnTo>
                    <a:pt x="1849704" y="1741170"/>
                  </a:lnTo>
                  <a:lnTo>
                    <a:pt x="1857960" y="1728470"/>
                  </a:lnTo>
                  <a:lnTo>
                    <a:pt x="1864946" y="1718628"/>
                  </a:lnTo>
                  <a:lnTo>
                    <a:pt x="1871614" y="1709103"/>
                  </a:lnTo>
                  <a:lnTo>
                    <a:pt x="1878918" y="1699578"/>
                  </a:lnTo>
                  <a:lnTo>
                    <a:pt x="1885586" y="1691005"/>
                  </a:lnTo>
                  <a:lnTo>
                    <a:pt x="1892890" y="1682433"/>
                  </a:lnTo>
                  <a:lnTo>
                    <a:pt x="1899558" y="1674495"/>
                  </a:lnTo>
                  <a:lnTo>
                    <a:pt x="1906862" y="1666557"/>
                  </a:lnTo>
                  <a:lnTo>
                    <a:pt x="1914165" y="1659572"/>
                  </a:lnTo>
                  <a:lnTo>
                    <a:pt x="1920834" y="1652270"/>
                  </a:lnTo>
                  <a:lnTo>
                    <a:pt x="1928137" y="1645285"/>
                  </a:lnTo>
                  <a:lnTo>
                    <a:pt x="1935441" y="1638935"/>
                  </a:lnTo>
                  <a:lnTo>
                    <a:pt x="1942109" y="1632902"/>
                  </a:lnTo>
                  <a:lnTo>
                    <a:pt x="1949413" y="1627187"/>
                  </a:lnTo>
                  <a:lnTo>
                    <a:pt x="1956081" y="1621790"/>
                  </a:lnTo>
                  <a:lnTo>
                    <a:pt x="1970053" y="1611312"/>
                  </a:lnTo>
                  <a:lnTo>
                    <a:pt x="1983708" y="1602105"/>
                  </a:lnTo>
                  <a:lnTo>
                    <a:pt x="1997680" y="1594485"/>
                  </a:lnTo>
                  <a:lnTo>
                    <a:pt x="2010699" y="1587182"/>
                  </a:lnTo>
                  <a:lnTo>
                    <a:pt x="2024036" y="1581150"/>
                  </a:lnTo>
                  <a:lnTo>
                    <a:pt x="2036738" y="1575752"/>
                  </a:lnTo>
                  <a:lnTo>
                    <a:pt x="2049440" y="1571307"/>
                  </a:lnTo>
                  <a:lnTo>
                    <a:pt x="2061506" y="1567497"/>
                  </a:lnTo>
                  <a:lnTo>
                    <a:pt x="2073256" y="1564640"/>
                  </a:lnTo>
                  <a:lnTo>
                    <a:pt x="2085005" y="1562100"/>
                  </a:lnTo>
                  <a:lnTo>
                    <a:pt x="2096119" y="1560195"/>
                  </a:lnTo>
                  <a:lnTo>
                    <a:pt x="2106598" y="1559242"/>
                  </a:lnTo>
                  <a:lnTo>
                    <a:pt x="2116442" y="1557972"/>
                  </a:lnTo>
                  <a:lnTo>
                    <a:pt x="2125968" y="1557655"/>
                  </a:lnTo>
                  <a:lnTo>
                    <a:pt x="2134860" y="1557655"/>
                  </a:lnTo>
                  <a:lnTo>
                    <a:pt x="2143116" y="1557972"/>
                  </a:lnTo>
                  <a:lnTo>
                    <a:pt x="2150737" y="1558290"/>
                  </a:lnTo>
                  <a:lnTo>
                    <a:pt x="2157723" y="1559242"/>
                  </a:lnTo>
                  <a:lnTo>
                    <a:pt x="2162839" y="1559781"/>
                  </a:lnTo>
                  <a:lnTo>
                    <a:pt x="2167906" y="1548627"/>
                  </a:lnTo>
                  <a:lnTo>
                    <a:pt x="2174894" y="1534961"/>
                  </a:lnTo>
                  <a:lnTo>
                    <a:pt x="2182518" y="1521930"/>
                  </a:lnTo>
                  <a:lnTo>
                    <a:pt x="2190777" y="1508900"/>
                  </a:lnTo>
                  <a:lnTo>
                    <a:pt x="2199354" y="1496822"/>
                  </a:lnTo>
                  <a:lnTo>
                    <a:pt x="2208566" y="1484745"/>
                  </a:lnTo>
                  <a:lnTo>
                    <a:pt x="2218731" y="1473304"/>
                  </a:lnTo>
                  <a:lnTo>
                    <a:pt x="2229214" y="1462498"/>
                  </a:lnTo>
                  <a:lnTo>
                    <a:pt x="2240015" y="1452010"/>
                  </a:lnTo>
                  <a:lnTo>
                    <a:pt x="2251450" y="1442157"/>
                  </a:lnTo>
                  <a:lnTo>
                    <a:pt x="2263204" y="1432623"/>
                  </a:lnTo>
                  <a:lnTo>
                    <a:pt x="2275593" y="1424042"/>
                  </a:lnTo>
                  <a:lnTo>
                    <a:pt x="2288617" y="1415778"/>
                  </a:lnTo>
                  <a:lnTo>
                    <a:pt x="2301958" y="1408151"/>
                  </a:lnTo>
                  <a:lnTo>
                    <a:pt x="2315300" y="1401158"/>
                  </a:lnTo>
                  <a:lnTo>
                    <a:pt x="2329277" y="1394802"/>
                  </a:lnTo>
                  <a:lnTo>
                    <a:pt x="2343572" y="1389081"/>
                  </a:lnTo>
                  <a:lnTo>
                    <a:pt x="2358184" y="1383996"/>
                  </a:lnTo>
                  <a:lnTo>
                    <a:pt x="2373114" y="1380182"/>
                  </a:lnTo>
                  <a:lnTo>
                    <a:pt x="2388680" y="1376686"/>
                  </a:lnTo>
                  <a:lnTo>
                    <a:pt x="2403927" y="1373508"/>
                  </a:lnTo>
                  <a:lnTo>
                    <a:pt x="2419493" y="1371919"/>
                  </a:lnTo>
                  <a:lnTo>
                    <a:pt x="2435693" y="1370330"/>
                  </a:lnTo>
                  <a:lnTo>
                    <a:pt x="2451894" y="1370012"/>
                  </a:lnTo>
                  <a:lnTo>
                    <a:pt x="2468095" y="1370330"/>
                  </a:lnTo>
                  <a:lnTo>
                    <a:pt x="2484295" y="1371919"/>
                  </a:lnTo>
                  <a:lnTo>
                    <a:pt x="2499861" y="1373508"/>
                  </a:lnTo>
                  <a:lnTo>
                    <a:pt x="2515426" y="1376686"/>
                  </a:lnTo>
                  <a:lnTo>
                    <a:pt x="2530674" y="1380182"/>
                  </a:lnTo>
                  <a:lnTo>
                    <a:pt x="2545286" y="1383996"/>
                  </a:lnTo>
                  <a:lnTo>
                    <a:pt x="2560216" y="1389081"/>
                  </a:lnTo>
                  <a:lnTo>
                    <a:pt x="2574511" y="1394802"/>
                  </a:lnTo>
                  <a:lnTo>
                    <a:pt x="2588488" y="1401158"/>
                  </a:lnTo>
                  <a:lnTo>
                    <a:pt x="2601830" y="1408151"/>
                  </a:lnTo>
                  <a:lnTo>
                    <a:pt x="2615171" y="1415778"/>
                  </a:lnTo>
                  <a:lnTo>
                    <a:pt x="2628195" y="1424042"/>
                  </a:lnTo>
                  <a:lnTo>
                    <a:pt x="2640267" y="1432623"/>
                  </a:lnTo>
                  <a:lnTo>
                    <a:pt x="2652338" y="1442157"/>
                  </a:lnTo>
                  <a:lnTo>
                    <a:pt x="2663773" y="1452010"/>
                  </a:lnTo>
                  <a:lnTo>
                    <a:pt x="2674574" y="1462498"/>
                  </a:lnTo>
                  <a:lnTo>
                    <a:pt x="2685057" y="1473304"/>
                  </a:lnTo>
                  <a:lnTo>
                    <a:pt x="2694904" y="1484745"/>
                  </a:lnTo>
                  <a:lnTo>
                    <a:pt x="2704434" y="1496822"/>
                  </a:lnTo>
                  <a:lnTo>
                    <a:pt x="2713011" y="1508900"/>
                  </a:lnTo>
                  <a:lnTo>
                    <a:pt x="2721270" y="1521930"/>
                  </a:lnTo>
                  <a:lnTo>
                    <a:pt x="2728894" y="1534961"/>
                  </a:lnTo>
                  <a:lnTo>
                    <a:pt x="2735565" y="1548627"/>
                  </a:lnTo>
                  <a:lnTo>
                    <a:pt x="2742236" y="1562611"/>
                  </a:lnTo>
                  <a:lnTo>
                    <a:pt x="2747953" y="1576913"/>
                  </a:lnTo>
                  <a:lnTo>
                    <a:pt x="2752718" y="1591533"/>
                  </a:lnTo>
                  <a:lnTo>
                    <a:pt x="2756848" y="1606471"/>
                  </a:lnTo>
                  <a:lnTo>
                    <a:pt x="2760660" y="1621726"/>
                  </a:lnTo>
                  <a:lnTo>
                    <a:pt x="2763519" y="1636981"/>
                  </a:lnTo>
                  <a:lnTo>
                    <a:pt x="2765107" y="1652872"/>
                  </a:lnTo>
                  <a:lnTo>
                    <a:pt x="2766695" y="1669081"/>
                  </a:lnTo>
                  <a:lnTo>
                    <a:pt x="2767013" y="1685290"/>
                  </a:lnTo>
                  <a:lnTo>
                    <a:pt x="2766695" y="1701499"/>
                  </a:lnTo>
                  <a:lnTo>
                    <a:pt x="2765107" y="1717390"/>
                  </a:lnTo>
                  <a:lnTo>
                    <a:pt x="2763519" y="1733281"/>
                  </a:lnTo>
                  <a:lnTo>
                    <a:pt x="2760660" y="1748854"/>
                  </a:lnTo>
                  <a:lnTo>
                    <a:pt x="2756848" y="1764110"/>
                  </a:lnTo>
                  <a:lnTo>
                    <a:pt x="2752718" y="1779047"/>
                  </a:lnTo>
                  <a:lnTo>
                    <a:pt x="2747953" y="1793667"/>
                  </a:lnTo>
                  <a:lnTo>
                    <a:pt x="2742236" y="1807969"/>
                  </a:lnTo>
                  <a:lnTo>
                    <a:pt x="2735565" y="1821635"/>
                  </a:lnTo>
                  <a:lnTo>
                    <a:pt x="2728894" y="1835619"/>
                  </a:lnTo>
                  <a:lnTo>
                    <a:pt x="2721270" y="1848650"/>
                  </a:lnTo>
                  <a:lnTo>
                    <a:pt x="2713011" y="1861363"/>
                  </a:lnTo>
                  <a:lnTo>
                    <a:pt x="2704434" y="1874075"/>
                  </a:lnTo>
                  <a:lnTo>
                    <a:pt x="2694904" y="1885835"/>
                  </a:lnTo>
                  <a:lnTo>
                    <a:pt x="2685057" y="1896959"/>
                  </a:lnTo>
                  <a:lnTo>
                    <a:pt x="2674574" y="1908082"/>
                  </a:lnTo>
                  <a:lnTo>
                    <a:pt x="2663773" y="1918570"/>
                  </a:lnTo>
                  <a:lnTo>
                    <a:pt x="2652338" y="1928423"/>
                  </a:lnTo>
                  <a:lnTo>
                    <a:pt x="2640267" y="1937640"/>
                  </a:lnTo>
                  <a:lnTo>
                    <a:pt x="2628195" y="1946538"/>
                  </a:lnTo>
                  <a:lnTo>
                    <a:pt x="2615171" y="1955120"/>
                  </a:lnTo>
                  <a:lnTo>
                    <a:pt x="2601830" y="1962430"/>
                  </a:lnTo>
                  <a:lnTo>
                    <a:pt x="2588488" y="1969422"/>
                  </a:lnTo>
                  <a:lnTo>
                    <a:pt x="2574511" y="1975778"/>
                  </a:lnTo>
                  <a:lnTo>
                    <a:pt x="2560216" y="1981181"/>
                  </a:lnTo>
                  <a:lnTo>
                    <a:pt x="2545286" y="1986266"/>
                  </a:lnTo>
                  <a:lnTo>
                    <a:pt x="2530674" y="1990716"/>
                  </a:lnTo>
                  <a:lnTo>
                    <a:pt x="2515426" y="1994212"/>
                  </a:lnTo>
                  <a:lnTo>
                    <a:pt x="2499861" y="1996754"/>
                  </a:lnTo>
                  <a:lnTo>
                    <a:pt x="2484295" y="1998979"/>
                  </a:lnTo>
                  <a:lnTo>
                    <a:pt x="2468095" y="1999932"/>
                  </a:lnTo>
                  <a:lnTo>
                    <a:pt x="2451894" y="2000250"/>
                  </a:lnTo>
                  <a:lnTo>
                    <a:pt x="2435693" y="1999932"/>
                  </a:lnTo>
                  <a:lnTo>
                    <a:pt x="2419493" y="1998979"/>
                  </a:lnTo>
                  <a:lnTo>
                    <a:pt x="2403927" y="1996754"/>
                  </a:lnTo>
                  <a:lnTo>
                    <a:pt x="2388680" y="1994212"/>
                  </a:lnTo>
                  <a:lnTo>
                    <a:pt x="2373114" y="1990716"/>
                  </a:lnTo>
                  <a:lnTo>
                    <a:pt x="2358184" y="1986266"/>
                  </a:lnTo>
                  <a:lnTo>
                    <a:pt x="2343572" y="1981181"/>
                  </a:lnTo>
                  <a:lnTo>
                    <a:pt x="2329277" y="1975778"/>
                  </a:lnTo>
                  <a:lnTo>
                    <a:pt x="2315300" y="1969422"/>
                  </a:lnTo>
                  <a:lnTo>
                    <a:pt x="2301958" y="1962430"/>
                  </a:lnTo>
                  <a:lnTo>
                    <a:pt x="2288617" y="1955120"/>
                  </a:lnTo>
                  <a:lnTo>
                    <a:pt x="2275593" y="1946538"/>
                  </a:lnTo>
                  <a:lnTo>
                    <a:pt x="2263204" y="1937640"/>
                  </a:lnTo>
                  <a:lnTo>
                    <a:pt x="2251450" y="1928423"/>
                  </a:lnTo>
                  <a:lnTo>
                    <a:pt x="2240015" y="1918570"/>
                  </a:lnTo>
                  <a:lnTo>
                    <a:pt x="2229214" y="1908082"/>
                  </a:lnTo>
                  <a:lnTo>
                    <a:pt x="2218731" y="1896959"/>
                  </a:lnTo>
                  <a:lnTo>
                    <a:pt x="2208566" y="1885835"/>
                  </a:lnTo>
                  <a:lnTo>
                    <a:pt x="2199354" y="1874075"/>
                  </a:lnTo>
                  <a:lnTo>
                    <a:pt x="2190777" y="1861363"/>
                  </a:lnTo>
                  <a:lnTo>
                    <a:pt x="2182518" y="1848650"/>
                  </a:lnTo>
                  <a:lnTo>
                    <a:pt x="2174894" y="1835619"/>
                  </a:lnTo>
                  <a:lnTo>
                    <a:pt x="2167906" y="1821635"/>
                  </a:lnTo>
                  <a:lnTo>
                    <a:pt x="2161553" y="1807969"/>
                  </a:lnTo>
                  <a:lnTo>
                    <a:pt x="2155835" y="1793667"/>
                  </a:lnTo>
                  <a:lnTo>
                    <a:pt x="2151070" y="1779047"/>
                  </a:lnTo>
                  <a:lnTo>
                    <a:pt x="2146940" y="1764110"/>
                  </a:lnTo>
                  <a:lnTo>
                    <a:pt x="2143128" y="1748854"/>
                  </a:lnTo>
                  <a:lnTo>
                    <a:pt x="2140269" y="1733281"/>
                  </a:lnTo>
                  <a:lnTo>
                    <a:pt x="2138363" y="1717390"/>
                  </a:lnTo>
                  <a:lnTo>
                    <a:pt x="2137093" y="1701499"/>
                  </a:lnTo>
                  <a:lnTo>
                    <a:pt x="2136775" y="1685290"/>
                  </a:lnTo>
                  <a:lnTo>
                    <a:pt x="2137093" y="1669081"/>
                  </a:lnTo>
                  <a:lnTo>
                    <a:pt x="2138363" y="1652872"/>
                  </a:lnTo>
                  <a:lnTo>
                    <a:pt x="2140269" y="1636981"/>
                  </a:lnTo>
                  <a:lnTo>
                    <a:pt x="2140522" y="1635629"/>
                  </a:lnTo>
                  <a:lnTo>
                    <a:pt x="2137718" y="1635442"/>
                  </a:lnTo>
                  <a:lnTo>
                    <a:pt x="2126603" y="1635442"/>
                  </a:lnTo>
                  <a:lnTo>
                    <a:pt x="2120252" y="1635760"/>
                  </a:lnTo>
                  <a:lnTo>
                    <a:pt x="2113584" y="1636395"/>
                  </a:lnTo>
                  <a:lnTo>
                    <a:pt x="2106598" y="1637030"/>
                  </a:lnTo>
                  <a:lnTo>
                    <a:pt x="2098977" y="1638617"/>
                  </a:lnTo>
                  <a:lnTo>
                    <a:pt x="2091038" y="1640522"/>
                  </a:lnTo>
                  <a:lnTo>
                    <a:pt x="2082782" y="1642427"/>
                  </a:lnTo>
                  <a:lnTo>
                    <a:pt x="2074208" y="1644967"/>
                  </a:lnTo>
                  <a:lnTo>
                    <a:pt x="2065000" y="1648142"/>
                  </a:lnTo>
                  <a:lnTo>
                    <a:pt x="2056108" y="1652270"/>
                  </a:lnTo>
                  <a:lnTo>
                    <a:pt x="2046899" y="1656715"/>
                  </a:lnTo>
                  <a:lnTo>
                    <a:pt x="2037055" y="1661477"/>
                  </a:lnTo>
                  <a:lnTo>
                    <a:pt x="2026894" y="1667192"/>
                  </a:lnTo>
                  <a:lnTo>
                    <a:pt x="2018050" y="1673860"/>
                  </a:lnTo>
                  <a:lnTo>
                    <a:pt x="2006889" y="1681163"/>
                  </a:lnTo>
                  <a:lnTo>
                    <a:pt x="1996410" y="1689418"/>
                  </a:lnTo>
                  <a:lnTo>
                    <a:pt x="1985931" y="1698308"/>
                  </a:lnTo>
                  <a:lnTo>
                    <a:pt x="1975452" y="1707833"/>
                  </a:lnTo>
                  <a:lnTo>
                    <a:pt x="1965290" y="1718628"/>
                  </a:lnTo>
                  <a:lnTo>
                    <a:pt x="1954494" y="1730693"/>
                  </a:lnTo>
                  <a:lnTo>
                    <a:pt x="1943697" y="1743710"/>
                  </a:lnTo>
                  <a:lnTo>
                    <a:pt x="1932900" y="1757680"/>
                  </a:lnTo>
                  <a:lnTo>
                    <a:pt x="1922422" y="1772285"/>
                  </a:lnTo>
                  <a:lnTo>
                    <a:pt x="1915436" y="1783080"/>
                  </a:lnTo>
                  <a:lnTo>
                    <a:pt x="1908767" y="1794510"/>
                  </a:lnTo>
                  <a:lnTo>
                    <a:pt x="1902098" y="1806893"/>
                  </a:lnTo>
                  <a:lnTo>
                    <a:pt x="1895748" y="1820228"/>
                  </a:lnTo>
                  <a:lnTo>
                    <a:pt x="1889714" y="1833880"/>
                  </a:lnTo>
                  <a:lnTo>
                    <a:pt x="1883998" y="1848485"/>
                  </a:lnTo>
                  <a:lnTo>
                    <a:pt x="1877648" y="1863725"/>
                  </a:lnTo>
                  <a:lnTo>
                    <a:pt x="1871932" y="1879600"/>
                  </a:lnTo>
                  <a:lnTo>
                    <a:pt x="1866216" y="1895793"/>
                  </a:lnTo>
                  <a:lnTo>
                    <a:pt x="1860818" y="1912303"/>
                  </a:lnTo>
                  <a:lnTo>
                    <a:pt x="1849704" y="1946593"/>
                  </a:lnTo>
                  <a:lnTo>
                    <a:pt x="1838589" y="1982788"/>
                  </a:lnTo>
                  <a:lnTo>
                    <a:pt x="1827793" y="2019618"/>
                  </a:lnTo>
                  <a:lnTo>
                    <a:pt x="1813503" y="2066925"/>
                  </a:lnTo>
                  <a:lnTo>
                    <a:pt x="1798579" y="2115185"/>
                  </a:lnTo>
                  <a:lnTo>
                    <a:pt x="1790640" y="2139633"/>
                  </a:lnTo>
                  <a:lnTo>
                    <a:pt x="1782701" y="2163445"/>
                  </a:lnTo>
                  <a:lnTo>
                    <a:pt x="1774128" y="2187893"/>
                  </a:lnTo>
                  <a:lnTo>
                    <a:pt x="1765554" y="2212023"/>
                  </a:lnTo>
                  <a:lnTo>
                    <a:pt x="1756345" y="2235835"/>
                  </a:lnTo>
                  <a:lnTo>
                    <a:pt x="1746501" y="2259648"/>
                  </a:lnTo>
                  <a:lnTo>
                    <a:pt x="1736340" y="2282825"/>
                  </a:lnTo>
                  <a:lnTo>
                    <a:pt x="1725543" y="2306003"/>
                  </a:lnTo>
                  <a:lnTo>
                    <a:pt x="1714429" y="2328228"/>
                  </a:lnTo>
                  <a:lnTo>
                    <a:pt x="1702680" y="2350135"/>
                  </a:lnTo>
                  <a:lnTo>
                    <a:pt x="1696011" y="2360930"/>
                  </a:lnTo>
                  <a:lnTo>
                    <a:pt x="1689978" y="2371725"/>
                  </a:lnTo>
                  <a:lnTo>
                    <a:pt x="1683627" y="2382203"/>
                  </a:lnTo>
                  <a:lnTo>
                    <a:pt x="1676641" y="2392363"/>
                  </a:lnTo>
                  <a:lnTo>
                    <a:pt x="1669973" y="2402205"/>
                  </a:lnTo>
                  <a:lnTo>
                    <a:pt x="1662669" y="2412365"/>
                  </a:lnTo>
                  <a:lnTo>
                    <a:pt x="1655366" y="2422208"/>
                  </a:lnTo>
                  <a:lnTo>
                    <a:pt x="1648380" y="2431415"/>
                  </a:lnTo>
                  <a:lnTo>
                    <a:pt x="1640441" y="2440940"/>
                  </a:lnTo>
                  <a:lnTo>
                    <a:pt x="1632820" y="2449830"/>
                  </a:lnTo>
                  <a:lnTo>
                    <a:pt x="1624564" y="2458720"/>
                  </a:lnTo>
                  <a:lnTo>
                    <a:pt x="1616307" y="2467293"/>
                  </a:lnTo>
                  <a:lnTo>
                    <a:pt x="1608051" y="2475548"/>
                  </a:lnTo>
                  <a:lnTo>
                    <a:pt x="1599478" y="2483485"/>
                  </a:lnTo>
                  <a:lnTo>
                    <a:pt x="1590586" y="2491423"/>
                  </a:lnTo>
                  <a:lnTo>
                    <a:pt x="1581060" y="2499043"/>
                  </a:lnTo>
                  <a:lnTo>
                    <a:pt x="1571851" y="2506345"/>
                  </a:lnTo>
                  <a:lnTo>
                    <a:pt x="1562007" y="2513013"/>
                  </a:lnTo>
                  <a:lnTo>
                    <a:pt x="1552163" y="2519998"/>
                  </a:lnTo>
                  <a:lnTo>
                    <a:pt x="1542319" y="2526030"/>
                  </a:lnTo>
                  <a:lnTo>
                    <a:pt x="1531840" y="2532063"/>
                  </a:lnTo>
                  <a:lnTo>
                    <a:pt x="1521044" y="2537778"/>
                  </a:lnTo>
                  <a:lnTo>
                    <a:pt x="1510247" y="2543175"/>
                  </a:lnTo>
                  <a:lnTo>
                    <a:pt x="1499133" y="2547938"/>
                  </a:lnTo>
                  <a:lnTo>
                    <a:pt x="1487701" y="2552700"/>
                  </a:lnTo>
                  <a:lnTo>
                    <a:pt x="1475635" y="2556828"/>
                  </a:lnTo>
                  <a:lnTo>
                    <a:pt x="1463886" y="2560955"/>
                  </a:lnTo>
                  <a:lnTo>
                    <a:pt x="1451501" y="2564448"/>
                  </a:lnTo>
                  <a:lnTo>
                    <a:pt x="1439117" y="2567623"/>
                  </a:lnTo>
                  <a:lnTo>
                    <a:pt x="1426098" y="2570480"/>
                  </a:lnTo>
                  <a:lnTo>
                    <a:pt x="1412761" y="2572703"/>
                  </a:lnTo>
                  <a:lnTo>
                    <a:pt x="1399106" y="2574925"/>
                  </a:lnTo>
                  <a:lnTo>
                    <a:pt x="1385452" y="2576513"/>
                  </a:lnTo>
                  <a:lnTo>
                    <a:pt x="1371480" y="2577465"/>
                  </a:lnTo>
                  <a:lnTo>
                    <a:pt x="1356555" y="2578100"/>
                  </a:lnTo>
                  <a:lnTo>
                    <a:pt x="1341948" y="2578100"/>
                  </a:lnTo>
                  <a:lnTo>
                    <a:pt x="1334327" y="2578100"/>
                  </a:lnTo>
                  <a:lnTo>
                    <a:pt x="1324165" y="2578100"/>
                  </a:lnTo>
                  <a:lnTo>
                    <a:pt x="1314322" y="2577465"/>
                  </a:lnTo>
                  <a:lnTo>
                    <a:pt x="1304478" y="2576830"/>
                  </a:lnTo>
                  <a:lnTo>
                    <a:pt x="1294951" y="2575560"/>
                  </a:lnTo>
                  <a:lnTo>
                    <a:pt x="1285107" y="2574290"/>
                  </a:lnTo>
                  <a:lnTo>
                    <a:pt x="1275898" y="2572703"/>
                  </a:lnTo>
                  <a:lnTo>
                    <a:pt x="1266372" y="2571115"/>
                  </a:lnTo>
                  <a:lnTo>
                    <a:pt x="1257163" y="2568893"/>
                  </a:lnTo>
                  <a:lnTo>
                    <a:pt x="1247637" y="2566670"/>
                  </a:lnTo>
                  <a:lnTo>
                    <a:pt x="1238746" y="2564130"/>
                  </a:lnTo>
                  <a:lnTo>
                    <a:pt x="1229854" y="2561273"/>
                  </a:lnTo>
                  <a:lnTo>
                    <a:pt x="1220646" y="2558415"/>
                  </a:lnTo>
                  <a:lnTo>
                    <a:pt x="1212072" y="2555240"/>
                  </a:lnTo>
                  <a:lnTo>
                    <a:pt x="1203498" y="2552065"/>
                  </a:lnTo>
                  <a:lnTo>
                    <a:pt x="1194924" y="2548255"/>
                  </a:lnTo>
                  <a:lnTo>
                    <a:pt x="1186351" y="2544445"/>
                  </a:lnTo>
                  <a:lnTo>
                    <a:pt x="1178094" y="2540318"/>
                  </a:lnTo>
                  <a:lnTo>
                    <a:pt x="1169521" y="2536190"/>
                  </a:lnTo>
                  <a:lnTo>
                    <a:pt x="1161264" y="2531745"/>
                  </a:lnTo>
                  <a:lnTo>
                    <a:pt x="1153008" y="2526983"/>
                  </a:lnTo>
                  <a:lnTo>
                    <a:pt x="1137449" y="2517458"/>
                  </a:lnTo>
                  <a:lnTo>
                    <a:pt x="1121889" y="2506980"/>
                  </a:lnTo>
                  <a:lnTo>
                    <a:pt x="1106647" y="2495868"/>
                  </a:lnTo>
                  <a:lnTo>
                    <a:pt x="1092040" y="2484120"/>
                  </a:lnTo>
                  <a:lnTo>
                    <a:pt x="1077750" y="2471420"/>
                  </a:lnTo>
                  <a:lnTo>
                    <a:pt x="1063460" y="2458403"/>
                  </a:lnTo>
                  <a:lnTo>
                    <a:pt x="1049806" y="2444750"/>
                  </a:lnTo>
                  <a:lnTo>
                    <a:pt x="1036469" y="2430780"/>
                  </a:lnTo>
                  <a:lnTo>
                    <a:pt x="1023767" y="2415858"/>
                  </a:lnTo>
                  <a:lnTo>
                    <a:pt x="1011065" y="2400935"/>
                  </a:lnTo>
                  <a:lnTo>
                    <a:pt x="998999" y="2385378"/>
                  </a:lnTo>
                  <a:lnTo>
                    <a:pt x="986932" y="2369503"/>
                  </a:lnTo>
                  <a:lnTo>
                    <a:pt x="975500" y="2352993"/>
                  </a:lnTo>
                  <a:lnTo>
                    <a:pt x="964386" y="2336483"/>
                  </a:lnTo>
                  <a:lnTo>
                    <a:pt x="953272" y="2319655"/>
                  </a:lnTo>
                  <a:lnTo>
                    <a:pt x="942793" y="2302510"/>
                  </a:lnTo>
                  <a:lnTo>
                    <a:pt x="932632" y="2284730"/>
                  </a:lnTo>
                  <a:lnTo>
                    <a:pt x="922470" y="2266633"/>
                  </a:lnTo>
                  <a:lnTo>
                    <a:pt x="913261" y="2249170"/>
                  </a:lnTo>
                  <a:lnTo>
                    <a:pt x="904052" y="2230755"/>
                  </a:lnTo>
                  <a:lnTo>
                    <a:pt x="894844" y="2212975"/>
                  </a:lnTo>
                  <a:lnTo>
                    <a:pt x="886270" y="2194560"/>
                  </a:lnTo>
                  <a:lnTo>
                    <a:pt x="878014" y="2176145"/>
                  </a:lnTo>
                  <a:lnTo>
                    <a:pt x="870075" y="2157413"/>
                  </a:lnTo>
                  <a:lnTo>
                    <a:pt x="862136" y="2138998"/>
                  </a:lnTo>
                  <a:lnTo>
                    <a:pt x="854515" y="2120900"/>
                  </a:lnTo>
                  <a:lnTo>
                    <a:pt x="847529" y="2102485"/>
                  </a:lnTo>
                  <a:lnTo>
                    <a:pt x="840543" y="2084388"/>
                  </a:lnTo>
                  <a:lnTo>
                    <a:pt x="827524" y="2048193"/>
                  </a:lnTo>
                  <a:lnTo>
                    <a:pt x="816092" y="2012950"/>
                  </a:lnTo>
                  <a:lnTo>
                    <a:pt x="805296" y="1978660"/>
                  </a:lnTo>
                  <a:lnTo>
                    <a:pt x="795769" y="1945640"/>
                  </a:lnTo>
                  <a:lnTo>
                    <a:pt x="786561" y="1914525"/>
                  </a:lnTo>
                  <a:lnTo>
                    <a:pt x="779257" y="1884680"/>
                  </a:lnTo>
                  <a:lnTo>
                    <a:pt x="772271" y="1856423"/>
                  </a:lnTo>
                  <a:lnTo>
                    <a:pt x="766238" y="1831023"/>
                  </a:lnTo>
                  <a:lnTo>
                    <a:pt x="761157" y="1807845"/>
                  </a:lnTo>
                  <a:lnTo>
                    <a:pt x="757029" y="1787843"/>
                  </a:lnTo>
                  <a:lnTo>
                    <a:pt x="753536" y="1770698"/>
                  </a:lnTo>
                  <a:lnTo>
                    <a:pt x="749408" y="1746250"/>
                  </a:lnTo>
                  <a:lnTo>
                    <a:pt x="739246" y="1742758"/>
                  </a:lnTo>
                  <a:lnTo>
                    <a:pt x="728767" y="1738948"/>
                  </a:lnTo>
                  <a:lnTo>
                    <a:pt x="718288" y="1734503"/>
                  </a:lnTo>
                  <a:lnTo>
                    <a:pt x="707492" y="1729423"/>
                  </a:lnTo>
                  <a:lnTo>
                    <a:pt x="697013" y="1724025"/>
                  </a:lnTo>
                  <a:lnTo>
                    <a:pt x="686216" y="1718628"/>
                  </a:lnTo>
                  <a:lnTo>
                    <a:pt x="675102" y="1712595"/>
                  </a:lnTo>
                  <a:lnTo>
                    <a:pt x="664306" y="1706245"/>
                  </a:lnTo>
                  <a:lnTo>
                    <a:pt x="653509" y="1699260"/>
                  </a:lnTo>
                  <a:lnTo>
                    <a:pt x="642395" y="1692275"/>
                  </a:lnTo>
                  <a:lnTo>
                    <a:pt x="620802" y="1677352"/>
                  </a:lnTo>
                  <a:lnTo>
                    <a:pt x="599209" y="1661477"/>
                  </a:lnTo>
                  <a:lnTo>
                    <a:pt x="577933" y="1645285"/>
                  </a:lnTo>
                  <a:lnTo>
                    <a:pt x="557293" y="1628775"/>
                  </a:lnTo>
                  <a:lnTo>
                    <a:pt x="536970" y="1612265"/>
                  </a:lnTo>
                  <a:lnTo>
                    <a:pt x="517917" y="1595755"/>
                  </a:lnTo>
                  <a:lnTo>
                    <a:pt x="500134" y="1579562"/>
                  </a:lnTo>
                  <a:lnTo>
                    <a:pt x="482987" y="1564005"/>
                  </a:lnTo>
                  <a:lnTo>
                    <a:pt x="467745" y="1549717"/>
                  </a:lnTo>
                  <a:lnTo>
                    <a:pt x="441071" y="1524317"/>
                  </a:lnTo>
                  <a:lnTo>
                    <a:pt x="419795" y="1502727"/>
                  </a:lnTo>
                  <a:lnTo>
                    <a:pt x="398520" y="1480820"/>
                  </a:lnTo>
                  <a:lnTo>
                    <a:pt x="377562" y="1458277"/>
                  </a:lnTo>
                  <a:lnTo>
                    <a:pt x="356604" y="1435417"/>
                  </a:lnTo>
                  <a:lnTo>
                    <a:pt x="335963" y="1411922"/>
                  </a:lnTo>
                  <a:lnTo>
                    <a:pt x="315323" y="1388427"/>
                  </a:lnTo>
                  <a:lnTo>
                    <a:pt x="295000" y="1363980"/>
                  </a:lnTo>
                  <a:lnTo>
                    <a:pt x="275312" y="1339532"/>
                  </a:lnTo>
                  <a:lnTo>
                    <a:pt x="255624" y="1314132"/>
                  </a:lnTo>
                  <a:lnTo>
                    <a:pt x="236572" y="1289050"/>
                  </a:lnTo>
                  <a:lnTo>
                    <a:pt x="217836" y="1263650"/>
                  </a:lnTo>
                  <a:lnTo>
                    <a:pt x="199419" y="1237932"/>
                  </a:lnTo>
                  <a:lnTo>
                    <a:pt x="181636" y="1212215"/>
                  </a:lnTo>
                  <a:lnTo>
                    <a:pt x="164489" y="1185862"/>
                  </a:lnTo>
                  <a:lnTo>
                    <a:pt x="147976" y="1159827"/>
                  </a:lnTo>
                  <a:lnTo>
                    <a:pt x="131781" y="1133792"/>
                  </a:lnTo>
                  <a:lnTo>
                    <a:pt x="116539" y="1107440"/>
                  </a:lnTo>
                  <a:lnTo>
                    <a:pt x="102250" y="1081087"/>
                  </a:lnTo>
                  <a:lnTo>
                    <a:pt x="88595" y="1055052"/>
                  </a:lnTo>
                  <a:lnTo>
                    <a:pt x="75576" y="1029017"/>
                  </a:lnTo>
                  <a:lnTo>
                    <a:pt x="63509" y="1003300"/>
                  </a:lnTo>
                  <a:lnTo>
                    <a:pt x="52713" y="977265"/>
                  </a:lnTo>
                  <a:lnTo>
                    <a:pt x="42234" y="951547"/>
                  </a:lnTo>
                  <a:lnTo>
                    <a:pt x="37470" y="938847"/>
                  </a:lnTo>
                  <a:lnTo>
                    <a:pt x="33342" y="926147"/>
                  </a:lnTo>
                  <a:lnTo>
                    <a:pt x="28897" y="913765"/>
                  </a:lnTo>
                  <a:lnTo>
                    <a:pt x="25086" y="901065"/>
                  </a:lnTo>
                  <a:lnTo>
                    <a:pt x="21276" y="888365"/>
                  </a:lnTo>
                  <a:lnTo>
                    <a:pt x="18100" y="876300"/>
                  </a:lnTo>
                  <a:lnTo>
                    <a:pt x="14925" y="863917"/>
                  </a:lnTo>
                  <a:lnTo>
                    <a:pt x="12067" y="851852"/>
                  </a:lnTo>
                  <a:lnTo>
                    <a:pt x="9526" y="839470"/>
                  </a:lnTo>
                  <a:lnTo>
                    <a:pt x="7304" y="827722"/>
                  </a:lnTo>
                  <a:lnTo>
                    <a:pt x="5081" y="815975"/>
                  </a:lnTo>
                  <a:lnTo>
                    <a:pt x="3811" y="803910"/>
                  </a:lnTo>
                  <a:lnTo>
                    <a:pt x="2223" y="792480"/>
                  </a:lnTo>
                  <a:lnTo>
                    <a:pt x="1270" y="781050"/>
                  </a:lnTo>
                  <a:lnTo>
                    <a:pt x="635" y="769620"/>
                  </a:lnTo>
                  <a:lnTo>
                    <a:pt x="0" y="758190"/>
                  </a:lnTo>
                  <a:lnTo>
                    <a:pt x="0" y="746760"/>
                  </a:lnTo>
                  <a:lnTo>
                    <a:pt x="635" y="735965"/>
                  </a:lnTo>
                  <a:lnTo>
                    <a:pt x="1588" y="718185"/>
                  </a:lnTo>
                  <a:lnTo>
                    <a:pt x="3175" y="700405"/>
                  </a:lnTo>
                  <a:lnTo>
                    <a:pt x="5081" y="683260"/>
                  </a:lnTo>
                  <a:lnTo>
                    <a:pt x="7621" y="666115"/>
                  </a:lnTo>
                  <a:lnTo>
                    <a:pt x="10479" y="649605"/>
                  </a:lnTo>
                  <a:lnTo>
                    <a:pt x="13972" y="633412"/>
                  </a:lnTo>
                  <a:lnTo>
                    <a:pt x="17465" y="617855"/>
                  </a:lnTo>
                  <a:lnTo>
                    <a:pt x="21276" y="602297"/>
                  </a:lnTo>
                  <a:lnTo>
                    <a:pt x="25721" y="586740"/>
                  </a:lnTo>
                  <a:lnTo>
                    <a:pt x="30802" y="572135"/>
                  </a:lnTo>
                  <a:lnTo>
                    <a:pt x="35883" y="557530"/>
                  </a:lnTo>
                  <a:lnTo>
                    <a:pt x="41281" y="543560"/>
                  </a:lnTo>
                  <a:lnTo>
                    <a:pt x="46997" y="529907"/>
                  </a:lnTo>
                  <a:lnTo>
                    <a:pt x="52713" y="516572"/>
                  </a:lnTo>
                  <a:lnTo>
                    <a:pt x="59063" y="503237"/>
                  </a:lnTo>
                  <a:lnTo>
                    <a:pt x="65732" y="490855"/>
                  </a:lnTo>
                  <a:lnTo>
                    <a:pt x="72400" y="478155"/>
                  </a:lnTo>
                  <a:lnTo>
                    <a:pt x="79386" y="466407"/>
                  </a:lnTo>
                  <a:lnTo>
                    <a:pt x="86372" y="454342"/>
                  </a:lnTo>
                  <a:lnTo>
                    <a:pt x="93994" y="442912"/>
                  </a:lnTo>
                  <a:lnTo>
                    <a:pt x="101615" y="431800"/>
                  </a:lnTo>
                  <a:lnTo>
                    <a:pt x="109553" y="421005"/>
                  </a:lnTo>
                  <a:lnTo>
                    <a:pt x="117174" y="410527"/>
                  </a:lnTo>
                  <a:lnTo>
                    <a:pt x="125431" y="400685"/>
                  </a:lnTo>
                  <a:lnTo>
                    <a:pt x="133369" y="390842"/>
                  </a:lnTo>
                  <a:lnTo>
                    <a:pt x="141625" y="381000"/>
                  </a:lnTo>
                  <a:lnTo>
                    <a:pt x="149882" y="371792"/>
                  </a:lnTo>
                  <a:lnTo>
                    <a:pt x="158455" y="362902"/>
                  </a:lnTo>
                  <a:lnTo>
                    <a:pt x="166711" y="354012"/>
                  </a:lnTo>
                  <a:lnTo>
                    <a:pt x="175285" y="345757"/>
                  </a:lnTo>
                  <a:lnTo>
                    <a:pt x="183541" y="337502"/>
                  </a:lnTo>
                  <a:lnTo>
                    <a:pt x="192115" y="330200"/>
                  </a:lnTo>
                  <a:lnTo>
                    <a:pt x="208945" y="314959"/>
                  </a:lnTo>
                  <a:lnTo>
                    <a:pt x="226093" y="301625"/>
                  </a:lnTo>
                  <a:lnTo>
                    <a:pt x="242605" y="288925"/>
                  </a:lnTo>
                  <a:lnTo>
                    <a:pt x="258800" y="277495"/>
                  </a:lnTo>
                  <a:lnTo>
                    <a:pt x="272357" y="268175"/>
                  </a:lnTo>
                  <a:lnTo>
                    <a:pt x="271149" y="257634"/>
                  </a:lnTo>
                  <a:lnTo>
                    <a:pt x="270193" y="246530"/>
                  </a:lnTo>
                  <a:lnTo>
                    <a:pt x="269875" y="234791"/>
                  </a:lnTo>
                  <a:lnTo>
                    <a:pt x="270193" y="223686"/>
                  </a:lnTo>
                  <a:lnTo>
                    <a:pt x="271149" y="212582"/>
                  </a:lnTo>
                  <a:lnTo>
                    <a:pt x="272422" y="201477"/>
                  </a:lnTo>
                  <a:lnTo>
                    <a:pt x="274651" y="190690"/>
                  </a:lnTo>
                  <a:lnTo>
                    <a:pt x="277199" y="179903"/>
                  </a:lnTo>
                  <a:lnTo>
                    <a:pt x="280064" y="169433"/>
                  </a:lnTo>
                  <a:lnTo>
                    <a:pt x="283567" y="158963"/>
                  </a:lnTo>
                  <a:lnTo>
                    <a:pt x="287388" y="149127"/>
                  </a:lnTo>
                  <a:lnTo>
                    <a:pt x="291846" y="139292"/>
                  </a:lnTo>
                  <a:lnTo>
                    <a:pt x="296622" y="130091"/>
                  </a:lnTo>
                  <a:lnTo>
                    <a:pt x="302035" y="120573"/>
                  </a:lnTo>
                  <a:lnTo>
                    <a:pt x="307766" y="111689"/>
                  </a:lnTo>
                  <a:lnTo>
                    <a:pt x="313816" y="103123"/>
                  </a:lnTo>
                  <a:lnTo>
                    <a:pt x="320821" y="94874"/>
                  </a:lnTo>
                  <a:lnTo>
                    <a:pt x="327508" y="86942"/>
                  </a:lnTo>
                  <a:lnTo>
                    <a:pt x="334831" y="79010"/>
                  </a:lnTo>
                  <a:lnTo>
                    <a:pt x="342792" y="71713"/>
                  </a:lnTo>
                  <a:lnTo>
                    <a:pt x="350752" y="65050"/>
                  </a:lnTo>
                  <a:lnTo>
                    <a:pt x="359031" y="58071"/>
                  </a:lnTo>
                  <a:lnTo>
                    <a:pt x="367628" y="52042"/>
                  </a:lnTo>
                  <a:lnTo>
                    <a:pt x="376543" y="46331"/>
                  </a:lnTo>
                  <a:lnTo>
                    <a:pt x="386096" y="41255"/>
                  </a:lnTo>
                  <a:lnTo>
                    <a:pt x="395330" y="36179"/>
                  </a:lnTo>
                  <a:lnTo>
                    <a:pt x="405201" y="31737"/>
                  </a:lnTo>
                  <a:lnTo>
                    <a:pt x="415072" y="27930"/>
                  </a:lnTo>
                  <a:lnTo>
                    <a:pt x="425579" y="24440"/>
                  </a:lnTo>
                  <a:lnTo>
                    <a:pt x="436087" y="21584"/>
                  </a:lnTo>
                  <a:lnTo>
                    <a:pt x="446913" y="19046"/>
                  </a:lnTo>
                  <a:lnTo>
                    <a:pt x="457739" y="16825"/>
                  </a:lnTo>
                  <a:lnTo>
                    <a:pt x="468883" y="15556"/>
                  </a:lnTo>
                  <a:lnTo>
                    <a:pt x="480028" y="14604"/>
                  </a:lnTo>
                  <a:lnTo>
                    <a:pt x="491172" y="14287"/>
                  </a:lnTo>
                  <a:lnTo>
                    <a:pt x="502635" y="14604"/>
                  </a:lnTo>
                  <a:lnTo>
                    <a:pt x="514098" y="15556"/>
                  </a:lnTo>
                  <a:lnTo>
                    <a:pt x="525243" y="16825"/>
                  </a:lnTo>
                  <a:lnTo>
                    <a:pt x="536069" y="19046"/>
                  </a:lnTo>
                  <a:lnTo>
                    <a:pt x="546895" y="21584"/>
                  </a:lnTo>
                  <a:lnTo>
                    <a:pt x="557402" y="24440"/>
                  </a:lnTo>
                  <a:lnTo>
                    <a:pt x="567273" y="27930"/>
                  </a:lnTo>
                  <a:lnTo>
                    <a:pt x="577462" y="31737"/>
                  </a:lnTo>
                  <a:lnTo>
                    <a:pt x="587333" y="36179"/>
                  </a:lnTo>
                  <a:lnTo>
                    <a:pt x="596886" y="41255"/>
                  </a:lnTo>
                  <a:lnTo>
                    <a:pt x="606438" y="46331"/>
                  </a:lnTo>
                  <a:lnTo>
                    <a:pt x="615354" y="52042"/>
                  </a:lnTo>
                  <a:lnTo>
                    <a:pt x="623951" y="58071"/>
                  </a:lnTo>
                  <a:lnTo>
                    <a:pt x="632229" y="65050"/>
                  </a:lnTo>
                  <a:lnTo>
                    <a:pt x="640190" y="71713"/>
                  </a:lnTo>
                  <a:lnTo>
                    <a:pt x="647832" y="79010"/>
                  </a:lnTo>
                  <a:lnTo>
                    <a:pt x="655474" y="86942"/>
                  </a:lnTo>
                  <a:lnTo>
                    <a:pt x="662160" y="94874"/>
                  </a:lnTo>
                  <a:lnTo>
                    <a:pt x="668529" y="103123"/>
                  </a:lnTo>
                  <a:lnTo>
                    <a:pt x="674897" y="111689"/>
                  </a:lnTo>
                  <a:lnTo>
                    <a:pt x="680628" y="120573"/>
                  </a:lnTo>
                  <a:lnTo>
                    <a:pt x="686041" y="130091"/>
                  </a:lnTo>
                  <a:lnTo>
                    <a:pt x="691136" y="139292"/>
                  </a:lnTo>
                  <a:lnTo>
                    <a:pt x="695275" y="149127"/>
                  </a:lnTo>
                  <a:lnTo>
                    <a:pt x="699415" y="158963"/>
                  </a:lnTo>
                  <a:lnTo>
                    <a:pt x="702917" y="169433"/>
                  </a:lnTo>
                  <a:lnTo>
                    <a:pt x="705783" y="179903"/>
                  </a:lnTo>
                  <a:lnTo>
                    <a:pt x="708330" y="190690"/>
                  </a:lnTo>
                  <a:lnTo>
                    <a:pt x="710241" y="201477"/>
                  </a:lnTo>
                  <a:lnTo>
                    <a:pt x="711514" y="212582"/>
                  </a:lnTo>
                  <a:lnTo>
                    <a:pt x="712151" y="223686"/>
                  </a:lnTo>
                  <a:lnTo>
                    <a:pt x="712788" y="234791"/>
                  </a:lnTo>
                  <a:lnTo>
                    <a:pt x="712151" y="246530"/>
                  </a:lnTo>
                  <a:lnTo>
                    <a:pt x="711514" y="257634"/>
                  </a:lnTo>
                  <a:lnTo>
                    <a:pt x="710241" y="268739"/>
                  </a:lnTo>
                  <a:lnTo>
                    <a:pt x="708330" y="279526"/>
                  </a:lnTo>
                  <a:lnTo>
                    <a:pt x="705783" y="290313"/>
                  </a:lnTo>
                  <a:lnTo>
                    <a:pt x="702917" y="300783"/>
                  </a:lnTo>
                  <a:lnTo>
                    <a:pt x="699415" y="310619"/>
                  </a:lnTo>
                  <a:lnTo>
                    <a:pt x="695275" y="320771"/>
                  </a:lnTo>
                  <a:lnTo>
                    <a:pt x="691136" y="330607"/>
                  </a:lnTo>
                  <a:lnTo>
                    <a:pt x="686041" y="340125"/>
                  </a:lnTo>
                  <a:lnTo>
                    <a:pt x="680628" y="349643"/>
                  </a:lnTo>
                  <a:lnTo>
                    <a:pt x="674897" y="358527"/>
                  </a:lnTo>
                  <a:lnTo>
                    <a:pt x="668529" y="367093"/>
                  </a:lnTo>
                  <a:lnTo>
                    <a:pt x="662160" y="375342"/>
                  </a:lnTo>
                  <a:lnTo>
                    <a:pt x="655474" y="383274"/>
                  </a:lnTo>
                  <a:lnTo>
                    <a:pt x="647832" y="390889"/>
                  </a:lnTo>
                  <a:lnTo>
                    <a:pt x="640190" y="398503"/>
                  </a:lnTo>
                  <a:lnTo>
                    <a:pt x="632229" y="405166"/>
                  </a:lnTo>
                  <a:lnTo>
                    <a:pt x="623951" y="411511"/>
                  </a:lnTo>
                  <a:lnTo>
                    <a:pt x="615354" y="417857"/>
                  </a:lnTo>
                  <a:lnTo>
                    <a:pt x="606438" y="423568"/>
                  </a:lnTo>
                  <a:lnTo>
                    <a:pt x="596886" y="428961"/>
                  </a:lnTo>
                  <a:lnTo>
                    <a:pt x="587333" y="434038"/>
                  </a:lnTo>
                  <a:lnTo>
                    <a:pt x="577462" y="438162"/>
                  </a:lnTo>
                  <a:lnTo>
                    <a:pt x="567273" y="442287"/>
                  </a:lnTo>
                  <a:lnTo>
                    <a:pt x="557402" y="445777"/>
                  </a:lnTo>
                  <a:lnTo>
                    <a:pt x="546895" y="448632"/>
                  </a:lnTo>
                  <a:lnTo>
                    <a:pt x="536069" y="451170"/>
                  </a:lnTo>
                  <a:lnTo>
                    <a:pt x="525243" y="453074"/>
                  </a:lnTo>
                  <a:lnTo>
                    <a:pt x="514098" y="454343"/>
                  </a:lnTo>
                  <a:lnTo>
                    <a:pt x="502635" y="455295"/>
                  </a:lnTo>
                  <a:lnTo>
                    <a:pt x="491172" y="455612"/>
                  </a:lnTo>
                  <a:lnTo>
                    <a:pt x="480028" y="455295"/>
                  </a:lnTo>
                  <a:lnTo>
                    <a:pt x="468883" y="454343"/>
                  </a:lnTo>
                  <a:lnTo>
                    <a:pt x="457739" y="453074"/>
                  </a:lnTo>
                  <a:lnTo>
                    <a:pt x="446913" y="451170"/>
                  </a:lnTo>
                  <a:lnTo>
                    <a:pt x="436087" y="448632"/>
                  </a:lnTo>
                  <a:lnTo>
                    <a:pt x="425579" y="445777"/>
                  </a:lnTo>
                  <a:lnTo>
                    <a:pt x="415072" y="442287"/>
                  </a:lnTo>
                  <a:lnTo>
                    <a:pt x="405201" y="438162"/>
                  </a:lnTo>
                  <a:lnTo>
                    <a:pt x="395330" y="434038"/>
                  </a:lnTo>
                  <a:lnTo>
                    <a:pt x="386096" y="428961"/>
                  </a:lnTo>
                  <a:lnTo>
                    <a:pt x="376543" y="423568"/>
                  </a:lnTo>
                  <a:lnTo>
                    <a:pt x="367628" y="417857"/>
                  </a:lnTo>
                  <a:lnTo>
                    <a:pt x="359031" y="411511"/>
                  </a:lnTo>
                  <a:lnTo>
                    <a:pt x="350752" y="405166"/>
                  </a:lnTo>
                  <a:lnTo>
                    <a:pt x="342792" y="398503"/>
                  </a:lnTo>
                  <a:lnTo>
                    <a:pt x="334831" y="390889"/>
                  </a:lnTo>
                  <a:lnTo>
                    <a:pt x="327508" y="383274"/>
                  </a:lnTo>
                  <a:lnTo>
                    <a:pt x="320821" y="375342"/>
                  </a:lnTo>
                  <a:lnTo>
                    <a:pt x="313816" y="367093"/>
                  </a:lnTo>
                  <a:lnTo>
                    <a:pt x="307766" y="358527"/>
                  </a:lnTo>
                  <a:lnTo>
                    <a:pt x="302035" y="349643"/>
                  </a:lnTo>
                  <a:lnTo>
                    <a:pt x="298339" y="343145"/>
                  </a:lnTo>
                  <a:lnTo>
                    <a:pt x="296905" y="344170"/>
                  </a:lnTo>
                  <a:lnTo>
                    <a:pt x="283251" y="353695"/>
                  </a:lnTo>
                  <a:lnTo>
                    <a:pt x="268644" y="364807"/>
                  </a:lnTo>
                  <a:lnTo>
                    <a:pt x="254672" y="376555"/>
                  </a:lnTo>
                  <a:lnTo>
                    <a:pt x="240382" y="389255"/>
                  </a:lnTo>
                  <a:lnTo>
                    <a:pt x="225775" y="402907"/>
                  </a:lnTo>
                  <a:lnTo>
                    <a:pt x="211485" y="417830"/>
                  </a:lnTo>
                  <a:lnTo>
                    <a:pt x="204499" y="425450"/>
                  </a:lnTo>
                  <a:lnTo>
                    <a:pt x="197196" y="433705"/>
                  </a:lnTo>
                  <a:lnTo>
                    <a:pt x="190527" y="441642"/>
                  </a:lnTo>
                  <a:lnTo>
                    <a:pt x="183541" y="450215"/>
                  </a:lnTo>
                  <a:lnTo>
                    <a:pt x="176873" y="458787"/>
                  </a:lnTo>
                  <a:lnTo>
                    <a:pt x="169887" y="467995"/>
                  </a:lnTo>
                  <a:lnTo>
                    <a:pt x="163536" y="477202"/>
                  </a:lnTo>
                  <a:lnTo>
                    <a:pt x="156868" y="486727"/>
                  </a:lnTo>
                  <a:lnTo>
                    <a:pt x="150834" y="496570"/>
                  </a:lnTo>
                  <a:lnTo>
                    <a:pt x="144801" y="507047"/>
                  </a:lnTo>
                  <a:lnTo>
                    <a:pt x="139085" y="517525"/>
                  </a:lnTo>
                  <a:lnTo>
                    <a:pt x="133369" y="527685"/>
                  </a:lnTo>
                  <a:lnTo>
                    <a:pt x="127971" y="539115"/>
                  </a:lnTo>
                  <a:lnTo>
                    <a:pt x="122573" y="550227"/>
                  </a:lnTo>
                  <a:lnTo>
                    <a:pt x="117492" y="561657"/>
                  </a:lnTo>
                  <a:lnTo>
                    <a:pt x="112729" y="573405"/>
                  </a:lnTo>
                  <a:lnTo>
                    <a:pt x="107966" y="585787"/>
                  </a:lnTo>
                  <a:lnTo>
                    <a:pt x="103837" y="597852"/>
                  </a:lnTo>
                  <a:lnTo>
                    <a:pt x="99709" y="610870"/>
                  </a:lnTo>
                  <a:lnTo>
                    <a:pt x="96216" y="623887"/>
                  </a:lnTo>
                  <a:lnTo>
                    <a:pt x="92723" y="637222"/>
                  </a:lnTo>
                  <a:lnTo>
                    <a:pt x="89230" y="650875"/>
                  </a:lnTo>
                  <a:lnTo>
                    <a:pt x="86690" y="664845"/>
                  </a:lnTo>
                  <a:lnTo>
                    <a:pt x="84467" y="679132"/>
                  </a:lnTo>
                  <a:lnTo>
                    <a:pt x="82244" y="693737"/>
                  </a:lnTo>
                  <a:lnTo>
                    <a:pt x="80657" y="708660"/>
                  </a:lnTo>
                  <a:lnTo>
                    <a:pt x="79386" y="723900"/>
                  </a:lnTo>
                  <a:lnTo>
                    <a:pt x="78434" y="739140"/>
                  </a:lnTo>
                  <a:lnTo>
                    <a:pt x="78116" y="751840"/>
                  </a:lnTo>
                  <a:lnTo>
                    <a:pt x="78434" y="764857"/>
                  </a:lnTo>
                  <a:lnTo>
                    <a:pt x="79386" y="777875"/>
                  </a:lnTo>
                  <a:lnTo>
                    <a:pt x="80339" y="790892"/>
                  </a:lnTo>
                  <a:lnTo>
                    <a:pt x="82244" y="804227"/>
                  </a:lnTo>
                  <a:lnTo>
                    <a:pt x="84467" y="817880"/>
                  </a:lnTo>
                  <a:lnTo>
                    <a:pt x="87325" y="832167"/>
                  </a:lnTo>
                  <a:lnTo>
                    <a:pt x="90501" y="846137"/>
                  </a:lnTo>
                  <a:lnTo>
                    <a:pt x="93994" y="860425"/>
                  </a:lnTo>
                  <a:lnTo>
                    <a:pt x="98122" y="874712"/>
                  </a:lnTo>
                  <a:lnTo>
                    <a:pt x="102567" y="889317"/>
                  </a:lnTo>
                  <a:lnTo>
                    <a:pt x="107648" y="903922"/>
                  </a:lnTo>
                  <a:lnTo>
                    <a:pt x="112729" y="918845"/>
                  </a:lnTo>
                  <a:lnTo>
                    <a:pt x="118445" y="933450"/>
                  </a:lnTo>
                  <a:lnTo>
                    <a:pt x="124478" y="948690"/>
                  </a:lnTo>
                  <a:lnTo>
                    <a:pt x="131146" y="963612"/>
                  </a:lnTo>
                  <a:lnTo>
                    <a:pt x="137815" y="979170"/>
                  </a:lnTo>
                  <a:lnTo>
                    <a:pt x="145118" y="994092"/>
                  </a:lnTo>
                  <a:lnTo>
                    <a:pt x="152739" y="1009650"/>
                  </a:lnTo>
                  <a:lnTo>
                    <a:pt x="160678" y="1025207"/>
                  </a:lnTo>
                  <a:lnTo>
                    <a:pt x="168934" y="1040447"/>
                  </a:lnTo>
                  <a:lnTo>
                    <a:pt x="177190" y="1056005"/>
                  </a:lnTo>
                  <a:lnTo>
                    <a:pt x="186082" y="1071562"/>
                  </a:lnTo>
                  <a:lnTo>
                    <a:pt x="194973" y="1087120"/>
                  </a:lnTo>
                  <a:lnTo>
                    <a:pt x="204499" y="1102677"/>
                  </a:lnTo>
                  <a:lnTo>
                    <a:pt x="213708" y="1118235"/>
                  </a:lnTo>
                  <a:lnTo>
                    <a:pt x="233396" y="1149032"/>
                  </a:lnTo>
                  <a:lnTo>
                    <a:pt x="254354" y="1180147"/>
                  </a:lnTo>
                  <a:lnTo>
                    <a:pt x="275947" y="1210945"/>
                  </a:lnTo>
                  <a:lnTo>
                    <a:pt x="279123" y="1209992"/>
                  </a:lnTo>
                  <a:lnTo>
                    <a:pt x="282616" y="1209357"/>
                  </a:lnTo>
                  <a:lnTo>
                    <a:pt x="286109" y="1208405"/>
                  </a:lnTo>
                  <a:lnTo>
                    <a:pt x="289602" y="1208405"/>
                  </a:lnTo>
                  <a:lnTo>
                    <a:pt x="1358778" y="1208405"/>
                  </a:lnTo>
                  <a:lnTo>
                    <a:pt x="1379418" y="1181100"/>
                  </a:lnTo>
                  <a:lnTo>
                    <a:pt x="1399106" y="1153477"/>
                  </a:lnTo>
                  <a:lnTo>
                    <a:pt x="1418159" y="1125855"/>
                  </a:lnTo>
                  <a:lnTo>
                    <a:pt x="1436259" y="1098232"/>
                  </a:lnTo>
                  <a:lnTo>
                    <a:pt x="1444833" y="1084580"/>
                  </a:lnTo>
                  <a:lnTo>
                    <a:pt x="1453089" y="1070292"/>
                  </a:lnTo>
                  <a:lnTo>
                    <a:pt x="1461345" y="1056640"/>
                  </a:lnTo>
                  <a:lnTo>
                    <a:pt x="1469284" y="1042670"/>
                  </a:lnTo>
                  <a:lnTo>
                    <a:pt x="1476905" y="1029017"/>
                  </a:lnTo>
                  <a:lnTo>
                    <a:pt x="1483891" y="1015365"/>
                  </a:lnTo>
                  <a:lnTo>
                    <a:pt x="1490877" y="1001395"/>
                  </a:lnTo>
                  <a:lnTo>
                    <a:pt x="1497228" y="987742"/>
                  </a:lnTo>
                  <a:lnTo>
                    <a:pt x="1503261" y="974407"/>
                  </a:lnTo>
                  <a:lnTo>
                    <a:pt x="1509612" y="960755"/>
                  </a:lnTo>
                  <a:lnTo>
                    <a:pt x="1515010" y="947102"/>
                  </a:lnTo>
                  <a:lnTo>
                    <a:pt x="1520091" y="933767"/>
                  </a:lnTo>
                  <a:lnTo>
                    <a:pt x="1524537" y="920432"/>
                  </a:lnTo>
                  <a:lnTo>
                    <a:pt x="1528982" y="907097"/>
                  </a:lnTo>
                  <a:lnTo>
                    <a:pt x="1533110" y="893762"/>
                  </a:lnTo>
                  <a:lnTo>
                    <a:pt x="1536604" y="881062"/>
                  </a:lnTo>
                  <a:lnTo>
                    <a:pt x="1539779" y="868045"/>
                  </a:lnTo>
                  <a:lnTo>
                    <a:pt x="1542637" y="855027"/>
                  </a:lnTo>
                  <a:lnTo>
                    <a:pt x="1544860" y="842327"/>
                  </a:lnTo>
                  <a:lnTo>
                    <a:pt x="1546447" y="829945"/>
                  </a:lnTo>
                  <a:lnTo>
                    <a:pt x="1548035" y="817245"/>
                  </a:lnTo>
                  <a:lnTo>
                    <a:pt x="1548670" y="805180"/>
                  </a:lnTo>
                  <a:lnTo>
                    <a:pt x="1549305" y="792797"/>
                  </a:lnTo>
                  <a:lnTo>
                    <a:pt x="1548988" y="781050"/>
                  </a:lnTo>
                  <a:lnTo>
                    <a:pt x="1548670" y="765175"/>
                  </a:lnTo>
                  <a:lnTo>
                    <a:pt x="1547718" y="749935"/>
                  </a:lnTo>
                  <a:lnTo>
                    <a:pt x="1546130" y="735012"/>
                  </a:lnTo>
                  <a:lnTo>
                    <a:pt x="1544542" y="719772"/>
                  </a:lnTo>
                  <a:lnTo>
                    <a:pt x="1542319" y="705485"/>
                  </a:lnTo>
                  <a:lnTo>
                    <a:pt x="1539779" y="691197"/>
                  </a:lnTo>
                  <a:lnTo>
                    <a:pt x="1537238" y="676592"/>
                  </a:lnTo>
                  <a:lnTo>
                    <a:pt x="1534063" y="662940"/>
                  </a:lnTo>
                  <a:lnTo>
                    <a:pt x="1530252" y="649287"/>
                  </a:lnTo>
                  <a:lnTo>
                    <a:pt x="1526760" y="635952"/>
                  </a:lnTo>
                  <a:lnTo>
                    <a:pt x="1522949" y="623252"/>
                  </a:lnTo>
                  <a:lnTo>
                    <a:pt x="1518503" y="610235"/>
                  </a:lnTo>
                  <a:lnTo>
                    <a:pt x="1513740" y="597535"/>
                  </a:lnTo>
                  <a:lnTo>
                    <a:pt x="1508660" y="585470"/>
                  </a:lnTo>
                  <a:lnTo>
                    <a:pt x="1503896" y="573087"/>
                  </a:lnTo>
                  <a:lnTo>
                    <a:pt x="1498498" y="561340"/>
                  </a:lnTo>
                  <a:lnTo>
                    <a:pt x="1492465" y="549910"/>
                  </a:lnTo>
                  <a:lnTo>
                    <a:pt x="1486749" y="538162"/>
                  </a:lnTo>
                  <a:lnTo>
                    <a:pt x="1480715" y="527050"/>
                  </a:lnTo>
                  <a:lnTo>
                    <a:pt x="1474682" y="516255"/>
                  </a:lnTo>
                  <a:lnTo>
                    <a:pt x="1468014" y="505460"/>
                  </a:lnTo>
                  <a:lnTo>
                    <a:pt x="1461663" y="494982"/>
                  </a:lnTo>
                  <a:lnTo>
                    <a:pt x="1454994" y="485140"/>
                  </a:lnTo>
                  <a:lnTo>
                    <a:pt x="1447691" y="475297"/>
                  </a:lnTo>
                  <a:lnTo>
                    <a:pt x="1440705" y="465772"/>
                  </a:lnTo>
                  <a:lnTo>
                    <a:pt x="1433401" y="455930"/>
                  </a:lnTo>
                  <a:lnTo>
                    <a:pt x="1426098" y="447040"/>
                  </a:lnTo>
                  <a:lnTo>
                    <a:pt x="1418476" y="437832"/>
                  </a:lnTo>
                  <a:lnTo>
                    <a:pt x="1410855" y="428942"/>
                  </a:lnTo>
                  <a:lnTo>
                    <a:pt x="1402917" y="420370"/>
                  </a:lnTo>
                  <a:lnTo>
                    <a:pt x="1395296" y="412115"/>
                  </a:lnTo>
                  <a:lnTo>
                    <a:pt x="1387357" y="404177"/>
                  </a:lnTo>
                  <a:lnTo>
                    <a:pt x="1371480" y="388302"/>
                  </a:lnTo>
                  <a:lnTo>
                    <a:pt x="1355285" y="374015"/>
                  </a:lnTo>
                  <a:lnTo>
                    <a:pt x="1338772" y="360045"/>
                  </a:lnTo>
                  <a:lnTo>
                    <a:pt x="1322260" y="347027"/>
                  </a:lnTo>
                  <a:lnTo>
                    <a:pt x="1306065" y="334962"/>
                  </a:lnTo>
                  <a:lnTo>
                    <a:pt x="1289870" y="323850"/>
                  </a:lnTo>
                  <a:lnTo>
                    <a:pt x="1273676" y="313372"/>
                  </a:lnTo>
                  <a:lnTo>
                    <a:pt x="1262693" y="306783"/>
                  </a:lnTo>
                  <a:lnTo>
                    <a:pt x="1262392" y="307587"/>
                  </a:lnTo>
                  <a:lnTo>
                    <a:pt x="1257633" y="317458"/>
                  </a:lnTo>
                  <a:lnTo>
                    <a:pt x="1252874" y="327011"/>
                  </a:lnTo>
                  <a:lnTo>
                    <a:pt x="1247481" y="336563"/>
                  </a:lnTo>
                  <a:lnTo>
                    <a:pt x="1241770" y="345160"/>
                  </a:lnTo>
                  <a:lnTo>
                    <a:pt x="1235742" y="353757"/>
                  </a:lnTo>
                  <a:lnTo>
                    <a:pt x="1229079" y="362354"/>
                  </a:lnTo>
                  <a:lnTo>
                    <a:pt x="1222416" y="370315"/>
                  </a:lnTo>
                  <a:lnTo>
                    <a:pt x="1214802" y="377957"/>
                  </a:lnTo>
                  <a:lnTo>
                    <a:pt x="1207187" y="385599"/>
                  </a:lnTo>
                  <a:lnTo>
                    <a:pt x="1199255" y="392285"/>
                  </a:lnTo>
                  <a:lnTo>
                    <a:pt x="1190689" y="398972"/>
                  </a:lnTo>
                  <a:lnTo>
                    <a:pt x="1182123" y="405022"/>
                  </a:lnTo>
                  <a:lnTo>
                    <a:pt x="1173239" y="410753"/>
                  </a:lnTo>
                  <a:lnTo>
                    <a:pt x="1164038" y="416166"/>
                  </a:lnTo>
                  <a:lnTo>
                    <a:pt x="1154520" y="421261"/>
                  </a:lnTo>
                  <a:lnTo>
                    <a:pt x="1144684" y="425719"/>
                  </a:lnTo>
                  <a:lnTo>
                    <a:pt x="1134849" y="429540"/>
                  </a:lnTo>
                  <a:lnTo>
                    <a:pt x="1124696" y="432724"/>
                  </a:lnTo>
                  <a:lnTo>
                    <a:pt x="1114226" y="435908"/>
                  </a:lnTo>
                  <a:lnTo>
                    <a:pt x="1103439" y="438455"/>
                  </a:lnTo>
                  <a:lnTo>
                    <a:pt x="1092652" y="440366"/>
                  </a:lnTo>
                  <a:lnTo>
                    <a:pt x="1081547" y="441639"/>
                  </a:lnTo>
                  <a:lnTo>
                    <a:pt x="1070443" y="442595"/>
                  </a:lnTo>
                  <a:lnTo>
                    <a:pt x="1059021" y="442913"/>
                  </a:lnTo>
                  <a:lnTo>
                    <a:pt x="1047917" y="442595"/>
                  </a:lnTo>
                  <a:lnTo>
                    <a:pt x="1036178" y="441639"/>
                  </a:lnTo>
                  <a:lnTo>
                    <a:pt x="1025390" y="440366"/>
                  </a:lnTo>
                  <a:lnTo>
                    <a:pt x="1014286" y="438455"/>
                  </a:lnTo>
                  <a:lnTo>
                    <a:pt x="1003816" y="435908"/>
                  </a:lnTo>
                  <a:lnTo>
                    <a:pt x="993663" y="432724"/>
                  </a:lnTo>
                  <a:lnTo>
                    <a:pt x="983193" y="429540"/>
                  </a:lnTo>
                  <a:lnTo>
                    <a:pt x="973040" y="425719"/>
                  </a:lnTo>
                  <a:lnTo>
                    <a:pt x="963205" y="421261"/>
                  </a:lnTo>
                  <a:lnTo>
                    <a:pt x="954004" y="416166"/>
                  </a:lnTo>
                  <a:lnTo>
                    <a:pt x="944486" y="410753"/>
                  </a:lnTo>
                  <a:lnTo>
                    <a:pt x="935602" y="405022"/>
                  </a:lnTo>
                  <a:lnTo>
                    <a:pt x="927036" y="398972"/>
                  </a:lnTo>
                  <a:lnTo>
                    <a:pt x="918787" y="392285"/>
                  </a:lnTo>
                  <a:lnTo>
                    <a:pt x="910538" y="385599"/>
                  </a:lnTo>
                  <a:lnTo>
                    <a:pt x="902923" y="377957"/>
                  </a:lnTo>
                  <a:lnTo>
                    <a:pt x="895626" y="370315"/>
                  </a:lnTo>
                  <a:lnTo>
                    <a:pt x="888646" y="362354"/>
                  </a:lnTo>
                  <a:lnTo>
                    <a:pt x="881984" y="353757"/>
                  </a:lnTo>
                  <a:lnTo>
                    <a:pt x="875955" y="345160"/>
                  </a:lnTo>
                  <a:lnTo>
                    <a:pt x="870244" y="336563"/>
                  </a:lnTo>
                  <a:lnTo>
                    <a:pt x="864851" y="327011"/>
                  </a:lnTo>
                  <a:lnTo>
                    <a:pt x="860092" y="317458"/>
                  </a:lnTo>
                  <a:lnTo>
                    <a:pt x="855650" y="307587"/>
                  </a:lnTo>
                  <a:lnTo>
                    <a:pt x="851843" y="297398"/>
                  </a:lnTo>
                  <a:lnTo>
                    <a:pt x="848353" y="287527"/>
                  </a:lnTo>
                  <a:lnTo>
                    <a:pt x="845497" y="277020"/>
                  </a:lnTo>
                  <a:lnTo>
                    <a:pt x="842959" y="266194"/>
                  </a:lnTo>
                  <a:lnTo>
                    <a:pt x="840738" y="255367"/>
                  </a:lnTo>
                  <a:lnTo>
                    <a:pt x="839469" y="244223"/>
                  </a:lnTo>
                  <a:lnTo>
                    <a:pt x="838517" y="233079"/>
                  </a:lnTo>
                  <a:lnTo>
                    <a:pt x="838200" y="221616"/>
                  </a:lnTo>
                  <a:lnTo>
                    <a:pt x="838517" y="210153"/>
                  </a:lnTo>
                  <a:lnTo>
                    <a:pt x="839469" y="198690"/>
                  </a:lnTo>
                  <a:lnTo>
                    <a:pt x="840738" y="187864"/>
                  </a:lnTo>
                  <a:lnTo>
                    <a:pt x="842959" y="176719"/>
                  </a:lnTo>
                  <a:lnTo>
                    <a:pt x="845497" y="166212"/>
                  </a:lnTo>
                  <a:lnTo>
                    <a:pt x="848353" y="155704"/>
                  </a:lnTo>
                  <a:lnTo>
                    <a:pt x="851843" y="145515"/>
                  </a:lnTo>
                  <a:lnTo>
                    <a:pt x="855650" y="135326"/>
                  </a:lnTo>
                  <a:lnTo>
                    <a:pt x="860092" y="125455"/>
                  </a:lnTo>
                  <a:lnTo>
                    <a:pt x="864851" y="116221"/>
                  </a:lnTo>
                  <a:lnTo>
                    <a:pt x="870244" y="106668"/>
                  </a:lnTo>
                  <a:lnTo>
                    <a:pt x="875955" y="97753"/>
                  </a:lnTo>
                  <a:lnTo>
                    <a:pt x="881984" y="89156"/>
                  </a:lnTo>
                  <a:lnTo>
                    <a:pt x="888646" y="80877"/>
                  </a:lnTo>
                  <a:lnTo>
                    <a:pt x="895626" y="72598"/>
                  </a:lnTo>
                  <a:lnTo>
                    <a:pt x="902923" y="64956"/>
                  </a:lnTo>
                  <a:lnTo>
                    <a:pt x="910538" y="57633"/>
                  </a:lnTo>
                  <a:lnTo>
                    <a:pt x="918787" y="50946"/>
                  </a:lnTo>
                  <a:lnTo>
                    <a:pt x="927036" y="43941"/>
                  </a:lnTo>
                  <a:lnTo>
                    <a:pt x="935602" y="37891"/>
                  </a:lnTo>
                  <a:lnTo>
                    <a:pt x="944486" y="32160"/>
                  </a:lnTo>
                  <a:lnTo>
                    <a:pt x="954004" y="26747"/>
                  </a:lnTo>
                  <a:lnTo>
                    <a:pt x="963205" y="21970"/>
                  </a:lnTo>
                  <a:lnTo>
                    <a:pt x="973040" y="17831"/>
                  </a:lnTo>
                  <a:lnTo>
                    <a:pt x="983193" y="13692"/>
                  </a:lnTo>
                  <a:lnTo>
                    <a:pt x="993663" y="10189"/>
                  </a:lnTo>
                  <a:lnTo>
                    <a:pt x="1003816" y="7323"/>
                  </a:lnTo>
                  <a:lnTo>
                    <a:pt x="1014286" y="4776"/>
                  </a:lnTo>
                  <a:lnTo>
                    <a:pt x="1025390" y="2547"/>
                  </a:lnTo>
                  <a:lnTo>
                    <a:pt x="1036178" y="1274"/>
                  </a:lnTo>
                  <a:lnTo>
                    <a:pt x="1047917" y="318"/>
                  </a:lnTo>
                  <a:lnTo>
                    <a:pt x="1059021"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35" name="组合 34"/>
          <p:cNvGrpSpPr/>
          <p:nvPr/>
        </p:nvGrpSpPr>
        <p:grpSpPr>
          <a:xfrm>
            <a:off x="5165301" y="1439874"/>
            <a:ext cx="397018" cy="397019"/>
            <a:chOff x="3211798" y="2284092"/>
            <a:chExt cx="1164617" cy="1164619"/>
          </a:xfrm>
          <a:effectLst>
            <a:reflection blurRad="88900" stA="83000" endPos="63000" dist="50800" dir="5400000" sy="-100000" algn="bl" rotWithShape="0"/>
          </a:effectLst>
        </p:grpSpPr>
        <p:sp>
          <p:nvSpPr>
            <p:cNvPr id="36" name="椭圆 35"/>
            <p:cNvSpPr/>
            <p:nvPr/>
          </p:nvSpPr>
          <p:spPr>
            <a:xfrm>
              <a:off x="3211798" y="2284092"/>
              <a:ext cx="1164617"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7" name="KSO_Shape"/>
            <p:cNvSpPr/>
            <p:nvPr/>
          </p:nvSpPr>
          <p:spPr bwMode="auto">
            <a:xfrm>
              <a:off x="3583891" y="2632626"/>
              <a:ext cx="395692" cy="499821"/>
            </a:xfrm>
            <a:custGeom>
              <a:gdLst>
                <a:gd name="T0" fmla="*/ 409258 w 1908175"/>
                <a:gd name="T1" fmla="*/ 1596961 h 2408238"/>
                <a:gd name="T2" fmla="*/ 401003 w 1908175"/>
                <a:gd name="T3" fmla="*/ 1624631 h 2408238"/>
                <a:gd name="T4" fmla="*/ 401003 w 1908175"/>
                <a:gd name="T5" fmla="*/ 1652937 h 2408238"/>
                <a:gd name="T6" fmla="*/ 409258 w 1908175"/>
                <a:gd name="T7" fmla="*/ 1679971 h 2408238"/>
                <a:gd name="T8" fmla="*/ 425133 w 1908175"/>
                <a:gd name="T9" fmla="*/ 1704142 h 2408238"/>
                <a:gd name="T10" fmla="*/ 554990 w 1908175"/>
                <a:gd name="T11" fmla="*/ 1802737 h 2408238"/>
                <a:gd name="T12" fmla="*/ 581660 w 1908175"/>
                <a:gd name="T13" fmla="*/ 1815459 h 2408238"/>
                <a:gd name="T14" fmla="*/ 609600 w 1908175"/>
                <a:gd name="T15" fmla="*/ 1819275 h 2408238"/>
                <a:gd name="T16" fmla="*/ 637540 w 1908175"/>
                <a:gd name="T17" fmla="*/ 1815459 h 2408238"/>
                <a:gd name="T18" fmla="*/ 663575 w 1908175"/>
                <a:gd name="T19" fmla="*/ 1803055 h 2408238"/>
                <a:gd name="T20" fmla="*/ 685483 w 1908175"/>
                <a:gd name="T21" fmla="*/ 1783336 h 2408238"/>
                <a:gd name="T22" fmla="*/ 915988 w 1908175"/>
                <a:gd name="T23" fmla="*/ 1192088 h 2408238"/>
                <a:gd name="T24" fmla="*/ 1603504 w 1908175"/>
                <a:gd name="T25" fmla="*/ 317 h 2408238"/>
                <a:gd name="T26" fmla="*/ 1642621 w 1908175"/>
                <a:gd name="T27" fmla="*/ 16177 h 2408238"/>
                <a:gd name="T28" fmla="*/ 1902769 w 1908175"/>
                <a:gd name="T29" fmla="*/ 238854 h 2408238"/>
                <a:gd name="T30" fmla="*/ 1907221 w 1908175"/>
                <a:gd name="T31" fmla="*/ 279456 h 2408238"/>
                <a:gd name="T32" fmla="*/ 1887503 w 1908175"/>
                <a:gd name="T33" fmla="*/ 316886 h 2408238"/>
                <a:gd name="T34" fmla="*/ 1850612 w 1908175"/>
                <a:gd name="T35" fmla="*/ 336552 h 2408238"/>
                <a:gd name="T36" fmla="*/ 1809586 w 1908175"/>
                <a:gd name="T37" fmla="*/ 332746 h 2408238"/>
                <a:gd name="T38" fmla="*/ 1514715 w 1908175"/>
                <a:gd name="T39" fmla="*/ 544883 h 2408238"/>
                <a:gd name="T40" fmla="*/ 1542348 w 1908175"/>
                <a:gd name="T41" fmla="*/ 572827 h 2408238"/>
                <a:gd name="T42" fmla="*/ 1559817 w 1908175"/>
                <a:gd name="T43" fmla="*/ 606169 h 2408238"/>
                <a:gd name="T44" fmla="*/ 1567122 w 1908175"/>
                <a:gd name="T45" fmla="*/ 642687 h 2408238"/>
                <a:gd name="T46" fmla="*/ 1563311 w 1908175"/>
                <a:gd name="T47" fmla="*/ 680157 h 2408238"/>
                <a:gd name="T48" fmla="*/ 1549018 w 1908175"/>
                <a:gd name="T49" fmla="*/ 715722 h 2408238"/>
                <a:gd name="T50" fmla="*/ 708286 w 1908175"/>
                <a:gd name="T51" fmla="*/ 1844913 h 2408238"/>
                <a:gd name="T52" fmla="*/ 677477 w 1908175"/>
                <a:gd name="T53" fmla="*/ 1867776 h 2408238"/>
                <a:gd name="T54" fmla="*/ 642222 w 1908175"/>
                <a:gd name="T55" fmla="*/ 1879843 h 2408238"/>
                <a:gd name="T56" fmla="*/ 605060 w 1908175"/>
                <a:gd name="T57" fmla="*/ 1882066 h 2408238"/>
                <a:gd name="T58" fmla="*/ 568217 w 1908175"/>
                <a:gd name="T59" fmla="*/ 1873174 h 2408238"/>
                <a:gd name="T60" fmla="*/ 481825 w 1908175"/>
                <a:gd name="T61" fmla="*/ 1814111 h 2408238"/>
                <a:gd name="T62" fmla="*/ 45102 w 1908175"/>
                <a:gd name="T63" fmla="*/ 2399982 h 2408238"/>
                <a:gd name="T64" fmla="*/ 32079 w 1908175"/>
                <a:gd name="T65" fmla="*/ 2407603 h 2408238"/>
                <a:gd name="T66" fmla="*/ 17469 w 1908175"/>
                <a:gd name="T67" fmla="*/ 2406650 h 2408238"/>
                <a:gd name="T68" fmla="*/ 4764 w 1908175"/>
                <a:gd name="T69" fmla="*/ 2397124 h 2408238"/>
                <a:gd name="T70" fmla="*/ 0 w 1908175"/>
                <a:gd name="T71" fmla="*/ 2379659 h 2408238"/>
                <a:gd name="T72" fmla="*/ 435770 w 1908175"/>
                <a:gd name="T73" fmla="*/ 1796328 h 2408238"/>
                <a:gd name="T74" fmla="*/ 388763 w 1908175"/>
                <a:gd name="T75" fmla="*/ 1744569 h 2408238"/>
                <a:gd name="T76" fmla="*/ 362719 w 1908175"/>
                <a:gd name="T77" fmla="*/ 1715989 h 2408238"/>
                <a:gd name="T78" fmla="*/ 346838 w 1908175"/>
                <a:gd name="T79" fmla="*/ 1681695 h 2408238"/>
                <a:gd name="T80" fmla="*/ 341438 w 1908175"/>
                <a:gd name="T81" fmla="*/ 1644542 h 2408238"/>
                <a:gd name="T82" fmla="*/ 346838 w 1908175"/>
                <a:gd name="T83" fmla="*/ 1607707 h 2408238"/>
                <a:gd name="T84" fmla="*/ 363036 w 1908175"/>
                <a:gd name="T85" fmla="*/ 1572459 h 2408238"/>
                <a:gd name="T86" fmla="*/ 1205039 w 1908175"/>
                <a:gd name="T87" fmla="*/ 444538 h 2408238"/>
                <a:gd name="T88" fmla="*/ 1236800 w 1908175"/>
                <a:gd name="T89" fmla="*/ 423263 h 2408238"/>
                <a:gd name="T90" fmla="*/ 1272374 w 1908175"/>
                <a:gd name="T91" fmla="*/ 412784 h 2408238"/>
                <a:gd name="T92" fmla="*/ 1309852 w 1908175"/>
                <a:gd name="T93" fmla="*/ 412466 h 2408238"/>
                <a:gd name="T94" fmla="*/ 1346378 w 1908175"/>
                <a:gd name="T95" fmla="*/ 423263 h 2408238"/>
                <a:gd name="T96" fmla="*/ 1396879 w 1908175"/>
                <a:gd name="T97" fmla="*/ 456287 h 2408238"/>
                <a:gd name="T98" fmla="*/ 1533856 w 1908175"/>
                <a:gd name="T99" fmla="*/ 105629 h 2408238"/>
                <a:gd name="T100" fmla="*/ 1525905 w 1908175"/>
                <a:gd name="T101" fmla="*/ 65344 h 2408238"/>
                <a:gd name="T102" fmla="*/ 1541806 w 1908175"/>
                <a:gd name="T103" fmla="*/ 26645 h 2408238"/>
                <a:gd name="T104" fmla="*/ 1576153 w 1908175"/>
                <a:gd name="T105" fmla="*/ 3172 h 240823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8175" h="2408238">
                  <a:moveTo>
                    <a:pt x="790575" y="1079500"/>
                  </a:moveTo>
                  <a:lnTo>
                    <a:pt x="419418" y="1579468"/>
                  </a:lnTo>
                  <a:lnTo>
                    <a:pt x="416560" y="1583921"/>
                  </a:lnTo>
                  <a:lnTo>
                    <a:pt x="414020" y="1587738"/>
                  </a:lnTo>
                  <a:lnTo>
                    <a:pt x="411480" y="1592190"/>
                  </a:lnTo>
                  <a:lnTo>
                    <a:pt x="409258" y="1596961"/>
                  </a:lnTo>
                  <a:lnTo>
                    <a:pt x="407035" y="1601096"/>
                  </a:lnTo>
                  <a:lnTo>
                    <a:pt x="405765" y="1605866"/>
                  </a:lnTo>
                  <a:lnTo>
                    <a:pt x="404178" y="1610637"/>
                  </a:lnTo>
                  <a:lnTo>
                    <a:pt x="402908" y="1615090"/>
                  </a:lnTo>
                  <a:lnTo>
                    <a:pt x="401638" y="1619860"/>
                  </a:lnTo>
                  <a:lnTo>
                    <a:pt x="401003" y="1624631"/>
                  </a:lnTo>
                  <a:lnTo>
                    <a:pt x="400685" y="1629084"/>
                  </a:lnTo>
                  <a:lnTo>
                    <a:pt x="400368" y="1633854"/>
                  </a:lnTo>
                  <a:lnTo>
                    <a:pt x="400050" y="1638625"/>
                  </a:lnTo>
                  <a:lnTo>
                    <a:pt x="400368" y="1643396"/>
                  </a:lnTo>
                  <a:lnTo>
                    <a:pt x="400685" y="1648166"/>
                  </a:lnTo>
                  <a:lnTo>
                    <a:pt x="401003" y="1652937"/>
                  </a:lnTo>
                  <a:lnTo>
                    <a:pt x="401955" y="1657708"/>
                  </a:lnTo>
                  <a:lnTo>
                    <a:pt x="402908" y="1662160"/>
                  </a:lnTo>
                  <a:lnTo>
                    <a:pt x="404178" y="1666613"/>
                  </a:lnTo>
                  <a:lnTo>
                    <a:pt x="405765" y="1671384"/>
                  </a:lnTo>
                  <a:lnTo>
                    <a:pt x="407353" y="1675836"/>
                  </a:lnTo>
                  <a:lnTo>
                    <a:pt x="409258" y="1679971"/>
                  </a:lnTo>
                  <a:lnTo>
                    <a:pt x="411480" y="1684424"/>
                  </a:lnTo>
                  <a:lnTo>
                    <a:pt x="413703" y="1688558"/>
                  </a:lnTo>
                  <a:lnTo>
                    <a:pt x="416243" y="1692693"/>
                  </a:lnTo>
                  <a:lnTo>
                    <a:pt x="419100" y="1696509"/>
                  </a:lnTo>
                  <a:lnTo>
                    <a:pt x="421958" y="1700644"/>
                  </a:lnTo>
                  <a:lnTo>
                    <a:pt x="425133" y="1704142"/>
                  </a:lnTo>
                  <a:lnTo>
                    <a:pt x="428625" y="1707641"/>
                  </a:lnTo>
                  <a:lnTo>
                    <a:pt x="432435" y="1711457"/>
                  </a:lnTo>
                  <a:lnTo>
                    <a:pt x="435928" y="1714638"/>
                  </a:lnTo>
                  <a:lnTo>
                    <a:pt x="439738" y="1717818"/>
                  </a:lnTo>
                  <a:lnTo>
                    <a:pt x="550545" y="1799874"/>
                  </a:lnTo>
                  <a:lnTo>
                    <a:pt x="554990" y="1802737"/>
                  </a:lnTo>
                  <a:lnTo>
                    <a:pt x="558800" y="1805599"/>
                  </a:lnTo>
                  <a:lnTo>
                    <a:pt x="563245" y="1807825"/>
                  </a:lnTo>
                  <a:lnTo>
                    <a:pt x="568008" y="1810370"/>
                  </a:lnTo>
                  <a:lnTo>
                    <a:pt x="572135" y="1812278"/>
                  </a:lnTo>
                  <a:lnTo>
                    <a:pt x="576898" y="1813868"/>
                  </a:lnTo>
                  <a:lnTo>
                    <a:pt x="581660" y="1815459"/>
                  </a:lnTo>
                  <a:lnTo>
                    <a:pt x="586105" y="1816413"/>
                  </a:lnTo>
                  <a:lnTo>
                    <a:pt x="590868" y="1817685"/>
                  </a:lnTo>
                  <a:lnTo>
                    <a:pt x="595630" y="1818321"/>
                  </a:lnTo>
                  <a:lnTo>
                    <a:pt x="600075" y="1818957"/>
                  </a:lnTo>
                  <a:lnTo>
                    <a:pt x="604838" y="1819275"/>
                  </a:lnTo>
                  <a:lnTo>
                    <a:pt x="609600" y="1819275"/>
                  </a:lnTo>
                  <a:lnTo>
                    <a:pt x="614363" y="1819275"/>
                  </a:lnTo>
                  <a:lnTo>
                    <a:pt x="619125" y="1818957"/>
                  </a:lnTo>
                  <a:lnTo>
                    <a:pt x="623888" y="1818321"/>
                  </a:lnTo>
                  <a:lnTo>
                    <a:pt x="628650" y="1817685"/>
                  </a:lnTo>
                  <a:lnTo>
                    <a:pt x="633095" y="1816413"/>
                  </a:lnTo>
                  <a:lnTo>
                    <a:pt x="637540" y="1815459"/>
                  </a:lnTo>
                  <a:lnTo>
                    <a:pt x="642303" y="1813550"/>
                  </a:lnTo>
                  <a:lnTo>
                    <a:pt x="646748" y="1812278"/>
                  </a:lnTo>
                  <a:lnTo>
                    <a:pt x="650875" y="1810052"/>
                  </a:lnTo>
                  <a:lnTo>
                    <a:pt x="655320" y="1808143"/>
                  </a:lnTo>
                  <a:lnTo>
                    <a:pt x="659448" y="1805599"/>
                  </a:lnTo>
                  <a:lnTo>
                    <a:pt x="663575" y="1803055"/>
                  </a:lnTo>
                  <a:lnTo>
                    <a:pt x="667385" y="1800192"/>
                  </a:lnTo>
                  <a:lnTo>
                    <a:pt x="671513" y="1797330"/>
                  </a:lnTo>
                  <a:lnTo>
                    <a:pt x="675005" y="1794149"/>
                  </a:lnTo>
                  <a:lnTo>
                    <a:pt x="678498" y="1790969"/>
                  </a:lnTo>
                  <a:lnTo>
                    <a:pt x="682308" y="1787470"/>
                  </a:lnTo>
                  <a:lnTo>
                    <a:pt x="685483" y="1783336"/>
                  </a:lnTo>
                  <a:lnTo>
                    <a:pt x="688658" y="1779519"/>
                  </a:lnTo>
                  <a:lnTo>
                    <a:pt x="1036638" y="1310401"/>
                  </a:lnTo>
                  <a:lnTo>
                    <a:pt x="1006793" y="1280505"/>
                  </a:lnTo>
                  <a:lnTo>
                    <a:pt x="976630" y="1250609"/>
                  </a:lnTo>
                  <a:lnTo>
                    <a:pt x="946468" y="1221031"/>
                  </a:lnTo>
                  <a:lnTo>
                    <a:pt x="915988" y="1192088"/>
                  </a:lnTo>
                  <a:lnTo>
                    <a:pt x="885508" y="1163146"/>
                  </a:lnTo>
                  <a:lnTo>
                    <a:pt x="854075" y="1135158"/>
                  </a:lnTo>
                  <a:lnTo>
                    <a:pt x="822325" y="1106852"/>
                  </a:lnTo>
                  <a:lnTo>
                    <a:pt x="790575" y="1079500"/>
                  </a:lnTo>
                  <a:close/>
                  <a:moveTo>
                    <a:pt x="1596825" y="0"/>
                  </a:moveTo>
                  <a:lnTo>
                    <a:pt x="1603504" y="317"/>
                  </a:lnTo>
                  <a:lnTo>
                    <a:pt x="1610501" y="1586"/>
                  </a:lnTo>
                  <a:lnTo>
                    <a:pt x="1617179" y="2855"/>
                  </a:lnTo>
                  <a:lnTo>
                    <a:pt x="1624176" y="5392"/>
                  </a:lnTo>
                  <a:lnTo>
                    <a:pt x="1630536" y="8247"/>
                  </a:lnTo>
                  <a:lnTo>
                    <a:pt x="1636897" y="11737"/>
                  </a:lnTo>
                  <a:lnTo>
                    <a:pt x="1642621" y="16177"/>
                  </a:lnTo>
                  <a:lnTo>
                    <a:pt x="1882097" y="210623"/>
                  </a:lnTo>
                  <a:lnTo>
                    <a:pt x="1887503" y="215698"/>
                  </a:lnTo>
                  <a:lnTo>
                    <a:pt x="1891956" y="221090"/>
                  </a:lnTo>
                  <a:lnTo>
                    <a:pt x="1896408" y="226800"/>
                  </a:lnTo>
                  <a:lnTo>
                    <a:pt x="1899906" y="232510"/>
                  </a:lnTo>
                  <a:lnTo>
                    <a:pt x="1902769" y="238854"/>
                  </a:lnTo>
                  <a:lnTo>
                    <a:pt x="1905313" y="245515"/>
                  </a:lnTo>
                  <a:lnTo>
                    <a:pt x="1906903" y="252176"/>
                  </a:lnTo>
                  <a:lnTo>
                    <a:pt x="1907857" y="259155"/>
                  </a:lnTo>
                  <a:lnTo>
                    <a:pt x="1908175" y="265816"/>
                  </a:lnTo>
                  <a:lnTo>
                    <a:pt x="1908175" y="272794"/>
                  </a:lnTo>
                  <a:lnTo>
                    <a:pt x="1907221" y="279456"/>
                  </a:lnTo>
                  <a:lnTo>
                    <a:pt x="1905313" y="286434"/>
                  </a:lnTo>
                  <a:lnTo>
                    <a:pt x="1903405" y="292778"/>
                  </a:lnTo>
                  <a:lnTo>
                    <a:pt x="1900542" y="299122"/>
                  </a:lnTo>
                  <a:lnTo>
                    <a:pt x="1896726" y="305783"/>
                  </a:lnTo>
                  <a:lnTo>
                    <a:pt x="1892592" y="311493"/>
                  </a:lnTo>
                  <a:lnTo>
                    <a:pt x="1887503" y="316886"/>
                  </a:lnTo>
                  <a:lnTo>
                    <a:pt x="1882097" y="321961"/>
                  </a:lnTo>
                  <a:lnTo>
                    <a:pt x="1876372" y="325767"/>
                  </a:lnTo>
                  <a:lnTo>
                    <a:pt x="1870012" y="329574"/>
                  </a:lnTo>
                  <a:lnTo>
                    <a:pt x="1863969" y="332746"/>
                  </a:lnTo>
                  <a:lnTo>
                    <a:pt x="1857608" y="334966"/>
                  </a:lnTo>
                  <a:lnTo>
                    <a:pt x="1850612" y="336552"/>
                  </a:lnTo>
                  <a:lnTo>
                    <a:pt x="1843933" y="337821"/>
                  </a:lnTo>
                  <a:lnTo>
                    <a:pt x="1836937" y="338138"/>
                  </a:lnTo>
                  <a:lnTo>
                    <a:pt x="1830258" y="337821"/>
                  </a:lnTo>
                  <a:lnTo>
                    <a:pt x="1823261" y="336552"/>
                  </a:lnTo>
                  <a:lnTo>
                    <a:pt x="1816583" y="335283"/>
                  </a:lnTo>
                  <a:lnTo>
                    <a:pt x="1809586" y="332746"/>
                  </a:lnTo>
                  <a:lnTo>
                    <a:pt x="1803226" y="329891"/>
                  </a:lnTo>
                  <a:lnTo>
                    <a:pt x="1797183" y="326084"/>
                  </a:lnTo>
                  <a:lnTo>
                    <a:pt x="1791141" y="321961"/>
                  </a:lnTo>
                  <a:lnTo>
                    <a:pt x="1723056" y="266679"/>
                  </a:lnTo>
                  <a:lnTo>
                    <a:pt x="1503281" y="536626"/>
                  </a:lnTo>
                  <a:lnTo>
                    <a:pt x="1514715" y="544883"/>
                  </a:lnTo>
                  <a:lnTo>
                    <a:pt x="1519797" y="549328"/>
                  </a:lnTo>
                  <a:lnTo>
                    <a:pt x="1524879" y="553456"/>
                  </a:lnTo>
                  <a:lnTo>
                    <a:pt x="1529643" y="558220"/>
                  </a:lnTo>
                  <a:lnTo>
                    <a:pt x="1534408" y="562983"/>
                  </a:lnTo>
                  <a:lnTo>
                    <a:pt x="1538219" y="567428"/>
                  </a:lnTo>
                  <a:lnTo>
                    <a:pt x="1542348" y="572827"/>
                  </a:lnTo>
                  <a:lnTo>
                    <a:pt x="1545842" y="577907"/>
                  </a:lnTo>
                  <a:lnTo>
                    <a:pt x="1549336" y="583306"/>
                  </a:lnTo>
                  <a:lnTo>
                    <a:pt x="1552194" y="588704"/>
                  </a:lnTo>
                  <a:lnTo>
                    <a:pt x="1555053" y="594420"/>
                  </a:lnTo>
                  <a:lnTo>
                    <a:pt x="1557594" y="600136"/>
                  </a:lnTo>
                  <a:lnTo>
                    <a:pt x="1559817" y="606169"/>
                  </a:lnTo>
                  <a:lnTo>
                    <a:pt x="1561723" y="612202"/>
                  </a:lnTo>
                  <a:lnTo>
                    <a:pt x="1563311" y="618236"/>
                  </a:lnTo>
                  <a:lnTo>
                    <a:pt x="1564899" y="624269"/>
                  </a:lnTo>
                  <a:lnTo>
                    <a:pt x="1565852" y="630620"/>
                  </a:lnTo>
                  <a:lnTo>
                    <a:pt x="1566804" y="636653"/>
                  </a:lnTo>
                  <a:lnTo>
                    <a:pt x="1567122" y="642687"/>
                  </a:lnTo>
                  <a:lnTo>
                    <a:pt x="1567440" y="648720"/>
                  </a:lnTo>
                  <a:lnTo>
                    <a:pt x="1567122" y="655388"/>
                  </a:lnTo>
                  <a:lnTo>
                    <a:pt x="1566804" y="661422"/>
                  </a:lnTo>
                  <a:lnTo>
                    <a:pt x="1565852" y="667455"/>
                  </a:lnTo>
                  <a:lnTo>
                    <a:pt x="1564899" y="674124"/>
                  </a:lnTo>
                  <a:lnTo>
                    <a:pt x="1563311" y="680157"/>
                  </a:lnTo>
                  <a:lnTo>
                    <a:pt x="1562040" y="686190"/>
                  </a:lnTo>
                  <a:lnTo>
                    <a:pt x="1559817" y="692224"/>
                  </a:lnTo>
                  <a:lnTo>
                    <a:pt x="1557594" y="698257"/>
                  </a:lnTo>
                  <a:lnTo>
                    <a:pt x="1555053" y="704290"/>
                  </a:lnTo>
                  <a:lnTo>
                    <a:pt x="1552194" y="710006"/>
                  </a:lnTo>
                  <a:lnTo>
                    <a:pt x="1549018" y="715722"/>
                  </a:lnTo>
                  <a:lnTo>
                    <a:pt x="1545524" y="721120"/>
                  </a:lnTo>
                  <a:lnTo>
                    <a:pt x="1541713" y="726836"/>
                  </a:lnTo>
                  <a:lnTo>
                    <a:pt x="721308" y="1829988"/>
                  </a:lnTo>
                  <a:lnTo>
                    <a:pt x="717497" y="1835386"/>
                  </a:lnTo>
                  <a:lnTo>
                    <a:pt x="713050" y="1840467"/>
                  </a:lnTo>
                  <a:lnTo>
                    <a:pt x="708286" y="1844913"/>
                  </a:lnTo>
                  <a:lnTo>
                    <a:pt x="703839" y="1849358"/>
                  </a:lnTo>
                  <a:lnTo>
                    <a:pt x="698757" y="1853487"/>
                  </a:lnTo>
                  <a:lnTo>
                    <a:pt x="693675" y="1857615"/>
                  </a:lnTo>
                  <a:lnTo>
                    <a:pt x="688594" y="1861108"/>
                  </a:lnTo>
                  <a:lnTo>
                    <a:pt x="683194" y="1864283"/>
                  </a:lnTo>
                  <a:lnTo>
                    <a:pt x="677477" y="1867776"/>
                  </a:lnTo>
                  <a:lnTo>
                    <a:pt x="672078" y="1870316"/>
                  </a:lnTo>
                  <a:lnTo>
                    <a:pt x="666360" y="1872539"/>
                  </a:lnTo>
                  <a:lnTo>
                    <a:pt x="660326" y="1875080"/>
                  </a:lnTo>
                  <a:lnTo>
                    <a:pt x="654291" y="1876985"/>
                  </a:lnTo>
                  <a:lnTo>
                    <a:pt x="648256" y="1878890"/>
                  </a:lnTo>
                  <a:lnTo>
                    <a:pt x="642222" y="1879843"/>
                  </a:lnTo>
                  <a:lnTo>
                    <a:pt x="636187" y="1881113"/>
                  </a:lnTo>
                  <a:lnTo>
                    <a:pt x="629834" y="1881748"/>
                  </a:lnTo>
                  <a:lnTo>
                    <a:pt x="623800" y="1882383"/>
                  </a:lnTo>
                  <a:lnTo>
                    <a:pt x="617447" y="1882383"/>
                  </a:lnTo>
                  <a:lnTo>
                    <a:pt x="611413" y="1882383"/>
                  </a:lnTo>
                  <a:lnTo>
                    <a:pt x="605060" y="1882066"/>
                  </a:lnTo>
                  <a:lnTo>
                    <a:pt x="598708" y="1881431"/>
                  </a:lnTo>
                  <a:lnTo>
                    <a:pt x="592673" y="1880160"/>
                  </a:lnTo>
                  <a:lnTo>
                    <a:pt x="586321" y="1878890"/>
                  </a:lnTo>
                  <a:lnTo>
                    <a:pt x="580286" y="1876985"/>
                  </a:lnTo>
                  <a:lnTo>
                    <a:pt x="574252" y="1875080"/>
                  </a:lnTo>
                  <a:lnTo>
                    <a:pt x="568217" y="1873174"/>
                  </a:lnTo>
                  <a:lnTo>
                    <a:pt x="562500" y="1870634"/>
                  </a:lnTo>
                  <a:lnTo>
                    <a:pt x="556465" y="1867141"/>
                  </a:lnTo>
                  <a:lnTo>
                    <a:pt x="550748" y="1864283"/>
                  </a:lnTo>
                  <a:lnTo>
                    <a:pt x="545031" y="1860790"/>
                  </a:lnTo>
                  <a:lnTo>
                    <a:pt x="539631" y="1856980"/>
                  </a:lnTo>
                  <a:lnTo>
                    <a:pt x="481825" y="1814111"/>
                  </a:lnTo>
                  <a:lnTo>
                    <a:pt x="481507" y="1817604"/>
                  </a:lnTo>
                  <a:lnTo>
                    <a:pt x="480554" y="1821414"/>
                  </a:lnTo>
                  <a:lnTo>
                    <a:pt x="479284" y="1824590"/>
                  </a:lnTo>
                  <a:lnTo>
                    <a:pt x="477061" y="1827765"/>
                  </a:lnTo>
                  <a:lnTo>
                    <a:pt x="47007" y="2397759"/>
                  </a:lnTo>
                  <a:lnTo>
                    <a:pt x="45102" y="2399982"/>
                  </a:lnTo>
                  <a:lnTo>
                    <a:pt x="43196" y="2401570"/>
                  </a:lnTo>
                  <a:lnTo>
                    <a:pt x="41290" y="2403475"/>
                  </a:lnTo>
                  <a:lnTo>
                    <a:pt x="39067" y="2404428"/>
                  </a:lnTo>
                  <a:lnTo>
                    <a:pt x="36844" y="2406015"/>
                  </a:lnTo>
                  <a:lnTo>
                    <a:pt x="34620" y="2406650"/>
                  </a:lnTo>
                  <a:lnTo>
                    <a:pt x="32079" y="2407603"/>
                  </a:lnTo>
                  <a:lnTo>
                    <a:pt x="29538" y="2407921"/>
                  </a:lnTo>
                  <a:lnTo>
                    <a:pt x="26997" y="2408238"/>
                  </a:lnTo>
                  <a:lnTo>
                    <a:pt x="24457" y="2408238"/>
                  </a:lnTo>
                  <a:lnTo>
                    <a:pt x="21916" y="2407921"/>
                  </a:lnTo>
                  <a:lnTo>
                    <a:pt x="20010" y="2407603"/>
                  </a:lnTo>
                  <a:lnTo>
                    <a:pt x="17469" y="2406650"/>
                  </a:lnTo>
                  <a:lnTo>
                    <a:pt x="14928" y="2405698"/>
                  </a:lnTo>
                  <a:lnTo>
                    <a:pt x="12705" y="2404428"/>
                  </a:lnTo>
                  <a:lnTo>
                    <a:pt x="10481" y="2402840"/>
                  </a:lnTo>
                  <a:lnTo>
                    <a:pt x="8258" y="2400935"/>
                  </a:lnTo>
                  <a:lnTo>
                    <a:pt x="6352" y="2399347"/>
                  </a:lnTo>
                  <a:lnTo>
                    <a:pt x="4764" y="2397124"/>
                  </a:lnTo>
                  <a:lnTo>
                    <a:pt x="3494" y="2394584"/>
                  </a:lnTo>
                  <a:lnTo>
                    <a:pt x="1906" y="2392043"/>
                  </a:lnTo>
                  <a:lnTo>
                    <a:pt x="1270" y="2389503"/>
                  </a:lnTo>
                  <a:lnTo>
                    <a:pt x="635" y="2386963"/>
                  </a:lnTo>
                  <a:lnTo>
                    <a:pt x="0" y="2384422"/>
                  </a:lnTo>
                  <a:lnTo>
                    <a:pt x="0" y="2379659"/>
                  </a:lnTo>
                  <a:lnTo>
                    <a:pt x="1270" y="2375213"/>
                  </a:lnTo>
                  <a:lnTo>
                    <a:pt x="1906" y="2372991"/>
                  </a:lnTo>
                  <a:lnTo>
                    <a:pt x="2541" y="2370768"/>
                  </a:lnTo>
                  <a:lnTo>
                    <a:pt x="4129" y="2368545"/>
                  </a:lnTo>
                  <a:lnTo>
                    <a:pt x="5399" y="2366322"/>
                  </a:lnTo>
                  <a:lnTo>
                    <a:pt x="435770" y="1796328"/>
                  </a:lnTo>
                  <a:lnTo>
                    <a:pt x="438311" y="1793788"/>
                  </a:lnTo>
                  <a:lnTo>
                    <a:pt x="441170" y="1791248"/>
                  </a:lnTo>
                  <a:lnTo>
                    <a:pt x="444029" y="1789660"/>
                  </a:lnTo>
                  <a:lnTo>
                    <a:pt x="447205" y="1788390"/>
                  </a:lnTo>
                  <a:lnTo>
                    <a:pt x="394163" y="1748697"/>
                  </a:lnTo>
                  <a:lnTo>
                    <a:pt x="388763" y="1744569"/>
                  </a:lnTo>
                  <a:lnTo>
                    <a:pt x="383681" y="1740440"/>
                  </a:lnTo>
                  <a:lnTo>
                    <a:pt x="378917" y="1735677"/>
                  </a:lnTo>
                  <a:lnTo>
                    <a:pt x="374470" y="1730914"/>
                  </a:lnTo>
                  <a:lnTo>
                    <a:pt x="370341" y="1726468"/>
                  </a:lnTo>
                  <a:lnTo>
                    <a:pt x="366212" y="1721070"/>
                  </a:lnTo>
                  <a:lnTo>
                    <a:pt x="362719" y="1715989"/>
                  </a:lnTo>
                  <a:lnTo>
                    <a:pt x="359542" y="1710591"/>
                  </a:lnTo>
                  <a:lnTo>
                    <a:pt x="356366" y="1705193"/>
                  </a:lnTo>
                  <a:lnTo>
                    <a:pt x="353825" y="1699477"/>
                  </a:lnTo>
                  <a:lnTo>
                    <a:pt x="351284" y="1693444"/>
                  </a:lnTo>
                  <a:lnTo>
                    <a:pt x="349061" y="1687728"/>
                  </a:lnTo>
                  <a:lnTo>
                    <a:pt x="346838" y="1681695"/>
                  </a:lnTo>
                  <a:lnTo>
                    <a:pt x="345567" y="1675661"/>
                  </a:lnTo>
                  <a:lnTo>
                    <a:pt x="343979" y="1669628"/>
                  </a:lnTo>
                  <a:lnTo>
                    <a:pt x="343026" y="1663277"/>
                  </a:lnTo>
                  <a:lnTo>
                    <a:pt x="342073" y="1657244"/>
                  </a:lnTo>
                  <a:lnTo>
                    <a:pt x="341438" y="1651210"/>
                  </a:lnTo>
                  <a:lnTo>
                    <a:pt x="341438" y="1644542"/>
                  </a:lnTo>
                  <a:lnTo>
                    <a:pt x="341438" y="1638508"/>
                  </a:lnTo>
                  <a:lnTo>
                    <a:pt x="342073" y="1632475"/>
                  </a:lnTo>
                  <a:lnTo>
                    <a:pt x="343026" y="1626124"/>
                  </a:lnTo>
                  <a:lnTo>
                    <a:pt x="343662" y="1619773"/>
                  </a:lnTo>
                  <a:lnTo>
                    <a:pt x="345250" y="1613740"/>
                  </a:lnTo>
                  <a:lnTo>
                    <a:pt x="346838" y="1607707"/>
                  </a:lnTo>
                  <a:lnTo>
                    <a:pt x="348743" y="1601673"/>
                  </a:lnTo>
                  <a:lnTo>
                    <a:pt x="350967" y="1595322"/>
                  </a:lnTo>
                  <a:lnTo>
                    <a:pt x="353825" y="1589606"/>
                  </a:lnTo>
                  <a:lnTo>
                    <a:pt x="356684" y="1583891"/>
                  </a:lnTo>
                  <a:lnTo>
                    <a:pt x="359860" y="1578175"/>
                  </a:lnTo>
                  <a:lnTo>
                    <a:pt x="363036" y="1572459"/>
                  </a:lnTo>
                  <a:lnTo>
                    <a:pt x="367165" y="1567061"/>
                  </a:lnTo>
                  <a:lnTo>
                    <a:pt x="1187252" y="463909"/>
                  </a:lnTo>
                  <a:lnTo>
                    <a:pt x="1191381" y="458510"/>
                  </a:lnTo>
                  <a:lnTo>
                    <a:pt x="1195828" y="453430"/>
                  </a:lnTo>
                  <a:lnTo>
                    <a:pt x="1200274" y="448984"/>
                  </a:lnTo>
                  <a:lnTo>
                    <a:pt x="1205039" y="444538"/>
                  </a:lnTo>
                  <a:lnTo>
                    <a:pt x="1209803" y="440410"/>
                  </a:lnTo>
                  <a:lnTo>
                    <a:pt x="1214885" y="436282"/>
                  </a:lnTo>
                  <a:lnTo>
                    <a:pt x="1220284" y="432789"/>
                  </a:lnTo>
                  <a:lnTo>
                    <a:pt x="1225684" y="429614"/>
                  </a:lnTo>
                  <a:lnTo>
                    <a:pt x="1231083" y="426121"/>
                  </a:lnTo>
                  <a:lnTo>
                    <a:pt x="1236800" y="423263"/>
                  </a:lnTo>
                  <a:lnTo>
                    <a:pt x="1242518" y="421040"/>
                  </a:lnTo>
                  <a:lnTo>
                    <a:pt x="1248235" y="418817"/>
                  </a:lnTo>
                  <a:lnTo>
                    <a:pt x="1254587" y="416912"/>
                  </a:lnTo>
                  <a:lnTo>
                    <a:pt x="1260304" y="415007"/>
                  </a:lnTo>
                  <a:lnTo>
                    <a:pt x="1266339" y="414054"/>
                  </a:lnTo>
                  <a:lnTo>
                    <a:pt x="1272374" y="412784"/>
                  </a:lnTo>
                  <a:lnTo>
                    <a:pt x="1279044" y="412149"/>
                  </a:lnTo>
                  <a:lnTo>
                    <a:pt x="1285078" y="411514"/>
                  </a:lnTo>
                  <a:lnTo>
                    <a:pt x="1291113" y="411514"/>
                  </a:lnTo>
                  <a:lnTo>
                    <a:pt x="1297465" y="411514"/>
                  </a:lnTo>
                  <a:lnTo>
                    <a:pt x="1303818" y="411831"/>
                  </a:lnTo>
                  <a:lnTo>
                    <a:pt x="1309852" y="412466"/>
                  </a:lnTo>
                  <a:lnTo>
                    <a:pt x="1315887" y="413736"/>
                  </a:lnTo>
                  <a:lnTo>
                    <a:pt x="1322557" y="415007"/>
                  </a:lnTo>
                  <a:lnTo>
                    <a:pt x="1328592" y="416594"/>
                  </a:lnTo>
                  <a:lnTo>
                    <a:pt x="1334626" y="418817"/>
                  </a:lnTo>
                  <a:lnTo>
                    <a:pt x="1340344" y="420722"/>
                  </a:lnTo>
                  <a:lnTo>
                    <a:pt x="1346378" y="423263"/>
                  </a:lnTo>
                  <a:lnTo>
                    <a:pt x="1352413" y="426121"/>
                  </a:lnTo>
                  <a:lnTo>
                    <a:pt x="1358130" y="429614"/>
                  </a:lnTo>
                  <a:lnTo>
                    <a:pt x="1363530" y="433107"/>
                  </a:lnTo>
                  <a:lnTo>
                    <a:pt x="1368929" y="436917"/>
                  </a:lnTo>
                  <a:lnTo>
                    <a:pt x="1414031" y="470577"/>
                  </a:lnTo>
                  <a:lnTo>
                    <a:pt x="1396879" y="456287"/>
                  </a:lnTo>
                  <a:lnTo>
                    <a:pt x="1619666" y="182730"/>
                  </a:lnTo>
                  <a:lnTo>
                    <a:pt x="1551665" y="127515"/>
                  </a:lnTo>
                  <a:lnTo>
                    <a:pt x="1546259" y="122440"/>
                  </a:lnTo>
                  <a:lnTo>
                    <a:pt x="1541806" y="117048"/>
                  </a:lnTo>
                  <a:lnTo>
                    <a:pt x="1537354" y="111338"/>
                  </a:lnTo>
                  <a:lnTo>
                    <a:pt x="1533856" y="105629"/>
                  </a:lnTo>
                  <a:lnTo>
                    <a:pt x="1530993" y="99284"/>
                  </a:lnTo>
                  <a:lnTo>
                    <a:pt x="1528449" y="92623"/>
                  </a:lnTo>
                  <a:lnTo>
                    <a:pt x="1526859" y="85962"/>
                  </a:lnTo>
                  <a:lnTo>
                    <a:pt x="1525905" y="78984"/>
                  </a:lnTo>
                  <a:lnTo>
                    <a:pt x="1525587" y="72322"/>
                  </a:lnTo>
                  <a:lnTo>
                    <a:pt x="1525905" y="65344"/>
                  </a:lnTo>
                  <a:lnTo>
                    <a:pt x="1526541" y="58683"/>
                  </a:lnTo>
                  <a:lnTo>
                    <a:pt x="1528449" y="51704"/>
                  </a:lnTo>
                  <a:lnTo>
                    <a:pt x="1530357" y="45360"/>
                  </a:lnTo>
                  <a:lnTo>
                    <a:pt x="1533220" y="38699"/>
                  </a:lnTo>
                  <a:lnTo>
                    <a:pt x="1537036" y="32355"/>
                  </a:lnTo>
                  <a:lnTo>
                    <a:pt x="1541806" y="26645"/>
                  </a:lnTo>
                  <a:lnTo>
                    <a:pt x="1546259" y="21253"/>
                  </a:lnTo>
                  <a:lnTo>
                    <a:pt x="1551665" y="16177"/>
                  </a:lnTo>
                  <a:lnTo>
                    <a:pt x="1557390" y="12371"/>
                  </a:lnTo>
                  <a:lnTo>
                    <a:pt x="1563750" y="8565"/>
                  </a:lnTo>
                  <a:lnTo>
                    <a:pt x="1569793" y="5392"/>
                  </a:lnTo>
                  <a:lnTo>
                    <a:pt x="1576153" y="3172"/>
                  </a:lnTo>
                  <a:lnTo>
                    <a:pt x="1583150" y="1586"/>
                  </a:lnTo>
                  <a:lnTo>
                    <a:pt x="1589829" y="317"/>
                  </a:lnTo>
                  <a:lnTo>
                    <a:pt x="1596825"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38" name="组合 37"/>
          <p:cNvGrpSpPr/>
          <p:nvPr/>
        </p:nvGrpSpPr>
        <p:grpSpPr>
          <a:xfrm>
            <a:off x="5763398" y="1434451"/>
            <a:ext cx="397019" cy="397019"/>
            <a:chOff x="4732991" y="2278669"/>
            <a:chExt cx="1164618" cy="1164619"/>
          </a:xfrm>
          <a:effectLst>
            <a:reflection blurRad="88900" stA="83000" endPos="63000" dist="50800" dir="5400000" sy="-100000" algn="bl" rotWithShape="0"/>
          </a:effectLst>
        </p:grpSpPr>
        <p:sp>
          <p:nvSpPr>
            <p:cNvPr id="39" name="椭圆 38"/>
            <p:cNvSpPr/>
            <p:nvPr/>
          </p:nvSpPr>
          <p:spPr>
            <a:xfrm>
              <a:off x="4732991" y="2278669"/>
              <a:ext cx="1164618" cy="1164619"/>
            </a:xfrm>
            <a:prstGeom prst="ellipse">
              <a:avLst/>
            </a:prstGeom>
            <a:solidFill>
              <a:srgbClr val="4CA6C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40" name="KSO_Shape"/>
            <p:cNvSpPr/>
            <p:nvPr/>
          </p:nvSpPr>
          <p:spPr bwMode="auto">
            <a:xfrm>
              <a:off x="5076643" y="2662172"/>
              <a:ext cx="499821" cy="431512"/>
            </a:xfrm>
            <a:custGeom>
              <a:gdLst>
                <a:gd name="T0" fmla="*/ 432306676 w 6235"/>
                <a:gd name="T1" fmla="*/ 188202068 h 5380"/>
                <a:gd name="T2" fmla="*/ 425585249 w 6235"/>
                <a:gd name="T3" fmla="*/ 175686526 h 5380"/>
                <a:gd name="T4" fmla="*/ 419517664 w 6235"/>
                <a:gd name="T5" fmla="*/ 168307917 h 5380"/>
                <a:gd name="T6" fmla="*/ 411302791 w 6235"/>
                <a:gd name="T7" fmla="*/ 163077441 h 5380"/>
                <a:gd name="T8" fmla="*/ 405981623 w 6235"/>
                <a:gd name="T9" fmla="*/ 161396108 h 5380"/>
                <a:gd name="T10" fmla="*/ 398980328 w 6235"/>
                <a:gd name="T11" fmla="*/ 160368660 h 5380"/>
                <a:gd name="T12" fmla="*/ 391979033 w 6235"/>
                <a:gd name="T13" fmla="*/ 160648984 h 5380"/>
                <a:gd name="T14" fmla="*/ 385164419 w 6235"/>
                <a:gd name="T15" fmla="*/ 162423555 h 5380"/>
                <a:gd name="T16" fmla="*/ 378816659 w 6235"/>
                <a:gd name="T17" fmla="*/ 165412355 h 5380"/>
                <a:gd name="T18" fmla="*/ 373122435 w 6235"/>
                <a:gd name="T19" fmla="*/ 169522146 h 5380"/>
                <a:gd name="T20" fmla="*/ 368361310 w 6235"/>
                <a:gd name="T21" fmla="*/ 174752316 h 5380"/>
                <a:gd name="T22" fmla="*/ 364533895 w 6235"/>
                <a:gd name="T23" fmla="*/ 181103783 h 5380"/>
                <a:gd name="T24" fmla="*/ 268103009 w 6235"/>
                <a:gd name="T25" fmla="*/ 29888304 h 5380"/>
                <a:gd name="T26" fmla="*/ 266049214 w 6235"/>
                <a:gd name="T27" fmla="*/ 22789713 h 5380"/>
                <a:gd name="T28" fmla="*/ 262781841 w 6235"/>
                <a:gd name="T29" fmla="*/ 16438552 h 5380"/>
                <a:gd name="T30" fmla="*/ 258394383 w 6235"/>
                <a:gd name="T31" fmla="*/ 10927752 h 5380"/>
                <a:gd name="T32" fmla="*/ 252980028 w 6235"/>
                <a:gd name="T33" fmla="*/ 6444705 h 5380"/>
                <a:gd name="T34" fmla="*/ 246912443 w 6235"/>
                <a:gd name="T35" fmla="*/ 2988800 h 5380"/>
                <a:gd name="T36" fmla="*/ 240191016 w 6235"/>
                <a:gd name="T37" fmla="*/ 840667 h 5380"/>
                <a:gd name="T38" fmla="*/ 233189721 w 6235"/>
                <a:gd name="T39" fmla="*/ 0 h 5380"/>
                <a:gd name="T40" fmla="*/ 225815064 w 6235"/>
                <a:gd name="T41" fmla="*/ 560343 h 5380"/>
                <a:gd name="T42" fmla="*/ 218346914 w 6235"/>
                <a:gd name="T43" fmla="*/ 2802019 h 5380"/>
                <a:gd name="T44" fmla="*/ 209665492 w 6235"/>
                <a:gd name="T45" fmla="*/ 7845714 h 5380"/>
                <a:gd name="T46" fmla="*/ 202944065 w 6235"/>
                <a:gd name="T47" fmla="*/ 14943999 h 5380"/>
                <a:gd name="T48" fmla="*/ 198183245 w 6235"/>
                <a:gd name="T49" fmla="*/ 23630380 h 5380"/>
                <a:gd name="T50" fmla="*/ 0 w 6235"/>
                <a:gd name="T51" fmla="*/ 395364689 h 5380"/>
                <a:gd name="T52" fmla="*/ 99885245 w 6235"/>
                <a:gd name="T53" fmla="*/ 395644708 h 5380"/>
                <a:gd name="T54" fmla="*/ 106606366 w 6235"/>
                <a:gd name="T55" fmla="*/ 395177603 h 5380"/>
                <a:gd name="T56" fmla="*/ 113047619 w 6235"/>
                <a:gd name="T57" fmla="*/ 393589812 h 5380"/>
                <a:gd name="T58" fmla="*/ 119022018 w 6235"/>
                <a:gd name="T59" fmla="*/ 390974574 h 5380"/>
                <a:gd name="T60" fmla="*/ 122569258 w 6235"/>
                <a:gd name="T61" fmla="*/ 388639660 h 5380"/>
                <a:gd name="T62" fmla="*/ 126303486 w 6235"/>
                <a:gd name="T63" fmla="*/ 385557623 h 5380"/>
                <a:gd name="T64" fmla="*/ 133304781 w 6235"/>
                <a:gd name="T65" fmla="*/ 376590918 h 5380"/>
                <a:gd name="T66" fmla="*/ 218907262 w 6235"/>
                <a:gd name="T67" fmla="*/ 166439803 h 5380"/>
                <a:gd name="T68" fmla="*/ 275104304 w 6235"/>
                <a:gd name="T69" fmla="*/ 476249371 h 5380"/>
                <a:gd name="T70" fmla="*/ 277811329 w 6235"/>
                <a:gd name="T71" fmla="*/ 483067637 h 5380"/>
                <a:gd name="T72" fmla="*/ 281731932 w 6235"/>
                <a:gd name="T73" fmla="*/ 488951999 h 5380"/>
                <a:gd name="T74" fmla="*/ 286493057 w 6235"/>
                <a:gd name="T75" fmla="*/ 493995389 h 5380"/>
                <a:gd name="T76" fmla="*/ 292280774 w 6235"/>
                <a:gd name="T77" fmla="*/ 497918399 h 5380"/>
                <a:gd name="T78" fmla="*/ 298721721 w 6235"/>
                <a:gd name="T79" fmla="*/ 500813655 h 5380"/>
                <a:gd name="T80" fmla="*/ 305629828 w 6235"/>
                <a:gd name="T81" fmla="*/ 502308208 h 5380"/>
                <a:gd name="T82" fmla="*/ 312817804 w 6235"/>
                <a:gd name="T83" fmla="*/ 502401446 h 5380"/>
                <a:gd name="T84" fmla="*/ 318885695 w 6235"/>
                <a:gd name="T85" fmla="*/ 501467541 h 5380"/>
                <a:gd name="T86" fmla="*/ 327660611 w 6235"/>
                <a:gd name="T87" fmla="*/ 498011636 h 5380"/>
                <a:gd name="T88" fmla="*/ 335128455 w 6235"/>
                <a:gd name="T89" fmla="*/ 492501142 h 5380"/>
                <a:gd name="T90" fmla="*/ 340916478 w 6235"/>
                <a:gd name="T91" fmla="*/ 485496095 h 5380"/>
                <a:gd name="T92" fmla="*/ 343996864 w 6235"/>
                <a:gd name="T93" fmla="*/ 479331714 h 5380"/>
                <a:gd name="T94" fmla="*/ 345303936 w 6235"/>
                <a:gd name="T95" fmla="*/ 475221923 h 5380"/>
                <a:gd name="T96" fmla="*/ 437721031 w 6235"/>
                <a:gd name="T97" fmla="*/ 371267204 h 5380"/>
                <a:gd name="T98" fmla="*/ 443975298 w 6235"/>
                <a:gd name="T99" fmla="*/ 381261051 h 5380"/>
                <a:gd name="T100" fmla="*/ 453030387 w 6235"/>
                <a:gd name="T101" fmla="*/ 388546423 h 5380"/>
                <a:gd name="T102" fmla="*/ 463672417 w 6235"/>
                <a:gd name="T103" fmla="*/ 392562670 h 5380"/>
                <a:gd name="T104" fmla="*/ 472447333 w 6235"/>
                <a:gd name="T105" fmla="*/ 393403031 h 5380"/>
                <a:gd name="T106" fmla="*/ 493918073 w 6235"/>
                <a:gd name="T107" fmla="*/ 320550845 h 53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35" h="5380">
                  <a:moveTo>
                    <a:pt x="5291" y="3432"/>
                  </a:moveTo>
                  <a:lnTo>
                    <a:pt x="4652" y="2060"/>
                  </a:lnTo>
                  <a:lnTo>
                    <a:pt x="4631" y="2018"/>
                  </a:lnTo>
                  <a:lnTo>
                    <a:pt x="4610" y="1969"/>
                  </a:lnTo>
                  <a:lnTo>
                    <a:pt x="4586" y="1924"/>
                  </a:lnTo>
                  <a:lnTo>
                    <a:pt x="4573" y="1902"/>
                  </a:lnTo>
                  <a:lnTo>
                    <a:pt x="4559" y="1881"/>
                  </a:lnTo>
                  <a:lnTo>
                    <a:pt x="4544" y="1860"/>
                  </a:lnTo>
                  <a:lnTo>
                    <a:pt x="4529" y="1839"/>
                  </a:lnTo>
                  <a:lnTo>
                    <a:pt x="4512" y="1820"/>
                  </a:lnTo>
                  <a:lnTo>
                    <a:pt x="4494" y="1802"/>
                  </a:lnTo>
                  <a:lnTo>
                    <a:pt x="4475" y="1786"/>
                  </a:lnTo>
                  <a:lnTo>
                    <a:pt x="4454" y="1771"/>
                  </a:lnTo>
                  <a:lnTo>
                    <a:pt x="4431" y="1757"/>
                  </a:lnTo>
                  <a:lnTo>
                    <a:pt x="4406" y="1746"/>
                  </a:lnTo>
                  <a:lnTo>
                    <a:pt x="4387" y="1739"/>
                  </a:lnTo>
                  <a:lnTo>
                    <a:pt x="4369" y="1733"/>
                  </a:lnTo>
                  <a:lnTo>
                    <a:pt x="4349" y="1728"/>
                  </a:lnTo>
                  <a:lnTo>
                    <a:pt x="4331" y="1723"/>
                  </a:lnTo>
                  <a:lnTo>
                    <a:pt x="4312" y="1720"/>
                  </a:lnTo>
                  <a:lnTo>
                    <a:pt x="4292" y="1718"/>
                  </a:lnTo>
                  <a:lnTo>
                    <a:pt x="4274" y="1717"/>
                  </a:lnTo>
                  <a:lnTo>
                    <a:pt x="4254" y="1717"/>
                  </a:lnTo>
                  <a:lnTo>
                    <a:pt x="4236" y="1717"/>
                  </a:lnTo>
                  <a:lnTo>
                    <a:pt x="4217" y="1718"/>
                  </a:lnTo>
                  <a:lnTo>
                    <a:pt x="4199" y="1720"/>
                  </a:lnTo>
                  <a:lnTo>
                    <a:pt x="4180" y="1724"/>
                  </a:lnTo>
                  <a:lnTo>
                    <a:pt x="4162" y="1728"/>
                  </a:lnTo>
                  <a:lnTo>
                    <a:pt x="4143" y="1733"/>
                  </a:lnTo>
                  <a:lnTo>
                    <a:pt x="4126" y="1739"/>
                  </a:lnTo>
                  <a:lnTo>
                    <a:pt x="4109" y="1746"/>
                  </a:lnTo>
                  <a:lnTo>
                    <a:pt x="4091" y="1754"/>
                  </a:lnTo>
                  <a:lnTo>
                    <a:pt x="4074" y="1761"/>
                  </a:lnTo>
                  <a:lnTo>
                    <a:pt x="4058" y="1771"/>
                  </a:lnTo>
                  <a:lnTo>
                    <a:pt x="4042" y="1781"/>
                  </a:lnTo>
                  <a:lnTo>
                    <a:pt x="4027" y="1792"/>
                  </a:lnTo>
                  <a:lnTo>
                    <a:pt x="4012" y="1803"/>
                  </a:lnTo>
                  <a:lnTo>
                    <a:pt x="3997" y="1815"/>
                  </a:lnTo>
                  <a:lnTo>
                    <a:pt x="3984" y="1828"/>
                  </a:lnTo>
                  <a:lnTo>
                    <a:pt x="3970" y="1841"/>
                  </a:lnTo>
                  <a:lnTo>
                    <a:pt x="3958" y="1856"/>
                  </a:lnTo>
                  <a:lnTo>
                    <a:pt x="3946" y="1871"/>
                  </a:lnTo>
                  <a:lnTo>
                    <a:pt x="3935" y="1887"/>
                  </a:lnTo>
                  <a:lnTo>
                    <a:pt x="3923" y="1903"/>
                  </a:lnTo>
                  <a:lnTo>
                    <a:pt x="3915" y="1920"/>
                  </a:lnTo>
                  <a:lnTo>
                    <a:pt x="3905" y="1939"/>
                  </a:lnTo>
                  <a:lnTo>
                    <a:pt x="3898" y="1957"/>
                  </a:lnTo>
                  <a:lnTo>
                    <a:pt x="3430" y="3400"/>
                  </a:lnTo>
                  <a:lnTo>
                    <a:pt x="2872" y="320"/>
                  </a:lnTo>
                  <a:lnTo>
                    <a:pt x="2868" y="300"/>
                  </a:lnTo>
                  <a:lnTo>
                    <a:pt x="2863" y="281"/>
                  </a:lnTo>
                  <a:lnTo>
                    <a:pt x="2857" y="263"/>
                  </a:lnTo>
                  <a:lnTo>
                    <a:pt x="2850" y="244"/>
                  </a:lnTo>
                  <a:lnTo>
                    <a:pt x="2842" y="226"/>
                  </a:lnTo>
                  <a:lnTo>
                    <a:pt x="2834" y="209"/>
                  </a:lnTo>
                  <a:lnTo>
                    <a:pt x="2825" y="192"/>
                  </a:lnTo>
                  <a:lnTo>
                    <a:pt x="2815" y="176"/>
                  </a:lnTo>
                  <a:lnTo>
                    <a:pt x="2804" y="160"/>
                  </a:lnTo>
                  <a:lnTo>
                    <a:pt x="2793" y="146"/>
                  </a:lnTo>
                  <a:lnTo>
                    <a:pt x="2781" y="131"/>
                  </a:lnTo>
                  <a:lnTo>
                    <a:pt x="2768" y="117"/>
                  </a:lnTo>
                  <a:lnTo>
                    <a:pt x="2755" y="105"/>
                  </a:lnTo>
                  <a:lnTo>
                    <a:pt x="2740" y="93"/>
                  </a:lnTo>
                  <a:lnTo>
                    <a:pt x="2725" y="80"/>
                  </a:lnTo>
                  <a:lnTo>
                    <a:pt x="2710" y="69"/>
                  </a:lnTo>
                  <a:lnTo>
                    <a:pt x="2696" y="59"/>
                  </a:lnTo>
                  <a:lnTo>
                    <a:pt x="2678" y="49"/>
                  </a:lnTo>
                  <a:lnTo>
                    <a:pt x="2662" y="41"/>
                  </a:lnTo>
                  <a:lnTo>
                    <a:pt x="2645" y="32"/>
                  </a:lnTo>
                  <a:lnTo>
                    <a:pt x="2628" y="26"/>
                  </a:lnTo>
                  <a:lnTo>
                    <a:pt x="2610" y="20"/>
                  </a:lnTo>
                  <a:lnTo>
                    <a:pt x="2592" y="14"/>
                  </a:lnTo>
                  <a:lnTo>
                    <a:pt x="2573" y="9"/>
                  </a:lnTo>
                  <a:lnTo>
                    <a:pt x="2555" y="5"/>
                  </a:lnTo>
                  <a:lnTo>
                    <a:pt x="2536" y="2"/>
                  </a:lnTo>
                  <a:lnTo>
                    <a:pt x="2517" y="1"/>
                  </a:lnTo>
                  <a:lnTo>
                    <a:pt x="2498" y="0"/>
                  </a:lnTo>
                  <a:lnTo>
                    <a:pt x="2478" y="0"/>
                  </a:lnTo>
                  <a:lnTo>
                    <a:pt x="2459" y="1"/>
                  </a:lnTo>
                  <a:lnTo>
                    <a:pt x="2439" y="2"/>
                  </a:lnTo>
                  <a:lnTo>
                    <a:pt x="2419" y="6"/>
                  </a:lnTo>
                  <a:lnTo>
                    <a:pt x="2391" y="12"/>
                  </a:lnTo>
                  <a:lnTo>
                    <a:pt x="2365" y="20"/>
                  </a:lnTo>
                  <a:lnTo>
                    <a:pt x="2339" y="30"/>
                  </a:lnTo>
                  <a:lnTo>
                    <a:pt x="2314" y="41"/>
                  </a:lnTo>
                  <a:lnTo>
                    <a:pt x="2291" y="54"/>
                  </a:lnTo>
                  <a:lnTo>
                    <a:pt x="2267" y="68"/>
                  </a:lnTo>
                  <a:lnTo>
                    <a:pt x="2246" y="84"/>
                  </a:lnTo>
                  <a:lnTo>
                    <a:pt x="2227" y="101"/>
                  </a:lnTo>
                  <a:lnTo>
                    <a:pt x="2207" y="120"/>
                  </a:lnTo>
                  <a:lnTo>
                    <a:pt x="2190" y="139"/>
                  </a:lnTo>
                  <a:lnTo>
                    <a:pt x="2174" y="160"/>
                  </a:lnTo>
                  <a:lnTo>
                    <a:pt x="2159" y="183"/>
                  </a:lnTo>
                  <a:lnTo>
                    <a:pt x="2145" y="205"/>
                  </a:lnTo>
                  <a:lnTo>
                    <a:pt x="2134" y="228"/>
                  </a:lnTo>
                  <a:lnTo>
                    <a:pt x="2123" y="253"/>
                  </a:lnTo>
                  <a:lnTo>
                    <a:pt x="2116" y="279"/>
                  </a:lnTo>
                  <a:lnTo>
                    <a:pt x="823" y="3453"/>
                  </a:lnTo>
                  <a:lnTo>
                    <a:pt x="3" y="3453"/>
                  </a:lnTo>
                  <a:lnTo>
                    <a:pt x="0" y="4233"/>
                  </a:lnTo>
                  <a:lnTo>
                    <a:pt x="1033" y="4233"/>
                  </a:lnTo>
                  <a:lnTo>
                    <a:pt x="1052" y="4235"/>
                  </a:lnTo>
                  <a:lnTo>
                    <a:pt x="1070" y="4236"/>
                  </a:lnTo>
                  <a:lnTo>
                    <a:pt x="1088" y="4236"/>
                  </a:lnTo>
                  <a:lnTo>
                    <a:pt x="1106" y="4235"/>
                  </a:lnTo>
                  <a:lnTo>
                    <a:pt x="1123" y="4234"/>
                  </a:lnTo>
                  <a:lnTo>
                    <a:pt x="1142" y="4231"/>
                  </a:lnTo>
                  <a:lnTo>
                    <a:pt x="1159" y="4229"/>
                  </a:lnTo>
                  <a:lnTo>
                    <a:pt x="1176" y="4225"/>
                  </a:lnTo>
                  <a:lnTo>
                    <a:pt x="1194" y="4220"/>
                  </a:lnTo>
                  <a:lnTo>
                    <a:pt x="1211" y="4214"/>
                  </a:lnTo>
                  <a:lnTo>
                    <a:pt x="1227" y="4208"/>
                  </a:lnTo>
                  <a:lnTo>
                    <a:pt x="1243" y="4202"/>
                  </a:lnTo>
                  <a:lnTo>
                    <a:pt x="1259" y="4194"/>
                  </a:lnTo>
                  <a:lnTo>
                    <a:pt x="1275" y="4186"/>
                  </a:lnTo>
                  <a:lnTo>
                    <a:pt x="1291" y="4177"/>
                  </a:lnTo>
                  <a:lnTo>
                    <a:pt x="1306" y="4167"/>
                  </a:lnTo>
                  <a:lnTo>
                    <a:pt x="1313" y="4161"/>
                  </a:lnTo>
                  <a:lnTo>
                    <a:pt x="1331" y="4148"/>
                  </a:lnTo>
                  <a:lnTo>
                    <a:pt x="1353" y="4128"/>
                  </a:lnTo>
                  <a:lnTo>
                    <a:pt x="1375" y="4107"/>
                  </a:lnTo>
                  <a:lnTo>
                    <a:pt x="1395" y="4083"/>
                  </a:lnTo>
                  <a:lnTo>
                    <a:pt x="1412" y="4059"/>
                  </a:lnTo>
                  <a:lnTo>
                    <a:pt x="1428" y="4032"/>
                  </a:lnTo>
                  <a:lnTo>
                    <a:pt x="1442" y="4004"/>
                  </a:lnTo>
                  <a:lnTo>
                    <a:pt x="1454" y="3976"/>
                  </a:lnTo>
                  <a:lnTo>
                    <a:pt x="1463" y="3946"/>
                  </a:lnTo>
                  <a:lnTo>
                    <a:pt x="2345" y="1782"/>
                  </a:lnTo>
                  <a:lnTo>
                    <a:pt x="2939" y="5061"/>
                  </a:lnTo>
                  <a:lnTo>
                    <a:pt x="2942" y="5080"/>
                  </a:lnTo>
                  <a:lnTo>
                    <a:pt x="2947" y="5099"/>
                  </a:lnTo>
                  <a:lnTo>
                    <a:pt x="2953" y="5118"/>
                  </a:lnTo>
                  <a:lnTo>
                    <a:pt x="2960" y="5136"/>
                  </a:lnTo>
                  <a:lnTo>
                    <a:pt x="2968" y="5155"/>
                  </a:lnTo>
                  <a:lnTo>
                    <a:pt x="2976" y="5172"/>
                  </a:lnTo>
                  <a:lnTo>
                    <a:pt x="2986" y="5188"/>
                  </a:lnTo>
                  <a:lnTo>
                    <a:pt x="2995" y="5204"/>
                  </a:lnTo>
                  <a:lnTo>
                    <a:pt x="3007" y="5220"/>
                  </a:lnTo>
                  <a:lnTo>
                    <a:pt x="3018" y="5235"/>
                  </a:lnTo>
                  <a:lnTo>
                    <a:pt x="3030" y="5250"/>
                  </a:lnTo>
                  <a:lnTo>
                    <a:pt x="3042" y="5263"/>
                  </a:lnTo>
                  <a:lnTo>
                    <a:pt x="3056" y="5277"/>
                  </a:lnTo>
                  <a:lnTo>
                    <a:pt x="3069" y="5289"/>
                  </a:lnTo>
                  <a:lnTo>
                    <a:pt x="3084" y="5300"/>
                  </a:lnTo>
                  <a:lnTo>
                    <a:pt x="3099" y="5311"/>
                  </a:lnTo>
                  <a:lnTo>
                    <a:pt x="3115" y="5321"/>
                  </a:lnTo>
                  <a:lnTo>
                    <a:pt x="3131" y="5331"/>
                  </a:lnTo>
                  <a:lnTo>
                    <a:pt x="3148" y="5340"/>
                  </a:lnTo>
                  <a:lnTo>
                    <a:pt x="3164" y="5348"/>
                  </a:lnTo>
                  <a:lnTo>
                    <a:pt x="3182" y="5356"/>
                  </a:lnTo>
                  <a:lnTo>
                    <a:pt x="3200" y="5362"/>
                  </a:lnTo>
                  <a:lnTo>
                    <a:pt x="3218" y="5367"/>
                  </a:lnTo>
                  <a:lnTo>
                    <a:pt x="3236" y="5372"/>
                  </a:lnTo>
                  <a:lnTo>
                    <a:pt x="3255" y="5375"/>
                  </a:lnTo>
                  <a:lnTo>
                    <a:pt x="3274" y="5378"/>
                  </a:lnTo>
                  <a:lnTo>
                    <a:pt x="3293" y="5380"/>
                  </a:lnTo>
                  <a:lnTo>
                    <a:pt x="3313" y="5380"/>
                  </a:lnTo>
                  <a:lnTo>
                    <a:pt x="3332" y="5380"/>
                  </a:lnTo>
                  <a:lnTo>
                    <a:pt x="3351" y="5379"/>
                  </a:lnTo>
                  <a:lnTo>
                    <a:pt x="3371" y="5378"/>
                  </a:lnTo>
                  <a:lnTo>
                    <a:pt x="3390" y="5374"/>
                  </a:lnTo>
                  <a:lnTo>
                    <a:pt x="3416" y="5369"/>
                  </a:lnTo>
                  <a:lnTo>
                    <a:pt x="3441" y="5362"/>
                  </a:lnTo>
                  <a:lnTo>
                    <a:pt x="3466" y="5353"/>
                  </a:lnTo>
                  <a:lnTo>
                    <a:pt x="3488" y="5343"/>
                  </a:lnTo>
                  <a:lnTo>
                    <a:pt x="3510" y="5332"/>
                  </a:lnTo>
                  <a:lnTo>
                    <a:pt x="3532" y="5319"/>
                  </a:lnTo>
                  <a:lnTo>
                    <a:pt x="3552" y="5305"/>
                  </a:lnTo>
                  <a:lnTo>
                    <a:pt x="3572" y="5290"/>
                  </a:lnTo>
                  <a:lnTo>
                    <a:pt x="3590" y="5273"/>
                  </a:lnTo>
                  <a:lnTo>
                    <a:pt x="3608" y="5256"/>
                  </a:lnTo>
                  <a:lnTo>
                    <a:pt x="3624" y="5237"/>
                  </a:lnTo>
                  <a:lnTo>
                    <a:pt x="3638" y="5217"/>
                  </a:lnTo>
                  <a:lnTo>
                    <a:pt x="3652" y="5198"/>
                  </a:lnTo>
                  <a:lnTo>
                    <a:pt x="3664" y="5177"/>
                  </a:lnTo>
                  <a:lnTo>
                    <a:pt x="3675" y="5155"/>
                  </a:lnTo>
                  <a:lnTo>
                    <a:pt x="3685" y="5132"/>
                  </a:lnTo>
                  <a:lnTo>
                    <a:pt x="3691" y="5110"/>
                  </a:lnTo>
                  <a:lnTo>
                    <a:pt x="3699" y="5088"/>
                  </a:lnTo>
                  <a:lnTo>
                    <a:pt x="4317" y="3181"/>
                  </a:lnTo>
                  <a:lnTo>
                    <a:pt x="4676" y="3944"/>
                  </a:lnTo>
                  <a:lnTo>
                    <a:pt x="4689" y="3975"/>
                  </a:lnTo>
                  <a:lnTo>
                    <a:pt x="4702" y="4003"/>
                  </a:lnTo>
                  <a:lnTo>
                    <a:pt x="4718" y="4032"/>
                  </a:lnTo>
                  <a:lnTo>
                    <a:pt x="4737" y="4057"/>
                  </a:lnTo>
                  <a:lnTo>
                    <a:pt x="4756" y="4082"/>
                  </a:lnTo>
                  <a:lnTo>
                    <a:pt x="4779" y="4104"/>
                  </a:lnTo>
                  <a:lnTo>
                    <a:pt x="4802" y="4124"/>
                  </a:lnTo>
                  <a:lnTo>
                    <a:pt x="4827" y="4143"/>
                  </a:lnTo>
                  <a:lnTo>
                    <a:pt x="4853" y="4160"/>
                  </a:lnTo>
                  <a:lnTo>
                    <a:pt x="4880" y="4173"/>
                  </a:lnTo>
                  <a:lnTo>
                    <a:pt x="4908" y="4186"/>
                  </a:lnTo>
                  <a:lnTo>
                    <a:pt x="4938" y="4196"/>
                  </a:lnTo>
                  <a:lnTo>
                    <a:pt x="4967" y="4203"/>
                  </a:lnTo>
                  <a:lnTo>
                    <a:pt x="4998" y="4208"/>
                  </a:lnTo>
                  <a:lnTo>
                    <a:pt x="5029" y="4211"/>
                  </a:lnTo>
                  <a:lnTo>
                    <a:pt x="5061" y="4212"/>
                  </a:lnTo>
                  <a:lnTo>
                    <a:pt x="5074" y="4212"/>
                  </a:lnTo>
                  <a:lnTo>
                    <a:pt x="6235" y="4212"/>
                  </a:lnTo>
                  <a:lnTo>
                    <a:pt x="6235" y="3432"/>
                  </a:lnTo>
                  <a:lnTo>
                    <a:pt x="5291" y="3432"/>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0-#ppt_w/2"/>
                                          </p:val>
                                        </p:tav>
                                        <p:tav tm="100000">
                                          <p:val>
                                            <p:strVal val="#ppt_x"/>
                                          </p:val>
                                        </p:tav>
                                      </p:tavLst>
                                    </p:anim>
                                    <p:anim calcmode="lin" valueType="num">
                                      <p:cBhvr additive="base">
                                        <p:cTn id="8" dur="800" fill="hold"/>
                                        <p:tgtEl>
                                          <p:spTgt spid="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
                            </p:stCondLst>
                            <p:childTnLst>
                              <p:par>
                                <p:cTn id="10" presetID="2" presetClass="entr" presetSubtype="2" accel="5330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1500" fill="hold"/>
                                        <p:tgtEl>
                                          <p:spTgt spid="32"/>
                                        </p:tgtEl>
                                        <p:attrNameLst>
                                          <p:attrName>ppt_x</p:attrName>
                                        </p:attrNameLst>
                                      </p:cBhvr>
                                      <p:tavLst>
                                        <p:tav tm="0">
                                          <p:val>
                                            <p:strVal val="1+#ppt_w/2"/>
                                          </p:val>
                                        </p:tav>
                                        <p:tav tm="100000">
                                          <p:val>
                                            <p:strVal val="#ppt_x"/>
                                          </p:val>
                                        </p:tav>
                                      </p:tavLst>
                                    </p:anim>
                                    <p:anim calcmode="lin" valueType="num">
                                      <p:cBhvr additive="base">
                                        <p:cTn id="13" dur="1500" fill="hold"/>
                                        <p:tgtEl>
                                          <p:spTgt spid="32"/>
                                        </p:tgtEl>
                                        <p:attrNameLst>
                                          <p:attrName>ppt_y</p:attrName>
                                        </p:attrNameLst>
                                      </p:cBhvr>
                                      <p:tavLst>
                                        <p:tav tm="0">
                                          <p:val>
                                            <p:strVal val="#ppt_y"/>
                                          </p:val>
                                        </p:tav>
                                        <p:tav tm="100000">
                                          <p:val>
                                            <p:strVal val="#ppt_y"/>
                                          </p:val>
                                        </p:tav>
                                      </p:tavLst>
                                    </p:anim>
                                  </p:childTnLst>
                                </p:cTn>
                              </p:par>
                              <p:par>
                                <p:cTn id="14" presetID="2" presetClass="entr" presetSubtype="2" accel="53300" fill="hold" nodeType="withEffect">
                                  <p:stCondLst>
                                    <p:cond delay="10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1500" fill="hold"/>
                                        <p:tgtEl>
                                          <p:spTgt spid="35"/>
                                        </p:tgtEl>
                                        <p:attrNameLst>
                                          <p:attrName>ppt_x</p:attrName>
                                        </p:attrNameLst>
                                      </p:cBhvr>
                                      <p:tavLst>
                                        <p:tav tm="0">
                                          <p:val>
                                            <p:strVal val="1+#ppt_w/2"/>
                                          </p:val>
                                        </p:tav>
                                        <p:tav tm="100000">
                                          <p:val>
                                            <p:strVal val="#ppt_x"/>
                                          </p:val>
                                        </p:tav>
                                      </p:tavLst>
                                    </p:anim>
                                    <p:anim calcmode="lin" valueType="num">
                                      <p:cBhvr additive="base">
                                        <p:cTn id="17" dur="1500" fill="hold"/>
                                        <p:tgtEl>
                                          <p:spTgt spid="35"/>
                                        </p:tgtEl>
                                        <p:attrNameLst>
                                          <p:attrName>ppt_y</p:attrName>
                                        </p:attrNameLst>
                                      </p:cBhvr>
                                      <p:tavLst>
                                        <p:tav tm="0">
                                          <p:val>
                                            <p:strVal val="#ppt_y"/>
                                          </p:val>
                                        </p:tav>
                                        <p:tav tm="100000">
                                          <p:val>
                                            <p:strVal val="#ppt_y"/>
                                          </p:val>
                                        </p:tav>
                                      </p:tavLst>
                                    </p:anim>
                                  </p:childTnLst>
                                </p:cTn>
                              </p:par>
                              <p:par>
                                <p:cTn id="18" presetID="2" presetClass="entr" presetSubtype="2" accel="53300" fill="hold" nodeType="withEffect">
                                  <p:stCondLst>
                                    <p:cond delay="20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1500" fill="hold"/>
                                        <p:tgtEl>
                                          <p:spTgt spid="38"/>
                                        </p:tgtEl>
                                        <p:attrNameLst>
                                          <p:attrName>ppt_x</p:attrName>
                                        </p:attrNameLst>
                                      </p:cBhvr>
                                      <p:tavLst>
                                        <p:tav tm="0">
                                          <p:val>
                                            <p:strVal val="1+#ppt_w/2"/>
                                          </p:val>
                                        </p:tav>
                                        <p:tav tm="100000">
                                          <p:val>
                                            <p:strVal val="#ppt_x"/>
                                          </p:val>
                                        </p:tav>
                                      </p:tavLst>
                                    </p:anim>
                                    <p:anim calcmode="lin" valueType="num">
                                      <p:cBhvr additive="base">
                                        <p:cTn id="21" dur="1500" fill="hold"/>
                                        <p:tgtEl>
                                          <p:spTgt spid="38"/>
                                        </p:tgtEl>
                                        <p:attrNameLst>
                                          <p:attrName>ppt_y</p:attrName>
                                        </p:attrNameLst>
                                      </p:cBhvr>
                                      <p:tavLst>
                                        <p:tav tm="0">
                                          <p:val>
                                            <p:strVal val="#ppt_y"/>
                                          </p:val>
                                        </p:tav>
                                        <p:tav tm="100000">
                                          <p:val>
                                            <p:strVal val="#ppt_y"/>
                                          </p:val>
                                        </p:tav>
                                      </p:tavLst>
                                    </p:anim>
                                  </p:childTnLst>
                                </p:cTn>
                              </p:par>
                              <p:par>
                                <p:cTn id="22" presetID="2" presetClass="entr" presetSubtype="2" accel="53300" fill="hold" nodeType="withEffect">
                                  <p:stCondLst>
                                    <p:cond delay="30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500" fill="hold"/>
                                        <p:tgtEl>
                                          <p:spTgt spid="27"/>
                                        </p:tgtEl>
                                        <p:attrNameLst>
                                          <p:attrName>ppt_x</p:attrName>
                                        </p:attrNameLst>
                                      </p:cBhvr>
                                      <p:tavLst>
                                        <p:tav tm="0">
                                          <p:val>
                                            <p:strVal val="1+#ppt_w/2"/>
                                          </p:val>
                                        </p:tav>
                                        <p:tav tm="100000">
                                          <p:val>
                                            <p:strVal val="#ppt_x"/>
                                          </p:val>
                                        </p:tav>
                                      </p:tavLst>
                                    </p:anim>
                                    <p:anim calcmode="lin" valueType="num">
                                      <p:cBhvr additive="base">
                                        <p:cTn id="25" dur="1500" fill="hold"/>
                                        <p:tgtEl>
                                          <p:spTgt spid="27"/>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2600"/>
                            </p:stCondLst>
                            <p:childTnLst>
                              <p:par>
                                <p:cTn id="27" presetID="22" presetClass="entr" presetSubtype="8" fill="hold" grpId="0" nodeType="afterEffect">
                                  <p:stCondLst>
                                    <p:cond delay="0"/>
                                  </p:stCondLst>
                                  <p:iterate type="lt">
                                    <p:tmPct val="30000"/>
                                  </p:iterate>
                                  <p:childTnLst>
                                    <p:set>
                                      <p:cBhvr>
                                        <p:cTn id="28" dur="1" fill="hold">
                                          <p:stCondLst>
                                            <p:cond delay="0"/>
                                          </p:stCondLst>
                                        </p:cTn>
                                        <p:tgtEl>
                                          <p:spTgt spid="10"/>
                                        </p:tgtEl>
                                        <p:attrNameLst>
                                          <p:attrName>style.visibility</p:attrName>
                                        </p:attrNameLst>
                                      </p:cBhvr>
                                      <p:to>
                                        <p:strVal val="visible"/>
                                      </p:to>
                                    </p:set>
                                    <p:animEffect transition="in" filter="wipe(left)">
                                      <p:cBhvr>
                                        <p:cTn id="29" dur="200"/>
                                        <p:tgtEl>
                                          <p:spTgt spid="10"/>
                                        </p:tgtEl>
                                      </p:cBhvr>
                                    </p:animEffect>
                                  </p:childTnLst>
                                </p:cTn>
                              </p:par>
                              <p:par>
                                <p:cTn id="30" presetID="36" presetClass="emph" presetSubtype="0" fill="hold" grpId="1" nodeType="withEffect">
                                  <p:stCondLst>
                                    <p:cond delay="0"/>
                                  </p:stCondLst>
                                  <p:iterate type="lt">
                                    <p:tmPct val="30000"/>
                                  </p:iterate>
                                  <p:childTnLst>
                                    <p:animScale>
                                      <p:cBhvr>
                                        <p:cTn id="31" dur="50" autoRev="1" fill="hold">
                                          <p:stCondLst>
                                            <p:cond delay="0"/>
                                          </p:stCondLst>
                                        </p:cTn>
                                        <p:tgtEl>
                                          <p:spTgt spid="10"/>
                                        </p:tgtEl>
                                      </p:cBhvr>
                                      <p:to x="80000" y="100000"/>
                                    </p:animScale>
                                    <p:anim by="(#ppt_w*0.10)" calcmode="lin" valueType="num">
                                      <p:cBhvr>
                                        <p:cTn id="32" dur="50" autoRev="1" fill="hold">
                                          <p:stCondLst>
                                            <p:cond delay="0"/>
                                          </p:stCondLst>
                                        </p:cTn>
                                        <p:tgtEl>
                                          <p:spTgt spid="10"/>
                                        </p:tgtEl>
                                        <p:attrNameLst>
                                          <p:attrName>ppt_x</p:attrName>
                                        </p:attrNameLst>
                                      </p:cBhvr>
                                    </p:anim>
                                    <p:anim by="(-#ppt_w*0.10)" calcmode="lin" valueType="num">
                                      <p:cBhvr>
                                        <p:cTn id="33" dur="50" autoRev="1" fill="hold">
                                          <p:stCondLst>
                                            <p:cond delay="0"/>
                                          </p:stCondLst>
                                        </p:cTn>
                                        <p:tgtEl>
                                          <p:spTgt spid="10"/>
                                        </p:tgtEl>
                                        <p:attrNameLst>
                                          <p:attrName>ppt_y</p:attrName>
                                        </p:attrNameLst>
                                      </p:cBhvr>
                                    </p:anim>
                                    <p:animRot by="-480000">
                                      <p:cBhvr>
                                        <p:cTn id="34" dur="50" autoRev="1" fill="hold">
                                          <p:stCondLst>
                                            <p:cond delay="0"/>
                                          </p:stCondLst>
                                        </p:cTn>
                                        <p:tgtEl>
                                          <p:spTgt spid="10"/>
                                        </p:tgtEl>
                                        <p:attrNameLst>
                                          <p:attrName>r</p:attrName>
                                        </p:attrNameLst>
                                      </p:cBhvr>
                                    </p:animRot>
                                  </p:childTnLst>
                                </p:cTn>
                              </p:par>
                            </p:childTnLst>
                          </p:cTn>
                        </p:par>
                        <p:par>
                          <p:cTn id="35" fill="hold" nodeType="afterGroup">
                            <p:stCondLst>
                              <p:cond delay="280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11"/>
                                        </p:tgtEl>
                                        <p:attrNameLst>
                                          <p:attrName>style.visibility</p:attrName>
                                        </p:attrNameLst>
                                      </p:cBhvr>
                                      <p:to>
                                        <p:strVal val="visible"/>
                                      </p:to>
                                    </p:set>
                                    <p:animEffect transition="in" filter="wipe(left)">
                                      <p:cBhvr>
                                        <p:cTn id="38" dur="200"/>
                                        <p:tgtEl>
                                          <p:spTgt spid="11"/>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11"/>
                                        </p:tgtEl>
                                      </p:cBhvr>
                                      <p:to x="80000" y="100000"/>
                                    </p:animScale>
                                    <p:anim by="(#ppt_w*0.10)" calcmode="lin" valueType="num">
                                      <p:cBhvr>
                                        <p:cTn id="41" dur="50" autoRev="1" fill="hold">
                                          <p:stCondLst>
                                            <p:cond delay="0"/>
                                          </p:stCondLst>
                                        </p:cTn>
                                        <p:tgtEl>
                                          <p:spTgt spid="11"/>
                                        </p:tgtEl>
                                        <p:attrNameLst>
                                          <p:attrName>ppt_x</p:attrName>
                                        </p:attrNameLst>
                                      </p:cBhvr>
                                    </p:anim>
                                    <p:anim by="(-#ppt_w*0.10)" calcmode="lin" valueType="num">
                                      <p:cBhvr>
                                        <p:cTn id="42" dur="50" autoRev="1" fill="hold">
                                          <p:stCondLst>
                                            <p:cond delay="0"/>
                                          </p:stCondLst>
                                        </p:cTn>
                                        <p:tgtEl>
                                          <p:spTgt spid="11"/>
                                        </p:tgtEl>
                                        <p:attrNameLst>
                                          <p:attrName>ppt_y</p:attrName>
                                        </p:attrNameLst>
                                      </p:cBhvr>
                                    </p:anim>
                                    <p:animRot by="-480000">
                                      <p:cBhvr>
                                        <p:cTn id="43" dur="50" autoRev="1"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p:cNvCxnSpPr/>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7"/>
          <p:cNvGrpSpPr/>
          <p:nvPr/>
        </p:nvGrpSpPr>
        <p:grpSpPr>
          <a:xfrm>
            <a:off x="323528" y="292895"/>
            <a:ext cx="390372" cy="205979"/>
            <a:chExt cx="1041399" cy="549275"/>
          </a:xfrm>
        </p:grpSpPr>
        <p:sp>
          <p:nvSpPr>
            <p:cNvPr id="6" name="Freeform 16"/>
            <p:cNvSpPr/>
            <p:nvPr/>
          </p:nvSpPr>
          <p:spPr bwMode="auto">
            <a:xfrm>
              <a:off x="0" y="0"/>
              <a:ext cx="361950" cy="549275"/>
            </a:xfrm>
            <a:custGeom>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7"/>
            <p:cNvSpPr/>
            <p:nvPr/>
          </p:nvSpPr>
          <p:spPr bwMode="auto">
            <a:xfrm>
              <a:off x="338137" y="0"/>
              <a:ext cx="360362" cy="549275"/>
            </a:xfrm>
            <a:custGeom>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8"/>
            <p:cNvSpPr/>
            <p:nvPr/>
          </p:nvSpPr>
          <p:spPr bwMode="auto">
            <a:xfrm>
              <a:off x="681037" y="0"/>
              <a:ext cx="360362" cy="549275"/>
            </a:xfrm>
            <a:custGeom>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4CA6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9"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a:solidFill>
                  <a:schemeClr val="tx1">
                    <a:lumMod val="75000"/>
                    <a:lumOff val="25000"/>
                  </a:schemeClr>
                </a:solidFill>
                <a:latin typeface="微软雅黑" panose="020b0503020204020204" pitchFamily="34" charset="-122"/>
                <a:ea typeface="微软雅黑" panose="020b0503020204020204" pitchFamily="34" charset="-122"/>
              </a:rPr>
              <a:t>点击输入标题内容</a:t>
            </a:r>
            <a:endParaRPr lang="en-GB" altLang="zh-CN" sz="1800" b="1">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1187747" y="1707715"/>
            <a:ext cx="2070722" cy="2071751"/>
            <a:chOff x="1689963" y="2421800"/>
            <a:chExt cx="2642282" cy="2642282"/>
          </a:xfrm>
        </p:grpSpPr>
        <p:sp>
          <p:nvSpPr>
            <p:cNvPr id="11" name="椭圆 10"/>
            <p:cNvSpPr/>
            <p:nvPr/>
          </p:nvSpPr>
          <p:spPr>
            <a:xfrm>
              <a:off x="1689963" y="2421800"/>
              <a:ext cx="2642282" cy="2642282"/>
            </a:xfrm>
            <a:prstGeom prst="ellipse">
              <a:avLst/>
            </a:prstGeom>
            <a:gradFill flip="none" rotWithShape="1">
              <a:gsLst>
                <a:gs pos="100000">
                  <a:srgbClr val="FFFFFF"/>
                </a:gs>
                <a:gs pos="0">
                  <a:srgbClr val="B8BBBC"/>
                </a:gs>
              </a:gsLst>
              <a:lin ang="5400000" scaled="1"/>
            </a:gradFill>
            <a:ln w="44450">
              <a:gradFill>
                <a:gsLst>
                  <a:gs pos="0">
                    <a:schemeClr val="bg1"/>
                  </a:gs>
                  <a:gs pos="100000">
                    <a:schemeClr val="bg1">
                      <a:lumMod val="75000"/>
                    </a:schemeClr>
                  </a:gs>
                </a:gsLst>
                <a:lin ang="5400000" scaled="1"/>
              </a:gradFill>
            </a:ln>
            <a:effectLst>
              <a:outerShdw blurRad="1524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2"/>
            <a:stretch>
              <a:fillRect/>
            </a:stretch>
          </p:blipFill>
          <p:spPr>
            <a:xfrm>
              <a:off x="1894170" y="2645314"/>
              <a:ext cx="2238896" cy="2240646"/>
            </a:xfrm>
            <a:prstGeom prst="ellipse">
              <a:avLst/>
            </a:prstGeom>
            <a:effectLst>
              <a:innerShdw blurRad="114300">
                <a:prstClr val="black"/>
              </a:innerShdw>
            </a:effectLst>
          </p:spPr>
        </p:pic>
      </p:grpSp>
      <p:grpSp>
        <p:nvGrpSpPr>
          <p:cNvPr id="13" name="组合 12"/>
          <p:cNvGrpSpPr/>
          <p:nvPr/>
        </p:nvGrpSpPr>
        <p:grpSpPr>
          <a:xfrm>
            <a:off x="4171611" y="1096970"/>
            <a:ext cx="3595296" cy="943018"/>
            <a:chOff x="5233132" y="1556744"/>
            <a:chExt cx="4794629" cy="1256969"/>
          </a:xfrm>
        </p:grpSpPr>
        <p:grpSp>
          <p:nvGrpSpPr>
            <p:cNvPr id="14" name="组合 13"/>
            <p:cNvGrpSpPr/>
            <p:nvPr/>
          </p:nvGrpSpPr>
          <p:grpSpPr>
            <a:xfrm>
              <a:off x="5442041" y="1556744"/>
              <a:ext cx="4585720" cy="1256969"/>
              <a:chOff x="5841004" y="1388597"/>
              <a:chExt cx="4585720" cy="1256969"/>
            </a:xfrm>
          </p:grpSpPr>
          <p:sp>
            <p:nvSpPr>
              <p:cNvPr id="16" name="MH_SubTitle_1"/>
              <p:cNvSpPr>
                <a:spLocks noChangeArrowheads="1"/>
              </p:cNvSpPr>
              <p:nvPr/>
            </p:nvSpPr>
            <p:spPr bwMode="auto">
              <a:xfrm flipH="1">
                <a:off x="5841004" y="1388597"/>
                <a:ext cx="1631522" cy="399986"/>
              </a:xfrm>
              <a:prstGeom prst="rect">
                <a:avLst/>
              </a:prstGeom>
              <a:noFill/>
            </p:spPr>
            <p:txBody>
              <a:bodyPr wrap="none" rtlCol="0">
                <a:spAutoFit/>
              </a:bodyPr>
              <a:lstStyle/>
              <a:p>
                <a:r>
                  <a:rPr lang="zh-CN" altLang="en-US" b="1">
                    <a:solidFill>
                      <a:schemeClr val="tx1">
                        <a:lumMod val="75000"/>
                        <a:lumOff val="25000"/>
                      </a:schemeClr>
                    </a:solidFill>
                    <a:latin typeface="微软雅黑" panose="020b0503020204020204" pitchFamily="34" charset="-122"/>
                    <a:ea typeface="微软雅黑" panose="020b0503020204020204" pitchFamily="34" charset="-122"/>
                  </a:rPr>
                  <a:t>添加标题内容</a:t>
                </a:r>
                <a:endParaRPr lang="zh-CN" altLang="en-US"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Rectangle 5"/>
              <p:cNvSpPr/>
              <p:nvPr/>
            </p:nvSpPr>
            <p:spPr bwMode="auto">
              <a:xfrm>
                <a:off x="5980703" y="1833058"/>
                <a:ext cx="4446021"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此处添加详细文本描述，建议与标题相关并符合整体语言风格，语言描述尽量简洁生动。尽量将每页幻灯片的字数控制在 </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200</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字以内。</a:t>
                </a:r>
                <a:endParaRPr lang="en-US" altLang="zh-CN" sz="90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cxnSp>
          <p:nvCxnSpPr>
            <p:cNvPr id="15" name="直接连接符 14"/>
            <p:cNvCxnSpPr/>
            <p:nvPr/>
          </p:nvCxnSpPr>
          <p:spPr>
            <a:xfrm>
              <a:off x="5233132" y="1985192"/>
              <a:ext cx="2966458" cy="0"/>
            </a:xfrm>
            <a:prstGeom prst="line">
              <a:avLst/>
            </a:prstGeom>
            <a:ln w="19050">
              <a:solidFill>
                <a:srgbClr val="4CA6C6"/>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4677519" y="2338822"/>
            <a:ext cx="3521335" cy="969595"/>
            <a:chOff x="5907805" y="3212034"/>
            <a:chExt cx="4695996" cy="1292393"/>
          </a:xfrm>
        </p:grpSpPr>
        <p:grpSp>
          <p:nvGrpSpPr>
            <p:cNvPr id="19" name="组合 18"/>
            <p:cNvGrpSpPr/>
            <p:nvPr/>
          </p:nvGrpSpPr>
          <p:grpSpPr>
            <a:xfrm>
              <a:off x="5931266" y="3212034"/>
              <a:ext cx="4672535" cy="1292393"/>
              <a:chOff x="5841004" y="2643475"/>
              <a:chExt cx="4672535" cy="1292393"/>
            </a:xfrm>
          </p:grpSpPr>
          <p:sp>
            <p:nvSpPr>
              <p:cNvPr id="21" name="MH_SubTitle_1"/>
              <p:cNvSpPr>
                <a:spLocks noChangeArrowheads="1"/>
              </p:cNvSpPr>
              <p:nvPr/>
            </p:nvSpPr>
            <p:spPr bwMode="auto">
              <a:xfrm flipH="1">
                <a:off x="5841004" y="2643475"/>
                <a:ext cx="1631522" cy="399985"/>
              </a:xfrm>
              <a:prstGeom prst="rect">
                <a:avLst/>
              </a:prstGeom>
              <a:noFill/>
            </p:spPr>
            <p:txBody>
              <a:bodyPr wrap="none" rtlCol="0">
                <a:spAutoFit/>
              </a:bodyPr>
              <a:lstStyle/>
              <a:p>
                <a:r>
                  <a:rPr lang="zh-CN" altLang="en-US" b="1">
                    <a:solidFill>
                      <a:schemeClr val="tx1">
                        <a:lumMod val="75000"/>
                        <a:lumOff val="25000"/>
                      </a:schemeClr>
                    </a:solidFill>
                    <a:latin typeface="微软雅黑" panose="020b0503020204020204" pitchFamily="34" charset="-122"/>
                    <a:ea typeface="微软雅黑" panose="020b0503020204020204" pitchFamily="34" charset="-122"/>
                  </a:rPr>
                  <a:t>添加标题内容</a:t>
                </a:r>
                <a:endParaRPr lang="zh-CN" altLang="en-US"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Rectangle 5"/>
              <p:cNvSpPr/>
              <p:nvPr/>
            </p:nvSpPr>
            <p:spPr bwMode="auto">
              <a:xfrm>
                <a:off x="5980706" y="3123360"/>
                <a:ext cx="4532833"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此处添加详细文本描述，建议与标题相关并符合整体语言风格，语言描述尽量简洁生动。尽量将每页幻灯片的字数控制在 </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200</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字以内。</a:t>
                </a:r>
                <a:endParaRPr lang="en-US" altLang="zh-CN" sz="90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cxnSp>
          <p:nvCxnSpPr>
            <p:cNvPr id="20" name="直接连接符 19"/>
            <p:cNvCxnSpPr/>
            <p:nvPr/>
          </p:nvCxnSpPr>
          <p:spPr>
            <a:xfrm>
              <a:off x="5907805" y="3669060"/>
              <a:ext cx="2966458" cy="0"/>
            </a:xfrm>
            <a:prstGeom prst="line">
              <a:avLst/>
            </a:prstGeom>
            <a:ln w="19050">
              <a:solidFill>
                <a:srgbClr val="4CA6C6"/>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4145179" y="3539898"/>
            <a:ext cx="3612437" cy="1005853"/>
            <a:chOff x="5210272" y="4939293"/>
            <a:chExt cx="4817489" cy="1340722"/>
          </a:xfrm>
        </p:grpSpPr>
        <p:grpSp>
          <p:nvGrpSpPr>
            <p:cNvPr id="24" name="组合 23"/>
            <p:cNvGrpSpPr/>
            <p:nvPr/>
          </p:nvGrpSpPr>
          <p:grpSpPr>
            <a:xfrm>
              <a:off x="5302340" y="4939293"/>
              <a:ext cx="4725421" cy="1340722"/>
              <a:chOff x="5678803" y="4892574"/>
              <a:chExt cx="4725421" cy="1340722"/>
            </a:xfrm>
          </p:grpSpPr>
          <p:sp>
            <p:nvSpPr>
              <p:cNvPr id="26" name="MH_SubTitle_1"/>
              <p:cNvSpPr>
                <a:spLocks noChangeArrowheads="1"/>
              </p:cNvSpPr>
              <p:nvPr/>
            </p:nvSpPr>
            <p:spPr bwMode="auto">
              <a:xfrm flipH="1">
                <a:off x="5678803" y="4892574"/>
                <a:ext cx="1631523" cy="399985"/>
              </a:xfrm>
              <a:prstGeom prst="rect">
                <a:avLst/>
              </a:prstGeom>
              <a:noFill/>
            </p:spPr>
            <p:txBody>
              <a:bodyPr wrap="none" rtlCol="0">
                <a:spAutoFit/>
              </a:bodyPr>
              <a:lstStyle/>
              <a:p>
                <a:r>
                  <a:rPr lang="zh-CN" altLang="en-US" b="1">
                    <a:solidFill>
                      <a:schemeClr val="tx1">
                        <a:lumMod val="75000"/>
                        <a:lumOff val="25000"/>
                      </a:schemeClr>
                    </a:solidFill>
                    <a:latin typeface="微软雅黑" panose="020b0503020204020204" pitchFamily="34" charset="-122"/>
                    <a:ea typeface="微软雅黑" panose="020b0503020204020204" pitchFamily="34" charset="-122"/>
                  </a:rPr>
                  <a:t>添加标题内容</a:t>
                </a:r>
                <a:endParaRPr lang="zh-CN" altLang="en-US"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Rectangle 5"/>
              <p:cNvSpPr/>
              <p:nvPr/>
            </p:nvSpPr>
            <p:spPr bwMode="auto">
              <a:xfrm>
                <a:off x="5818504" y="5420788"/>
                <a:ext cx="4585720"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此处添加详细文本描述，建议与标题相关并符合整体语言风格，语言描述尽量简洁生动。尽量将每页幻灯片的字数控制在 </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200</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字以内。</a:t>
                </a:r>
                <a:endParaRPr lang="en-US" altLang="zh-CN" sz="90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cxnSp>
          <p:nvCxnSpPr>
            <p:cNvPr id="25" name="直接连接符 24"/>
            <p:cNvCxnSpPr/>
            <p:nvPr/>
          </p:nvCxnSpPr>
          <p:spPr>
            <a:xfrm>
              <a:off x="5210272" y="5432319"/>
              <a:ext cx="2966458" cy="0"/>
            </a:xfrm>
            <a:prstGeom prst="line">
              <a:avLst/>
            </a:prstGeom>
            <a:ln w="19050">
              <a:solidFill>
                <a:srgbClr val="4CA6C6"/>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3334630" y="1133374"/>
            <a:ext cx="724046" cy="724406"/>
            <a:chOff x="4116949" y="1605269"/>
            <a:chExt cx="965576" cy="965576"/>
          </a:xfrm>
        </p:grpSpPr>
        <p:sp>
          <p:nvSpPr>
            <p:cNvPr id="29" name="椭圆 28"/>
            <p:cNvSpPr/>
            <p:nvPr/>
          </p:nvSpPr>
          <p:spPr>
            <a:xfrm>
              <a:off x="4116949" y="1605269"/>
              <a:ext cx="965576" cy="965576"/>
            </a:xfrm>
            <a:prstGeom prst="ellipse">
              <a:avLst/>
            </a:prstGeom>
            <a:solidFill>
              <a:srgbClr val="4CA6C6"/>
            </a:solidFill>
            <a:ln w="28575" cap="flat">
              <a:noFill/>
              <a:prstDash val="solid"/>
              <a:miter lim="800000"/>
            </a:ln>
            <a:effectLst>
              <a:outerShdw blurRad="228600" dist="228600" dir="5400000" algn="t" rotWithShape="0">
                <a:schemeClr val="tx1">
                  <a:lumMod val="85000"/>
                  <a:lumOff val="15000"/>
                  <a:alpha val="28000"/>
                </a:schemeClr>
              </a:outerShdw>
            </a:effectLst>
          </p:spPr>
          <p:txBody>
            <a:bodyPr vert="horz" wrap="square" lIns="68564" tIns="34282" rIns="68564" bIns="34282"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30" name="KSO_Shape"/>
            <p:cNvSpPr/>
            <p:nvPr/>
          </p:nvSpPr>
          <p:spPr bwMode="auto">
            <a:xfrm>
              <a:off x="4365794" y="1854116"/>
              <a:ext cx="467886" cy="467882"/>
            </a:xfrm>
            <a:custGeom>
              <a:gdLst>
                <a:gd name="T0" fmla="*/ 1767542 w 3927"/>
                <a:gd name="T1" fmla="*/ 308011 h 3928"/>
                <a:gd name="T2" fmla="*/ 1684137 w 3927"/>
                <a:gd name="T3" fmla="*/ 390514 h 3928"/>
                <a:gd name="T4" fmla="*/ 1406885 w 3927"/>
                <a:gd name="T5" fmla="*/ 115046 h 3928"/>
                <a:gd name="T6" fmla="*/ 1490290 w 3927"/>
                <a:gd name="T7" fmla="*/ 32084 h 3928"/>
                <a:gd name="T8" fmla="*/ 1597525 w 3927"/>
                <a:gd name="T9" fmla="*/ 28876 h 3928"/>
                <a:gd name="T10" fmla="*/ 1770750 w 3927"/>
                <a:gd name="T11" fmla="*/ 200757 h 3928"/>
                <a:gd name="T12" fmla="*/ 1767542 w 3927"/>
                <a:gd name="T13" fmla="*/ 308011 h 3928"/>
                <a:gd name="T14" fmla="*/ 1032021 w 3927"/>
                <a:gd name="T15" fmla="*/ 1039078 h 3928"/>
                <a:gd name="T16" fmla="*/ 754768 w 3927"/>
                <a:gd name="T17" fmla="*/ 763152 h 3928"/>
                <a:gd name="T18" fmla="*/ 1364724 w 3927"/>
                <a:gd name="T19" fmla="*/ 156756 h 3928"/>
                <a:gd name="T20" fmla="*/ 1641977 w 3927"/>
                <a:gd name="T21" fmla="*/ 432682 h 3928"/>
                <a:gd name="T22" fmla="*/ 1032021 w 3927"/>
                <a:gd name="T23" fmla="*/ 1039078 h 3928"/>
                <a:gd name="T24" fmla="*/ 993526 w 3927"/>
                <a:gd name="T25" fmla="*/ 1077121 h 3928"/>
                <a:gd name="T26" fmla="*/ 605373 w 3927"/>
                <a:gd name="T27" fmla="*/ 1187584 h 3928"/>
                <a:gd name="T28" fmla="*/ 716274 w 3927"/>
                <a:gd name="T29" fmla="*/ 801653 h 3928"/>
                <a:gd name="T30" fmla="*/ 993526 w 3927"/>
                <a:gd name="T31" fmla="*/ 1077121 h 3928"/>
                <a:gd name="T32" fmla="*/ 352867 w 3927"/>
                <a:gd name="T33" fmla="*/ 226883 h 3928"/>
                <a:gd name="T34" fmla="*/ 179641 w 3927"/>
                <a:gd name="T35" fmla="*/ 400597 h 3928"/>
                <a:gd name="T36" fmla="*/ 179641 w 3927"/>
                <a:gd name="T37" fmla="*/ 1447468 h 3928"/>
                <a:gd name="T38" fmla="*/ 352867 w 3927"/>
                <a:gd name="T39" fmla="*/ 1620724 h 3928"/>
                <a:gd name="T40" fmla="*/ 1400011 w 3927"/>
                <a:gd name="T41" fmla="*/ 1620724 h 3928"/>
                <a:gd name="T42" fmla="*/ 1573236 w 3927"/>
                <a:gd name="T43" fmla="*/ 1447468 h 3928"/>
                <a:gd name="T44" fmla="*/ 1573236 w 3927"/>
                <a:gd name="T45" fmla="*/ 759485 h 3928"/>
                <a:gd name="T46" fmla="*/ 1752419 w 3927"/>
                <a:gd name="T47" fmla="*/ 585771 h 3928"/>
                <a:gd name="T48" fmla="*/ 1752419 w 3927"/>
                <a:gd name="T49" fmla="*/ 1511178 h 3928"/>
                <a:gd name="T50" fmla="*/ 1457753 w 3927"/>
                <a:gd name="T51" fmla="*/ 1800397 h 3928"/>
                <a:gd name="T52" fmla="*/ 289168 w 3927"/>
                <a:gd name="T53" fmla="*/ 1800397 h 3928"/>
                <a:gd name="T54" fmla="*/ 0 w 3927"/>
                <a:gd name="T55" fmla="*/ 1511178 h 3928"/>
                <a:gd name="T56" fmla="*/ 0 w 3927"/>
                <a:gd name="T57" fmla="*/ 354304 h 3928"/>
                <a:gd name="T58" fmla="*/ 289168 w 3927"/>
                <a:gd name="T59" fmla="*/ 47210 h 3928"/>
                <a:gd name="T60" fmla="*/ 1214412 w 3927"/>
                <a:gd name="T61" fmla="*/ 47210 h 3928"/>
                <a:gd name="T62" fmla="*/ 1040728 w 3927"/>
                <a:gd name="T63" fmla="*/ 226883 h 3928"/>
                <a:gd name="T64" fmla="*/ 352867 w 3927"/>
                <a:gd name="T65" fmla="*/ 226883 h 3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26"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3829837" y="2409971"/>
            <a:ext cx="724046" cy="724406"/>
            <a:chOff x="4777349" y="3344972"/>
            <a:chExt cx="965576" cy="965576"/>
          </a:xfrm>
        </p:grpSpPr>
        <p:sp>
          <p:nvSpPr>
            <p:cNvPr id="32" name="椭圆 31"/>
            <p:cNvSpPr/>
            <p:nvPr/>
          </p:nvSpPr>
          <p:spPr>
            <a:xfrm>
              <a:off x="4777349" y="3344972"/>
              <a:ext cx="965576" cy="965576"/>
            </a:xfrm>
            <a:prstGeom prst="ellipse">
              <a:avLst/>
            </a:prstGeom>
            <a:solidFill>
              <a:srgbClr val="4CA6C6"/>
            </a:solidFill>
            <a:ln w="28575" cap="flat">
              <a:noFill/>
              <a:prstDash val="solid"/>
              <a:miter lim="800000"/>
            </a:ln>
            <a:effectLst>
              <a:outerShdw blurRad="228600" dist="228600" dir="5400000" algn="t" rotWithShape="0">
                <a:schemeClr val="tx1">
                  <a:lumMod val="85000"/>
                  <a:lumOff val="15000"/>
                  <a:alpha val="28000"/>
                </a:schemeClr>
              </a:outerShdw>
            </a:effectLst>
          </p:spPr>
          <p:txBody>
            <a:bodyPr vert="horz" wrap="square" lIns="68564" tIns="34282" rIns="68564" bIns="34282"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33" name="KSO_Shape"/>
            <p:cNvSpPr/>
            <p:nvPr/>
          </p:nvSpPr>
          <p:spPr bwMode="auto">
            <a:xfrm>
              <a:off x="4974429" y="3534853"/>
              <a:ext cx="546016" cy="509614"/>
            </a:xfrm>
            <a:custGeom>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8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80"/>
                  </a:lnTo>
                  <a:lnTo>
                    <a:pt x="2029121" y="722688"/>
                  </a:lnTo>
                  <a:lnTo>
                    <a:pt x="2026891" y="724900"/>
                  </a:lnTo>
                  <a:lnTo>
                    <a:pt x="2024344" y="727112"/>
                  </a:lnTo>
                  <a:lnTo>
                    <a:pt x="2021796" y="729009"/>
                  </a:lnTo>
                  <a:lnTo>
                    <a:pt x="2018930" y="730905"/>
                  </a:lnTo>
                  <a:lnTo>
                    <a:pt x="2018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8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8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8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8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8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3320345" y="3665130"/>
            <a:ext cx="724046" cy="724406"/>
            <a:chOff x="4097899" y="4979900"/>
            <a:chExt cx="965576" cy="965576"/>
          </a:xfrm>
        </p:grpSpPr>
        <p:sp>
          <p:nvSpPr>
            <p:cNvPr id="35" name="椭圆 34"/>
            <p:cNvSpPr/>
            <p:nvPr/>
          </p:nvSpPr>
          <p:spPr>
            <a:xfrm>
              <a:off x="4097899" y="4979900"/>
              <a:ext cx="965576" cy="965576"/>
            </a:xfrm>
            <a:prstGeom prst="ellipse">
              <a:avLst/>
            </a:prstGeom>
            <a:solidFill>
              <a:srgbClr val="4CA6C6"/>
            </a:solidFill>
            <a:ln w="28575" cap="flat">
              <a:noFill/>
              <a:prstDash val="solid"/>
              <a:miter lim="800000"/>
            </a:ln>
            <a:effectLst>
              <a:outerShdw blurRad="228600" dist="228600" dir="5400000" algn="t" rotWithShape="0">
                <a:schemeClr val="tx1">
                  <a:lumMod val="85000"/>
                  <a:lumOff val="15000"/>
                  <a:alpha val="28000"/>
                </a:schemeClr>
              </a:outerShdw>
            </a:effectLst>
          </p:spPr>
          <p:txBody>
            <a:bodyPr vert="horz" wrap="square" lIns="68564" tIns="34282" rIns="68564" bIns="34282"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36" name="KSO_Shape"/>
            <p:cNvSpPr/>
            <p:nvPr/>
          </p:nvSpPr>
          <p:spPr bwMode="auto">
            <a:xfrm>
              <a:off x="4349773" y="5169775"/>
              <a:ext cx="461828" cy="585826"/>
            </a:xfrm>
            <a:custGeom>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8"/>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8507" y="2672398"/>
                  </a:lnTo>
                  <a:lnTo>
                    <a:pt x="2018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8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8" y="2976484"/>
                  </a:lnTo>
                  <a:lnTo>
                    <a:pt x="1951862" y="2972991"/>
                  </a:lnTo>
                  <a:lnTo>
                    <a:pt x="1961389" y="2969180"/>
                  </a:lnTo>
                  <a:lnTo>
                    <a:pt x="1970598" y="2965052"/>
                  </a:lnTo>
                  <a:lnTo>
                    <a:pt x="1980125" y="2960924"/>
                  </a:lnTo>
                  <a:lnTo>
                    <a:pt x="1989334" y="2956478"/>
                  </a:lnTo>
                  <a:lnTo>
                    <a:pt x="1998226" y="2952032"/>
                  </a:lnTo>
                  <a:lnTo>
                    <a:pt x="2007118" y="2947268"/>
                  </a:lnTo>
                  <a:lnTo>
                    <a:pt x="2018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8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8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8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8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8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8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8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8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8"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chemeClr val="bg1"/>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mc:AlternateContent>
    <mc:Choice xmlns:p15="http://schemas.microsoft.com/office/powerpoint/2012/main" Requires="p15">
      <p:transition spd="slow" advTm="0" p14:dur="125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nodeType="afterGroup">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 calcmode="lin" valueType="num">
                                      <p:cBhvr>
                                        <p:cTn id="1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
                                        </p:tgtEl>
                                      </p:cBhvr>
                                    </p:animEffect>
                                  </p:childTnLst>
                                </p:cTn>
                              </p:par>
                            </p:childTnLst>
                          </p:cTn>
                        </p:par>
                        <p:par>
                          <p:cTn id="22" fill="hold" nodeType="afterGroup">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nodeType="afterGroup">
                            <p:stCondLst>
                              <p:cond delay="2000"/>
                            </p:stCondLst>
                            <p:childTnLst>
                              <p:par>
                                <p:cTn id="33" presetID="22" presetClass="entr" presetSubtype="8"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par>
                          <p:cTn id="36" fill="hold" nodeType="afterGroup">
                            <p:stCondLst>
                              <p:cond delay="2500"/>
                            </p:stCondLst>
                            <p:childTnLst>
                              <p:par>
                                <p:cTn id="37" presetID="10"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par>
                          <p:cTn id="40" fill="hold" nodeType="afterGroup">
                            <p:stCondLst>
                              <p:cond delay="3000"/>
                            </p:stCondLst>
                            <p:childTnLst>
                              <p:par>
                                <p:cTn id="41" presetID="22" presetClass="entr" presetSubtype="8"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par>
                          <p:cTn id="44" fill="hold" nodeType="afterGroup">
                            <p:stCondLst>
                              <p:cond delay="3500"/>
                            </p:stCondLst>
                            <p:childTnLst>
                              <p:par>
                                <p:cTn id="45" presetID="10" presetClass="entr" presetSubtype="0"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par>
                          <p:cTn id="48" fill="hold" nodeType="afterGroup">
                            <p:stCondLst>
                              <p:cond delay="4000"/>
                            </p:stCondLst>
                            <p:childTnLst>
                              <p:par>
                                <p:cTn id="49" presetID="22" presetClass="entr" presetSubtype="8"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1.xml><?xml version="1.0" encoding="utf-8"?>
<p:tagLst xmlns:p="http://schemas.openxmlformats.org/presentationml/2006/main">
  <p:tag name="MH" val="20151222211839"/>
  <p:tag name="MH_LIBRARY" val="GRAPHIC"/>
  <p:tag name="MH_ORDER" val="4"/>
  <p:tag name="MH_TYPE" val="SubTitle"/>
</p:tagLst>
</file>

<file path=ppt/tags/tag62.xml><?xml version="1.0" encoding="utf-8"?>
<p:tagLst xmlns:p="http://schemas.openxmlformats.org/presentationml/2006/main">
  <p:tag name="MH" val="20151222205109"/>
  <p:tag name="MH_LIBRARY" val="GRAPHIC"/>
  <p:tag name="MH_ORDER" val="1"/>
  <p:tag name="MH_TYPE" val="SubTitle"/>
</p:tagLst>
</file>

<file path=ppt/tags/tag63.xml><?xml version="1.0" encoding="utf-8"?>
<p:tagLst xmlns:p="http://schemas.openxmlformats.org/presentationml/2006/main">
  <p:tag name="MH" val="20151222211839"/>
  <p:tag name="MH_LIBRARY" val="GRAPHIC"/>
  <p:tag name="MH_ORDER" val="4"/>
  <p:tag name="MH_TYPE" val="SubTitle"/>
</p:tagLst>
</file>

<file path=ppt/tags/tag64.xml><?xml version="1.0" encoding="utf-8"?>
<p:tagLst xmlns:p="http://schemas.openxmlformats.org/presentationml/2006/main">
  <p:tag name="MH" val="20151222205109"/>
  <p:tag name="MH_LIBRARY" val="GRAPHIC"/>
  <p:tag name="MH_ORDER" val="1"/>
  <p:tag name="MH_TYPE" val="SubTitle"/>
</p:tagLst>
</file>

<file path=ppt/tags/tag65.xml><?xml version="1.0" encoding="utf-8"?>
<p:tagLst xmlns:p="http://schemas.openxmlformats.org/presentationml/2006/main">
  <p:tag name="MH" val="20151222211839"/>
  <p:tag name="MH_LIBRARY" val="GRAPHIC"/>
  <p:tag name="MH_ORDER" val="4"/>
  <p:tag name="MH_TYPE" val="SubTitle"/>
</p:tagLst>
</file>

<file path=ppt/tags/tag66.xml><?xml version="1.0" encoding="utf-8"?>
<p:tagLst xmlns:p="http://schemas.openxmlformats.org/presentationml/2006/main">
  <p:tag name="MH" val="20151222205109"/>
  <p:tag name="MH_LIBRARY" val="GRAPHIC"/>
  <p:tag name="MH_ORDER" val="1"/>
  <p:tag name="MH_TYPE" val="SubTitle"/>
</p:tagLst>
</file>

<file path=ppt/tags/tag67.xml><?xml version="1.0" encoding="utf-8"?>
<p:tagLst xmlns:p="http://schemas.openxmlformats.org/presentationml/2006/main">
  <p:tag name="MH" val="20151222211839"/>
  <p:tag name="MH_LIBRARY" val="GRAPHIC"/>
  <p:tag name="MH_ORDER" val="4"/>
  <p:tag name="MH_TYPE" val="SubTitle"/>
</p:tagLst>
</file>

<file path=ppt/tags/tag68.xml><?xml version="1.0" encoding="utf-8"?>
<p:tagLst xmlns:p="http://schemas.openxmlformats.org/presentationml/2006/main">
  <p:tag name="MH" val="20151222205109"/>
  <p:tag name="MH_LIBRARY" val="GRAPHIC"/>
  <p:tag name="MH_ORDER" val="1"/>
  <p:tag name="MH_TYPE" val="SubTitle"/>
</p:tagLst>
</file>

<file path=ppt/tags/tag69.xml><?xml version="1.0" encoding="utf-8"?>
<p:tagLst xmlns:p="http://schemas.openxmlformats.org/presentationml/2006/main">
  <p:tag name="MH" val="20151222211839"/>
  <p:tag name="MH_LIBRARY" val="GRAPHIC"/>
  <p:tag name="MH_ORDER" val="4"/>
  <p:tag name="MH_TYPE" val="SubTitle"/>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MH" val="20151222205109"/>
  <p:tag name="MH_LIBRARY" val="GRAPHIC"/>
  <p:tag name="MH_ORDER" val="1"/>
  <p:tag name="MH_TYPE" val="SubTitle"/>
</p:tagLst>
</file>

<file path=ppt/tags/tag71.xml><?xml version="1.0" encoding="utf-8"?>
<p:tagLst xmlns:p="http://schemas.openxmlformats.org/presentationml/2006/main">
  <p:tag name="MH" val="20151209233025"/>
  <p:tag name="MH_LIBRARY" val="GRAPHIC"/>
  <p:tag name="MH_ORDER" val="1"/>
  <p:tag name="MH_TYPE" val="SubTitle"/>
</p:tagLst>
</file>

<file path=ppt/tags/tag72.xml><?xml version="1.0" encoding="utf-8"?>
<p:tagLst xmlns:p="http://schemas.openxmlformats.org/presentationml/2006/main">
  <p:tag name="MH" val="20151209233025"/>
  <p:tag name="MH_LIBRARY" val="GRAPHIC"/>
  <p:tag name="MH_ORDER" val="1"/>
  <p:tag name="MH_TYPE" val="SubTitle"/>
</p:tagLst>
</file>

<file path=ppt/tags/tag73.xml><?xml version="1.0" encoding="utf-8"?>
<p:tagLst xmlns:p="http://schemas.openxmlformats.org/presentationml/2006/main">
  <p:tag name="MH" val="20151209233025"/>
  <p:tag name="MH_LIBRARY" val="GRAPHIC"/>
  <p:tag name="MH_ORDER" val="1"/>
  <p:tag name="MH_TYPE" val="SubTitle"/>
</p:tagLst>
</file>

<file path=ppt/tags/tag74.xml><?xml version="1.0" encoding="utf-8"?>
<p:tagLst xmlns:p="http://schemas.openxmlformats.org/presentationml/2006/main">
  <p:tag name="MH" val="20151209233025"/>
  <p:tag name="MH_LIBRARY" val="GRAPHIC"/>
  <p:tag name="MH_ORDER" val="1"/>
  <p:tag name="MH_TYPE" val="SubTitle"/>
</p:tagLst>
</file>

<file path=ppt/tags/tag75.xml><?xml version="1.0" encoding="utf-8"?>
<p:tagLst xmlns:p="http://schemas.openxmlformats.org/presentationml/2006/main">
  <p:tag name="MH" val="20151209233025"/>
  <p:tag name="MH_LIBRARY" val="GRAPHIC"/>
  <p:tag name="MH_ORDER" val="1"/>
  <p:tag name="MH_TYPE" val="SubTitle"/>
</p:tagLst>
</file>

<file path=ppt/tags/tag76.xml><?xml version="1.0" encoding="utf-8"?>
<p:tagLst xmlns:p="http://schemas.openxmlformats.org/presentationml/2006/main">
  <p:tag name="MH" val="20151208213513"/>
  <p:tag name="MH_LIBRARY" val="GRAPHIC"/>
  <p:tag name="MH_ORDER" val="1"/>
  <p:tag name="MH_TYPE" val="SubTitle"/>
</p:tagLst>
</file>

<file path=ppt/tags/tag77.xml><?xml version="1.0" encoding="utf-8"?>
<p:tagLst xmlns:p="http://schemas.openxmlformats.org/presentationml/2006/main">
  <p:tag name="MH" val="20151208213513"/>
  <p:tag name="MH_LIBRARY" val="GRAPHIC"/>
  <p:tag name="MH_ORDER" val="1"/>
  <p:tag name="MH_TYPE" val="SubTitle"/>
</p:tagLst>
</file>

<file path=ppt/tags/tag78.xml><?xml version="1.0" encoding="utf-8"?>
<p:tagLst xmlns:p="http://schemas.openxmlformats.org/presentationml/2006/main">
  <p:tag name="MH" val="20151208213513"/>
  <p:tag name="MH_LIBRARY" val="GRAPHIC"/>
  <p:tag name="MH_ORDER" val="1"/>
  <p:tag name="MH_TYPE" val="SubTitle"/>
</p:tagLst>
</file>

<file path=ppt/tags/tag79.xml><?xml version="1.0" encoding="utf-8"?>
<p:tagLst xmlns:p="http://schemas.openxmlformats.org/presentationml/2006/main">
  <p:tag name="AS_NET" val="4.0.30319.42000"/>
  <p:tag name="AS_OS" val="Microsoft Windows NT 6.2.9200.0"/>
  <p:tag name="AS_RELEASE_DATE" val="2023.04.14"/>
  <p:tag name="AS_TITLE" val="Aspose.Slides for .NET 4.0 Client Profile"/>
  <p:tag name="AS_VERSION" val="23.4"/>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heme/theme1.xml><?xml version="1.0" encoding="utf-8"?>
<a:theme xmlns:r="http://schemas.openxmlformats.org/officeDocument/2006/relationships"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PPT模板免费下载：PPT汇 www.ppthui.com">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Template>Office Theme</Template>
  <Company/>
  <PresentationFormat>On-screen Show (16:9)</PresentationFormat>
  <Paragraphs>247</Paragraphs>
  <Slides>27</Slides>
  <Notes>2</Notes>
  <TotalTime>0</TotalTime>
  <HiddenSlides>0</HiddenSlides>
  <MMClips>2</MMClips>
  <ScaleCrop>0</ScaleCrop>
  <HeadingPairs>
    <vt:vector baseType="variant" size="6">
      <vt:variant>
        <vt:lpstr>Fonts used</vt:lpstr>
      </vt:variant>
      <vt:variant>
        <vt:i4>22</vt:i4>
      </vt:variant>
      <vt:variant>
        <vt:lpstr>Theme</vt:lpstr>
      </vt:variant>
      <vt:variant>
        <vt:i4>1</vt:i4>
      </vt:variant>
      <vt:variant>
        <vt:lpstr>Slide Titles</vt:lpstr>
      </vt:variant>
      <vt:variant>
        <vt:i4>27</vt:i4>
      </vt:variant>
    </vt:vector>
  </HeadingPairs>
  <TitlesOfParts>
    <vt:vector baseType="lpstr" size="50">
      <vt:lpstr>Arial</vt:lpstr>
      <vt:lpstr>Calibri Light</vt:lpstr>
      <vt:lpstr>Calibri</vt:lpstr>
      <vt:lpstr>Chelsea</vt:lpstr>
      <vt:lpstr>宋体</vt:lpstr>
      <vt:lpstr>微软雅黑</vt:lpstr>
      <vt:lpstr>Impact</vt:lpstr>
      <vt:lpstr>U.S. 101</vt:lpstr>
      <vt:lpstr>Roboto</vt:lpstr>
      <vt:lpstr>Open Sans Light</vt:lpstr>
      <vt:lpstr>华文黑体</vt:lpstr>
      <vt:lpstr>Times New Roman</vt:lpstr>
      <vt:lpstr>方正正黑简体</vt:lpstr>
      <vt:lpstr>Gill Sans</vt:lpstr>
      <vt:lpstr>Lato Light</vt:lpstr>
      <vt:lpstr>Swiss911 UCm BT</vt:lpstr>
      <vt:lpstr>HelveticaNeueLT Pro 67 MdCn</vt:lpstr>
      <vt:lpstr>Open Sans</vt:lpstr>
      <vt:lpstr>Microsoft YaHei UI</vt:lpstr>
      <vt:lpstr>Agency FB</vt:lpstr>
      <vt:lpstr>Meiryo</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23.0400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PPT汇_PPT模板免费下载_www.ppthui.com</dc:title>
  <dc:creator>PPT汇_www.ppthui.com</dc:creator>
  <cp:lastModifiedBy>xiaoke</cp:lastModifiedBy>
  <cp:revision>1</cp:revision>
  <dcterms:created xsi:type="dcterms:W3CDTF">2021-03-05T07:34:22Z</dcterms:created>
  <dcterms:modified xsi:type="dcterms:W3CDTF">2023-05-08T03:40:37Z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KSOProductBuildVer">
    <vt:lpwstr>2052-11.1.0.9929</vt:lpwstr>
  </property>
</Properties>
</file>