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embedTrueTypeFonts="1" saveSubsetFonts="1">
  <p:sldMasterIdLst>
    <p:sldMasterId id="2147483648" r:id="rId1"/>
    <p:sldMasterId id="2147483666" r:id="rId2"/>
  </p:sldMasterIdLst>
  <p:notesMasterIdLst>
    <p:notesMasterId r:id="rId3"/>
  </p:notesMasterIdLst>
  <p:handoutMasterIdLst>
    <p:handoutMasterId r:id="rId4"/>
  </p:handoutMasterIdLst>
  <p:sldIdLst>
    <p:sldId id="291" r:id="rId5"/>
    <p:sldId id="292" r:id="rId6"/>
    <p:sldId id="293" r:id="rId7"/>
    <p:sldId id="289" r:id="rId8"/>
    <p:sldId id="281" r:id="rId9"/>
    <p:sldId id="266" r:id="rId10"/>
    <p:sldId id="290" r:id="rId11"/>
    <p:sldId id="269" r:id="rId12"/>
    <p:sldId id="294" r:id="rId13"/>
    <p:sldId id="278" r:id="rId14"/>
    <p:sldId id="276" r:id="rId15"/>
    <p:sldId id="286" r:id="rId16"/>
    <p:sldId id="267" r:id="rId17"/>
    <p:sldId id="279" r:id="rId18"/>
    <p:sldId id="295" r:id="rId19"/>
    <p:sldId id="282" r:id="rId20"/>
    <p:sldId id="284" r:id="rId21"/>
    <p:sldId id="273" r:id="rId22"/>
    <p:sldId id="264" r:id="rId23"/>
    <p:sldId id="296" r:id="rId24"/>
    <p:sldId id="268" r:id="rId25"/>
    <p:sldId id="287" r:id="rId26"/>
    <p:sldId id="265" r:id="rId27"/>
    <p:sldId id="272" r:id="rId28"/>
    <p:sldId id="297" r:id="rId29"/>
    <p:sldId id="271" r:id="rId30"/>
    <p:sldId id="283" r:id="rId31"/>
    <p:sldId id="288" r:id="rId32"/>
    <p:sldId id="274" r:id="rId33"/>
    <p:sldId id="298" r:id="rId34"/>
    <p:sldId id="321" r:id="rId35"/>
    <p:sldId id="354" r:id="rId36"/>
  </p:sldIdLst>
  <p:sldSz cx="12192000" cy="6858000"/>
  <p:notesSz cx="6858000" cy="9144000"/>
  <p:embeddedFontLst>
    <p:embeddedFont>
      <p:font typeface="微软雅黑" panose="020B0503020204020204" pitchFamily="34" charset="-122"/>
      <p:regular r:id="rId38"/>
    </p:embeddedFont>
    <p:embeddedFont>
      <p:font typeface="等线" panose="02010600030101010101" charset="-122"/>
      <p:regular r:id="rId39"/>
    </p:embeddedFont>
    <p:embeddedFont>
      <p:font typeface="Calibri" panose="020F0502020204030204" pitchFamily="34" charset="0"/>
      <p:regular r:id="rId40"/>
      <p:bold r:id="rId41"/>
      <p:italic r:id="rId42"/>
      <p:boldItalic r:id="rId43"/>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18" autoAdjust="0"/>
  </p:normalViewPr>
  <p:slideViewPr>
    <p:cSldViewPr snapToGrid="0" showGuides="1">
      <p:cViewPr varScale="1">
        <p:scale>
          <a:sx n="114" d="100"/>
          <a:sy n="114" d="100"/>
        </p:scale>
        <p:origin x="354" y="102"/>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tags" Target="tags/tag61.xml" /><Relationship Id="rId38" Type="http://schemas.openxmlformats.org/officeDocument/2006/relationships/font" Target="fonts/font1.fntdata" /><Relationship Id="rId39" Type="http://schemas.openxmlformats.org/officeDocument/2006/relationships/font" Target="fonts/font2.fntdata" /><Relationship Id="rId4" Type="http://schemas.openxmlformats.org/officeDocument/2006/relationships/handoutMaster" Target="handoutMasters/handoutMaster1.xml" /><Relationship Id="rId40" Type="http://schemas.openxmlformats.org/officeDocument/2006/relationships/font" Target="fonts/font3.fntdata" /><Relationship Id="rId41" Type="http://schemas.openxmlformats.org/officeDocument/2006/relationships/font" Target="fonts/font4.fntdata" /><Relationship Id="rId42" Type="http://schemas.openxmlformats.org/officeDocument/2006/relationships/font" Target="fonts/font5.fntdata" /><Relationship Id="rId43" Type="http://schemas.openxmlformats.org/officeDocument/2006/relationships/font" Target="fonts/font6.fntdata"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ofPieChart>
        <c:ofPieType val="bar"/>
        <c:varyColors val="1"/>
        <c:ser>
          <c:idx val="0"/>
          <c:order val="0"/>
          <c:dPt>
            <c:idx val="0"/>
            <c:invertIfNegative val="1"/>
            <c:spPr>
              <a:solidFill>
                <a:schemeClr val="accent1"/>
              </a:solidFill>
              <a:ln w="19050">
                <a:solidFill>
                  <a:schemeClr val="lt1"/>
                </a:solidFill>
              </a:ln>
              <a:effectLst/>
            </c:spPr>
          </c:dPt>
          <c:dPt>
            <c:idx val="1"/>
            <c:invertIfNegative val="1"/>
            <c:spPr>
              <a:solidFill>
                <a:schemeClr val="accent2"/>
              </a:solidFill>
              <a:ln w="19050">
                <a:solidFill>
                  <a:schemeClr val="lt1"/>
                </a:solidFill>
              </a:ln>
              <a:effectLst/>
            </c:spPr>
          </c:dPt>
          <c:dPt>
            <c:idx val="2"/>
            <c:invertIfNegative val="1"/>
            <c:spPr>
              <a:solidFill>
                <a:schemeClr val="accent4"/>
              </a:solidFill>
              <a:ln w="19050">
                <a:solidFill>
                  <a:schemeClr val="lt1"/>
                </a:solidFill>
              </a:ln>
              <a:effectLst/>
            </c:spPr>
          </c:dPt>
          <c:dPt>
            <c:idx val="3"/>
            <c:invertIfNegative val="1"/>
            <c:spPr>
              <a:solidFill>
                <a:schemeClr val="tx2"/>
              </a:solidFill>
              <a:ln w="19050">
                <a:solidFill>
                  <a:schemeClr val="lt1"/>
                </a:solidFill>
              </a:ln>
              <a:effectLst/>
            </c:spPr>
          </c:dPt>
          <c:dPt>
            <c:idx val="4"/>
            <c:invertIfNegative val="1"/>
            <c:spPr>
              <a:solidFill>
                <a:schemeClr val="accent3"/>
              </a:solidFill>
              <a:ln w="19050">
                <a:solidFill>
                  <a:schemeClr val="lt1"/>
                </a:solidFill>
              </a:ln>
              <a:effectLst/>
            </c:spPr>
          </c:dPt>
          <c:val>
            <c:numRef>
              <c:f>Sheet1!$B$2:$B$5</c:f>
              <c:numCache>
                <c:formatCode>General</c:formatCode>
                <c:ptCount val="4"/>
                <c:pt idx="0">
                  <c:v>8.2</c:v>
                </c:pt>
                <c:pt idx="1">
                  <c:v>3.2</c:v>
                </c:pt>
                <c:pt idx="2">
                  <c:v>1.4</c:v>
                </c:pt>
                <c:pt idx="3">
                  <c:v>1.2</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Lst>
        </c:ser>
        <c:dLbls>
          <c:showLegendKey val="0"/>
          <c:showVal val="0"/>
          <c:showCatName val="0"/>
          <c:showSerName val="0"/>
          <c:showPercent val="0"/>
          <c:showBubbleSize val="0"/>
          <c:showLeaderLines val="0"/>
        </c:dLbls>
        <c:gapWidth val="100"/>
        <c:splitType/>
        <c:splitPos val="2"/>
        <c:secondPieSize/>
        <c:serLines>
          <c:spPr>
            <a:ln w="9525" cap="flat" cmpd="sng" algn="ctr">
              <a:solidFill>
                <a:schemeClr val="tx1">
                  <a:lumMod val="35000"/>
                  <a:lumOff val="65000"/>
                </a:schemeClr>
              </a:solidFill>
              <a:prstDash val="solid"/>
              <a:round/>
            </a:ln>
            <a:effectLst/>
          </c:spPr>
        </c:serLines>
      </c:ofPie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dPt>
            <c:idx val="0"/>
            <c:invertIfNegative val="1"/>
            <c:spPr>
              <a:solidFill>
                <a:schemeClr val="accent1"/>
              </a:solidFill>
              <a:ln w="19050">
                <a:solidFill>
                  <a:schemeClr val="lt1"/>
                </a:solidFill>
              </a:ln>
              <a:effectLst/>
            </c:spPr>
          </c:dPt>
          <c:dPt>
            <c:idx val="1"/>
            <c:invertIfNegative val="1"/>
            <c:spPr>
              <a:solidFill>
                <a:schemeClr val="accent2"/>
              </a:solidFill>
              <a:ln w="19050">
                <a:solidFill>
                  <a:schemeClr val="lt1"/>
                </a:solidFill>
              </a:ln>
              <a:effectLst/>
            </c:spPr>
          </c:dPt>
          <c:dPt>
            <c:idx val="2"/>
            <c:invertIfNegative val="1"/>
            <c:spPr>
              <a:solidFill>
                <a:schemeClr val="accent3"/>
              </a:solidFill>
              <a:ln w="19050">
                <a:solidFill>
                  <a:schemeClr val="lt1"/>
                </a:solidFill>
              </a:ln>
              <a:effectLst/>
            </c:spPr>
          </c:dPt>
          <c:dPt>
            <c:idx val="3"/>
            <c:invertIfNegative val="1"/>
            <c:spPr>
              <a:solidFill>
                <a:schemeClr val="accent4"/>
              </a:solidFill>
              <a:ln w="19050">
                <a:solidFill>
                  <a:schemeClr val="lt1"/>
                </a:solidFill>
              </a:ln>
              <a:effectLst/>
            </c:spPr>
          </c:dPt>
          <c:dPt>
            <c:idx val="4"/>
            <c:invertIfNegative val="1"/>
            <c:spPr>
              <a:solidFill>
                <a:schemeClr val="tx2"/>
              </a:solidFill>
              <a:ln w="19050">
                <a:solidFill>
                  <a:schemeClr val="lt1"/>
                </a:solidFill>
              </a:ln>
              <a:effectLst/>
            </c:spPr>
          </c:dPt>
          <c:val>
            <c:numRef>
              <c:f>Sheet1!$B$2:$B$6</c:f>
              <c:numCache>
                <c:formatCode>General</c:formatCode>
                <c:ptCount val="5"/>
                <c:pt idx="0">
                  <c:v>8.2</c:v>
                </c:pt>
                <c:pt idx="1">
                  <c:v>3.2</c:v>
                </c:pt>
                <c:pt idx="2">
                  <c:v>2.6</c:v>
                </c:pt>
                <c:pt idx="3">
                  <c:v>2.2</c:v>
                </c:pt>
                <c:pt idx="4">
                  <c:v>2.3</c:v>
                </c:pt>
              </c:numCache>
            </c:numRef>
          </c:val>
          <c:extLs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1st Qtr</c:v>
                      </c:pt>
                      <c:pt idx="1">
                        <c:v>2nd Qtr</c:v>
                      </c:pt>
                      <c:pt idx="2">
                        <c:v>3rd Qtr</c:v>
                      </c:pt>
                      <c:pt idx="3">
                        <c:v>4th Qtr</c:v>
                      </c:pt>
                      <c:pt idx="4">
                        <c:v>5th Qtr</c:v>
                      </c:pt>
                    </c:strCache>
                  </c:strRef>
                </c15:cat>
              </c15:filteredCategoryTitle>
            </c:ext>
          </c:extLst>
        </c:ser>
        <c:dLbls>
          <c:showLegendKey val="0"/>
          <c:showVal val="0"/>
          <c:showCatName val="0"/>
          <c:showSerName val="0"/>
          <c:showPercent val="0"/>
          <c:showBubbleSize val="0"/>
          <c:showLeaderLines val="0"/>
        </c:dLbls>
        <c:firstSliceAng/>
        <c:holeSize val="56"/>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en-US" sz="1800" b="1"/>
              <a:t>Australia</a:t>
            </a:r>
            <a:endParaRPr lang="en-US" sz="1800" b="1"/>
          </a:p>
        </c:rich>
      </c:tx>
      <c:overlay val="0"/>
      <c:spPr>
        <a:noFill/>
        <a:ln>
          <a:noFill/>
        </a:ln>
        <a:effectLst/>
      </c:spPr>
      <c:txPr>
        <a:bodyPr/>
        <a:p>
          <a:pPr>
            <a:defRPr/>
          </a:pPr>
        </a:p>
      </c:txPr>
    </c:title>
    <c:autoTitleDeleted val="0"/>
    <c:plotArea>
      <c:pieChart>
        <c:varyColors val="1"/>
        <c:ser>
          <c:idx val="0"/>
          <c:order val="0"/>
          <c:dPt>
            <c:idx val="0"/>
            <c:invertIfNegative val="1"/>
            <c:spPr>
              <a:solidFill>
                <a:schemeClr val="accent1"/>
              </a:solidFill>
              <a:ln w="19050">
                <a:solidFill>
                  <a:schemeClr val="lt1"/>
                </a:solidFill>
              </a:ln>
              <a:effectLst/>
            </c:spPr>
          </c:dPt>
          <c:dPt>
            <c:idx val="1"/>
            <c:invertIfNegative val="1"/>
            <c:spPr>
              <a:solidFill>
                <a:schemeClr val="accent2"/>
              </a:solidFill>
              <a:ln w="19050">
                <a:solidFill>
                  <a:schemeClr val="lt1"/>
                </a:solidFill>
              </a:ln>
              <a:effectLst/>
            </c:spPr>
          </c:dPt>
          <c:dPt>
            <c:idx val="2"/>
            <c:invertIfNegative val="1"/>
            <c:spPr>
              <a:solidFill>
                <a:schemeClr val="accent3"/>
              </a:solidFill>
              <a:ln w="19050">
                <a:solidFill>
                  <a:schemeClr val="lt1"/>
                </a:solidFill>
              </a:ln>
              <a:effectLst/>
            </c:spPr>
          </c:dPt>
          <c:dPt>
            <c:idx val="3"/>
            <c:invertIfNegative val="1"/>
            <c:spPr>
              <a:solidFill>
                <a:schemeClr val="accent4"/>
              </a:solidFill>
              <a:ln w="19050">
                <a:solidFill>
                  <a:schemeClr val="lt1"/>
                </a:solidFill>
              </a:ln>
              <a:effectLst/>
            </c:spPr>
          </c:dPt>
          <c:val>
            <c:numRef>
              <c:f>Sheet1!$B$2:$B$5</c:f>
              <c:numCache>
                <c:formatCode>General</c:formatCode>
                <c:ptCount val="4"/>
                <c:pt idx="0">
                  <c:v>4.3</c:v>
                </c:pt>
                <c:pt idx="1">
                  <c:v>5.6</c:v>
                </c:pt>
                <c:pt idx="2">
                  <c:v>3.8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Lst>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en-US" sz="1800" b="1"/>
              <a:t>Banglades</a:t>
            </a:r>
            <a:endParaRPr lang="en-US" sz="1800" b="1"/>
          </a:p>
        </c:rich>
      </c:tx>
      <c:overlay val="0"/>
      <c:spPr>
        <a:noFill/>
        <a:ln>
          <a:noFill/>
        </a:ln>
        <a:effectLst/>
      </c:spPr>
      <c:txPr>
        <a:bodyPr/>
        <a:p>
          <a:pPr>
            <a:defRPr/>
          </a:pPr>
        </a:p>
      </c:txPr>
    </c:title>
    <c:autoTitleDeleted val="0"/>
    <c:plotArea>
      <c:pieChart>
        <c:varyColors val="1"/>
        <c:ser>
          <c:idx val="0"/>
          <c:order val="0"/>
          <c:dPt>
            <c:idx val="0"/>
            <c:invertIfNegative val="1"/>
            <c:spPr>
              <a:solidFill>
                <a:schemeClr val="accent2"/>
              </a:solidFill>
              <a:ln w="19050">
                <a:solidFill>
                  <a:schemeClr val="lt1"/>
                </a:solidFill>
              </a:ln>
              <a:effectLst/>
            </c:spPr>
          </c:dPt>
          <c:dPt>
            <c:idx val="1"/>
            <c:invertIfNegative val="1"/>
            <c:spPr>
              <a:solidFill>
                <a:schemeClr val="accent3"/>
              </a:solidFill>
              <a:ln w="19050">
                <a:solidFill>
                  <a:schemeClr val="lt1"/>
                </a:solidFill>
              </a:ln>
              <a:effectLst/>
            </c:spPr>
          </c:dPt>
          <c:dPt>
            <c:idx val="2"/>
            <c:invertIfNegative val="1"/>
            <c:spPr>
              <a:solidFill>
                <a:schemeClr val="accent4"/>
              </a:solidFill>
              <a:ln w="19050">
                <a:solidFill>
                  <a:schemeClr val="lt1"/>
                </a:solidFill>
              </a:ln>
              <a:effectLst/>
            </c:spPr>
          </c:dPt>
          <c:dPt>
            <c:idx val="3"/>
            <c:invertIfNegative val="1"/>
            <c:spPr>
              <a:solidFill>
                <a:schemeClr val="accent4"/>
              </a:solidFill>
              <a:ln w="19050">
                <a:solidFill>
                  <a:schemeClr val="lt1"/>
                </a:solidFill>
              </a:ln>
              <a:effectLst/>
            </c:spPr>
          </c:dPt>
          <c:val>
            <c:numRef>
              <c:f>Sheet1!$B$2:$B$5</c:f>
              <c:numCache>
                <c:formatCode>General</c:formatCode>
                <c:ptCount val="4"/>
                <c:pt idx="0">
                  <c:v>5.5</c:v>
                </c:pt>
                <c:pt idx="1">
                  <c:v>3.3</c:v>
                </c:pt>
                <c:pt idx="2">
                  <c:v>3.8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Lst>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en-US" sz="1800" b="1"/>
              <a:t>Australia</a:t>
            </a:r>
            <a:endParaRPr lang="en-US" sz="1800" b="1"/>
          </a:p>
        </c:rich>
      </c:tx>
      <c:overlay val="0"/>
      <c:spPr>
        <a:noFill/>
        <a:ln>
          <a:noFill/>
        </a:ln>
        <a:effectLst/>
      </c:spPr>
      <c:txPr>
        <a:bodyPr/>
        <a:p>
          <a:pPr>
            <a:defRPr/>
          </a:pPr>
        </a:p>
      </c:txPr>
    </c:title>
    <c:autoTitleDeleted val="0"/>
    <c:plotArea>
      <c:pieChart>
        <c:varyColors val="1"/>
        <c:ser>
          <c:idx val="0"/>
          <c:order val="0"/>
          <c:dPt>
            <c:idx val="0"/>
            <c:invertIfNegative val="1"/>
            <c:spPr>
              <a:solidFill>
                <a:schemeClr val="accent2"/>
              </a:solidFill>
              <a:ln w="19050">
                <a:solidFill>
                  <a:schemeClr val="lt1"/>
                </a:solidFill>
              </a:ln>
              <a:effectLst/>
            </c:spPr>
          </c:dPt>
          <c:dPt>
            <c:idx val="1"/>
            <c:invertIfNegative val="1"/>
            <c:spPr>
              <a:solidFill>
                <a:schemeClr val="accent4"/>
              </a:solidFill>
              <a:ln w="19050">
                <a:solidFill>
                  <a:schemeClr val="lt1"/>
                </a:solidFill>
              </a:ln>
              <a:effectLst/>
            </c:spPr>
          </c:dPt>
          <c:dPt>
            <c:idx val="2"/>
            <c:invertIfNegative val="1"/>
            <c:spPr>
              <a:solidFill>
                <a:schemeClr val="accent1"/>
              </a:solidFill>
              <a:ln w="19050">
                <a:solidFill>
                  <a:schemeClr val="lt1"/>
                </a:solidFill>
              </a:ln>
              <a:effectLst/>
            </c:spPr>
          </c:dPt>
          <c:dPt>
            <c:idx val="3"/>
            <c:invertIfNegative val="1"/>
            <c:spPr>
              <a:solidFill>
                <a:schemeClr val="accent4"/>
              </a:solidFill>
              <a:ln w="19050">
                <a:solidFill>
                  <a:schemeClr val="lt1"/>
                </a:solidFill>
              </a:ln>
              <a:effectLst/>
            </c:spPr>
          </c:dPt>
          <c:val>
            <c:numRef>
              <c:f>Sheet1!$B$2:$B$5</c:f>
              <c:numCache>
                <c:formatCode>General</c:formatCode>
                <c:ptCount val="4"/>
                <c:pt idx="0">
                  <c:v>3.3</c:v>
                </c:pt>
                <c:pt idx="1">
                  <c:v>4.8</c:v>
                </c:pt>
                <c:pt idx="2">
                  <c:v>3.8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Lst>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7BE0C0-9874-4F5A-B442-A1B1A57E0D02}"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F4423A-F3C0-468D-A175-B3CED81B69B9}" type="slidenum">
              <a:rPr lang="zh-CN" altLang="en-US" smtClean="0"/>
              <a:t/>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image" Target="../media/image3.png" /><Relationship Id="rId4" Type="http://schemas.microsoft.com/office/2007/relationships/hdphoto" Target="../media/image4.wdp" /><Relationship Id="rId5"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首尾页">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spTree>
      <p:nvGrpSpPr>
        <p:cNvPr id="1" name=""/>
        <p:cNvGrpSpPr/>
        <p:nvPr/>
      </p:nvGrpSpPr>
      <p:grpSpPr>
        <a:xfrm>
          <a:off x="0" y="0"/>
          <a:ext cx="0" cy="0"/>
        </a:xfrm>
      </p:grpSpPr>
      <p:sp>
        <p:nvSpPr>
          <p:cNvPr id="3" name="矩形 2"/>
          <p:cNvSpPr/>
          <p:nvPr userDrawn="1"/>
        </p:nvSpPr>
        <p:spPr bwMode="auto">
          <a:xfrm>
            <a:off x="0" y="0"/>
            <a:ext cx="12196763" cy="1052736"/>
          </a:xfrm>
          <a:prstGeom prst="rect">
            <a:avLst/>
          </a:prstGeom>
          <a:blipFill dpi="0" rotWithShape="1">
            <a:blip r:embed="rId1">
              <a:extLst>
                <a:ext uri="{BEBA8EAE-BF5A-486C-A8C5-ECC9F3942E4B}">
                  <a14:imgProps xmlns:a14="http://schemas.microsoft.com/office/drawing/2010/main">
                    <a14:imgLayer r:embed="rId2">
                      <a14:imgEffect>
                        <a14:brightnessContrast contrast="40000"/>
                      </a14:imgEffect>
                    </a14:imgLayer>
                  </a14:imgProps>
                </a:ext>
              </a:extLst>
            </a:blip>
            <a:stretch>
              <a:fillRect t="-72000" b="-49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矩形 3"/>
          <p:cNvSpPr/>
          <p:nvPr userDrawn="1"/>
        </p:nvSpPr>
        <p:spPr bwMode="auto">
          <a:xfrm>
            <a:off x="0" y="1052736"/>
            <a:ext cx="12196763" cy="72008"/>
          </a:xfrm>
          <a:prstGeom prst="rect">
            <a:avLst/>
          </a:prstGeom>
          <a:gradFill flip="none" rotWithShape="1">
            <a:gsLst>
              <a:gs pos="0">
                <a:schemeClr val="bg1">
                  <a:lumMod val="40000"/>
                  <a:lumOff val="60000"/>
                </a:schemeClr>
              </a:gs>
              <a:gs pos="100000">
                <a:schemeClr val="accent4">
                  <a:lumMod val="10000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TextBox 9"/>
          <p:cNvSpPr txBox="1">
            <a:spLocks noChangeArrowheads="1"/>
          </p:cNvSpPr>
          <p:nvPr userDrawn="1"/>
        </p:nvSpPr>
        <p:spPr bwMode="auto">
          <a:xfrm>
            <a:off x="1871134" y="360047"/>
            <a:ext cx="229895" cy="3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3806" tIns="56903" rIns="113806" bIns="569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55">
              <a:solidFill>
                <a:srgbClr val="FFFF00"/>
              </a:solidFill>
              <a:latin typeface="方正超粗黑_GBK" pitchFamily="65" charset="-122"/>
              <a:ea typeface="方正超粗黑_GBK" pitchFamily="65" charset="-122"/>
            </a:endParaRPr>
          </a:p>
        </p:txBody>
      </p:sp>
      <p:pic>
        <p:nvPicPr>
          <p:cNvPr id="6" name="图片 5"/>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9923" y="129753"/>
            <a:ext cx="1119008" cy="791905"/>
          </a:xfrm>
          <a:prstGeom prst="rect">
            <a:avLst/>
          </a:prstGeom>
        </p:spPr>
      </p:pic>
      <p:cxnSp>
        <p:nvCxnSpPr>
          <p:cNvPr id="7" name="直接连接符 6"/>
          <p:cNvCxnSpPr/>
          <p:nvPr userDrawn="1"/>
        </p:nvCxnSpPr>
        <p:spPr>
          <a:xfrm>
            <a:off x="1241099" y="837312"/>
            <a:ext cx="1026227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标题 1"/>
          <p:cNvSpPr txBox="1"/>
          <p:nvPr userDrawn="1"/>
        </p:nvSpPr>
        <p:spPr>
          <a:xfrm>
            <a:off x="1338931" y="360047"/>
            <a:ext cx="4188273" cy="5322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solidFill>
                  <a:srgbClr val="FFFF00"/>
                </a:solidFill>
              </a:rPr>
              <a:t>点击添加文字主要内容</a:t>
            </a:r>
            <a:endParaRPr lang="zh-CN" altLang="en-US" sz="2400" b="1">
              <a:solidFill>
                <a:srgbClr val="FFFF00"/>
              </a:solidFill>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过度页1">
    <p:spTree>
      <p:nvGrpSpPr>
        <p:cNvPr id="1" name=""/>
        <p:cNvGrpSpPr/>
        <p:nvPr/>
      </p:nvGrpSpPr>
      <p:grpSpPr>
        <a:xfrm>
          <a:off x="0" y="0"/>
          <a:ext cx="0" cy="0"/>
        </a:xfrm>
      </p:grpSpPr>
      <p:sp>
        <p:nvSpPr>
          <p:cNvPr id="2" name="矩形 1"/>
          <p:cNvSpPr/>
          <p:nvPr userDrawn="1"/>
        </p:nvSpPr>
        <p:spPr bwMode="auto">
          <a:xfrm>
            <a:off x="0" y="0"/>
            <a:ext cx="12196763" cy="1052736"/>
          </a:xfrm>
          <a:prstGeom prst="rect">
            <a:avLst/>
          </a:prstGeom>
          <a:blipFill dpi="0" rotWithShape="1">
            <a:blip r:embed="rId1">
              <a:extLst>
                <a:ext uri="{BEBA8EAE-BF5A-486C-A8C5-ECC9F3942E4B}">
                  <a14:imgProps xmlns:a14="http://schemas.microsoft.com/office/drawing/2010/main">
                    <a14:imgLayer r:embed="rId2">
                      <a14:imgEffect>
                        <a14:brightnessContrast contrast="40000"/>
                      </a14:imgEffect>
                    </a14:imgLayer>
                  </a14:imgProps>
                </a:ext>
              </a:extLst>
            </a:blip>
            <a:stretch>
              <a:fillRect t="-72000" b="-49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userDrawn="1"/>
        </p:nvSpPr>
        <p:spPr bwMode="auto">
          <a:xfrm>
            <a:off x="0" y="1052736"/>
            <a:ext cx="12196763" cy="7200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userDrawn="1"/>
        </p:nvSpPr>
        <p:spPr bwMode="auto">
          <a:xfrm>
            <a:off x="-4763" y="5805264"/>
            <a:ext cx="12196763" cy="1052736"/>
          </a:xfrm>
          <a:prstGeom prst="rect">
            <a:avLst/>
          </a:prstGeom>
          <a:blipFill dpi="0" rotWithShape="1">
            <a:blip r:embed="rId1">
              <a:extLst>
                <a:ext uri="{BEBA8EAE-BF5A-486C-A8C5-ECC9F3942E4B}">
                  <a14:imgProps xmlns:a14="http://schemas.microsoft.com/office/drawing/2010/main">
                    <a14:imgLayer r:embed="rId2">
                      <a14:imgEffect>
                        <a14:brightnessContrast contrast="40000"/>
                      </a14:imgEffect>
                    </a14:imgLayer>
                  </a14:imgProps>
                </a:ext>
              </a:extLst>
            </a:blip>
            <a:stretch>
              <a:fillRect t="-72000" b="-49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userDrawn="1"/>
        </p:nvSpPr>
        <p:spPr bwMode="auto">
          <a:xfrm>
            <a:off x="0" y="5769260"/>
            <a:ext cx="12196763" cy="7200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Only">
    <p:spTree>
      <p:nvGrpSpPr>
        <p:cNvPr id="1" name=""/>
        <p:cNvGrpSpPr/>
        <p:nvPr/>
      </p:nvGrpSpPr>
      <p:grpSpPr>
        <a:xfrm>
          <a:off x="0" y="0"/>
          <a:ext cx="0" cy="0"/>
        </a:xfrm>
      </p:grpSpPr>
      <p:sp>
        <p:nvSpPr>
          <p:cNvPr id="3" name="矩形 2"/>
          <p:cNvSpPr/>
          <p:nvPr userDrawn="1"/>
        </p:nvSpPr>
        <p:spPr>
          <a:xfrm>
            <a:off x="526888" y="346754"/>
            <a:ext cx="3775393" cy="523220"/>
          </a:xfrm>
          <a:prstGeom prst="rect">
            <a:avLst/>
          </a:prstGeom>
        </p:spPr>
        <p:txBody>
          <a:bodyPr wrap="none">
            <a:spAutoFit/>
          </a:bodyPr>
          <a:lstStyle/>
          <a:p>
            <a:r>
              <a:rPr lang="zh-CN" altLang="en-US" sz="2800"/>
              <a:t>点击添加主要文字内容</a:t>
            </a:r>
            <a:endParaRPr lang="zh-CN" altLang="en-US" sz="2800"/>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5096"/>
            <a:ext cx="12192000" cy="6852904"/>
          </a:xfrm>
          <a:prstGeom prst="rect">
            <a:avLst/>
          </a:prstGeom>
        </p:spPr>
      </p:pic>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5096"/>
            <a:ext cx="12192000" cy="6852904"/>
          </a:xfrm>
          <a:prstGeom prst="rect">
            <a:avLst/>
          </a:prstGeom>
        </p:spPr>
      </p:pic>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Layout" Target="../slideLayouts/slideLayout16.xml" /><Relationship Id="rId11" Type="http://schemas.openxmlformats.org/officeDocument/2006/relationships/slideLayout" Target="../slideLayouts/slideLayout1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8.xml" /><Relationship Id="rId3" Type="http://schemas.openxmlformats.org/officeDocument/2006/relationships/slideLayout" Target="../slideLayouts/slideLayout9.xml" /><Relationship Id="rId4" Type="http://schemas.openxmlformats.org/officeDocument/2006/relationships/slideLayout" Target="../slideLayouts/slideLayout10.xml" /><Relationship Id="rId5" Type="http://schemas.openxmlformats.org/officeDocument/2006/relationships/slideLayout" Target="../slideLayouts/slideLayout11.xml" /><Relationship Id="rId6" Type="http://schemas.openxmlformats.org/officeDocument/2006/relationships/slideLayout" Target="../slideLayouts/slideLayout12.xml" /><Relationship Id="rId7" Type="http://schemas.openxmlformats.org/officeDocument/2006/relationships/slideLayout" Target="../slideLayouts/slideLayout13.xml" /><Relationship Id="rId8" Type="http://schemas.openxmlformats.org/officeDocument/2006/relationships/slideLayout" Target="../slideLayouts/slideLayout14.xml" /><Relationship Id="rId9" Type="http://schemas.openxmlformats.org/officeDocument/2006/relationships/slideLayout" Target="../slideLayouts/slideLayout1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rgbClr val="FFFFFF"/>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mc:Choice xmlns:p14="http://schemas.microsoft.com/office/powerpoint/2010/main" Requires="p14">
      <p:transition spd="slow" advTm="4000" p14:dur="1500">
        <p:random/>
      </p:transition>
    </mc:Choice>
    <mc:Fallback>
      <p:transition spd="slow" advTm="4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6.png" /><Relationship Id="rId4" Type="http://schemas.microsoft.com/office/2007/relationships/hdphoto" Target="../media/image7.wdp" /><Relationship Id="rId5" Type="http://schemas.openxmlformats.org/officeDocument/2006/relationships/image" Target="../media/image8.png" /><Relationship Id="rId6" Type="http://schemas.microsoft.com/office/2007/relationships/hdphoto" Target="../media/image9.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chart" Target="../charts/char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 Id="rId3" Type="http://schemas.openxmlformats.org/officeDocument/2006/relationships/image" Target="../media/image10.png" /><Relationship Id="rId4" Type="http://schemas.openxmlformats.org/officeDocument/2006/relationships/image" Target="../media/image1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 Id="rId3" Type="http://schemas.openxmlformats.org/officeDocument/2006/relationships/image" Target="../media/image10.png" /><Relationship Id="rId4" Type="http://schemas.openxmlformats.org/officeDocument/2006/relationships/image" Target="../media/image1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5.xml" /><Relationship Id="rId3" Type="http://schemas.openxmlformats.org/officeDocument/2006/relationships/image" Target="../media/image10.png" /><Relationship Id="rId4" Type="http://schemas.openxmlformats.org/officeDocument/2006/relationships/image" Target="../media/image11.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chart" Target="../charts/chart3.xml" /><Relationship Id="rId4" Type="http://schemas.openxmlformats.org/officeDocument/2006/relationships/chart" Target="../charts/chart4.xml" /><Relationship Id="rId5" Type="http://schemas.openxmlformats.org/officeDocument/2006/relationships/chart" Target="../charts/chart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 Id="rId3" Type="http://schemas.openxmlformats.org/officeDocument/2006/relationships/image" Target="../media/image10.png" /><Relationship Id="rId4" Type="http://schemas.openxmlformats.org/officeDocument/2006/relationships/image" Target="../media/image11.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0.xml" /><Relationship Id="rId3" Type="http://schemas.openxmlformats.org/officeDocument/2006/relationships/image" Target="../media/image6.png" /><Relationship Id="rId4" Type="http://schemas.microsoft.com/office/2007/relationships/hdphoto" Target="../media/image7.wdp" /><Relationship Id="rId5" Type="http://schemas.openxmlformats.org/officeDocument/2006/relationships/image" Target="../media/image8.png" /><Relationship Id="rId6" Type="http://schemas.microsoft.com/office/2007/relationships/hdphoto" Target="../media/image9.wdp" /><Relationship Id="rId7" Type="http://schemas.openxmlformats.org/officeDocument/2006/relationships/image" Target="../media/image16.png" /><Relationship Id="rId8" Type="http://schemas.openxmlformats.org/officeDocument/2006/relationships/image" Target="../media/image17.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8.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chart" Target="../charts/char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9.xml" /><Relationship Id="rId3" Type="http://schemas.openxmlformats.org/officeDocument/2006/relationships/image" Target="../media/image10.png" /><Relationship Id="rId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3211512" y="2888046"/>
            <a:ext cx="6301725" cy="830997"/>
          </a:xfrm>
          <a:prstGeom prst="rect">
            <a:avLst/>
          </a:prstGeom>
          <a:noFill/>
        </p:spPr>
        <p:txBody>
          <a:bodyPr wrap="none" rtlCol="0">
            <a:spAutoFit/>
          </a:bodyPr>
          <a:lstStyle/>
          <a:p>
            <a:pPr algn="ctr"/>
            <a:r>
              <a:rPr lang="zh-CN" altLang="en-US" sz="4800" b="1">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党委党政廉政建设</a:t>
            </a:r>
            <a:r>
              <a:rPr lang="en-US" altLang="zh-CN" sz="4800" b="1">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PPT</a:t>
            </a:r>
            <a:endParaRPr lang="zh-CN" altLang="en-US" sz="4800" b="1">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92626" y="5131951"/>
            <a:ext cx="2116257" cy="1726049"/>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689386" y="1125279"/>
            <a:ext cx="9345978" cy="2011854"/>
          </a:xfrm>
          <a:prstGeom prst="rect">
            <a:avLst/>
          </a:prstGeom>
        </p:spPr>
      </p:pic>
      <p:sp>
        <p:nvSpPr>
          <p:cNvPr id="7" name="文本框 6"/>
          <p:cNvSpPr txBox="1"/>
          <p:nvPr/>
        </p:nvSpPr>
        <p:spPr>
          <a:xfrm>
            <a:off x="4355551" y="3719044"/>
            <a:ext cx="3672205" cy="368300"/>
          </a:xfrm>
          <a:prstGeom prst="rect">
            <a:avLst/>
          </a:prstGeom>
          <a:noFill/>
        </p:spPr>
        <p:txBody>
          <a:bodyPr wrap="none" rtlCol="0">
            <a:spAutoFit/>
          </a:bodyPr>
          <a:lstStyle/>
          <a:p>
            <a:pPr algn="ctr"/>
            <a:r>
              <a:rPr lang="zh-CN" altLang="en-US">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汇报人：</a:t>
            </a:r>
            <a:r>
              <a:rPr lang="en-US" altLang="zh-CN">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PPT</a:t>
            </a:r>
            <a:r>
              <a:rPr lang="zh-CN" altLang="en-US">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汇   时间：</a:t>
            </a:r>
            <a:r>
              <a:rPr lang="en-US" altLang="zh-CN">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XX</a:t>
            </a:r>
            <a:r>
              <a:rPr lang="zh-CN" altLang="en-US">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年</a:t>
            </a:r>
            <a:r>
              <a:rPr lang="en-US" altLang="zh-CN">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XX</a:t>
            </a:r>
            <a:r>
              <a:rPr lang="zh-CN" altLang="en-US">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月</a:t>
            </a:r>
            <a:endParaRPr lang="zh-CN" altLang="en-US">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childTnLst>
                          </p:cTn>
                        </p:par>
                        <p:par>
                          <p:cTn id="26" fill="hold" nodeType="afterGroup">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4665731" y="1530069"/>
            <a:ext cx="2860538" cy="5166121"/>
            <a:chOff x="4665731" y="1530069"/>
            <a:chExt cx="2860538" cy="5166121"/>
          </a:xfrm>
        </p:grpSpPr>
        <p:sp>
          <p:nvSpPr>
            <p:cNvPr id="6" name="Freeform 5"/>
            <p:cNvSpPr/>
            <p:nvPr/>
          </p:nvSpPr>
          <p:spPr bwMode="auto">
            <a:xfrm>
              <a:off x="4766273" y="3343781"/>
              <a:ext cx="1694440" cy="1760483"/>
            </a:xfrm>
            <a:custGeom>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 name="Freeform 6"/>
            <p:cNvSpPr/>
            <p:nvPr/>
          </p:nvSpPr>
          <p:spPr bwMode="auto">
            <a:xfrm>
              <a:off x="5831829" y="2495082"/>
              <a:ext cx="1694440" cy="1762454"/>
            </a:xfrm>
            <a:custGeom>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 name="Freeform 7"/>
            <p:cNvSpPr/>
            <p:nvPr/>
          </p:nvSpPr>
          <p:spPr bwMode="auto">
            <a:xfrm>
              <a:off x="4665731" y="1530069"/>
              <a:ext cx="1695426" cy="1762454"/>
            </a:xfrm>
            <a:custGeom>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9" name="Freeform 8"/>
            <p:cNvSpPr/>
            <p:nvPr/>
          </p:nvSpPr>
          <p:spPr bwMode="auto">
            <a:xfrm>
              <a:off x="5927443" y="1632584"/>
              <a:ext cx="104486" cy="4464293"/>
            </a:xfrm>
            <a:custGeom>
              <a:gdLst>
                <a:gd name="T0" fmla="*/ 94 w 106"/>
                <a:gd name="T1" fmla="*/ 4529 h 4529"/>
                <a:gd name="T2" fmla="*/ 0 w 106"/>
                <a:gd name="T3" fmla="*/ 4484 h 4529"/>
                <a:gd name="T4" fmla="*/ 12 w 106"/>
                <a:gd name="T5" fmla="*/ 0 h 4529"/>
                <a:gd name="T6" fmla="*/ 106 w 106"/>
                <a:gd name="T7" fmla="*/ 0 h 4529"/>
                <a:gd name="T8" fmla="*/ 94 w 106"/>
                <a:gd name="T9" fmla="*/ 4529 h 4529"/>
              </a:gdLst>
              <a:cxnLst>
                <a:cxn ang="0">
                  <a:pos x="T0" y="T1"/>
                </a:cxn>
                <a:cxn ang="0">
                  <a:pos x="T2" y="T3"/>
                </a:cxn>
                <a:cxn ang="0">
                  <a:pos x="T4" y="T5"/>
                </a:cxn>
                <a:cxn ang="0">
                  <a:pos x="T6" y="T7"/>
                </a:cxn>
                <a:cxn ang="0">
                  <a:pos x="T8" y="T9"/>
                </a:cxn>
              </a:cxnLst>
              <a:rect l="0" t="0" r="r" b="b"/>
              <a:pathLst>
                <a:path w="105"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0" name="Freeform 9"/>
            <p:cNvSpPr/>
            <p:nvPr/>
          </p:nvSpPr>
          <p:spPr bwMode="auto">
            <a:xfrm>
              <a:off x="6181757" y="1632584"/>
              <a:ext cx="102514" cy="4467250"/>
            </a:xfrm>
            <a:custGeom>
              <a:gdLst>
                <a:gd name="T0" fmla="*/ 87 w 104"/>
                <a:gd name="T1" fmla="*/ 4498 h 4532"/>
                <a:gd name="T2" fmla="*/ 0 w 104"/>
                <a:gd name="T3" fmla="*/ 4532 h 4532"/>
                <a:gd name="T4" fmla="*/ 11 w 104"/>
                <a:gd name="T5" fmla="*/ 0 h 4532"/>
                <a:gd name="T6" fmla="*/ 104 w 104"/>
                <a:gd name="T7" fmla="*/ 3 h 4532"/>
                <a:gd name="T8" fmla="*/ 87 w 104"/>
                <a:gd name="T9" fmla="*/ 4498 h 4532"/>
              </a:gd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1" name="Freeform 10"/>
            <p:cNvSpPr/>
            <p:nvPr/>
          </p:nvSpPr>
          <p:spPr bwMode="auto">
            <a:xfrm>
              <a:off x="6016157" y="1632584"/>
              <a:ext cx="181371" cy="4467250"/>
            </a:xfrm>
            <a:custGeom>
              <a:gdLst>
                <a:gd name="T0" fmla="*/ 172 w 184"/>
                <a:gd name="T1" fmla="*/ 4532 h 4532"/>
                <a:gd name="T2" fmla="*/ 0 w 184"/>
                <a:gd name="T3" fmla="*/ 4529 h 4532"/>
                <a:gd name="T4" fmla="*/ 11 w 184"/>
                <a:gd name="T5" fmla="*/ 0 h 4532"/>
                <a:gd name="T6" fmla="*/ 184 w 184"/>
                <a:gd name="T7" fmla="*/ 0 h 4532"/>
                <a:gd name="T8" fmla="*/ 172 w 184"/>
                <a:gd name="T9" fmla="*/ 4532 h 4532"/>
              </a:gd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2" name="Freeform 11"/>
            <p:cNvSpPr/>
            <p:nvPr/>
          </p:nvSpPr>
          <p:spPr bwMode="auto">
            <a:xfrm>
              <a:off x="5927443" y="5975634"/>
              <a:ext cx="344999" cy="720556"/>
            </a:xfrm>
            <a:custGeom>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3" name="Freeform 12"/>
            <p:cNvSpPr/>
            <p:nvPr/>
          </p:nvSpPr>
          <p:spPr bwMode="auto">
            <a:xfrm>
              <a:off x="6043757" y="6409348"/>
              <a:ext cx="126171" cy="286842"/>
            </a:xfrm>
            <a:custGeom>
              <a:gdLst>
                <a:gd name="T0" fmla="*/ 0 w 54"/>
                <a:gd name="T1" fmla="*/ 23 h 123"/>
                <a:gd name="T2" fmla="*/ 28 w 54"/>
                <a:gd name="T3" fmla="*/ 123 h 123"/>
                <a:gd name="T4" fmla="*/ 54 w 54"/>
                <a:gd name="T5" fmla="*/ 23 h 123"/>
                <a:gd name="T6" fmla="*/ 0 w 54"/>
                <a:gd name="T7" fmla="*/ 23 h 123"/>
              </a:gd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5" name="Freeform 14"/>
            <p:cNvSpPr/>
            <p:nvPr/>
          </p:nvSpPr>
          <p:spPr bwMode="auto">
            <a:xfrm>
              <a:off x="5927443" y="2833182"/>
              <a:ext cx="437656" cy="3266652"/>
            </a:xfrm>
            <a:custGeom>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6" name="Freeform 15"/>
            <p:cNvSpPr/>
            <p:nvPr/>
          </p:nvSpPr>
          <p:spPr bwMode="auto">
            <a:xfrm>
              <a:off x="5826900" y="3798195"/>
              <a:ext cx="447513" cy="2294739"/>
            </a:xfrm>
            <a:custGeom>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7" name="Freeform 16"/>
            <p:cNvSpPr/>
            <p:nvPr/>
          </p:nvSpPr>
          <p:spPr bwMode="auto">
            <a:xfrm>
              <a:off x="6013200" y="4646893"/>
              <a:ext cx="452442" cy="1449983"/>
            </a:xfrm>
            <a:custGeom>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7" name="Freeform 56"/>
            <p:cNvSpPr/>
            <p:nvPr/>
          </p:nvSpPr>
          <p:spPr bwMode="auto">
            <a:xfrm>
              <a:off x="6071357" y="2754325"/>
              <a:ext cx="91671" cy="60128"/>
            </a:xfrm>
            <a:custGeom>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8" name="Freeform 57"/>
            <p:cNvSpPr>
              <a:spLocks noEditPoints="1"/>
            </p:cNvSpPr>
            <p:nvPr/>
          </p:nvSpPr>
          <p:spPr bwMode="auto">
            <a:xfrm>
              <a:off x="6071357" y="2674482"/>
              <a:ext cx="88714" cy="69986"/>
            </a:xfrm>
            <a:custGeom>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9" name="Freeform 58"/>
            <p:cNvSpPr/>
            <p:nvPr/>
          </p:nvSpPr>
          <p:spPr bwMode="auto">
            <a:xfrm>
              <a:off x="6071357" y="2583796"/>
              <a:ext cx="88714" cy="74914"/>
            </a:xfrm>
            <a:custGeom>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0" name="Freeform 59"/>
            <p:cNvSpPr>
              <a:spLocks noEditPoints="1"/>
            </p:cNvSpPr>
            <p:nvPr/>
          </p:nvSpPr>
          <p:spPr bwMode="auto">
            <a:xfrm>
              <a:off x="6071357" y="2501982"/>
              <a:ext cx="88714" cy="56186"/>
            </a:xfrm>
            <a:custGeom>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1" name="Freeform 60"/>
            <p:cNvSpPr/>
            <p:nvPr/>
          </p:nvSpPr>
          <p:spPr bwMode="auto">
            <a:xfrm>
              <a:off x="6071357" y="2431997"/>
              <a:ext cx="88714" cy="51257"/>
            </a:xfrm>
            <a:custGeom>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2" name="Freeform 61"/>
            <p:cNvSpPr/>
            <p:nvPr/>
          </p:nvSpPr>
          <p:spPr bwMode="auto">
            <a:xfrm>
              <a:off x="6071357" y="2360040"/>
              <a:ext cx="88714" cy="56186"/>
            </a:xfrm>
            <a:custGeom>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3" name="Freeform 62"/>
            <p:cNvSpPr/>
            <p:nvPr/>
          </p:nvSpPr>
          <p:spPr bwMode="auto">
            <a:xfrm>
              <a:off x="6071357" y="2252597"/>
              <a:ext cx="88714" cy="61114"/>
            </a:xfrm>
            <a:custGeom>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4" name="Freeform 63"/>
            <p:cNvSpPr/>
            <p:nvPr/>
          </p:nvSpPr>
          <p:spPr bwMode="auto">
            <a:xfrm>
              <a:off x="6071357" y="2180640"/>
              <a:ext cx="88714" cy="56186"/>
            </a:xfrm>
            <a:custGeom>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5" name="Freeform 64"/>
            <p:cNvSpPr/>
            <p:nvPr/>
          </p:nvSpPr>
          <p:spPr bwMode="auto">
            <a:xfrm>
              <a:off x="6071357" y="2108683"/>
              <a:ext cx="88714" cy="65057"/>
            </a:xfrm>
            <a:custGeom>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6" name="Freeform 65"/>
            <p:cNvSpPr/>
            <p:nvPr/>
          </p:nvSpPr>
          <p:spPr bwMode="auto">
            <a:xfrm>
              <a:off x="6071357" y="2042640"/>
              <a:ext cx="88714" cy="61114"/>
            </a:xfrm>
            <a:custGeom>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9" name="Freeform 78"/>
            <p:cNvSpPr/>
            <p:nvPr/>
          </p:nvSpPr>
          <p:spPr bwMode="auto">
            <a:xfrm>
              <a:off x="5188158" y="3751866"/>
              <a:ext cx="196157" cy="428785"/>
            </a:xfrm>
            <a:custGeom>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0" name="Freeform 79"/>
            <p:cNvSpPr/>
            <p:nvPr/>
          </p:nvSpPr>
          <p:spPr bwMode="auto">
            <a:xfrm>
              <a:off x="6878655" y="2903167"/>
              <a:ext cx="273042" cy="426814"/>
            </a:xfrm>
            <a:custGeom>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1" name="Freeform 80"/>
            <p:cNvSpPr/>
            <p:nvPr/>
          </p:nvSpPr>
          <p:spPr bwMode="auto">
            <a:xfrm>
              <a:off x="5029459" y="1938155"/>
              <a:ext cx="291771" cy="433714"/>
            </a:xfrm>
            <a:custGeom>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5" name="Group 4"/>
          <p:cNvGrpSpPr/>
          <p:nvPr/>
        </p:nvGrpSpPr>
        <p:grpSpPr>
          <a:xfrm>
            <a:off x="7665253" y="2483254"/>
            <a:ext cx="3033214" cy="1353893"/>
            <a:chOff x="7665253" y="2483254"/>
            <a:chExt cx="3033214" cy="1353893"/>
          </a:xfrm>
        </p:grpSpPr>
        <p:sp>
          <p:nvSpPr>
            <p:cNvPr id="83" name="TextBox 82"/>
            <p:cNvSpPr txBox="1"/>
            <p:nvPr/>
          </p:nvSpPr>
          <p:spPr>
            <a:xfrm>
              <a:off x="7665253" y="2483254"/>
              <a:ext cx="1569660" cy="369332"/>
            </a:xfrm>
            <a:prstGeom prst="rect">
              <a:avLst/>
            </a:prstGeom>
            <a:noFill/>
          </p:spPr>
          <p:txBody>
            <a:bodyPr wrap="none" rtlCol="0">
              <a:spAutoFit/>
            </a:bodyPr>
            <a:lstStyle/>
            <a:p>
              <a:r>
                <a:rPr lang="zh-CN" altLang="en-US" b="1">
                  <a:solidFill>
                    <a:schemeClr val="accent1"/>
                  </a:solidFill>
                  <a:latin typeface="Arial" panose="020b0604020202020204" pitchFamily="34" charset="0"/>
                  <a:cs typeface="Arial" panose="020b0604020202020204" pitchFamily="34" charset="0"/>
                </a:rPr>
                <a:t>输入文本内容</a:t>
              </a:r>
              <a:endParaRPr lang="en-GB" b="1">
                <a:solidFill>
                  <a:schemeClr val="accent1"/>
                </a:solidFill>
                <a:latin typeface="Arial" panose="020b0604020202020204" pitchFamily="34" charset="0"/>
                <a:cs typeface="Arial" panose="020b0604020202020204" pitchFamily="34" charset="0"/>
              </a:endParaRPr>
            </a:p>
          </p:txBody>
        </p:sp>
        <p:sp>
          <p:nvSpPr>
            <p:cNvPr id="84" name="Rectangle 83"/>
            <p:cNvSpPr/>
            <p:nvPr/>
          </p:nvSpPr>
          <p:spPr>
            <a:xfrm>
              <a:off x="7665253" y="2821484"/>
              <a:ext cx="3033214" cy="1015663"/>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grpSp>
      <p:grpSp>
        <p:nvGrpSpPr>
          <p:cNvPr id="18" name="Group 17"/>
          <p:cNvGrpSpPr/>
          <p:nvPr/>
        </p:nvGrpSpPr>
        <p:grpSpPr>
          <a:xfrm>
            <a:off x="1358936" y="1632584"/>
            <a:ext cx="3033214" cy="1353893"/>
            <a:chOff x="1358936" y="1632584"/>
            <a:chExt cx="3033214" cy="1353893"/>
          </a:xfrm>
        </p:grpSpPr>
        <p:sp>
          <p:nvSpPr>
            <p:cNvPr id="85" name="TextBox 84"/>
            <p:cNvSpPr txBox="1"/>
            <p:nvPr/>
          </p:nvSpPr>
          <p:spPr>
            <a:xfrm>
              <a:off x="2821462" y="1632584"/>
              <a:ext cx="1569660" cy="369332"/>
            </a:xfrm>
            <a:prstGeom prst="rect">
              <a:avLst/>
            </a:prstGeom>
            <a:noFill/>
          </p:spPr>
          <p:txBody>
            <a:bodyPr wrap="none" rtlCol="0">
              <a:spAutoFit/>
            </a:bodyPr>
            <a:lstStyle/>
            <a:p>
              <a:pPr algn="r"/>
              <a:r>
                <a:rPr lang="zh-CN" altLang="en-US" b="1">
                  <a:solidFill>
                    <a:schemeClr val="accent2"/>
                  </a:solidFill>
                  <a:latin typeface="Arial" panose="020b0604020202020204" pitchFamily="34" charset="0"/>
                  <a:cs typeface="Arial" panose="020b0604020202020204" pitchFamily="34" charset="0"/>
                </a:rPr>
                <a:t>输入文本内容</a:t>
              </a:r>
              <a:endParaRPr lang="en-GB" b="1">
                <a:solidFill>
                  <a:schemeClr val="accent2"/>
                </a:solidFill>
                <a:latin typeface="Arial" panose="020b0604020202020204" pitchFamily="34" charset="0"/>
                <a:cs typeface="Arial" panose="020b0604020202020204" pitchFamily="34" charset="0"/>
              </a:endParaRPr>
            </a:p>
          </p:txBody>
        </p:sp>
        <p:sp>
          <p:nvSpPr>
            <p:cNvPr id="86" name="Rectangle 85"/>
            <p:cNvSpPr/>
            <p:nvPr/>
          </p:nvSpPr>
          <p:spPr>
            <a:xfrm>
              <a:off x="1358936" y="1970814"/>
              <a:ext cx="3033214" cy="1015663"/>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grpSp>
      <p:grpSp>
        <p:nvGrpSpPr>
          <p:cNvPr id="19" name="Group 18"/>
          <p:cNvGrpSpPr/>
          <p:nvPr/>
        </p:nvGrpSpPr>
        <p:grpSpPr>
          <a:xfrm>
            <a:off x="1358936" y="3343781"/>
            <a:ext cx="3033214" cy="1353893"/>
            <a:chOff x="1358936" y="3343781"/>
            <a:chExt cx="3033214" cy="1353893"/>
          </a:xfrm>
        </p:grpSpPr>
        <p:sp>
          <p:nvSpPr>
            <p:cNvPr id="87" name="TextBox 86"/>
            <p:cNvSpPr txBox="1"/>
            <p:nvPr/>
          </p:nvSpPr>
          <p:spPr>
            <a:xfrm>
              <a:off x="2821462" y="3343781"/>
              <a:ext cx="1569660" cy="369332"/>
            </a:xfrm>
            <a:prstGeom prst="rect">
              <a:avLst/>
            </a:prstGeom>
            <a:noFill/>
          </p:spPr>
          <p:txBody>
            <a:bodyPr wrap="none" rtlCol="0">
              <a:spAutoFit/>
            </a:bodyPr>
            <a:lstStyle/>
            <a:p>
              <a:pPr algn="r"/>
              <a:r>
                <a:rPr lang="zh-CN" altLang="en-US" b="1">
                  <a:solidFill>
                    <a:schemeClr val="accent3"/>
                  </a:solidFill>
                  <a:latin typeface="Arial" panose="020b0604020202020204" pitchFamily="34" charset="0"/>
                  <a:cs typeface="Arial" panose="020b0604020202020204" pitchFamily="34" charset="0"/>
                </a:rPr>
                <a:t>输入文本内容</a:t>
              </a:r>
              <a:endParaRPr lang="en-GB" b="1">
                <a:solidFill>
                  <a:schemeClr val="accent3"/>
                </a:solidFill>
                <a:latin typeface="Arial" panose="020b0604020202020204" pitchFamily="34" charset="0"/>
                <a:cs typeface="Arial" panose="020b0604020202020204" pitchFamily="34" charset="0"/>
              </a:endParaRPr>
            </a:p>
          </p:txBody>
        </p:sp>
        <p:sp>
          <p:nvSpPr>
            <p:cNvPr id="88" name="Rectangle 87"/>
            <p:cNvSpPr/>
            <p:nvPr/>
          </p:nvSpPr>
          <p:spPr>
            <a:xfrm>
              <a:off x="1358936" y="3682011"/>
              <a:ext cx="3033214" cy="1015663"/>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grpSp>
      <p:grpSp>
        <p:nvGrpSpPr>
          <p:cNvPr id="20" name="Group 19"/>
          <p:cNvGrpSpPr/>
          <p:nvPr/>
        </p:nvGrpSpPr>
        <p:grpSpPr>
          <a:xfrm>
            <a:off x="873251" y="5128108"/>
            <a:ext cx="3893022" cy="1333455"/>
            <a:chOff x="873251" y="5128108"/>
            <a:chExt cx="3893022" cy="1333455"/>
          </a:xfrm>
        </p:grpSpPr>
        <p:sp>
          <p:nvSpPr>
            <p:cNvPr id="89" name="Rectangle 88"/>
            <p:cNvSpPr/>
            <p:nvPr/>
          </p:nvSpPr>
          <p:spPr>
            <a:xfrm>
              <a:off x="873251" y="5128108"/>
              <a:ext cx="3893022"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0" name="Rectangle 89"/>
            <p:cNvSpPr/>
            <p:nvPr/>
          </p:nvSpPr>
          <p:spPr>
            <a:xfrm>
              <a:off x="2235230" y="5261234"/>
              <a:ext cx="2531042"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
          <p:nvSpPr>
            <p:cNvPr id="91" name="TextBox 90"/>
            <p:cNvSpPr txBox="1"/>
            <p:nvPr/>
          </p:nvSpPr>
          <p:spPr>
            <a:xfrm>
              <a:off x="1018744" y="5307339"/>
              <a:ext cx="1212191" cy="707886"/>
            </a:xfrm>
            <a:prstGeom prst="rect">
              <a:avLst/>
            </a:prstGeom>
            <a:noFill/>
          </p:spPr>
          <p:txBody>
            <a:bodyPr wrap="none" rtlCol="0">
              <a:spAutoFit/>
            </a:bodyPr>
            <a:lstStyle/>
            <a:p>
              <a:r>
                <a:rPr lang="en-US" sz="4000" b="1">
                  <a:solidFill>
                    <a:schemeClr val="accent1"/>
                  </a:solidFill>
                  <a:latin typeface="Arial" panose="020b0604020202020204" pitchFamily="34" charset="0"/>
                  <a:cs typeface="Arial" panose="020b0604020202020204" pitchFamily="34" charset="0"/>
                </a:rPr>
                <a:t>85%</a:t>
              </a:r>
              <a:endParaRPr lang="en-GB" sz="4000" b="1">
                <a:solidFill>
                  <a:schemeClr val="accent1"/>
                </a:solidFill>
                <a:latin typeface="Arial" panose="020b0604020202020204" pitchFamily="34" charset="0"/>
                <a:cs typeface="Arial" panose="020b0604020202020204" pitchFamily="34" charset="0"/>
              </a:endParaRPr>
            </a:p>
          </p:txBody>
        </p:sp>
        <p:sp>
          <p:nvSpPr>
            <p:cNvPr id="92" name="TextBox 91"/>
            <p:cNvSpPr txBox="1"/>
            <p:nvPr/>
          </p:nvSpPr>
          <p:spPr>
            <a:xfrm>
              <a:off x="1018966" y="5886397"/>
              <a:ext cx="1132041" cy="338554"/>
            </a:xfrm>
            <a:prstGeom prst="rect">
              <a:avLst/>
            </a:prstGeom>
            <a:noFill/>
          </p:spPr>
          <p:txBody>
            <a:bodyPr wrap="none" rtlCol="0">
              <a:spAutoFit/>
            </a:bodyPr>
            <a:lstStyle/>
            <a:p>
              <a:r>
                <a:rPr lang="en-US" sz="1600" i="1">
                  <a:latin typeface="Arial" panose="020b0604020202020204" pitchFamily="34" charset="0"/>
                  <a:cs typeface="Arial" panose="020b0604020202020204" pitchFamily="34" charset="0"/>
                </a:rPr>
                <a:t>Per/Month</a:t>
              </a:r>
              <a:endParaRPr lang="en-GB" sz="1600" i="1">
                <a:latin typeface="Arial" panose="020b0604020202020204" pitchFamily="34" charset="0"/>
                <a:cs typeface="Arial" panose="020b0604020202020204" pitchFamily="34" charset="0"/>
              </a:endParaRPr>
            </a:p>
          </p:txBody>
        </p:sp>
      </p:grpSp>
      <p:sp>
        <p:nvSpPr>
          <p:cNvPr id="93" name="Freeform 92"/>
          <p:cNvSpPr>
            <a:spLocks noEditPoints="1"/>
          </p:cNvSpPr>
          <p:nvPr/>
        </p:nvSpPr>
        <p:spPr bwMode="auto">
          <a:xfrm>
            <a:off x="10448769" y="4991795"/>
            <a:ext cx="395017" cy="416009"/>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94" name="Freeform 93"/>
          <p:cNvSpPr>
            <a:spLocks noEditPoints="1"/>
          </p:cNvSpPr>
          <p:nvPr/>
        </p:nvSpPr>
        <p:spPr bwMode="auto">
          <a:xfrm>
            <a:off x="7468021" y="4991795"/>
            <a:ext cx="375934" cy="383568"/>
          </a:xfrm>
          <a:custGeom>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95" name="Freeform 94"/>
          <p:cNvSpPr>
            <a:spLocks noEditPoints="1"/>
          </p:cNvSpPr>
          <p:nvPr/>
        </p:nvSpPr>
        <p:spPr bwMode="auto">
          <a:xfrm>
            <a:off x="8956099" y="4932261"/>
            <a:ext cx="380526" cy="443102"/>
          </a:xfrm>
          <a:custGeom>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96" name="Rectangle 95"/>
          <p:cNvSpPr/>
          <p:nvPr/>
        </p:nvSpPr>
        <p:spPr>
          <a:xfrm>
            <a:off x="7360958" y="5445900"/>
            <a:ext cx="1341086"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consectetur adipiscing khanh</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Rau max xam wa</a:t>
            </a:r>
            <a:endParaRPr lang="en-GB" sz="1200">
              <a:latin typeface="Arial" panose="020b0604020202020204" pitchFamily="34" charset="0"/>
              <a:cs typeface="Arial" panose="020b0604020202020204" pitchFamily="34" charset="0"/>
            </a:endParaRPr>
          </a:p>
        </p:txBody>
      </p:sp>
      <p:sp>
        <p:nvSpPr>
          <p:cNvPr id="97" name="Rectangle 96"/>
          <p:cNvSpPr/>
          <p:nvPr/>
        </p:nvSpPr>
        <p:spPr>
          <a:xfrm>
            <a:off x="8838066" y="5445900"/>
            <a:ext cx="1341086"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consectetur adipiscing khanh</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Rau max xam wza</a:t>
            </a:r>
            <a:endParaRPr lang="en-GB" sz="1200">
              <a:latin typeface="Arial" panose="020b0604020202020204" pitchFamily="34" charset="0"/>
              <a:cs typeface="Arial" panose="020b0604020202020204" pitchFamily="34" charset="0"/>
            </a:endParaRPr>
          </a:p>
        </p:txBody>
      </p:sp>
      <p:sp>
        <p:nvSpPr>
          <p:cNvPr id="98" name="Rectangle 97"/>
          <p:cNvSpPr/>
          <p:nvPr/>
        </p:nvSpPr>
        <p:spPr>
          <a:xfrm>
            <a:off x="10343310" y="5445900"/>
            <a:ext cx="1341086"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consectetur adipiscing khanh</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Rau max xam wa</a:t>
            </a:r>
            <a:endParaRPr lang="en-GB" sz="1200">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nodeType="afterGroup">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nodeType="afterGroup">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nodeType="afterGroup">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Freeform 16"/>
          <p:cNvSpPr>
            <a:spLocks noEditPoints="1"/>
          </p:cNvSpPr>
          <p:nvPr/>
        </p:nvSpPr>
        <p:spPr bwMode="auto">
          <a:xfrm>
            <a:off x="10570955" y="4065742"/>
            <a:ext cx="444632" cy="333952"/>
          </a:xfrm>
          <a:custGeom>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8" name="Freeform 17"/>
          <p:cNvSpPr>
            <a:spLocks noEditPoints="1"/>
          </p:cNvSpPr>
          <p:nvPr/>
        </p:nvSpPr>
        <p:spPr bwMode="auto">
          <a:xfrm>
            <a:off x="7571124" y="3984662"/>
            <a:ext cx="395017" cy="416009"/>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9" name="Freeform 18"/>
          <p:cNvSpPr>
            <a:spLocks noEditPoints="1"/>
          </p:cNvSpPr>
          <p:nvPr/>
        </p:nvSpPr>
        <p:spPr bwMode="auto">
          <a:xfrm>
            <a:off x="4590376" y="3984662"/>
            <a:ext cx="375934" cy="383568"/>
          </a:xfrm>
          <a:custGeom>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0" name="Freeform 19"/>
          <p:cNvSpPr>
            <a:spLocks noEditPoints="1"/>
          </p:cNvSpPr>
          <p:nvPr/>
        </p:nvSpPr>
        <p:spPr bwMode="auto">
          <a:xfrm>
            <a:off x="9078285" y="4036186"/>
            <a:ext cx="387383" cy="332044"/>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1" name="Freeform 20"/>
          <p:cNvSpPr>
            <a:spLocks noEditPoints="1"/>
          </p:cNvSpPr>
          <p:nvPr/>
        </p:nvSpPr>
        <p:spPr bwMode="auto">
          <a:xfrm>
            <a:off x="6078454" y="3925128"/>
            <a:ext cx="380526" cy="443102"/>
          </a:xfrm>
          <a:custGeom>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2" name="Rectangle 21"/>
          <p:cNvSpPr/>
          <p:nvPr/>
        </p:nvSpPr>
        <p:spPr>
          <a:xfrm>
            <a:off x="4483313" y="4470405"/>
            <a:ext cx="1341086"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consectetur adipiscing khanh</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Rau max xam wa</a:t>
            </a:r>
            <a:endParaRPr lang="en-GB" sz="1200">
              <a:latin typeface="Arial" panose="020b0604020202020204" pitchFamily="34" charset="0"/>
              <a:cs typeface="Arial" panose="020b0604020202020204" pitchFamily="34" charset="0"/>
            </a:endParaRPr>
          </a:p>
        </p:txBody>
      </p:sp>
      <p:sp>
        <p:nvSpPr>
          <p:cNvPr id="29" name="Rectangle 28"/>
          <p:cNvSpPr/>
          <p:nvPr/>
        </p:nvSpPr>
        <p:spPr>
          <a:xfrm>
            <a:off x="5960421" y="4470405"/>
            <a:ext cx="1341086"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consectetur adipiscing khanh</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Rau max xam wza</a:t>
            </a:r>
            <a:endParaRPr lang="en-GB" sz="1200">
              <a:latin typeface="Arial" panose="020b0604020202020204" pitchFamily="34" charset="0"/>
              <a:cs typeface="Arial" panose="020b0604020202020204" pitchFamily="34" charset="0"/>
            </a:endParaRPr>
          </a:p>
        </p:txBody>
      </p:sp>
      <p:sp>
        <p:nvSpPr>
          <p:cNvPr id="30" name="Rectangle 29"/>
          <p:cNvSpPr/>
          <p:nvPr/>
        </p:nvSpPr>
        <p:spPr>
          <a:xfrm>
            <a:off x="7465665" y="4470405"/>
            <a:ext cx="1341086"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consectetur adipiscing khanh</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Rau max xam wa</a:t>
            </a:r>
            <a:endParaRPr lang="en-GB" sz="1200">
              <a:latin typeface="Arial" panose="020b0604020202020204" pitchFamily="34" charset="0"/>
              <a:cs typeface="Arial" panose="020b0604020202020204" pitchFamily="34" charset="0"/>
            </a:endParaRPr>
          </a:p>
        </p:txBody>
      </p:sp>
      <p:sp>
        <p:nvSpPr>
          <p:cNvPr id="31" name="Rectangle 30"/>
          <p:cNvSpPr/>
          <p:nvPr/>
        </p:nvSpPr>
        <p:spPr>
          <a:xfrm>
            <a:off x="8942773" y="4470405"/>
            <a:ext cx="1341086"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consectetur adipiscing khanh</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Rau max xam wa</a:t>
            </a:r>
            <a:endParaRPr lang="en-GB" sz="1200">
              <a:latin typeface="Arial" panose="020b0604020202020204" pitchFamily="34" charset="0"/>
              <a:cs typeface="Arial" panose="020b0604020202020204" pitchFamily="34" charset="0"/>
            </a:endParaRPr>
          </a:p>
        </p:txBody>
      </p:sp>
      <p:sp>
        <p:nvSpPr>
          <p:cNvPr id="32" name="Rectangle 31"/>
          <p:cNvSpPr/>
          <p:nvPr/>
        </p:nvSpPr>
        <p:spPr>
          <a:xfrm>
            <a:off x="10448597" y="4470405"/>
            <a:ext cx="1341086"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consectetur adipiscing khanh</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Rau max xam wa</a:t>
            </a:r>
            <a:endParaRPr lang="en-GB" sz="1200">
              <a:latin typeface="Arial" panose="020b0604020202020204" pitchFamily="34" charset="0"/>
              <a:cs typeface="Arial" panose="020b0604020202020204" pitchFamily="34" charset="0"/>
            </a:endParaRPr>
          </a:p>
        </p:txBody>
      </p:sp>
      <p:grpSp>
        <p:nvGrpSpPr>
          <p:cNvPr id="4" name="Group 3"/>
          <p:cNvGrpSpPr/>
          <p:nvPr/>
        </p:nvGrpSpPr>
        <p:grpSpPr>
          <a:xfrm>
            <a:off x="458370" y="2292267"/>
            <a:ext cx="3832276" cy="3265722"/>
            <a:chOff x="458370" y="2292267"/>
            <a:chExt cx="3832276" cy="3265722"/>
          </a:xfrm>
        </p:grpSpPr>
        <p:graphicFrame>
          <p:nvGraphicFramePr>
            <p:cNvPr id="16" name="Chart 15"/>
            <p:cNvGraphicFramePr/>
            <p:nvPr/>
          </p:nvGraphicFramePr>
          <p:xfrm>
            <a:off x="458370" y="2292267"/>
            <a:ext cx="3832276" cy="3265722"/>
          </p:xfrm>
          <a:graphic>
            <a:graphicData uri="http://schemas.openxmlformats.org/drawingml/2006/chart">
              <c:chart xmlns:c="http://schemas.openxmlformats.org/drawingml/2006/chart" r:id="rId3"/>
            </a:graphicData>
          </a:graphic>
        </p:graphicFrame>
        <p:sp>
          <p:nvSpPr>
            <p:cNvPr id="33" name="TextBox 32"/>
            <p:cNvSpPr txBox="1"/>
            <p:nvPr/>
          </p:nvSpPr>
          <p:spPr>
            <a:xfrm>
              <a:off x="1470573" y="3597816"/>
              <a:ext cx="1813317" cy="646331"/>
            </a:xfrm>
            <a:prstGeom prst="rect">
              <a:avLst/>
            </a:prstGeom>
            <a:noFill/>
          </p:spPr>
          <p:txBody>
            <a:bodyPr wrap="none" rtlCol="0">
              <a:spAutoFit/>
            </a:bodyPr>
            <a:lstStyle/>
            <a:p>
              <a:pPr algn="ctr"/>
              <a:r>
                <a:rPr lang="en-US" b="1">
                  <a:latin typeface="Arial" panose="020b0604020202020204" pitchFamily="34" charset="0"/>
                  <a:cs typeface="Arial" panose="020b0604020202020204" pitchFamily="34" charset="0"/>
                </a:rPr>
                <a:t>Success </a:t>
              </a:r>
              <a:endParaRPr lang="en-US" b="1">
                <a:latin typeface="Arial" panose="020b0604020202020204" pitchFamily="34" charset="0"/>
                <a:cs typeface="Arial" panose="020b0604020202020204" pitchFamily="34" charset="0"/>
              </a:endParaRPr>
            </a:p>
            <a:p>
              <a:pPr algn="ctr"/>
              <a:r>
                <a:rPr lang="en-US" b="1">
                  <a:latin typeface="Arial" panose="020b0604020202020204" pitchFamily="34" charset="0"/>
                  <a:cs typeface="Arial" panose="020b0604020202020204" pitchFamily="34" charset="0"/>
                </a:rPr>
                <a:t>Cremo Desona</a:t>
              </a:r>
              <a:endParaRPr lang="en-GB" b="1">
                <a:latin typeface="Arial" panose="020b0604020202020204" pitchFamily="34" charset="0"/>
                <a:cs typeface="Arial" panose="020b0604020202020204" pitchFamily="34" charset="0"/>
              </a:endParaRPr>
            </a:p>
          </p:txBody>
        </p:sp>
        <p:sp>
          <p:nvSpPr>
            <p:cNvPr id="35" name="TextBox 34"/>
            <p:cNvSpPr txBox="1"/>
            <p:nvPr/>
          </p:nvSpPr>
          <p:spPr>
            <a:xfrm>
              <a:off x="3197189" y="3736315"/>
              <a:ext cx="64633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40%</a:t>
              </a:r>
              <a:endParaRPr lang="en-GB" b="1">
                <a:solidFill>
                  <a:schemeClr val="bg2"/>
                </a:solidFill>
                <a:latin typeface="Arial" panose="020b0604020202020204" pitchFamily="34" charset="0"/>
                <a:cs typeface="Arial" panose="020b0604020202020204" pitchFamily="34" charset="0"/>
              </a:endParaRPr>
            </a:p>
          </p:txBody>
        </p:sp>
        <p:sp>
          <p:nvSpPr>
            <p:cNvPr id="36" name="TextBox 35"/>
            <p:cNvSpPr txBox="1"/>
            <p:nvPr/>
          </p:nvSpPr>
          <p:spPr>
            <a:xfrm>
              <a:off x="1645922" y="2685146"/>
              <a:ext cx="64633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15%</a:t>
              </a:r>
              <a:endParaRPr lang="en-GB" b="1">
                <a:solidFill>
                  <a:schemeClr val="bg2"/>
                </a:solidFill>
                <a:latin typeface="Arial" panose="020b0604020202020204" pitchFamily="34" charset="0"/>
                <a:cs typeface="Arial" panose="020b0604020202020204" pitchFamily="34" charset="0"/>
              </a:endParaRPr>
            </a:p>
          </p:txBody>
        </p:sp>
        <p:sp>
          <p:nvSpPr>
            <p:cNvPr id="37" name="TextBox 36"/>
            <p:cNvSpPr txBox="1"/>
            <p:nvPr/>
          </p:nvSpPr>
          <p:spPr>
            <a:xfrm>
              <a:off x="1041012" y="3283051"/>
              <a:ext cx="64633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15%</a:t>
              </a:r>
              <a:endParaRPr lang="en-GB" b="1">
                <a:solidFill>
                  <a:schemeClr val="bg2"/>
                </a:solidFill>
                <a:latin typeface="Arial" panose="020b0604020202020204" pitchFamily="34" charset="0"/>
                <a:cs typeface="Arial" panose="020b0604020202020204" pitchFamily="34" charset="0"/>
              </a:endParaRPr>
            </a:p>
          </p:txBody>
        </p:sp>
        <p:sp>
          <p:nvSpPr>
            <p:cNvPr id="38" name="TextBox 37"/>
            <p:cNvSpPr txBox="1"/>
            <p:nvPr/>
          </p:nvSpPr>
          <p:spPr>
            <a:xfrm>
              <a:off x="1040038" y="4202208"/>
              <a:ext cx="64633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20%</a:t>
              </a:r>
              <a:endParaRPr lang="en-GB" b="1">
                <a:solidFill>
                  <a:schemeClr val="bg2"/>
                </a:solidFill>
                <a:latin typeface="Arial" panose="020b0604020202020204" pitchFamily="34" charset="0"/>
                <a:cs typeface="Arial" panose="020b0604020202020204" pitchFamily="34" charset="0"/>
              </a:endParaRPr>
            </a:p>
          </p:txBody>
        </p:sp>
        <p:sp>
          <p:nvSpPr>
            <p:cNvPr id="39" name="TextBox 38"/>
            <p:cNvSpPr txBox="1"/>
            <p:nvPr/>
          </p:nvSpPr>
          <p:spPr>
            <a:xfrm>
              <a:off x="1843636" y="4885903"/>
              <a:ext cx="64633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20%</a:t>
              </a:r>
              <a:endParaRPr lang="en-GB" b="1">
                <a:solidFill>
                  <a:schemeClr val="bg2"/>
                </a:solidFill>
                <a:latin typeface="Arial" panose="020b0604020202020204" pitchFamily="34" charset="0"/>
                <a:cs typeface="Arial" panose="020b0604020202020204" pitchFamily="34" charset="0"/>
              </a:endParaRPr>
            </a:p>
          </p:txBody>
        </p:sp>
      </p:grpSp>
      <p:sp>
        <p:nvSpPr>
          <p:cNvPr id="40" name="TextBox 39"/>
          <p:cNvSpPr txBox="1"/>
          <p:nvPr/>
        </p:nvSpPr>
        <p:spPr>
          <a:xfrm>
            <a:off x="4483313" y="2189387"/>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41" name="Rectangle 40"/>
          <p:cNvSpPr/>
          <p:nvPr/>
        </p:nvSpPr>
        <p:spPr>
          <a:xfrm>
            <a:off x="4483313" y="2542891"/>
            <a:ext cx="7306370" cy="830997"/>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a:t>
            </a:r>
            <a:endParaRPr lang="en-GB" sz="1200">
              <a:latin typeface="Arial" panose="020b0604020202020204" pitchFamily="34" charset="0"/>
              <a:cs typeface="Arial" panose="020b0604020202020204" pitchFamily="34" charset="0"/>
            </a:endParaRPr>
          </a:p>
        </p:txBody>
      </p:sp>
      <p:sp>
        <p:nvSpPr>
          <p:cNvPr id="42" name="Rectangle 41"/>
          <p:cNvSpPr/>
          <p:nvPr/>
        </p:nvSpPr>
        <p:spPr>
          <a:xfrm>
            <a:off x="4483313" y="3231140"/>
            <a:ext cx="6096000" cy="276999"/>
          </a:xfrm>
          <a:prstGeom prst="rect">
            <a:avLst/>
          </a:prstGeom>
        </p:spPr>
        <p:txBody>
          <a:bodyPr>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a:t>
            </a:r>
            <a:endParaRPr lang="en-GB" sz="1200">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nodeType="afterGroup">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down)">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nodeType="afterGroup">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ppt_y</p:attrName>
                                        </p:attrNameLst>
                                      </p:cBhvr>
                                      <p:tavLst>
                                        <p:tav tm="0">
                                          <p:val>
                                            <p:strVal val="#ppt_y-#ppt_h*1.125000"/>
                                          </p:val>
                                        </p:tav>
                                        <p:tav tm="100000">
                                          <p:val>
                                            <p:strVal val="#ppt_y"/>
                                          </p:val>
                                        </p:tav>
                                      </p:tavLst>
                                    </p:anim>
                                    <p:animEffect transition="in" filter="wipe(down)">
                                      <p:cBhvr>
                                        <p:cTn id="35" dur="500"/>
                                        <p:tgtEl>
                                          <p:spTgt spid="2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childTnLst>
                          </p:cTn>
                        </p:par>
                        <p:par>
                          <p:cTn id="40" fill="hold" nodeType="afterGroup">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childTnLst>
                          </p:cTn>
                        </p:par>
                        <p:par>
                          <p:cTn id="49" fill="hold" nodeType="afterGroup">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p:tgtEl>
                                          <p:spTgt spid="31"/>
                                        </p:tgtEl>
                                        <p:attrNameLst>
                                          <p:attrName>ppt_y</p:attrName>
                                        </p:attrNameLst>
                                      </p:cBhvr>
                                      <p:tavLst>
                                        <p:tav tm="0">
                                          <p:val>
                                            <p:strVal val="#ppt_y+#ppt_h*1.125000"/>
                                          </p:val>
                                        </p:tav>
                                        <p:tav tm="100000">
                                          <p:val>
                                            <p:strVal val="#ppt_y"/>
                                          </p:val>
                                        </p:tav>
                                      </p:tavLst>
                                    </p:anim>
                                    <p:animEffect transition="in" filter="wipe(up)">
                                      <p:cBhvr>
                                        <p:cTn id="57" dur="500"/>
                                        <p:tgtEl>
                                          <p:spTgt spid="31"/>
                                        </p:tgtEl>
                                      </p:cBhvr>
                                    </p:animEffect>
                                  </p:childTnLst>
                                </p:cTn>
                              </p:par>
                            </p:childTnLst>
                          </p:cTn>
                        </p:par>
                        <p:par>
                          <p:cTn id="58" fill="hold" nodeType="afterGroup">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p:tgtEl>
                                          <p:spTgt spid="17"/>
                                        </p:tgtEl>
                                        <p:attrNameLst>
                                          <p:attrName>ppt_y</p:attrName>
                                        </p:attrNameLst>
                                      </p:cBhvr>
                                      <p:tavLst>
                                        <p:tav tm="0">
                                          <p:val>
                                            <p:strVal val="#ppt_y-#ppt_h*1.125000"/>
                                          </p:val>
                                        </p:tav>
                                        <p:tav tm="100000">
                                          <p:val>
                                            <p:strVal val="#ppt_y"/>
                                          </p:val>
                                        </p:tav>
                                      </p:tavLst>
                                    </p:anim>
                                    <p:animEffect transition="in" filter="wipe(down)">
                                      <p:cBhvr>
                                        <p:cTn id="62" dur="500"/>
                                        <p:tgtEl>
                                          <p:spTgt spid="17"/>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p:tgtEl>
                                          <p:spTgt spid="32"/>
                                        </p:tgtEl>
                                        <p:attrNameLst>
                                          <p:attrName>ppt_y</p:attrName>
                                        </p:attrNameLst>
                                      </p:cBhvr>
                                      <p:tavLst>
                                        <p:tav tm="0">
                                          <p:val>
                                            <p:strVal val="#ppt_y+#ppt_h*1.125000"/>
                                          </p:val>
                                        </p:tav>
                                        <p:tav tm="100000">
                                          <p:val>
                                            <p:strVal val="#ppt_y"/>
                                          </p:val>
                                        </p:tav>
                                      </p:tavLst>
                                    </p:anim>
                                    <p:animEffect transition="in" filter="wipe(up)">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9" grpId="0"/>
      <p:bldP spid="30" grpId="0"/>
      <p:bldP spid="31" grpId="0"/>
      <p:bldP spid="32" grpId="0"/>
      <p:bldP spid="40" grpId="0"/>
      <p:bldP spid="41" grpId="0"/>
      <p:bldP spid="4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9" name="TextBox 48"/>
          <p:cNvSpPr txBox="1"/>
          <p:nvPr/>
        </p:nvSpPr>
        <p:spPr>
          <a:xfrm>
            <a:off x="6630572" y="1955637"/>
            <a:ext cx="720069" cy="646331"/>
          </a:xfrm>
          <a:prstGeom prst="rect">
            <a:avLst/>
          </a:prstGeom>
          <a:noFill/>
        </p:spPr>
        <p:txBody>
          <a:bodyPr wrap="none" rtlCol="0">
            <a:spAutoFit/>
          </a:bodyPr>
          <a:lstStyle/>
          <a:p>
            <a:r>
              <a:rPr lang="en-US" sz="3600" b="1">
                <a:solidFill>
                  <a:schemeClr val="accent1"/>
                </a:solidFill>
                <a:latin typeface="Arial" panose="020b0604020202020204" pitchFamily="34" charset="0"/>
                <a:cs typeface="Arial" panose="020b0604020202020204" pitchFamily="34" charset="0"/>
              </a:rPr>
              <a:t>01</a:t>
            </a:r>
            <a:endParaRPr lang="en-GB" sz="3600" b="1">
              <a:solidFill>
                <a:schemeClr val="accent1"/>
              </a:solidFill>
              <a:latin typeface="Arial" panose="020b0604020202020204" pitchFamily="34" charset="0"/>
              <a:cs typeface="Arial" panose="020b0604020202020204" pitchFamily="34" charset="0"/>
            </a:endParaRPr>
          </a:p>
        </p:txBody>
      </p:sp>
      <p:sp>
        <p:nvSpPr>
          <p:cNvPr id="54" name="TextBox 53"/>
          <p:cNvSpPr txBox="1"/>
          <p:nvPr/>
        </p:nvSpPr>
        <p:spPr>
          <a:xfrm>
            <a:off x="6630572" y="3059533"/>
            <a:ext cx="720069" cy="646331"/>
          </a:xfrm>
          <a:prstGeom prst="rect">
            <a:avLst/>
          </a:prstGeom>
          <a:noFill/>
        </p:spPr>
        <p:txBody>
          <a:bodyPr wrap="none" rtlCol="0">
            <a:spAutoFit/>
          </a:bodyPr>
          <a:lstStyle/>
          <a:p>
            <a:r>
              <a:rPr lang="en-US" sz="3600" b="1">
                <a:solidFill>
                  <a:schemeClr val="accent2"/>
                </a:solidFill>
                <a:latin typeface="Arial" panose="020b0604020202020204" pitchFamily="34" charset="0"/>
                <a:cs typeface="Arial" panose="020b0604020202020204" pitchFamily="34" charset="0"/>
              </a:rPr>
              <a:t>02</a:t>
            </a:r>
            <a:endParaRPr lang="en-GB" sz="3600" b="1">
              <a:solidFill>
                <a:schemeClr val="accent2"/>
              </a:solidFill>
              <a:latin typeface="Arial" panose="020b0604020202020204" pitchFamily="34" charset="0"/>
              <a:cs typeface="Arial" panose="020b0604020202020204" pitchFamily="34" charset="0"/>
            </a:endParaRPr>
          </a:p>
        </p:txBody>
      </p:sp>
      <p:sp>
        <p:nvSpPr>
          <p:cNvPr id="59" name="TextBox 58"/>
          <p:cNvSpPr txBox="1"/>
          <p:nvPr/>
        </p:nvSpPr>
        <p:spPr>
          <a:xfrm>
            <a:off x="6630572" y="4163429"/>
            <a:ext cx="720069" cy="646331"/>
          </a:xfrm>
          <a:prstGeom prst="rect">
            <a:avLst/>
          </a:prstGeom>
          <a:noFill/>
        </p:spPr>
        <p:txBody>
          <a:bodyPr wrap="none" rtlCol="0">
            <a:spAutoFit/>
          </a:bodyPr>
          <a:lstStyle/>
          <a:p>
            <a:r>
              <a:rPr lang="en-US" sz="3600" b="1">
                <a:solidFill>
                  <a:schemeClr val="accent3"/>
                </a:solidFill>
                <a:latin typeface="Arial" panose="020b0604020202020204" pitchFamily="34" charset="0"/>
                <a:cs typeface="Arial" panose="020b0604020202020204" pitchFamily="34" charset="0"/>
              </a:rPr>
              <a:t>03</a:t>
            </a:r>
            <a:endParaRPr lang="en-GB" sz="3600" b="1">
              <a:solidFill>
                <a:schemeClr val="accent3"/>
              </a:solidFill>
              <a:latin typeface="Arial" panose="020b0604020202020204" pitchFamily="34" charset="0"/>
              <a:cs typeface="Arial" panose="020b0604020202020204" pitchFamily="34" charset="0"/>
            </a:endParaRPr>
          </a:p>
        </p:txBody>
      </p:sp>
      <p:sp>
        <p:nvSpPr>
          <p:cNvPr id="64" name="TextBox 63"/>
          <p:cNvSpPr txBox="1"/>
          <p:nvPr/>
        </p:nvSpPr>
        <p:spPr>
          <a:xfrm>
            <a:off x="6630572" y="5267939"/>
            <a:ext cx="720069" cy="646331"/>
          </a:xfrm>
          <a:prstGeom prst="rect">
            <a:avLst/>
          </a:prstGeom>
          <a:noFill/>
        </p:spPr>
        <p:txBody>
          <a:bodyPr wrap="none" rtlCol="0">
            <a:spAutoFit/>
          </a:bodyPr>
          <a:lstStyle/>
          <a:p>
            <a:r>
              <a:rPr lang="en-US" sz="3600" b="1">
                <a:solidFill>
                  <a:schemeClr val="accent4"/>
                </a:solidFill>
                <a:latin typeface="Arial" panose="020b0604020202020204" pitchFamily="34" charset="0"/>
                <a:cs typeface="Arial" panose="020b0604020202020204" pitchFamily="34" charset="0"/>
              </a:rPr>
              <a:t>04</a:t>
            </a:r>
            <a:endParaRPr lang="en-GB" sz="3600" b="1">
              <a:solidFill>
                <a:schemeClr val="accent4"/>
              </a:solidFill>
              <a:latin typeface="Arial" panose="020b0604020202020204" pitchFamily="34" charset="0"/>
              <a:cs typeface="Arial" panose="020b0604020202020204" pitchFamily="34" charset="0"/>
            </a:endParaRPr>
          </a:p>
        </p:txBody>
      </p:sp>
      <p:grpSp>
        <p:nvGrpSpPr>
          <p:cNvPr id="121" name="Group 120"/>
          <p:cNvGrpSpPr/>
          <p:nvPr/>
        </p:nvGrpSpPr>
        <p:grpSpPr>
          <a:xfrm>
            <a:off x="7350641" y="1895447"/>
            <a:ext cx="3037959" cy="766709"/>
            <a:chOff x="7594109" y="2408729"/>
            <a:chExt cx="2987629" cy="766709"/>
          </a:xfrm>
        </p:grpSpPr>
        <p:sp>
          <p:nvSpPr>
            <p:cNvPr id="122" name="Rectangle 121"/>
            <p:cNvSpPr/>
            <p:nvPr/>
          </p:nvSpPr>
          <p:spPr>
            <a:xfrm>
              <a:off x="7594109" y="2713773"/>
              <a:ext cx="2987629"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a:t>
              </a:r>
              <a:endParaRPr lang="en-GB" sz="1200">
                <a:latin typeface="Arial" panose="020b0604020202020204" pitchFamily="34" charset="0"/>
                <a:cs typeface="Arial" panose="020b0604020202020204" pitchFamily="34" charset="0"/>
              </a:endParaRPr>
            </a:p>
          </p:txBody>
        </p:sp>
        <p:sp>
          <p:nvSpPr>
            <p:cNvPr id="123" name="TextBox 122"/>
            <p:cNvSpPr txBox="1"/>
            <p:nvPr/>
          </p:nvSpPr>
          <p:spPr>
            <a:xfrm>
              <a:off x="7594109" y="2408729"/>
              <a:ext cx="1543655"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grpSp>
      <p:grpSp>
        <p:nvGrpSpPr>
          <p:cNvPr id="130" name="Group 129"/>
          <p:cNvGrpSpPr/>
          <p:nvPr/>
        </p:nvGrpSpPr>
        <p:grpSpPr>
          <a:xfrm>
            <a:off x="7350641" y="5207749"/>
            <a:ext cx="3037959" cy="766709"/>
            <a:chOff x="7594109" y="2408729"/>
            <a:chExt cx="2987629" cy="766709"/>
          </a:xfrm>
        </p:grpSpPr>
        <p:sp>
          <p:nvSpPr>
            <p:cNvPr id="131" name="Rectangle 130"/>
            <p:cNvSpPr/>
            <p:nvPr/>
          </p:nvSpPr>
          <p:spPr>
            <a:xfrm>
              <a:off x="7594109" y="2713773"/>
              <a:ext cx="2987629"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a:t>
              </a:r>
              <a:endParaRPr lang="en-GB" sz="1200">
                <a:latin typeface="Arial" panose="020b0604020202020204" pitchFamily="34" charset="0"/>
                <a:cs typeface="Arial" panose="020b0604020202020204" pitchFamily="34" charset="0"/>
              </a:endParaRPr>
            </a:p>
          </p:txBody>
        </p:sp>
        <p:sp>
          <p:nvSpPr>
            <p:cNvPr id="132" name="TextBox 131"/>
            <p:cNvSpPr txBox="1"/>
            <p:nvPr/>
          </p:nvSpPr>
          <p:spPr>
            <a:xfrm>
              <a:off x="7594109" y="2408729"/>
              <a:ext cx="1543655"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grpSp>
      <p:grpSp>
        <p:nvGrpSpPr>
          <p:cNvPr id="133" name="Group 132"/>
          <p:cNvGrpSpPr/>
          <p:nvPr/>
        </p:nvGrpSpPr>
        <p:grpSpPr>
          <a:xfrm>
            <a:off x="7350641" y="4103241"/>
            <a:ext cx="3037959" cy="766709"/>
            <a:chOff x="7594109" y="2408729"/>
            <a:chExt cx="2987629" cy="766709"/>
          </a:xfrm>
        </p:grpSpPr>
        <p:sp>
          <p:nvSpPr>
            <p:cNvPr id="134" name="Rectangle 133"/>
            <p:cNvSpPr/>
            <p:nvPr/>
          </p:nvSpPr>
          <p:spPr>
            <a:xfrm>
              <a:off x="7594109" y="2713773"/>
              <a:ext cx="2987629"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a:t>
              </a:r>
              <a:endParaRPr lang="en-GB" sz="1200">
                <a:latin typeface="Arial" panose="020b0604020202020204" pitchFamily="34" charset="0"/>
                <a:cs typeface="Arial" panose="020b0604020202020204" pitchFamily="34" charset="0"/>
              </a:endParaRPr>
            </a:p>
          </p:txBody>
        </p:sp>
        <p:sp>
          <p:nvSpPr>
            <p:cNvPr id="135" name="TextBox 134"/>
            <p:cNvSpPr txBox="1"/>
            <p:nvPr/>
          </p:nvSpPr>
          <p:spPr>
            <a:xfrm>
              <a:off x="7594109" y="2408729"/>
              <a:ext cx="1556267"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grpSp>
      <p:grpSp>
        <p:nvGrpSpPr>
          <p:cNvPr id="136" name="Group 135"/>
          <p:cNvGrpSpPr/>
          <p:nvPr/>
        </p:nvGrpSpPr>
        <p:grpSpPr>
          <a:xfrm>
            <a:off x="7350641" y="2997335"/>
            <a:ext cx="3037959" cy="766709"/>
            <a:chOff x="7594109" y="2408729"/>
            <a:chExt cx="2987629" cy="766709"/>
          </a:xfrm>
        </p:grpSpPr>
        <p:sp>
          <p:nvSpPr>
            <p:cNvPr id="137" name="Rectangle 136"/>
            <p:cNvSpPr/>
            <p:nvPr/>
          </p:nvSpPr>
          <p:spPr>
            <a:xfrm>
              <a:off x="7594109" y="2713773"/>
              <a:ext cx="2987629"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a:t>
              </a:r>
              <a:endParaRPr lang="en-GB" sz="1200">
                <a:latin typeface="Arial" panose="020b0604020202020204" pitchFamily="34" charset="0"/>
                <a:cs typeface="Arial" panose="020b0604020202020204" pitchFamily="34" charset="0"/>
              </a:endParaRPr>
            </a:p>
          </p:txBody>
        </p:sp>
        <p:sp>
          <p:nvSpPr>
            <p:cNvPr id="138" name="TextBox 137"/>
            <p:cNvSpPr txBox="1"/>
            <p:nvPr/>
          </p:nvSpPr>
          <p:spPr>
            <a:xfrm>
              <a:off x="7594109" y="2408729"/>
              <a:ext cx="1543655"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grpSp>
      <p:grpSp>
        <p:nvGrpSpPr>
          <p:cNvPr id="139" name="Group 138"/>
          <p:cNvGrpSpPr/>
          <p:nvPr/>
        </p:nvGrpSpPr>
        <p:grpSpPr>
          <a:xfrm>
            <a:off x="1097422" y="1688470"/>
            <a:ext cx="4649136" cy="4634048"/>
            <a:chOff x="628869" y="1055642"/>
            <a:chExt cx="5114049" cy="5097453"/>
          </a:xfrm>
        </p:grpSpPr>
        <p:grpSp>
          <p:nvGrpSpPr>
            <p:cNvPr id="140" name="Group 139"/>
            <p:cNvGrpSpPr/>
            <p:nvPr/>
          </p:nvGrpSpPr>
          <p:grpSpPr>
            <a:xfrm>
              <a:off x="628869" y="1231504"/>
              <a:ext cx="4921591" cy="4921591"/>
              <a:chOff x="3389124" y="722124"/>
              <a:chExt cx="5413750" cy="5413750"/>
            </a:xfrm>
          </p:grpSpPr>
          <p:sp>
            <p:nvSpPr>
              <p:cNvPr id="174" name="Block Arc 173"/>
              <p:cNvSpPr/>
              <p:nvPr/>
            </p:nvSpPr>
            <p:spPr>
              <a:xfrm>
                <a:off x="4012380" y="1345380"/>
                <a:ext cx="4167238" cy="4167238"/>
              </a:xfrm>
              <a:prstGeom prst="blockArc">
                <a:avLst>
                  <a:gd name="adj1" fmla="val 108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5" name="Block Arc 174"/>
              <p:cNvSpPr/>
              <p:nvPr/>
            </p:nvSpPr>
            <p:spPr>
              <a:xfrm>
                <a:off x="4012380" y="1345380"/>
                <a:ext cx="4167238" cy="4167238"/>
              </a:xfrm>
              <a:prstGeom prst="blockArc">
                <a:avLst>
                  <a:gd name="adj1" fmla="val 5400000"/>
                  <a:gd name="adj2" fmla="val 108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6" name="Block Arc 175"/>
              <p:cNvSpPr/>
              <p:nvPr/>
            </p:nvSpPr>
            <p:spPr>
              <a:xfrm>
                <a:off x="4012380" y="1345380"/>
                <a:ext cx="4167238" cy="4167238"/>
              </a:xfrm>
              <a:prstGeom prst="blockArc">
                <a:avLst>
                  <a:gd name="adj1" fmla="val 0"/>
                  <a:gd name="adj2" fmla="val 54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7" name="Block Arc 176"/>
              <p:cNvSpPr/>
              <p:nvPr/>
            </p:nvSpPr>
            <p:spPr>
              <a:xfrm>
                <a:off x="4012380" y="1345380"/>
                <a:ext cx="4167238" cy="4167238"/>
              </a:xfrm>
              <a:prstGeom prst="blockArc">
                <a:avLst>
                  <a:gd name="adj1" fmla="val 16200000"/>
                  <a:gd name="adj2" fmla="val 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8" name="Freeform 177"/>
              <p:cNvSpPr/>
              <p:nvPr/>
            </p:nvSpPr>
            <p:spPr>
              <a:xfrm>
                <a:off x="5136554" y="2469554"/>
                <a:ext cx="1918890" cy="1918890"/>
              </a:xfrm>
              <a:custGeom>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p>
                <a:pPr lvl="0" algn="ctr" defTabSz="1911350">
                  <a:lnSpc>
                    <a:spcPct val="90000"/>
                  </a:lnSpc>
                  <a:spcBef>
                    <a:spcPct val="0"/>
                  </a:spcBef>
                  <a:spcAft>
                    <a:spcPct val="35000"/>
                  </a:spcAft>
                </a:pPr>
                <a:r>
                  <a:rPr lang="en-US" sz="2000" kern="1200">
                    <a:solidFill>
                      <a:schemeClr val="bg2"/>
                    </a:solidFill>
                    <a:latin typeface="Arial" panose="020b0604020202020204" pitchFamily="34" charset="0"/>
                    <a:cs typeface="Arial" panose="020b0604020202020204" pitchFamily="34" charset="0"/>
                  </a:rPr>
                  <a:t>BULLET</a:t>
                </a:r>
                <a:endParaRPr lang="en-US" sz="2000" kern="1200">
                  <a:solidFill>
                    <a:schemeClr val="bg2"/>
                  </a:solidFill>
                  <a:latin typeface="Arial" panose="020b0604020202020204" pitchFamily="34" charset="0"/>
                  <a:cs typeface="Arial" panose="020b0604020202020204" pitchFamily="34" charset="0"/>
                </a:endParaRPr>
              </a:p>
              <a:p>
                <a:pPr lvl="0" algn="ctr" defTabSz="1911350">
                  <a:lnSpc>
                    <a:spcPct val="90000"/>
                  </a:lnSpc>
                  <a:spcBef>
                    <a:spcPct val="0"/>
                  </a:spcBef>
                  <a:spcAft>
                    <a:spcPct val="35000"/>
                  </a:spcAft>
                </a:pPr>
                <a:r>
                  <a:rPr lang="en-US" sz="2000">
                    <a:solidFill>
                      <a:schemeClr val="bg2"/>
                    </a:solidFill>
                    <a:latin typeface="Arial" panose="020b0604020202020204" pitchFamily="34" charset="0"/>
                    <a:cs typeface="Arial" panose="020b0604020202020204" pitchFamily="34" charset="0"/>
                  </a:rPr>
                  <a:t>FLOW</a:t>
                </a:r>
                <a:endParaRPr lang="en-GB" sz="2000" kern="1200">
                  <a:solidFill>
                    <a:schemeClr val="bg2"/>
                  </a:solidFill>
                  <a:latin typeface="Arial" panose="020b0604020202020204" pitchFamily="34" charset="0"/>
                  <a:cs typeface="Arial" panose="020b0604020202020204" pitchFamily="34" charset="0"/>
                </a:endParaRPr>
              </a:p>
            </p:txBody>
          </p:sp>
          <p:sp>
            <p:nvSpPr>
              <p:cNvPr id="179" name="Freeform 178"/>
              <p:cNvSpPr/>
              <p:nvPr/>
            </p:nvSpPr>
            <p:spPr>
              <a:xfrm>
                <a:off x="5424388" y="722124"/>
                <a:ext cx="1343223" cy="1343223"/>
              </a:xfrm>
              <a:custGeom>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latin typeface="Arial" panose="020b0604020202020204" pitchFamily="34" charset="0"/>
                  <a:cs typeface="Arial" panose="020b0604020202020204" pitchFamily="34" charset="0"/>
                </a:endParaRPr>
              </a:p>
            </p:txBody>
          </p:sp>
          <p:sp>
            <p:nvSpPr>
              <p:cNvPr id="180" name="Freeform 179"/>
              <p:cNvSpPr/>
              <p:nvPr/>
            </p:nvSpPr>
            <p:spPr>
              <a:xfrm>
                <a:off x="7459651" y="2757387"/>
                <a:ext cx="1343223" cy="1343223"/>
              </a:xfrm>
              <a:custGeom>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latin typeface="Arial" panose="020b0604020202020204" pitchFamily="34" charset="0"/>
                  <a:cs typeface="Arial" panose="020b0604020202020204" pitchFamily="34" charset="0"/>
                </a:endParaRPr>
              </a:p>
            </p:txBody>
          </p:sp>
          <p:sp>
            <p:nvSpPr>
              <p:cNvPr id="181" name="Freeform 180"/>
              <p:cNvSpPr/>
              <p:nvPr/>
            </p:nvSpPr>
            <p:spPr>
              <a:xfrm>
                <a:off x="5424388" y="4792651"/>
                <a:ext cx="1343223" cy="1343223"/>
              </a:xfrm>
              <a:custGeom>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latin typeface="Arial" panose="020b0604020202020204" pitchFamily="34" charset="0"/>
                  <a:cs typeface="Arial" panose="020b0604020202020204" pitchFamily="34" charset="0"/>
                </a:endParaRPr>
              </a:p>
            </p:txBody>
          </p:sp>
          <p:sp>
            <p:nvSpPr>
              <p:cNvPr id="182" name="Freeform 181"/>
              <p:cNvSpPr/>
              <p:nvPr/>
            </p:nvSpPr>
            <p:spPr>
              <a:xfrm>
                <a:off x="3389124" y="2757387"/>
                <a:ext cx="1343223" cy="1343223"/>
              </a:xfrm>
              <a:custGeom>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latin typeface="Arial" panose="020b0604020202020204" pitchFamily="34" charset="0"/>
                  <a:cs typeface="Arial" panose="020b0604020202020204" pitchFamily="34" charset="0"/>
                </a:endParaRPr>
              </a:p>
            </p:txBody>
          </p:sp>
        </p:grpSp>
        <p:sp>
          <p:nvSpPr>
            <p:cNvPr id="141" name="Oval 140"/>
            <p:cNvSpPr/>
            <p:nvPr/>
          </p:nvSpPr>
          <p:spPr>
            <a:xfrm>
              <a:off x="5226341" y="3081743"/>
              <a:ext cx="516155" cy="516155"/>
            </a:xfrm>
            <a:prstGeom prst="ellipse">
              <a:avLst/>
            </a:prstGeom>
            <a:solidFill>
              <a:schemeClr val="bg2"/>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2" name="Oval 141"/>
            <p:cNvSpPr/>
            <p:nvPr/>
          </p:nvSpPr>
          <p:spPr>
            <a:xfrm>
              <a:off x="3184066" y="1055642"/>
              <a:ext cx="516155" cy="516155"/>
            </a:xfrm>
            <a:prstGeom prst="ellipse">
              <a:avLst/>
            </a:prstGeom>
            <a:solidFill>
              <a:schemeClr val="bg2"/>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143" name="Oval 142"/>
            <p:cNvSpPr/>
            <p:nvPr/>
          </p:nvSpPr>
          <p:spPr>
            <a:xfrm>
              <a:off x="3184065" y="4817432"/>
              <a:ext cx="516155" cy="516155"/>
            </a:xfrm>
            <a:prstGeom prst="ellipse">
              <a:avLst/>
            </a:prstGeom>
            <a:solidFill>
              <a:schemeClr val="bg2"/>
            </a:solid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4" name="Oval 143"/>
            <p:cNvSpPr/>
            <p:nvPr/>
          </p:nvSpPr>
          <p:spPr>
            <a:xfrm>
              <a:off x="1526583" y="3081742"/>
              <a:ext cx="516155" cy="516155"/>
            </a:xfrm>
            <a:prstGeom prst="ellipse">
              <a:avLst/>
            </a:prstGeom>
            <a:solidFill>
              <a:schemeClr val="bg2"/>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5" name="TextBox 144"/>
            <p:cNvSpPr txBox="1"/>
            <p:nvPr/>
          </p:nvSpPr>
          <p:spPr>
            <a:xfrm>
              <a:off x="3183642" y="1110386"/>
              <a:ext cx="517001" cy="440121"/>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01</a:t>
              </a:r>
              <a:endParaRPr lang="en-GB" sz="2000" b="1">
                <a:latin typeface="Arial" panose="020b0604020202020204" pitchFamily="34" charset="0"/>
                <a:cs typeface="Arial" panose="020b0604020202020204" pitchFamily="34" charset="0"/>
              </a:endParaRPr>
            </a:p>
          </p:txBody>
        </p:sp>
        <p:sp>
          <p:nvSpPr>
            <p:cNvPr id="146" name="TextBox 145"/>
            <p:cNvSpPr txBox="1"/>
            <p:nvPr/>
          </p:nvSpPr>
          <p:spPr>
            <a:xfrm>
              <a:off x="5225917" y="3139764"/>
              <a:ext cx="517001" cy="440121"/>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02</a:t>
              </a:r>
              <a:endParaRPr lang="en-GB" sz="2000" b="1">
                <a:latin typeface="Arial" panose="020b0604020202020204" pitchFamily="34" charset="0"/>
                <a:cs typeface="Arial" panose="020b0604020202020204" pitchFamily="34" charset="0"/>
              </a:endParaRPr>
            </a:p>
          </p:txBody>
        </p:sp>
        <p:sp>
          <p:nvSpPr>
            <p:cNvPr id="147" name="TextBox 146"/>
            <p:cNvSpPr txBox="1"/>
            <p:nvPr/>
          </p:nvSpPr>
          <p:spPr>
            <a:xfrm>
              <a:off x="3183642" y="4875455"/>
              <a:ext cx="517001" cy="440121"/>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03</a:t>
              </a:r>
              <a:endParaRPr lang="en-GB" sz="2000" b="1">
                <a:latin typeface="Arial" panose="020b0604020202020204" pitchFamily="34" charset="0"/>
                <a:cs typeface="Arial" panose="020b0604020202020204" pitchFamily="34" charset="0"/>
              </a:endParaRPr>
            </a:p>
          </p:txBody>
        </p:sp>
        <p:sp>
          <p:nvSpPr>
            <p:cNvPr id="148" name="TextBox 147"/>
            <p:cNvSpPr txBox="1"/>
            <p:nvPr/>
          </p:nvSpPr>
          <p:spPr>
            <a:xfrm>
              <a:off x="1523617" y="3139764"/>
              <a:ext cx="517001" cy="440121"/>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04</a:t>
              </a:r>
              <a:endParaRPr lang="en-GB" sz="2000" b="1">
                <a:latin typeface="Arial" panose="020b0604020202020204" pitchFamily="34" charset="0"/>
                <a:cs typeface="Arial" panose="020b0604020202020204" pitchFamily="34" charset="0"/>
              </a:endParaRPr>
            </a:p>
          </p:txBody>
        </p:sp>
        <p:grpSp>
          <p:nvGrpSpPr>
            <p:cNvPr id="149" name="Group 148"/>
            <p:cNvGrpSpPr/>
            <p:nvPr/>
          </p:nvGrpSpPr>
          <p:grpSpPr>
            <a:xfrm>
              <a:off x="2857494" y="5305091"/>
              <a:ext cx="464344" cy="465138"/>
              <a:chOff x="9145588" y="4435475"/>
              <a:chExt cx="464344" cy="465138"/>
            </a:xfrm>
            <a:solidFill>
              <a:schemeClr val="bg2"/>
            </a:solidFill>
          </p:grpSpPr>
          <p:sp>
            <p:nvSpPr>
              <p:cNvPr id="165"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66"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67"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68"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69"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70"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71"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72"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73"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grpSp>
          <p:nvGrpSpPr>
            <p:cNvPr id="150" name="Group 149"/>
            <p:cNvGrpSpPr/>
            <p:nvPr/>
          </p:nvGrpSpPr>
          <p:grpSpPr>
            <a:xfrm>
              <a:off x="2857494" y="1625047"/>
              <a:ext cx="465138" cy="435769"/>
              <a:chOff x="5368132" y="3540125"/>
              <a:chExt cx="465138" cy="435769"/>
            </a:xfrm>
            <a:solidFill>
              <a:schemeClr val="bg2"/>
            </a:solidFill>
          </p:grpSpPr>
          <p:sp>
            <p:nvSpPr>
              <p:cNvPr id="163"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64"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51" name="Group 150"/>
            <p:cNvGrpSpPr/>
            <p:nvPr/>
          </p:nvGrpSpPr>
          <p:grpSpPr>
            <a:xfrm>
              <a:off x="1011113" y="3453380"/>
              <a:ext cx="464344" cy="464344"/>
              <a:chOff x="4439444" y="1652588"/>
              <a:chExt cx="464344" cy="464344"/>
            </a:xfrm>
            <a:solidFill>
              <a:schemeClr val="bg2"/>
            </a:solidFill>
          </p:grpSpPr>
          <p:sp>
            <p:nvSpPr>
              <p:cNvPr id="160"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61"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62"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grpSp>
          <p:nvGrpSpPr>
            <p:cNvPr id="152" name="Group 151"/>
            <p:cNvGrpSpPr/>
            <p:nvPr/>
          </p:nvGrpSpPr>
          <p:grpSpPr>
            <a:xfrm>
              <a:off x="4703250" y="3510927"/>
              <a:ext cx="464344" cy="362744"/>
              <a:chOff x="2581275" y="1710532"/>
              <a:chExt cx="464344" cy="362744"/>
            </a:xfrm>
            <a:solidFill>
              <a:schemeClr val="bg2"/>
            </a:solidFill>
          </p:grpSpPr>
          <p:sp>
            <p:nvSpPr>
              <p:cNvPr id="153"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54"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55"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56"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57"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58"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59"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wipe(left)">
                                      <p:cBhvr>
                                        <p:cTn id="29" dur="500"/>
                                        <p:tgtEl>
                                          <p:spTgt spid="136"/>
                                        </p:tgtEl>
                                      </p:cBhvr>
                                    </p:animEffect>
                                  </p:childTnLst>
                                </p:cTn>
                              </p:par>
                            </p:childTnLst>
                          </p:cTn>
                        </p:par>
                        <p:par>
                          <p:cTn id="30" fill="hold" nodeType="afterGroup">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left)">
                                      <p:cBhvr>
                                        <p:cTn id="39" dur="500"/>
                                        <p:tgtEl>
                                          <p:spTgt spid="133"/>
                                        </p:tgtEl>
                                      </p:cBhvr>
                                    </p:animEffect>
                                  </p:childTnLst>
                                </p:cTn>
                              </p:par>
                            </p:childTnLst>
                          </p:cTn>
                        </p:par>
                        <p:par>
                          <p:cTn id="40" fill="hold" nodeType="afterGroup">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nodeType="afterGroup">
                            <p:stCondLst>
                              <p:cond delay="4500"/>
                            </p:stCondLst>
                            <p:childTnLst>
                              <p:par>
                                <p:cTn id="47" presetID="22" presetClass="entr" presetSubtype="8" fill="hold"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left)">
                                      <p:cBhvr>
                                        <p:cTn id="4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P spid="6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rot="2686389">
            <a:off x="4284191" y="2246307"/>
            <a:ext cx="3623618" cy="3631476"/>
            <a:chOff x="4095409" y="3126757"/>
            <a:chExt cx="2045437" cy="2049874"/>
          </a:xfrm>
        </p:grpSpPr>
        <p:sp>
          <p:nvSpPr>
            <p:cNvPr id="5" name="Freeform 4"/>
            <p:cNvSpPr/>
            <p:nvPr/>
          </p:nvSpPr>
          <p:spPr bwMode="auto">
            <a:xfrm>
              <a:off x="4494735" y="3126757"/>
              <a:ext cx="1231256" cy="437041"/>
            </a:xfrm>
            <a:custGeom>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 name="Freeform 5"/>
            <p:cNvSpPr/>
            <p:nvPr/>
          </p:nvSpPr>
          <p:spPr bwMode="auto">
            <a:xfrm>
              <a:off x="5721553" y="3548268"/>
              <a:ext cx="419293" cy="1202416"/>
            </a:xfrm>
            <a:custGeom>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 name="Freeform 6"/>
            <p:cNvSpPr/>
            <p:nvPr/>
          </p:nvSpPr>
          <p:spPr bwMode="auto">
            <a:xfrm>
              <a:off x="4528011" y="4755120"/>
              <a:ext cx="1202416" cy="421511"/>
            </a:xfrm>
            <a:custGeom>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 name="Freeform 7"/>
            <p:cNvSpPr/>
            <p:nvPr/>
          </p:nvSpPr>
          <p:spPr bwMode="auto">
            <a:xfrm>
              <a:off x="4095409" y="3559359"/>
              <a:ext cx="425948" cy="1217946"/>
            </a:xfrm>
            <a:custGeom>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sp>
        <p:nvSpPr>
          <p:cNvPr id="34" name="Freeform 33"/>
          <p:cNvSpPr>
            <a:spLocks noEditPoints="1"/>
          </p:cNvSpPr>
          <p:nvPr/>
        </p:nvSpPr>
        <p:spPr bwMode="auto">
          <a:xfrm>
            <a:off x="5581466" y="3098491"/>
            <a:ext cx="1006160" cy="1137921"/>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35" name="TextBox 34"/>
          <p:cNvSpPr txBox="1"/>
          <p:nvPr/>
        </p:nvSpPr>
        <p:spPr>
          <a:xfrm>
            <a:off x="5124989" y="4369579"/>
            <a:ext cx="1919115" cy="523220"/>
          </a:xfrm>
          <a:prstGeom prst="rect">
            <a:avLst/>
          </a:prstGeom>
          <a:noFill/>
        </p:spPr>
        <p:txBody>
          <a:bodyPr wrap="none" rtlCol="0">
            <a:spAutoFit/>
          </a:bodyPr>
          <a:lstStyle/>
          <a:p>
            <a:pPr algn="ctr"/>
            <a:r>
              <a:rPr lang="en-US" sz="2800" b="1">
                <a:latin typeface="Arial" panose="020b0604020202020204" pitchFamily="34" charset="0"/>
                <a:cs typeface="Arial" panose="020b0604020202020204" pitchFamily="34" charset="0"/>
              </a:rPr>
              <a:t>SUCCESS</a:t>
            </a:r>
            <a:endParaRPr lang="en-GB" sz="2800" b="1">
              <a:latin typeface="Arial" panose="020b0604020202020204" pitchFamily="34" charset="0"/>
              <a:cs typeface="Arial" panose="020b0604020202020204" pitchFamily="34" charset="0"/>
            </a:endParaRPr>
          </a:p>
        </p:txBody>
      </p:sp>
      <p:grpSp>
        <p:nvGrpSpPr>
          <p:cNvPr id="13" name="Group 12"/>
          <p:cNvGrpSpPr/>
          <p:nvPr/>
        </p:nvGrpSpPr>
        <p:grpSpPr>
          <a:xfrm>
            <a:off x="6991643" y="4527485"/>
            <a:ext cx="3396957" cy="1092501"/>
            <a:chOff x="6991643" y="4527485"/>
            <a:chExt cx="3396957" cy="1092501"/>
          </a:xfrm>
        </p:grpSpPr>
        <p:grpSp>
          <p:nvGrpSpPr>
            <p:cNvPr id="18" name="Group 17"/>
            <p:cNvGrpSpPr/>
            <p:nvPr/>
          </p:nvGrpSpPr>
          <p:grpSpPr>
            <a:xfrm>
              <a:off x="6991643" y="4527485"/>
              <a:ext cx="3396957" cy="1092501"/>
              <a:chOff x="6991643" y="1620367"/>
              <a:chExt cx="3396957" cy="1092501"/>
            </a:xfrm>
            <a:solidFill>
              <a:schemeClr val="accent4"/>
            </a:solidFill>
          </p:grpSpPr>
          <p:grpSp>
            <p:nvGrpSpPr>
              <p:cNvPr id="19" name="Group 18"/>
              <p:cNvGrpSpPr/>
              <p:nvPr/>
            </p:nvGrpSpPr>
            <p:grpSpPr>
              <a:xfrm>
                <a:off x="6991643" y="2215087"/>
                <a:ext cx="2785403" cy="497781"/>
                <a:chOff x="7202658" y="1907795"/>
                <a:chExt cx="2785403" cy="497781"/>
              </a:xfrm>
              <a:grpFill/>
            </p:grpSpPr>
            <p:cxnSp>
              <p:nvCxnSpPr>
                <p:cNvPr id="21" name="Straight Connector 20"/>
                <p:cNvCxnSpPr/>
                <p:nvPr/>
              </p:nvCxnSpPr>
              <p:spPr>
                <a:xfrm>
                  <a:off x="7202658" y="2405575"/>
                  <a:ext cx="2236764" cy="0"/>
                </a:xfrm>
                <a:prstGeom prst="line">
                  <a:avLst/>
                </a:prstGeom>
                <a:grpFill/>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25354" y="1907795"/>
                  <a:ext cx="562707" cy="497781"/>
                </a:xfrm>
                <a:prstGeom prst="line">
                  <a:avLst/>
                </a:prstGeom>
                <a:grpFill/>
                <a:ln w="25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9632897" y="1620367"/>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36" name="Freeform 35"/>
            <p:cNvSpPr/>
            <p:nvPr/>
          </p:nvSpPr>
          <p:spPr bwMode="auto">
            <a:xfrm>
              <a:off x="9841036" y="4746208"/>
              <a:ext cx="349218" cy="320594"/>
            </a:xfrm>
            <a:custGeom>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6" name="Group 15"/>
          <p:cNvGrpSpPr/>
          <p:nvPr/>
        </p:nvGrpSpPr>
        <p:grpSpPr>
          <a:xfrm>
            <a:off x="1753214" y="4527485"/>
            <a:ext cx="3396957" cy="1092501"/>
            <a:chOff x="1753214" y="4527485"/>
            <a:chExt cx="3396957" cy="1092501"/>
          </a:xfrm>
        </p:grpSpPr>
        <p:grpSp>
          <p:nvGrpSpPr>
            <p:cNvPr id="29" name="Group 28"/>
            <p:cNvGrpSpPr/>
            <p:nvPr/>
          </p:nvGrpSpPr>
          <p:grpSpPr>
            <a:xfrm flipH="1">
              <a:off x="1753214" y="4527485"/>
              <a:ext cx="3396957" cy="1092501"/>
              <a:chOff x="6991643" y="1620367"/>
              <a:chExt cx="3396957" cy="1092501"/>
            </a:xfrm>
          </p:grpSpPr>
          <p:grpSp>
            <p:nvGrpSpPr>
              <p:cNvPr id="30" name="Group 29"/>
              <p:cNvGrpSpPr/>
              <p:nvPr/>
            </p:nvGrpSpPr>
            <p:grpSpPr>
              <a:xfrm>
                <a:off x="6991643" y="2215087"/>
                <a:ext cx="2785403" cy="497781"/>
                <a:chOff x="7202658" y="1907795"/>
                <a:chExt cx="2785403" cy="497781"/>
              </a:xfrm>
            </p:grpSpPr>
            <p:cxnSp>
              <p:nvCxnSpPr>
                <p:cNvPr id="32" name="Straight Connector 31"/>
                <p:cNvCxnSpPr/>
                <p:nvPr/>
              </p:nvCxnSpPr>
              <p:spPr>
                <a:xfrm>
                  <a:off x="7202658" y="2405575"/>
                  <a:ext cx="223676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425354" y="1907795"/>
                  <a:ext cx="562707" cy="49778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1" name="Oval 30"/>
              <p:cNvSpPr/>
              <p:nvPr/>
            </p:nvSpPr>
            <p:spPr>
              <a:xfrm>
                <a:off x="9632897" y="162036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37" name="Freeform 36"/>
            <p:cNvSpPr>
              <a:spLocks noEditPoints="1"/>
            </p:cNvSpPr>
            <p:nvPr/>
          </p:nvSpPr>
          <p:spPr bwMode="auto">
            <a:xfrm>
              <a:off x="1962181" y="4746208"/>
              <a:ext cx="337768" cy="330136"/>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1" name="Group 10"/>
          <p:cNvGrpSpPr/>
          <p:nvPr/>
        </p:nvGrpSpPr>
        <p:grpSpPr>
          <a:xfrm>
            <a:off x="7532084" y="1831383"/>
            <a:ext cx="2856516" cy="1092501"/>
            <a:chOff x="7532084" y="1831383"/>
            <a:chExt cx="2856516" cy="1092501"/>
          </a:xfrm>
        </p:grpSpPr>
        <p:grpSp>
          <p:nvGrpSpPr>
            <p:cNvPr id="17" name="Group 16"/>
            <p:cNvGrpSpPr/>
            <p:nvPr/>
          </p:nvGrpSpPr>
          <p:grpSpPr>
            <a:xfrm>
              <a:off x="7532084" y="1831383"/>
              <a:ext cx="2856516" cy="1092501"/>
              <a:chOff x="7532084" y="1620367"/>
              <a:chExt cx="2856516" cy="1092501"/>
            </a:xfrm>
          </p:grpSpPr>
          <p:grpSp>
            <p:nvGrpSpPr>
              <p:cNvPr id="14" name="Group 13"/>
              <p:cNvGrpSpPr/>
              <p:nvPr/>
            </p:nvGrpSpPr>
            <p:grpSpPr>
              <a:xfrm>
                <a:off x="7532084" y="2215087"/>
                <a:ext cx="2244962" cy="497781"/>
                <a:chOff x="7743099" y="1907795"/>
                <a:chExt cx="2244962" cy="497781"/>
              </a:xfrm>
            </p:grpSpPr>
            <p:cxnSp>
              <p:nvCxnSpPr>
                <p:cNvPr id="10" name="Straight Connector 9"/>
                <p:cNvCxnSpPr/>
                <p:nvPr/>
              </p:nvCxnSpPr>
              <p:spPr>
                <a:xfrm>
                  <a:off x="7743099" y="2405575"/>
                  <a:ext cx="16963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425354" y="1907795"/>
                  <a:ext cx="562707" cy="497781"/>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a:off x="9632897" y="1620367"/>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38" name="Freeform 37"/>
            <p:cNvSpPr>
              <a:spLocks noEditPoints="1"/>
            </p:cNvSpPr>
            <p:nvPr/>
          </p:nvSpPr>
          <p:spPr bwMode="auto">
            <a:xfrm>
              <a:off x="9852359" y="2017450"/>
              <a:ext cx="316777" cy="383568"/>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9" name="Group 8"/>
          <p:cNvGrpSpPr/>
          <p:nvPr/>
        </p:nvGrpSpPr>
        <p:grpSpPr>
          <a:xfrm>
            <a:off x="1753214" y="1831383"/>
            <a:ext cx="2856516" cy="1092501"/>
            <a:chOff x="1753214" y="1831383"/>
            <a:chExt cx="2856516" cy="1092501"/>
          </a:xfrm>
        </p:grpSpPr>
        <p:grpSp>
          <p:nvGrpSpPr>
            <p:cNvPr id="24" name="Group 23"/>
            <p:cNvGrpSpPr/>
            <p:nvPr/>
          </p:nvGrpSpPr>
          <p:grpSpPr>
            <a:xfrm flipH="1">
              <a:off x="1753214" y="1831383"/>
              <a:ext cx="2856516" cy="1092501"/>
              <a:chOff x="7532084" y="1620367"/>
              <a:chExt cx="2856516" cy="1092501"/>
            </a:xfrm>
          </p:grpSpPr>
          <p:grpSp>
            <p:nvGrpSpPr>
              <p:cNvPr id="25" name="Group 24"/>
              <p:cNvGrpSpPr/>
              <p:nvPr/>
            </p:nvGrpSpPr>
            <p:grpSpPr>
              <a:xfrm>
                <a:off x="7532084" y="2215087"/>
                <a:ext cx="2244962" cy="497781"/>
                <a:chOff x="7743099" y="1907795"/>
                <a:chExt cx="2244962" cy="497781"/>
              </a:xfrm>
            </p:grpSpPr>
            <p:cxnSp>
              <p:nvCxnSpPr>
                <p:cNvPr id="27" name="Straight Connector 26"/>
                <p:cNvCxnSpPr/>
                <p:nvPr/>
              </p:nvCxnSpPr>
              <p:spPr>
                <a:xfrm>
                  <a:off x="7743099" y="2405575"/>
                  <a:ext cx="169632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425354" y="1907795"/>
                  <a:ext cx="562707" cy="49778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9632897" y="1620367"/>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39" name="Freeform 38"/>
            <p:cNvSpPr>
              <a:spLocks noEditPoints="1"/>
            </p:cNvSpPr>
            <p:nvPr/>
          </p:nvSpPr>
          <p:spPr bwMode="auto">
            <a:xfrm>
              <a:off x="1992714" y="1990734"/>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42" name="Group 41"/>
          <p:cNvGrpSpPr/>
          <p:nvPr/>
        </p:nvGrpSpPr>
        <p:grpSpPr>
          <a:xfrm>
            <a:off x="1753214" y="2638272"/>
            <a:ext cx="2321808" cy="1172819"/>
            <a:chOff x="1753214" y="2638272"/>
            <a:chExt cx="2321808" cy="1172819"/>
          </a:xfrm>
        </p:grpSpPr>
        <p:sp>
          <p:nvSpPr>
            <p:cNvPr id="40" name="TextBox 39"/>
            <p:cNvSpPr txBox="1"/>
            <p:nvPr/>
          </p:nvSpPr>
          <p:spPr>
            <a:xfrm>
              <a:off x="1753214" y="2638272"/>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41" name="Rectangle 40"/>
            <p:cNvSpPr/>
            <p:nvPr/>
          </p:nvSpPr>
          <p:spPr>
            <a:xfrm>
              <a:off x="1753214" y="2980094"/>
              <a:ext cx="2321808" cy="830997"/>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a:t>
              </a:r>
              <a:endParaRPr lang="en-GB" sz="1200">
                <a:latin typeface="Arial" panose="020b0604020202020204" pitchFamily="34" charset="0"/>
                <a:cs typeface="Arial" panose="020b0604020202020204" pitchFamily="34" charset="0"/>
              </a:endParaRPr>
            </a:p>
          </p:txBody>
        </p:sp>
      </p:grpSp>
      <p:grpSp>
        <p:nvGrpSpPr>
          <p:cNvPr id="43" name="Group 42"/>
          <p:cNvGrpSpPr/>
          <p:nvPr/>
        </p:nvGrpSpPr>
        <p:grpSpPr>
          <a:xfrm>
            <a:off x="1753214" y="5345584"/>
            <a:ext cx="2321808" cy="1172819"/>
            <a:chOff x="1753214" y="2638272"/>
            <a:chExt cx="2321808" cy="1172819"/>
          </a:xfrm>
        </p:grpSpPr>
        <p:sp>
          <p:nvSpPr>
            <p:cNvPr id="44" name="TextBox 43"/>
            <p:cNvSpPr txBox="1"/>
            <p:nvPr/>
          </p:nvSpPr>
          <p:spPr>
            <a:xfrm>
              <a:off x="1753214" y="2638272"/>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45" name="Rectangle 44"/>
            <p:cNvSpPr/>
            <p:nvPr/>
          </p:nvSpPr>
          <p:spPr>
            <a:xfrm>
              <a:off x="1753214" y="2980094"/>
              <a:ext cx="2321808" cy="830997"/>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a:t>
              </a:r>
              <a:endParaRPr lang="en-GB" sz="1200">
                <a:latin typeface="Arial" panose="020b0604020202020204" pitchFamily="34" charset="0"/>
                <a:cs typeface="Arial" panose="020b0604020202020204" pitchFamily="34" charset="0"/>
              </a:endParaRPr>
            </a:p>
          </p:txBody>
        </p:sp>
      </p:grpSp>
      <p:grpSp>
        <p:nvGrpSpPr>
          <p:cNvPr id="46" name="Group 45"/>
          <p:cNvGrpSpPr/>
          <p:nvPr/>
        </p:nvGrpSpPr>
        <p:grpSpPr>
          <a:xfrm flipH="1">
            <a:off x="8067503" y="5339773"/>
            <a:ext cx="2321808" cy="1172819"/>
            <a:chOff x="1753214" y="2638272"/>
            <a:chExt cx="2321808" cy="1172819"/>
          </a:xfrm>
        </p:grpSpPr>
        <p:sp>
          <p:nvSpPr>
            <p:cNvPr id="47" name="TextBox 46"/>
            <p:cNvSpPr txBox="1"/>
            <p:nvPr/>
          </p:nvSpPr>
          <p:spPr>
            <a:xfrm>
              <a:off x="1753214" y="2638272"/>
              <a:ext cx="1569661"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48" name="Rectangle 47"/>
            <p:cNvSpPr/>
            <p:nvPr/>
          </p:nvSpPr>
          <p:spPr>
            <a:xfrm>
              <a:off x="1753214" y="2980094"/>
              <a:ext cx="2321808" cy="830997"/>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a:t>
              </a:r>
              <a:endParaRPr lang="en-GB" sz="1200">
                <a:latin typeface="Arial" panose="020b0604020202020204" pitchFamily="34" charset="0"/>
                <a:cs typeface="Arial" panose="020b0604020202020204" pitchFamily="34" charset="0"/>
              </a:endParaRPr>
            </a:p>
          </p:txBody>
        </p:sp>
      </p:grpSp>
      <p:grpSp>
        <p:nvGrpSpPr>
          <p:cNvPr id="49" name="Group 48"/>
          <p:cNvGrpSpPr/>
          <p:nvPr/>
        </p:nvGrpSpPr>
        <p:grpSpPr>
          <a:xfrm flipH="1">
            <a:off x="8067503" y="2638272"/>
            <a:ext cx="2321808" cy="1172819"/>
            <a:chOff x="1753214" y="2638272"/>
            <a:chExt cx="2321808" cy="1172819"/>
          </a:xfrm>
        </p:grpSpPr>
        <p:sp>
          <p:nvSpPr>
            <p:cNvPr id="50" name="TextBox 49"/>
            <p:cNvSpPr txBox="1"/>
            <p:nvPr/>
          </p:nvSpPr>
          <p:spPr>
            <a:xfrm>
              <a:off x="1753214" y="2638272"/>
              <a:ext cx="1569661"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51" name="Rectangle 50"/>
            <p:cNvSpPr/>
            <p:nvPr/>
          </p:nvSpPr>
          <p:spPr>
            <a:xfrm>
              <a:off x="1753214" y="2980094"/>
              <a:ext cx="2321808" cy="830997"/>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a:t>
              </a:r>
              <a:endParaRPr lang="en-GB" sz="1200">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par>
                          <p:cTn id="11" fill="hold" nodeType="afterGroup">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nodeType="afterGroup">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nodeType="afterGroup">
                            <p:stCondLst>
                              <p:cond delay="3500"/>
                            </p:stCondLst>
                            <p:childTnLst>
                              <p:par>
                                <p:cTn id="24" presetID="22" presetClass="entr" presetSubtype="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par>
                          <p:cTn id="27" fill="hold" nodeType="afterGroup">
                            <p:stCondLst>
                              <p:cond delay="4000"/>
                            </p:stCondLst>
                            <p:childTnLst>
                              <p:par>
                                <p:cTn id="28" presetID="10"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par>
                          <p:cTn id="31" fill="hold" nodeType="afterGroup">
                            <p:stCondLst>
                              <p:cond delay="45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nodeType="afterGroup">
                            <p:stCondLst>
                              <p:cond delay="5000"/>
                            </p:stCondLst>
                            <p:childTnLst>
                              <p:par>
                                <p:cTn id="36" presetID="10" presetClass="entr" presetSubtype="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nodeType="afterGroup">
                            <p:stCondLst>
                              <p:cond delay="5500"/>
                            </p:stCondLst>
                            <p:childTnLst>
                              <p:par>
                                <p:cTn id="40" presetID="22" presetClass="entr" presetSubtype="2"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par>
                          <p:cTn id="43" fill="hold" nodeType="afterGroup">
                            <p:stCondLst>
                              <p:cond delay="6000"/>
                            </p:stCondLst>
                            <p:childTnLst>
                              <p:par>
                                <p:cTn id="44" presetID="10" presetClass="entr" presetSubtype="0"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nodeType="afterGroup">
                            <p:stCondLst>
                              <p:cond delay="6500"/>
                            </p:stCondLst>
                            <p:childTnLst>
                              <p:par>
                                <p:cTn id="48" presetID="2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nodeType="afterGroup">
                            <p:stCondLst>
                              <p:cond delay="7000"/>
                            </p:stCondLst>
                            <p:childTnLst>
                              <p:par>
                                <p:cTn id="52" presetID="10" presetClass="entr" presetSubtype="0"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0" name="Group 39"/>
          <p:cNvGrpSpPr/>
          <p:nvPr/>
        </p:nvGrpSpPr>
        <p:grpSpPr>
          <a:xfrm>
            <a:off x="3392215" y="1614026"/>
            <a:ext cx="5407569" cy="4970110"/>
            <a:chOff x="3392215" y="1614026"/>
            <a:chExt cx="5407569" cy="4970110"/>
          </a:xfrm>
        </p:grpSpPr>
        <p:sp>
          <p:nvSpPr>
            <p:cNvPr id="4" name="Freeform 6"/>
            <p:cNvSpPr>
              <a:spLocks noEditPoints="1"/>
            </p:cNvSpPr>
            <p:nvPr/>
          </p:nvSpPr>
          <p:spPr bwMode="auto">
            <a:xfrm>
              <a:off x="6399045" y="4571163"/>
              <a:ext cx="364143" cy="366587"/>
            </a:xfrm>
            <a:custGeom>
              <a:gdLst>
                <a:gd name="T0" fmla="*/ 143 w 189"/>
                <a:gd name="T1" fmla="*/ 160 h 190"/>
                <a:gd name="T2" fmla="*/ 160 w 189"/>
                <a:gd name="T3" fmla="*/ 163 h 190"/>
                <a:gd name="T4" fmla="*/ 161 w 189"/>
                <a:gd name="T5" fmla="*/ 153 h 190"/>
                <a:gd name="T6" fmla="*/ 171 w 189"/>
                <a:gd name="T7" fmla="*/ 143 h 190"/>
                <a:gd name="T8" fmla="*/ 177 w 189"/>
                <a:gd name="T9" fmla="*/ 133 h 190"/>
                <a:gd name="T10" fmla="*/ 175 w 189"/>
                <a:gd name="T11" fmla="*/ 118 h 190"/>
                <a:gd name="T12" fmla="*/ 188 w 189"/>
                <a:gd name="T13" fmla="*/ 113 h 190"/>
                <a:gd name="T14" fmla="*/ 175 w 189"/>
                <a:gd name="T15" fmla="*/ 101 h 190"/>
                <a:gd name="T16" fmla="*/ 189 w 189"/>
                <a:gd name="T17" fmla="*/ 90 h 190"/>
                <a:gd name="T18" fmla="*/ 182 w 189"/>
                <a:gd name="T19" fmla="*/ 83 h 190"/>
                <a:gd name="T20" fmla="*/ 181 w 189"/>
                <a:gd name="T21" fmla="*/ 69 h 190"/>
                <a:gd name="T22" fmla="*/ 177 w 189"/>
                <a:gd name="T23" fmla="*/ 58 h 190"/>
                <a:gd name="T24" fmla="*/ 168 w 189"/>
                <a:gd name="T25" fmla="*/ 47 h 190"/>
                <a:gd name="T26" fmla="*/ 169 w 189"/>
                <a:gd name="T27" fmla="*/ 37 h 190"/>
                <a:gd name="T28" fmla="*/ 152 w 189"/>
                <a:gd name="T29" fmla="*/ 38 h 190"/>
                <a:gd name="T30" fmla="*/ 153 w 189"/>
                <a:gd name="T31" fmla="*/ 20 h 190"/>
                <a:gd name="T32" fmla="*/ 142 w 189"/>
                <a:gd name="T33" fmla="*/ 21 h 190"/>
                <a:gd name="T34" fmla="*/ 131 w 189"/>
                <a:gd name="T35" fmla="*/ 13 h 190"/>
                <a:gd name="T36" fmla="*/ 120 w 189"/>
                <a:gd name="T37" fmla="*/ 9 h 190"/>
                <a:gd name="T38" fmla="*/ 106 w 189"/>
                <a:gd name="T39" fmla="*/ 8 h 190"/>
                <a:gd name="T40" fmla="*/ 99 w 189"/>
                <a:gd name="T41" fmla="*/ 1 h 190"/>
                <a:gd name="T42" fmla="*/ 88 w 189"/>
                <a:gd name="T43" fmla="*/ 15 h 190"/>
                <a:gd name="T44" fmla="*/ 76 w 189"/>
                <a:gd name="T45" fmla="*/ 2 h 190"/>
                <a:gd name="T46" fmla="*/ 70 w 189"/>
                <a:gd name="T47" fmla="*/ 11 h 190"/>
                <a:gd name="T48" fmla="*/ 57 w 189"/>
                <a:gd name="T49" fmla="*/ 14 h 190"/>
                <a:gd name="T50" fmla="*/ 47 w 189"/>
                <a:gd name="T51" fmla="*/ 13 h 190"/>
                <a:gd name="T52" fmla="*/ 46 w 189"/>
                <a:gd name="T53" fmla="*/ 31 h 190"/>
                <a:gd name="T54" fmla="*/ 29 w 189"/>
                <a:gd name="T55" fmla="*/ 27 h 190"/>
                <a:gd name="T56" fmla="*/ 28 w 189"/>
                <a:gd name="T57" fmla="*/ 38 h 190"/>
                <a:gd name="T58" fmla="*/ 18 w 189"/>
                <a:gd name="T59" fmla="*/ 47 h 190"/>
                <a:gd name="T60" fmla="*/ 13 w 189"/>
                <a:gd name="T61" fmla="*/ 58 h 190"/>
                <a:gd name="T62" fmla="*/ 14 w 189"/>
                <a:gd name="T63" fmla="*/ 73 h 190"/>
                <a:gd name="T64" fmla="*/ 2 w 189"/>
                <a:gd name="T65" fmla="*/ 77 h 190"/>
                <a:gd name="T66" fmla="*/ 14 w 189"/>
                <a:gd name="T67" fmla="*/ 89 h 190"/>
                <a:gd name="T68" fmla="*/ 0 w 189"/>
                <a:gd name="T69" fmla="*/ 100 h 190"/>
                <a:gd name="T70" fmla="*/ 7 w 189"/>
                <a:gd name="T71" fmla="*/ 108 h 190"/>
                <a:gd name="T72" fmla="*/ 8 w 189"/>
                <a:gd name="T73" fmla="*/ 121 h 190"/>
                <a:gd name="T74" fmla="*/ 13 w 189"/>
                <a:gd name="T75" fmla="*/ 133 h 190"/>
                <a:gd name="T76" fmla="*/ 21 w 189"/>
                <a:gd name="T77" fmla="*/ 144 h 190"/>
                <a:gd name="T78" fmla="*/ 20 w 189"/>
                <a:gd name="T79" fmla="*/ 154 h 190"/>
                <a:gd name="T80" fmla="*/ 37 w 189"/>
                <a:gd name="T81" fmla="*/ 152 h 190"/>
                <a:gd name="T82" fmla="*/ 37 w 189"/>
                <a:gd name="T83" fmla="*/ 170 h 190"/>
                <a:gd name="T84" fmla="*/ 47 w 189"/>
                <a:gd name="T85" fmla="*/ 169 h 190"/>
                <a:gd name="T86" fmla="*/ 58 w 189"/>
                <a:gd name="T87" fmla="*/ 177 h 190"/>
                <a:gd name="T88" fmla="*/ 69 w 189"/>
                <a:gd name="T89" fmla="*/ 182 h 190"/>
                <a:gd name="T90" fmla="*/ 83 w 189"/>
                <a:gd name="T91" fmla="*/ 183 h 190"/>
                <a:gd name="T92" fmla="*/ 90 w 189"/>
                <a:gd name="T93" fmla="*/ 190 h 190"/>
                <a:gd name="T94" fmla="*/ 101 w 189"/>
                <a:gd name="T95" fmla="*/ 176 h 190"/>
                <a:gd name="T96" fmla="*/ 113 w 189"/>
                <a:gd name="T97" fmla="*/ 188 h 190"/>
                <a:gd name="T98" fmla="*/ 119 w 189"/>
                <a:gd name="T99" fmla="*/ 180 h 190"/>
                <a:gd name="T100" fmla="*/ 133 w 189"/>
                <a:gd name="T101" fmla="*/ 177 h 190"/>
                <a:gd name="T102" fmla="*/ 142 w 189"/>
                <a:gd name="T103" fmla="*/ 177 h 190"/>
                <a:gd name="T104" fmla="*/ 80 w 189"/>
                <a:gd name="T105" fmla="*/ 66 h 190"/>
                <a:gd name="T106" fmla="*/ 78 w 189"/>
                <a:gd name="T107" fmla="*/ 74 h 190"/>
                <a:gd name="T108" fmla="*/ 113 w 189"/>
                <a:gd name="T109" fmla="*/ 85 h 190"/>
                <a:gd name="T110" fmla="*/ 66 w 189"/>
                <a:gd name="T111" fmla="*/ 109 h 190"/>
                <a:gd name="T112" fmla="*/ 74 w 189"/>
                <a:gd name="T113" fmla="*/ 112 h 190"/>
                <a:gd name="T114" fmla="*/ 88 w 189"/>
                <a:gd name="T115" fmla="*/ 82 h 190"/>
                <a:gd name="T116" fmla="*/ 81 w 189"/>
                <a:gd name="T117" fmla="*/ 102 h 190"/>
                <a:gd name="T118" fmla="*/ 112 w 189"/>
                <a:gd name="T119" fmla="*/ 115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 h="190">
                  <a:moveTo>
                    <a:pt x="143" y="171"/>
                  </a:moveTo>
                  <a:cubicBezTo>
                    <a:pt x="142" y="169"/>
                    <a:pt x="142" y="169"/>
                    <a:pt x="142" y="169"/>
                  </a:cubicBezTo>
                  <a:cubicBezTo>
                    <a:pt x="140" y="167"/>
                    <a:pt x="140" y="163"/>
                    <a:pt x="143" y="160"/>
                  </a:cubicBezTo>
                  <a:cubicBezTo>
                    <a:pt x="146" y="157"/>
                    <a:pt x="150" y="158"/>
                    <a:pt x="153" y="161"/>
                  </a:cubicBezTo>
                  <a:cubicBezTo>
                    <a:pt x="154" y="163"/>
                    <a:pt x="154" y="163"/>
                    <a:pt x="154" y="163"/>
                  </a:cubicBezTo>
                  <a:cubicBezTo>
                    <a:pt x="156" y="165"/>
                    <a:pt x="159" y="165"/>
                    <a:pt x="160" y="163"/>
                  </a:cubicBezTo>
                  <a:cubicBezTo>
                    <a:pt x="161" y="162"/>
                    <a:pt x="162" y="162"/>
                    <a:pt x="163" y="161"/>
                  </a:cubicBezTo>
                  <a:cubicBezTo>
                    <a:pt x="165" y="159"/>
                    <a:pt x="165" y="156"/>
                    <a:pt x="163" y="154"/>
                  </a:cubicBezTo>
                  <a:cubicBezTo>
                    <a:pt x="161" y="153"/>
                    <a:pt x="161" y="153"/>
                    <a:pt x="161" y="153"/>
                  </a:cubicBezTo>
                  <a:cubicBezTo>
                    <a:pt x="158" y="151"/>
                    <a:pt x="157" y="147"/>
                    <a:pt x="159" y="144"/>
                  </a:cubicBezTo>
                  <a:cubicBezTo>
                    <a:pt x="161" y="140"/>
                    <a:pt x="166" y="140"/>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4" y="132"/>
                    <a:pt x="174" y="132"/>
                    <a:pt x="174" y="132"/>
                  </a:cubicBezTo>
                  <a:cubicBezTo>
                    <a:pt x="171" y="130"/>
                    <a:pt x="169" y="127"/>
                    <a:pt x="171" y="123"/>
                  </a:cubicBezTo>
                  <a:cubicBezTo>
                    <a:pt x="169" y="120"/>
                    <a:pt x="172" y="116"/>
                    <a:pt x="175" y="118"/>
                  </a:cubicBezTo>
                  <a:cubicBezTo>
                    <a:pt x="181" y="120"/>
                    <a:pt x="181" y="120"/>
                    <a:pt x="181" y="120"/>
                  </a:cubicBezTo>
                  <a:cubicBezTo>
                    <a:pt x="183" y="121"/>
                    <a:pt x="186" y="119"/>
                    <a:pt x="187" y="117"/>
                  </a:cubicBezTo>
                  <a:cubicBezTo>
                    <a:pt x="187" y="116"/>
                    <a:pt x="187" y="114"/>
                    <a:pt x="188" y="113"/>
                  </a:cubicBezTo>
                  <a:cubicBezTo>
                    <a:pt x="188" y="111"/>
                    <a:pt x="186" y="108"/>
                    <a:pt x="184" y="108"/>
                  </a:cubicBezTo>
                  <a:cubicBezTo>
                    <a:pt x="181" y="108"/>
                    <a:pt x="181" y="108"/>
                    <a:pt x="181" y="108"/>
                  </a:cubicBezTo>
                  <a:cubicBezTo>
                    <a:pt x="178" y="108"/>
                    <a:pt x="175" y="104"/>
                    <a:pt x="175" y="101"/>
                  </a:cubicBezTo>
                  <a:cubicBezTo>
                    <a:pt x="176" y="97"/>
                    <a:pt x="179" y="94"/>
                    <a:pt x="183" y="94"/>
                  </a:cubicBezTo>
                  <a:cubicBezTo>
                    <a:pt x="185" y="94"/>
                    <a:pt x="185" y="94"/>
                    <a:pt x="185" y="94"/>
                  </a:cubicBezTo>
                  <a:cubicBezTo>
                    <a:pt x="187" y="95"/>
                    <a:pt x="189" y="93"/>
                    <a:pt x="189" y="90"/>
                  </a:cubicBezTo>
                  <a:cubicBezTo>
                    <a:pt x="189" y="89"/>
                    <a:pt x="189" y="87"/>
                    <a:pt x="189" y="86"/>
                  </a:cubicBezTo>
                  <a:cubicBezTo>
                    <a:pt x="189" y="84"/>
                    <a:pt x="186" y="82"/>
                    <a:pt x="184" y="82"/>
                  </a:cubicBezTo>
                  <a:cubicBezTo>
                    <a:pt x="182" y="83"/>
                    <a:pt x="182" y="83"/>
                    <a:pt x="182" y="83"/>
                  </a:cubicBezTo>
                  <a:cubicBezTo>
                    <a:pt x="178" y="84"/>
                    <a:pt x="174" y="81"/>
                    <a:pt x="173" y="78"/>
                  </a:cubicBezTo>
                  <a:cubicBezTo>
                    <a:pt x="173" y="74"/>
                    <a:pt x="175" y="70"/>
                    <a:pt x="179" y="70"/>
                  </a:cubicBezTo>
                  <a:cubicBezTo>
                    <a:pt x="181" y="69"/>
                    <a:pt x="181" y="69"/>
                    <a:pt x="181" y="69"/>
                  </a:cubicBezTo>
                  <a:cubicBezTo>
                    <a:pt x="183" y="69"/>
                    <a:pt x="185" y="66"/>
                    <a:pt x="184" y="64"/>
                  </a:cubicBezTo>
                  <a:cubicBezTo>
                    <a:pt x="183" y="62"/>
                    <a:pt x="183" y="61"/>
                    <a:pt x="182" y="60"/>
                  </a:cubicBezTo>
                  <a:cubicBezTo>
                    <a:pt x="182" y="58"/>
                    <a:pt x="179" y="57"/>
                    <a:pt x="177" y="58"/>
                  </a:cubicBezTo>
                  <a:cubicBezTo>
                    <a:pt x="175" y="59"/>
                    <a:pt x="175" y="59"/>
                    <a:pt x="175" y="59"/>
                  </a:cubicBezTo>
                  <a:cubicBezTo>
                    <a:pt x="171" y="61"/>
                    <a:pt x="167" y="59"/>
                    <a:pt x="165" y="56"/>
                  </a:cubicBezTo>
                  <a:cubicBezTo>
                    <a:pt x="164" y="53"/>
                    <a:pt x="165" y="49"/>
                    <a:pt x="168" y="47"/>
                  </a:cubicBezTo>
                  <a:cubicBezTo>
                    <a:pt x="170" y="46"/>
                    <a:pt x="170" y="46"/>
                    <a:pt x="170" y="46"/>
                  </a:cubicBezTo>
                  <a:cubicBezTo>
                    <a:pt x="172" y="45"/>
                    <a:pt x="173" y="42"/>
                    <a:pt x="171" y="40"/>
                  </a:cubicBezTo>
                  <a:cubicBezTo>
                    <a:pt x="171" y="39"/>
                    <a:pt x="170" y="38"/>
                    <a:pt x="169" y="37"/>
                  </a:cubicBezTo>
                  <a:cubicBezTo>
                    <a:pt x="167" y="35"/>
                    <a:pt x="165" y="34"/>
                    <a:pt x="163" y="36"/>
                  </a:cubicBezTo>
                  <a:cubicBezTo>
                    <a:pt x="161" y="38"/>
                    <a:pt x="161" y="38"/>
                    <a:pt x="161" y="38"/>
                  </a:cubicBezTo>
                  <a:cubicBezTo>
                    <a:pt x="159" y="40"/>
                    <a:pt x="155" y="40"/>
                    <a:pt x="152" y="38"/>
                  </a:cubicBezTo>
                  <a:cubicBezTo>
                    <a:pt x="149" y="36"/>
                    <a:pt x="149" y="31"/>
                    <a:pt x="152" y="28"/>
                  </a:cubicBezTo>
                  <a:cubicBezTo>
                    <a:pt x="153" y="27"/>
                    <a:pt x="153" y="27"/>
                    <a:pt x="153" y="27"/>
                  </a:cubicBezTo>
                  <a:cubicBezTo>
                    <a:pt x="155" y="25"/>
                    <a:pt x="155" y="22"/>
                    <a:pt x="153" y="20"/>
                  </a:cubicBezTo>
                  <a:cubicBezTo>
                    <a:pt x="152" y="20"/>
                    <a:pt x="151" y="19"/>
                    <a:pt x="150" y="18"/>
                  </a:cubicBezTo>
                  <a:cubicBezTo>
                    <a:pt x="147" y="17"/>
                    <a:pt x="145" y="17"/>
                    <a:pt x="143" y="19"/>
                  </a:cubicBezTo>
                  <a:cubicBezTo>
                    <a:pt x="142" y="21"/>
                    <a:pt x="142" y="21"/>
                    <a:pt x="142" y="21"/>
                  </a:cubicBezTo>
                  <a:cubicBezTo>
                    <a:pt x="140" y="25"/>
                    <a:pt x="136" y="26"/>
                    <a:pt x="133" y="24"/>
                  </a:cubicBezTo>
                  <a:cubicBezTo>
                    <a:pt x="130" y="22"/>
                    <a:pt x="128" y="18"/>
                    <a:pt x="130" y="15"/>
                  </a:cubicBezTo>
                  <a:cubicBezTo>
                    <a:pt x="131" y="13"/>
                    <a:pt x="131" y="13"/>
                    <a:pt x="131" y="13"/>
                  </a:cubicBezTo>
                  <a:cubicBezTo>
                    <a:pt x="133" y="11"/>
                    <a:pt x="132" y="8"/>
                    <a:pt x="129" y="7"/>
                  </a:cubicBezTo>
                  <a:cubicBezTo>
                    <a:pt x="128" y="7"/>
                    <a:pt x="127" y="6"/>
                    <a:pt x="126" y="6"/>
                  </a:cubicBezTo>
                  <a:cubicBezTo>
                    <a:pt x="123" y="5"/>
                    <a:pt x="121" y="6"/>
                    <a:pt x="120" y="9"/>
                  </a:cubicBezTo>
                  <a:cubicBezTo>
                    <a:pt x="119" y="11"/>
                    <a:pt x="119" y="11"/>
                    <a:pt x="119" y="11"/>
                  </a:cubicBezTo>
                  <a:cubicBezTo>
                    <a:pt x="119" y="15"/>
                    <a:pt x="115" y="17"/>
                    <a:pt x="111" y="16"/>
                  </a:cubicBezTo>
                  <a:cubicBezTo>
                    <a:pt x="108" y="15"/>
                    <a:pt x="105" y="12"/>
                    <a:pt x="106" y="8"/>
                  </a:cubicBezTo>
                  <a:cubicBezTo>
                    <a:pt x="107" y="6"/>
                    <a:pt x="107" y="6"/>
                    <a:pt x="107" y="6"/>
                  </a:cubicBezTo>
                  <a:cubicBezTo>
                    <a:pt x="107" y="4"/>
                    <a:pt x="105" y="1"/>
                    <a:pt x="103" y="1"/>
                  </a:cubicBezTo>
                  <a:cubicBezTo>
                    <a:pt x="102" y="1"/>
                    <a:pt x="100" y="1"/>
                    <a:pt x="99" y="1"/>
                  </a:cubicBezTo>
                  <a:cubicBezTo>
                    <a:pt x="97" y="0"/>
                    <a:pt x="94" y="3"/>
                    <a:pt x="95" y="5"/>
                  </a:cubicBezTo>
                  <a:cubicBezTo>
                    <a:pt x="95" y="7"/>
                    <a:pt x="95" y="7"/>
                    <a:pt x="95" y="7"/>
                  </a:cubicBezTo>
                  <a:cubicBezTo>
                    <a:pt x="95" y="11"/>
                    <a:pt x="92" y="14"/>
                    <a:pt x="88" y="15"/>
                  </a:cubicBezTo>
                  <a:cubicBezTo>
                    <a:pt x="85" y="15"/>
                    <a:pt x="81" y="12"/>
                    <a:pt x="81" y="8"/>
                  </a:cubicBezTo>
                  <a:cubicBezTo>
                    <a:pt x="81" y="6"/>
                    <a:pt x="81" y="6"/>
                    <a:pt x="81" y="6"/>
                  </a:cubicBezTo>
                  <a:cubicBezTo>
                    <a:pt x="81" y="4"/>
                    <a:pt x="78" y="2"/>
                    <a:pt x="76" y="2"/>
                  </a:cubicBezTo>
                  <a:cubicBezTo>
                    <a:pt x="75" y="3"/>
                    <a:pt x="73" y="3"/>
                    <a:pt x="72" y="3"/>
                  </a:cubicBezTo>
                  <a:cubicBezTo>
                    <a:pt x="70" y="4"/>
                    <a:pt x="68" y="6"/>
                    <a:pt x="69" y="9"/>
                  </a:cubicBezTo>
                  <a:cubicBezTo>
                    <a:pt x="70" y="11"/>
                    <a:pt x="70" y="11"/>
                    <a:pt x="70" y="11"/>
                  </a:cubicBezTo>
                  <a:cubicBezTo>
                    <a:pt x="71" y="14"/>
                    <a:pt x="69" y="18"/>
                    <a:pt x="66" y="20"/>
                  </a:cubicBezTo>
                  <a:cubicBezTo>
                    <a:pt x="62" y="21"/>
                    <a:pt x="58" y="19"/>
                    <a:pt x="57" y="15"/>
                  </a:cubicBezTo>
                  <a:cubicBezTo>
                    <a:pt x="57" y="14"/>
                    <a:pt x="57" y="14"/>
                    <a:pt x="57" y="14"/>
                  </a:cubicBezTo>
                  <a:cubicBezTo>
                    <a:pt x="56" y="11"/>
                    <a:pt x="53" y="10"/>
                    <a:pt x="51" y="11"/>
                  </a:cubicBezTo>
                  <a:cubicBezTo>
                    <a:pt x="51" y="11"/>
                    <a:pt x="51" y="11"/>
                    <a:pt x="51" y="11"/>
                  </a:cubicBezTo>
                  <a:cubicBezTo>
                    <a:pt x="49" y="12"/>
                    <a:pt x="48" y="13"/>
                    <a:pt x="47" y="13"/>
                  </a:cubicBezTo>
                  <a:cubicBezTo>
                    <a:pt x="45" y="14"/>
                    <a:pt x="44" y="17"/>
                    <a:pt x="46" y="19"/>
                  </a:cubicBezTo>
                  <a:cubicBezTo>
                    <a:pt x="47" y="21"/>
                    <a:pt x="47" y="21"/>
                    <a:pt x="47" y="21"/>
                  </a:cubicBezTo>
                  <a:cubicBezTo>
                    <a:pt x="49" y="24"/>
                    <a:pt x="49" y="29"/>
                    <a:pt x="46" y="31"/>
                  </a:cubicBezTo>
                  <a:cubicBezTo>
                    <a:pt x="43" y="33"/>
                    <a:pt x="38" y="32"/>
                    <a:pt x="36" y="29"/>
                  </a:cubicBezTo>
                  <a:cubicBezTo>
                    <a:pt x="35" y="28"/>
                    <a:pt x="35" y="28"/>
                    <a:pt x="35" y="28"/>
                  </a:cubicBezTo>
                  <a:cubicBezTo>
                    <a:pt x="34" y="26"/>
                    <a:pt x="31" y="25"/>
                    <a:pt x="29" y="27"/>
                  </a:cubicBezTo>
                  <a:cubicBezTo>
                    <a:pt x="28" y="28"/>
                    <a:pt x="27" y="29"/>
                    <a:pt x="26" y="30"/>
                  </a:cubicBezTo>
                  <a:cubicBezTo>
                    <a:pt x="24" y="32"/>
                    <a:pt x="24" y="35"/>
                    <a:pt x="26" y="36"/>
                  </a:cubicBezTo>
                  <a:cubicBezTo>
                    <a:pt x="28" y="38"/>
                    <a:pt x="28" y="38"/>
                    <a:pt x="28" y="38"/>
                  </a:cubicBezTo>
                  <a:cubicBezTo>
                    <a:pt x="31" y="40"/>
                    <a:pt x="32" y="44"/>
                    <a:pt x="29" y="47"/>
                  </a:cubicBezTo>
                  <a:cubicBezTo>
                    <a:pt x="27" y="50"/>
                    <a:pt x="23" y="51"/>
                    <a:pt x="20" y="48"/>
                  </a:cubicBezTo>
                  <a:cubicBezTo>
                    <a:pt x="18" y="47"/>
                    <a:pt x="18" y="47"/>
                    <a:pt x="18" y="47"/>
                  </a:cubicBezTo>
                  <a:cubicBezTo>
                    <a:pt x="16" y="46"/>
                    <a:pt x="13" y="46"/>
                    <a:pt x="12" y="48"/>
                  </a:cubicBezTo>
                  <a:cubicBezTo>
                    <a:pt x="12" y="50"/>
                    <a:pt x="11" y="51"/>
                    <a:pt x="10" y="52"/>
                  </a:cubicBezTo>
                  <a:cubicBezTo>
                    <a:pt x="9" y="54"/>
                    <a:pt x="10" y="57"/>
                    <a:pt x="13" y="58"/>
                  </a:cubicBezTo>
                  <a:cubicBezTo>
                    <a:pt x="15" y="59"/>
                    <a:pt x="15" y="59"/>
                    <a:pt x="15" y="59"/>
                  </a:cubicBezTo>
                  <a:cubicBezTo>
                    <a:pt x="18" y="60"/>
                    <a:pt x="20" y="64"/>
                    <a:pt x="19" y="67"/>
                  </a:cubicBezTo>
                  <a:cubicBezTo>
                    <a:pt x="20" y="71"/>
                    <a:pt x="17" y="74"/>
                    <a:pt x="14" y="73"/>
                  </a:cubicBezTo>
                  <a:cubicBezTo>
                    <a:pt x="8" y="71"/>
                    <a:pt x="8" y="71"/>
                    <a:pt x="8" y="71"/>
                  </a:cubicBezTo>
                  <a:cubicBezTo>
                    <a:pt x="6" y="70"/>
                    <a:pt x="3" y="71"/>
                    <a:pt x="2" y="74"/>
                  </a:cubicBezTo>
                  <a:cubicBezTo>
                    <a:pt x="2" y="75"/>
                    <a:pt x="2" y="76"/>
                    <a:pt x="2" y="77"/>
                  </a:cubicBezTo>
                  <a:cubicBezTo>
                    <a:pt x="1" y="80"/>
                    <a:pt x="3" y="82"/>
                    <a:pt x="5" y="82"/>
                  </a:cubicBezTo>
                  <a:cubicBezTo>
                    <a:pt x="7" y="83"/>
                    <a:pt x="7" y="83"/>
                    <a:pt x="7" y="83"/>
                  </a:cubicBezTo>
                  <a:cubicBezTo>
                    <a:pt x="11" y="83"/>
                    <a:pt x="14" y="85"/>
                    <a:pt x="14" y="89"/>
                  </a:cubicBezTo>
                  <a:cubicBezTo>
                    <a:pt x="14" y="93"/>
                    <a:pt x="11" y="96"/>
                    <a:pt x="6" y="96"/>
                  </a:cubicBezTo>
                  <a:cubicBezTo>
                    <a:pt x="5" y="96"/>
                    <a:pt x="5" y="96"/>
                    <a:pt x="5" y="96"/>
                  </a:cubicBezTo>
                  <a:cubicBezTo>
                    <a:pt x="2" y="96"/>
                    <a:pt x="0" y="98"/>
                    <a:pt x="0" y="100"/>
                  </a:cubicBezTo>
                  <a:cubicBezTo>
                    <a:pt x="0" y="102"/>
                    <a:pt x="0" y="103"/>
                    <a:pt x="0" y="104"/>
                  </a:cubicBezTo>
                  <a:cubicBezTo>
                    <a:pt x="0" y="107"/>
                    <a:pt x="3" y="108"/>
                    <a:pt x="5" y="108"/>
                  </a:cubicBezTo>
                  <a:cubicBezTo>
                    <a:pt x="7" y="108"/>
                    <a:pt x="7" y="108"/>
                    <a:pt x="7" y="108"/>
                  </a:cubicBezTo>
                  <a:cubicBezTo>
                    <a:pt x="11" y="107"/>
                    <a:pt x="14" y="109"/>
                    <a:pt x="15" y="112"/>
                  </a:cubicBezTo>
                  <a:cubicBezTo>
                    <a:pt x="17" y="116"/>
                    <a:pt x="14" y="120"/>
                    <a:pt x="10" y="121"/>
                  </a:cubicBezTo>
                  <a:cubicBezTo>
                    <a:pt x="8" y="121"/>
                    <a:pt x="8" y="121"/>
                    <a:pt x="8" y="121"/>
                  </a:cubicBezTo>
                  <a:cubicBezTo>
                    <a:pt x="6" y="122"/>
                    <a:pt x="4" y="124"/>
                    <a:pt x="5" y="127"/>
                  </a:cubicBezTo>
                  <a:cubicBezTo>
                    <a:pt x="6" y="128"/>
                    <a:pt x="6" y="129"/>
                    <a:pt x="7" y="130"/>
                  </a:cubicBezTo>
                  <a:cubicBezTo>
                    <a:pt x="8" y="133"/>
                    <a:pt x="10" y="134"/>
                    <a:pt x="13" y="133"/>
                  </a:cubicBezTo>
                  <a:cubicBezTo>
                    <a:pt x="15" y="132"/>
                    <a:pt x="15" y="132"/>
                    <a:pt x="15" y="132"/>
                  </a:cubicBezTo>
                  <a:cubicBezTo>
                    <a:pt x="18" y="130"/>
                    <a:pt x="22" y="131"/>
                    <a:pt x="24" y="134"/>
                  </a:cubicBezTo>
                  <a:cubicBezTo>
                    <a:pt x="26" y="138"/>
                    <a:pt x="24" y="142"/>
                    <a:pt x="21" y="144"/>
                  </a:cubicBezTo>
                  <a:cubicBezTo>
                    <a:pt x="19" y="144"/>
                    <a:pt x="19" y="144"/>
                    <a:pt x="19" y="144"/>
                  </a:cubicBezTo>
                  <a:cubicBezTo>
                    <a:pt x="17" y="146"/>
                    <a:pt x="16" y="149"/>
                    <a:pt x="18" y="151"/>
                  </a:cubicBezTo>
                  <a:cubicBezTo>
                    <a:pt x="19" y="152"/>
                    <a:pt x="19" y="153"/>
                    <a:pt x="20" y="154"/>
                  </a:cubicBezTo>
                  <a:cubicBezTo>
                    <a:pt x="22" y="156"/>
                    <a:pt x="25" y="156"/>
                    <a:pt x="26" y="154"/>
                  </a:cubicBezTo>
                  <a:cubicBezTo>
                    <a:pt x="28" y="153"/>
                    <a:pt x="28" y="153"/>
                    <a:pt x="28" y="153"/>
                  </a:cubicBezTo>
                  <a:cubicBezTo>
                    <a:pt x="30" y="150"/>
                    <a:pt x="34" y="150"/>
                    <a:pt x="37" y="152"/>
                  </a:cubicBezTo>
                  <a:cubicBezTo>
                    <a:pt x="40" y="155"/>
                    <a:pt x="40" y="159"/>
                    <a:pt x="38" y="162"/>
                  </a:cubicBezTo>
                  <a:cubicBezTo>
                    <a:pt x="36" y="164"/>
                    <a:pt x="36" y="164"/>
                    <a:pt x="36" y="164"/>
                  </a:cubicBezTo>
                  <a:cubicBezTo>
                    <a:pt x="34" y="165"/>
                    <a:pt x="34" y="169"/>
                    <a:pt x="37" y="170"/>
                  </a:cubicBezTo>
                  <a:cubicBezTo>
                    <a:pt x="38" y="171"/>
                    <a:pt x="39" y="172"/>
                    <a:pt x="40" y="172"/>
                  </a:cubicBezTo>
                  <a:cubicBezTo>
                    <a:pt x="42" y="174"/>
                    <a:pt x="45" y="173"/>
                    <a:pt x="46" y="171"/>
                  </a:cubicBezTo>
                  <a:cubicBezTo>
                    <a:pt x="47" y="169"/>
                    <a:pt x="47" y="169"/>
                    <a:pt x="47" y="169"/>
                  </a:cubicBezTo>
                  <a:cubicBezTo>
                    <a:pt x="48" y="166"/>
                    <a:pt x="52" y="165"/>
                    <a:pt x="55" y="166"/>
                  </a:cubicBezTo>
                  <a:cubicBezTo>
                    <a:pt x="59" y="167"/>
                    <a:pt x="61" y="172"/>
                    <a:pt x="59" y="176"/>
                  </a:cubicBezTo>
                  <a:cubicBezTo>
                    <a:pt x="58" y="177"/>
                    <a:pt x="58" y="177"/>
                    <a:pt x="58" y="177"/>
                  </a:cubicBezTo>
                  <a:cubicBezTo>
                    <a:pt x="57" y="180"/>
                    <a:pt x="58" y="182"/>
                    <a:pt x="60" y="183"/>
                  </a:cubicBezTo>
                  <a:cubicBezTo>
                    <a:pt x="61" y="184"/>
                    <a:pt x="62" y="184"/>
                    <a:pt x="64" y="185"/>
                  </a:cubicBezTo>
                  <a:cubicBezTo>
                    <a:pt x="66" y="186"/>
                    <a:pt x="69" y="184"/>
                    <a:pt x="69" y="182"/>
                  </a:cubicBezTo>
                  <a:cubicBezTo>
                    <a:pt x="70" y="180"/>
                    <a:pt x="70" y="180"/>
                    <a:pt x="70" y="180"/>
                  </a:cubicBezTo>
                  <a:cubicBezTo>
                    <a:pt x="70" y="176"/>
                    <a:pt x="73" y="174"/>
                    <a:pt x="77" y="174"/>
                  </a:cubicBezTo>
                  <a:cubicBezTo>
                    <a:pt x="81" y="174"/>
                    <a:pt x="84" y="179"/>
                    <a:pt x="83" y="183"/>
                  </a:cubicBezTo>
                  <a:cubicBezTo>
                    <a:pt x="82" y="184"/>
                    <a:pt x="82" y="184"/>
                    <a:pt x="82" y="184"/>
                  </a:cubicBezTo>
                  <a:cubicBezTo>
                    <a:pt x="82" y="187"/>
                    <a:pt x="84" y="189"/>
                    <a:pt x="86" y="190"/>
                  </a:cubicBezTo>
                  <a:cubicBezTo>
                    <a:pt x="87" y="190"/>
                    <a:pt x="89" y="190"/>
                    <a:pt x="90" y="190"/>
                  </a:cubicBezTo>
                  <a:cubicBezTo>
                    <a:pt x="93" y="190"/>
                    <a:pt x="95" y="188"/>
                    <a:pt x="94" y="185"/>
                  </a:cubicBezTo>
                  <a:cubicBezTo>
                    <a:pt x="94" y="183"/>
                    <a:pt x="94" y="183"/>
                    <a:pt x="94"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4" y="188"/>
                    <a:pt x="116" y="188"/>
                    <a:pt x="117" y="187"/>
                  </a:cubicBezTo>
                  <a:cubicBezTo>
                    <a:pt x="119" y="187"/>
                    <a:pt x="121" y="184"/>
                    <a:pt x="120" y="182"/>
                  </a:cubicBezTo>
                  <a:cubicBezTo>
                    <a:pt x="119" y="180"/>
                    <a:pt x="119" y="180"/>
                    <a:pt x="119" y="180"/>
                  </a:cubicBezTo>
                  <a:cubicBezTo>
                    <a:pt x="118" y="176"/>
                    <a:pt x="120" y="171"/>
                    <a:pt x="124" y="171"/>
                  </a:cubicBezTo>
                  <a:cubicBezTo>
                    <a:pt x="128" y="170"/>
                    <a:pt x="131" y="172"/>
                    <a:pt x="132" y="175"/>
                  </a:cubicBezTo>
                  <a:cubicBezTo>
                    <a:pt x="133" y="177"/>
                    <a:pt x="133" y="177"/>
                    <a:pt x="133" y="177"/>
                  </a:cubicBezTo>
                  <a:cubicBezTo>
                    <a:pt x="133" y="179"/>
                    <a:pt x="136" y="180"/>
                    <a:pt x="139" y="179"/>
                  </a:cubicBezTo>
                  <a:cubicBezTo>
                    <a:pt x="139" y="179"/>
                    <a:pt x="139" y="179"/>
                    <a:pt x="139" y="179"/>
                  </a:cubicBezTo>
                  <a:cubicBezTo>
                    <a:pt x="140" y="178"/>
                    <a:pt x="141" y="178"/>
                    <a:pt x="142" y="177"/>
                  </a:cubicBezTo>
                  <a:cubicBezTo>
                    <a:pt x="144" y="176"/>
                    <a:pt x="145" y="173"/>
                    <a:pt x="143" y="171"/>
                  </a:cubicBezTo>
                  <a:moveTo>
                    <a:pt x="78" y="74"/>
                  </a:moveTo>
                  <a:cubicBezTo>
                    <a:pt x="76" y="71"/>
                    <a:pt x="77" y="68"/>
                    <a:pt x="80" y="66"/>
                  </a:cubicBezTo>
                  <a:cubicBezTo>
                    <a:pt x="83" y="65"/>
                    <a:pt x="87" y="66"/>
                    <a:pt x="88" y="69"/>
                  </a:cubicBezTo>
                  <a:cubicBezTo>
                    <a:pt x="89" y="72"/>
                    <a:pt x="88" y="75"/>
                    <a:pt x="86" y="77"/>
                  </a:cubicBezTo>
                  <a:cubicBezTo>
                    <a:pt x="83" y="78"/>
                    <a:pt x="79" y="77"/>
                    <a:pt x="78" y="74"/>
                  </a:cubicBezTo>
                  <a:moveTo>
                    <a:pt x="123" y="80"/>
                  </a:moveTo>
                  <a:cubicBezTo>
                    <a:pt x="125" y="83"/>
                    <a:pt x="124" y="86"/>
                    <a:pt x="121" y="88"/>
                  </a:cubicBezTo>
                  <a:cubicBezTo>
                    <a:pt x="118" y="89"/>
                    <a:pt x="115" y="88"/>
                    <a:pt x="113" y="85"/>
                  </a:cubicBezTo>
                  <a:cubicBezTo>
                    <a:pt x="112" y="83"/>
                    <a:pt x="113" y="79"/>
                    <a:pt x="116" y="78"/>
                  </a:cubicBezTo>
                  <a:cubicBezTo>
                    <a:pt x="118" y="76"/>
                    <a:pt x="122" y="77"/>
                    <a:pt x="123" y="80"/>
                  </a:cubicBezTo>
                  <a:moveTo>
                    <a:pt x="66" y="109"/>
                  </a:moveTo>
                  <a:cubicBezTo>
                    <a:pt x="65" y="107"/>
                    <a:pt x="66" y="103"/>
                    <a:pt x="69" y="102"/>
                  </a:cubicBezTo>
                  <a:cubicBezTo>
                    <a:pt x="72" y="100"/>
                    <a:pt x="75" y="101"/>
                    <a:pt x="77" y="104"/>
                  </a:cubicBezTo>
                  <a:cubicBezTo>
                    <a:pt x="78" y="107"/>
                    <a:pt x="77" y="110"/>
                    <a:pt x="74" y="112"/>
                  </a:cubicBezTo>
                  <a:cubicBezTo>
                    <a:pt x="71" y="113"/>
                    <a:pt x="68" y="112"/>
                    <a:pt x="66" y="109"/>
                  </a:cubicBezTo>
                  <a:moveTo>
                    <a:pt x="81" y="102"/>
                  </a:moveTo>
                  <a:cubicBezTo>
                    <a:pt x="77" y="95"/>
                    <a:pt x="80" y="86"/>
                    <a:pt x="88" y="82"/>
                  </a:cubicBezTo>
                  <a:cubicBezTo>
                    <a:pt x="95" y="78"/>
                    <a:pt x="104" y="81"/>
                    <a:pt x="108" y="88"/>
                  </a:cubicBezTo>
                  <a:cubicBezTo>
                    <a:pt x="112" y="96"/>
                    <a:pt x="109" y="105"/>
                    <a:pt x="101" y="108"/>
                  </a:cubicBezTo>
                  <a:cubicBezTo>
                    <a:pt x="94" y="112"/>
                    <a:pt x="85" y="110"/>
                    <a:pt x="81" y="102"/>
                  </a:cubicBezTo>
                  <a:moveTo>
                    <a:pt x="102" y="121"/>
                  </a:moveTo>
                  <a:cubicBezTo>
                    <a:pt x="100" y="118"/>
                    <a:pt x="101" y="115"/>
                    <a:pt x="104" y="113"/>
                  </a:cubicBezTo>
                  <a:cubicBezTo>
                    <a:pt x="107" y="112"/>
                    <a:pt x="111" y="113"/>
                    <a:pt x="112" y="115"/>
                  </a:cubicBezTo>
                  <a:cubicBezTo>
                    <a:pt x="113" y="118"/>
                    <a:pt x="112" y="122"/>
                    <a:pt x="110" y="123"/>
                  </a:cubicBezTo>
                  <a:cubicBezTo>
                    <a:pt x="107" y="125"/>
                    <a:pt x="103" y="124"/>
                    <a:pt x="102" y="121"/>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 name="Freeform 7"/>
            <p:cNvSpPr>
              <a:spLocks noEditPoints="1"/>
            </p:cNvSpPr>
            <p:nvPr/>
          </p:nvSpPr>
          <p:spPr bwMode="auto">
            <a:xfrm>
              <a:off x="7744012" y="3565900"/>
              <a:ext cx="307933" cy="303860"/>
            </a:xfrm>
            <a:custGeom>
              <a:gdLst>
                <a:gd name="T0" fmla="*/ 61 w 160"/>
                <a:gd name="T1" fmla="*/ 100 h 158"/>
                <a:gd name="T2" fmla="*/ 79 w 160"/>
                <a:gd name="T3" fmla="*/ 51 h 158"/>
                <a:gd name="T4" fmla="*/ 101 w 160"/>
                <a:gd name="T5" fmla="*/ 98 h 158"/>
                <a:gd name="T6" fmla="*/ 82 w 160"/>
                <a:gd name="T7" fmla="*/ 0 h 158"/>
                <a:gd name="T8" fmla="*/ 67 w 160"/>
                <a:gd name="T9" fmla="*/ 0 h 158"/>
                <a:gd name="T10" fmla="*/ 56 w 160"/>
                <a:gd name="T11" fmla="*/ 19 h 158"/>
                <a:gd name="T12" fmla="*/ 49 w 160"/>
                <a:gd name="T13" fmla="*/ 25 h 158"/>
                <a:gd name="T14" fmla="*/ 38 w 160"/>
                <a:gd name="T15" fmla="*/ 21 h 158"/>
                <a:gd name="T16" fmla="*/ 28 w 160"/>
                <a:gd name="T17" fmla="*/ 18 h 158"/>
                <a:gd name="T18" fmla="*/ 15 w 160"/>
                <a:gd name="T19" fmla="*/ 31 h 158"/>
                <a:gd name="T20" fmla="*/ 22 w 160"/>
                <a:gd name="T21" fmla="*/ 54 h 158"/>
                <a:gd name="T22" fmla="*/ 18 w 160"/>
                <a:gd name="T23" fmla="*/ 63 h 158"/>
                <a:gd name="T24" fmla="*/ 0 w 160"/>
                <a:gd name="T25" fmla="*/ 76 h 158"/>
                <a:gd name="T26" fmla="*/ 5 w 160"/>
                <a:gd name="T27" fmla="*/ 96 h 158"/>
                <a:gd name="T28" fmla="*/ 24 w 160"/>
                <a:gd name="T29" fmla="*/ 103 h 158"/>
                <a:gd name="T30" fmla="*/ 20 w 160"/>
                <a:gd name="T31" fmla="*/ 127 h 158"/>
                <a:gd name="T32" fmla="*/ 33 w 160"/>
                <a:gd name="T33" fmla="*/ 143 h 158"/>
                <a:gd name="T34" fmla="*/ 40 w 160"/>
                <a:gd name="T35" fmla="*/ 144 h 158"/>
                <a:gd name="T36" fmla="*/ 58 w 160"/>
                <a:gd name="T37" fmla="*/ 136 h 158"/>
                <a:gd name="T38" fmla="*/ 64 w 160"/>
                <a:gd name="T39" fmla="*/ 139 h 158"/>
                <a:gd name="T40" fmla="*/ 74 w 160"/>
                <a:gd name="T41" fmla="*/ 157 h 158"/>
                <a:gd name="T42" fmla="*/ 78 w 160"/>
                <a:gd name="T43" fmla="*/ 158 h 158"/>
                <a:gd name="T44" fmla="*/ 98 w 160"/>
                <a:gd name="T45" fmla="*/ 154 h 158"/>
                <a:gd name="T46" fmla="*/ 108 w 160"/>
                <a:gd name="T47" fmla="*/ 133 h 158"/>
                <a:gd name="T48" fmla="*/ 111 w 160"/>
                <a:gd name="T49" fmla="*/ 133 h 158"/>
                <a:gd name="T50" fmla="*/ 130 w 160"/>
                <a:gd name="T51" fmla="*/ 139 h 158"/>
                <a:gd name="T52" fmla="*/ 135 w 160"/>
                <a:gd name="T53" fmla="*/ 138 h 158"/>
                <a:gd name="T54" fmla="*/ 146 w 160"/>
                <a:gd name="T55" fmla="*/ 120 h 158"/>
                <a:gd name="T56" fmla="*/ 138 w 160"/>
                <a:gd name="T57" fmla="*/ 99 h 158"/>
                <a:gd name="T58" fmla="*/ 157 w 160"/>
                <a:gd name="T59" fmla="*/ 88 h 158"/>
                <a:gd name="T60" fmla="*/ 158 w 160"/>
                <a:gd name="T61" fmla="*/ 67 h 158"/>
                <a:gd name="T62" fmla="*/ 138 w 160"/>
                <a:gd name="T63" fmla="*/ 56 h 158"/>
                <a:gd name="T64" fmla="*/ 134 w 160"/>
                <a:gd name="T65" fmla="*/ 46 h 158"/>
                <a:gd name="T66" fmla="*/ 139 w 160"/>
                <a:gd name="T67" fmla="*/ 31 h 158"/>
                <a:gd name="T68" fmla="*/ 127 w 160"/>
                <a:gd name="T69" fmla="*/ 15 h 158"/>
                <a:gd name="T70" fmla="*/ 119 w 160"/>
                <a:gd name="T71" fmla="*/ 14 h 158"/>
                <a:gd name="T72" fmla="*/ 101 w 160"/>
                <a:gd name="T73" fmla="*/ 22 h 158"/>
                <a:gd name="T74" fmla="*/ 95 w 160"/>
                <a:gd name="T75" fmla="*/ 19 h 158"/>
                <a:gd name="T76" fmla="*/ 82 w 160"/>
                <a:gd name="T77" fmla="*/ 0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8">
                  <a:moveTo>
                    <a:pt x="80" y="107"/>
                  </a:moveTo>
                  <a:cubicBezTo>
                    <a:pt x="73" y="107"/>
                    <a:pt x="67" y="105"/>
                    <a:pt x="61" y="100"/>
                  </a:cubicBezTo>
                  <a:cubicBezTo>
                    <a:pt x="49" y="89"/>
                    <a:pt x="48" y="71"/>
                    <a:pt x="58" y="60"/>
                  </a:cubicBezTo>
                  <a:cubicBezTo>
                    <a:pt x="64" y="54"/>
                    <a:pt x="71" y="51"/>
                    <a:pt x="79" y="51"/>
                  </a:cubicBezTo>
                  <a:cubicBezTo>
                    <a:pt x="86" y="51"/>
                    <a:pt x="93" y="53"/>
                    <a:pt x="98" y="58"/>
                  </a:cubicBezTo>
                  <a:cubicBezTo>
                    <a:pt x="110" y="68"/>
                    <a:pt x="111" y="87"/>
                    <a:pt x="101" y="98"/>
                  </a:cubicBezTo>
                  <a:cubicBezTo>
                    <a:pt x="96" y="104"/>
                    <a:pt x="88" y="107"/>
                    <a:pt x="80" y="107"/>
                  </a:cubicBezTo>
                  <a:moveTo>
                    <a:pt x="82" y="0"/>
                  </a:moveTo>
                  <a:cubicBezTo>
                    <a:pt x="81" y="0"/>
                    <a:pt x="81" y="0"/>
                    <a:pt x="81" y="0"/>
                  </a:cubicBezTo>
                  <a:cubicBezTo>
                    <a:pt x="76" y="0"/>
                    <a:pt x="72" y="0"/>
                    <a:pt x="67" y="0"/>
                  </a:cubicBezTo>
                  <a:cubicBezTo>
                    <a:pt x="64" y="0"/>
                    <a:pt x="62" y="2"/>
                    <a:pt x="61" y="4"/>
                  </a:cubicBezTo>
                  <a:cubicBezTo>
                    <a:pt x="60" y="9"/>
                    <a:pt x="58" y="14"/>
                    <a:pt x="56" y="19"/>
                  </a:cubicBezTo>
                  <a:cubicBezTo>
                    <a:pt x="56" y="22"/>
                    <a:pt x="54" y="23"/>
                    <a:pt x="51" y="24"/>
                  </a:cubicBezTo>
                  <a:cubicBezTo>
                    <a:pt x="51" y="25"/>
                    <a:pt x="50" y="25"/>
                    <a:pt x="49" y="25"/>
                  </a:cubicBezTo>
                  <a:cubicBezTo>
                    <a:pt x="49" y="25"/>
                    <a:pt x="49" y="25"/>
                    <a:pt x="48" y="25"/>
                  </a:cubicBezTo>
                  <a:cubicBezTo>
                    <a:pt x="45" y="23"/>
                    <a:pt x="41" y="22"/>
                    <a:pt x="38" y="21"/>
                  </a:cubicBezTo>
                  <a:cubicBezTo>
                    <a:pt x="35" y="20"/>
                    <a:pt x="32" y="19"/>
                    <a:pt x="30" y="19"/>
                  </a:cubicBezTo>
                  <a:cubicBezTo>
                    <a:pt x="29" y="18"/>
                    <a:pt x="29" y="18"/>
                    <a:pt x="28" y="18"/>
                  </a:cubicBezTo>
                  <a:cubicBezTo>
                    <a:pt x="27" y="18"/>
                    <a:pt x="26" y="19"/>
                    <a:pt x="25" y="20"/>
                  </a:cubicBezTo>
                  <a:cubicBezTo>
                    <a:pt x="22" y="24"/>
                    <a:pt x="19" y="28"/>
                    <a:pt x="15" y="31"/>
                  </a:cubicBezTo>
                  <a:cubicBezTo>
                    <a:pt x="13" y="33"/>
                    <a:pt x="13" y="36"/>
                    <a:pt x="14" y="39"/>
                  </a:cubicBezTo>
                  <a:cubicBezTo>
                    <a:pt x="17" y="44"/>
                    <a:pt x="19" y="49"/>
                    <a:pt x="22" y="54"/>
                  </a:cubicBezTo>
                  <a:cubicBezTo>
                    <a:pt x="22" y="55"/>
                    <a:pt x="23" y="56"/>
                    <a:pt x="23" y="56"/>
                  </a:cubicBezTo>
                  <a:cubicBezTo>
                    <a:pt x="22" y="58"/>
                    <a:pt x="21" y="61"/>
                    <a:pt x="18" y="63"/>
                  </a:cubicBezTo>
                  <a:cubicBezTo>
                    <a:pt x="13" y="65"/>
                    <a:pt x="8" y="68"/>
                    <a:pt x="3" y="70"/>
                  </a:cubicBezTo>
                  <a:cubicBezTo>
                    <a:pt x="1" y="71"/>
                    <a:pt x="0" y="73"/>
                    <a:pt x="0" y="76"/>
                  </a:cubicBezTo>
                  <a:cubicBezTo>
                    <a:pt x="1" y="81"/>
                    <a:pt x="1" y="86"/>
                    <a:pt x="1" y="90"/>
                  </a:cubicBezTo>
                  <a:cubicBezTo>
                    <a:pt x="1" y="93"/>
                    <a:pt x="2" y="95"/>
                    <a:pt x="5" y="96"/>
                  </a:cubicBezTo>
                  <a:cubicBezTo>
                    <a:pt x="11" y="98"/>
                    <a:pt x="16" y="100"/>
                    <a:pt x="22" y="102"/>
                  </a:cubicBezTo>
                  <a:cubicBezTo>
                    <a:pt x="23" y="102"/>
                    <a:pt x="23" y="102"/>
                    <a:pt x="24" y="103"/>
                  </a:cubicBezTo>
                  <a:cubicBezTo>
                    <a:pt x="25" y="105"/>
                    <a:pt x="27" y="108"/>
                    <a:pt x="25" y="111"/>
                  </a:cubicBezTo>
                  <a:cubicBezTo>
                    <a:pt x="23" y="116"/>
                    <a:pt x="22" y="122"/>
                    <a:pt x="20" y="127"/>
                  </a:cubicBezTo>
                  <a:cubicBezTo>
                    <a:pt x="20" y="129"/>
                    <a:pt x="20" y="131"/>
                    <a:pt x="22" y="133"/>
                  </a:cubicBezTo>
                  <a:cubicBezTo>
                    <a:pt x="26" y="136"/>
                    <a:pt x="30" y="139"/>
                    <a:pt x="33" y="143"/>
                  </a:cubicBezTo>
                  <a:cubicBezTo>
                    <a:pt x="35" y="144"/>
                    <a:pt x="36" y="145"/>
                    <a:pt x="37" y="145"/>
                  </a:cubicBezTo>
                  <a:cubicBezTo>
                    <a:pt x="38" y="145"/>
                    <a:pt x="39" y="144"/>
                    <a:pt x="40" y="144"/>
                  </a:cubicBezTo>
                  <a:cubicBezTo>
                    <a:pt x="45" y="142"/>
                    <a:pt x="49" y="140"/>
                    <a:pt x="53" y="137"/>
                  </a:cubicBezTo>
                  <a:cubicBezTo>
                    <a:pt x="55" y="137"/>
                    <a:pt x="57" y="136"/>
                    <a:pt x="58" y="136"/>
                  </a:cubicBezTo>
                  <a:cubicBezTo>
                    <a:pt x="59" y="136"/>
                    <a:pt x="61" y="136"/>
                    <a:pt x="62" y="137"/>
                  </a:cubicBezTo>
                  <a:cubicBezTo>
                    <a:pt x="63" y="137"/>
                    <a:pt x="64" y="138"/>
                    <a:pt x="64" y="139"/>
                  </a:cubicBezTo>
                  <a:cubicBezTo>
                    <a:pt x="66" y="144"/>
                    <a:pt x="69" y="148"/>
                    <a:pt x="71" y="153"/>
                  </a:cubicBezTo>
                  <a:cubicBezTo>
                    <a:pt x="72" y="154"/>
                    <a:pt x="73" y="156"/>
                    <a:pt x="74" y="157"/>
                  </a:cubicBezTo>
                  <a:cubicBezTo>
                    <a:pt x="75" y="158"/>
                    <a:pt x="77" y="158"/>
                    <a:pt x="78" y="158"/>
                  </a:cubicBezTo>
                  <a:cubicBezTo>
                    <a:pt x="78" y="158"/>
                    <a:pt x="78" y="158"/>
                    <a:pt x="78" y="158"/>
                  </a:cubicBezTo>
                  <a:cubicBezTo>
                    <a:pt x="83" y="158"/>
                    <a:pt x="88" y="158"/>
                    <a:pt x="93" y="158"/>
                  </a:cubicBezTo>
                  <a:cubicBezTo>
                    <a:pt x="96" y="158"/>
                    <a:pt x="97" y="156"/>
                    <a:pt x="98" y="154"/>
                  </a:cubicBezTo>
                  <a:cubicBezTo>
                    <a:pt x="100" y="149"/>
                    <a:pt x="102" y="144"/>
                    <a:pt x="103" y="139"/>
                  </a:cubicBezTo>
                  <a:cubicBezTo>
                    <a:pt x="104" y="136"/>
                    <a:pt x="105" y="134"/>
                    <a:pt x="108" y="133"/>
                  </a:cubicBezTo>
                  <a:cubicBezTo>
                    <a:pt x="109" y="133"/>
                    <a:pt x="110" y="133"/>
                    <a:pt x="110" y="133"/>
                  </a:cubicBezTo>
                  <a:cubicBezTo>
                    <a:pt x="111" y="133"/>
                    <a:pt x="111" y="133"/>
                    <a:pt x="111" y="133"/>
                  </a:cubicBezTo>
                  <a:cubicBezTo>
                    <a:pt x="115" y="135"/>
                    <a:pt x="118" y="136"/>
                    <a:pt x="122" y="137"/>
                  </a:cubicBezTo>
                  <a:cubicBezTo>
                    <a:pt x="125" y="138"/>
                    <a:pt x="127" y="139"/>
                    <a:pt x="130" y="139"/>
                  </a:cubicBezTo>
                  <a:cubicBezTo>
                    <a:pt x="131" y="139"/>
                    <a:pt x="131" y="140"/>
                    <a:pt x="131" y="140"/>
                  </a:cubicBezTo>
                  <a:cubicBezTo>
                    <a:pt x="133" y="140"/>
                    <a:pt x="134" y="139"/>
                    <a:pt x="135" y="138"/>
                  </a:cubicBezTo>
                  <a:cubicBezTo>
                    <a:pt x="138" y="134"/>
                    <a:pt x="141" y="130"/>
                    <a:pt x="144" y="127"/>
                  </a:cubicBezTo>
                  <a:cubicBezTo>
                    <a:pt x="147" y="125"/>
                    <a:pt x="147" y="122"/>
                    <a:pt x="146" y="120"/>
                  </a:cubicBezTo>
                  <a:cubicBezTo>
                    <a:pt x="143" y="115"/>
                    <a:pt x="141" y="110"/>
                    <a:pt x="138" y="105"/>
                  </a:cubicBezTo>
                  <a:cubicBezTo>
                    <a:pt x="137" y="103"/>
                    <a:pt x="137" y="101"/>
                    <a:pt x="138" y="99"/>
                  </a:cubicBezTo>
                  <a:cubicBezTo>
                    <a:pt x="138" y="97"/>
                    <a:pt x="139" y="96"/>
                    <a:pt x="141" y="95"/>
                  </a:cubicBezTo>
                  <a:cubicBezTo>
                    <a:pt x="146" y="93"/>
                    <a:pt x="151" y="90"/>
                    <a:pt x="157" y="88"/>
                  </a:cubicBezTo>
                  <a:cubicBezTo>
                    <a:pt x="159" y="86"/>
                    <a:pt x="160" y="85"/>
                    <a:pt x="159" y="82"/>
                  </a:cubicBezTo>
                  <a:cubicBezTo>
                    <a:pt x="159" y="77"/>
                    <a:pt x="159" y="72"/>
                    <a:pt x="158" y="67"/>
                  </a:cubicBezTo>
                  <a:cubicBezTo>
                    <a:pt x="158" y="65"/>
                    <a:pt x="157" y="63"/>
                    <a:pt x="155" y="62"/>
                  </a:cubicBezTo>
                  <a:cubicBezTo>
                    <a:pt x="149" y="60"/>
                    <a:pt x="144" y="58"/>
                    <a:pt x="138" y="56"/>
                  </a:cubicBezTo>
                  <a:cubicBezTo>
                    <a:pt x="136" y="56"/>
                    <a:pt x="136" y="55"/>
                    <a:pt x="135" y="54"/>
                  </a:cubicBezTo>
                  <a:cubicBezTo>
                    <a:pt x="133" y="51"/>
                    <a:pt x="133" y="49"/>
                    <a:pt x="134" y="46"/>
                  </a:cubicBezTo>
                  <a:cubicBezTo>
                    <a:pt x="135" y="45"/>
                    <a:pt x="135" y="44"/>
                    <a:pt x="136" y="43"/>
                  </a:cubicBezTo>
                  <a:cubicBezTo>
                    <a:pt x="137" y="39"/>
                    <a:pt x="138" y="35"/>
                    <a:pt x="139" y="31"/>
                  </a:cubicBezTo>
                  <a:cubicBezTo>
                    <a:pt x="140" y="29"/>
                    <a:pt x="139" y="27"/>
                    <a:pt x="137" y="25"/>
                  </a:cubicBezTo>
                  <a:cubicBezTo>
                    <a:pt x="133" y="22"/>
                    <a:pt x="130" y="19"/>
                    <a:pt x="127" y="15"/>
                  </a:cubicBezTo>
                  <a:cubicBezTo>
                    <a:pt x="125" y="14"/>
                    <a:pt x="124" y="13"/>
                    <a:pt x="122" y="13"/>
                  </a:cubicBezTo>
                  <a:cubicBezTo>
                    <a:pt x="121" y="13"/>
                    <a:pt x="120" y="14"/>
                    <a:pt x="119" y="14"/>
                  </a:cubicBezTo>
                  <a:cubicBezTo>
                    <a:pt x="115" y="16"/>
                    <a:pt x="110" y="18"/>
                    <a:pt x="106" y="21"/>
                  </a:cubicBezTo>
                  <a:cubicBezTo>
                    <a:pt x="104" y="21"/>
                    <a:pt x="103" y="22"/>
                    <a:pt x="101" y="22"/>
                  </a:cubicBezTo>
                  <a:cubicBezTo>
                    <a:pt x="100" y="22"/>
                    <a:pt x="99" y="22"/>
                    <a:pt x="98" y="21"/>
                  </a:cubicBezTo>
                  <a:cubicBezTo>
                    <a:pt x="97" y="21"/>
                    <a:pt x="96" y="20"/>
                    <a:pt x="95" y="19"/>
                  </a:cubicBezTo>
                  <a:cubicBezTo>
                    <a:pt x="93" y="13"/>
                    <a:pt x="90" y="8"/>
                    <a:pt x="87" y="3"/>
                  </a:cubicBezTo>
                  <a:cubicBezTo>
                    <a:pt x="86" y="0"/>
                    <a:pt x="84" y="0"/>
                    <a:pt x="82" y="0"/>
                  </a:cubicBezTo>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 name="Freeform 8"/>
            <p:cNvSpPr>
              <a:spLocks noEditPoints="1"/>
            </p:cNvSpPr>
            <p:nvPr/>
          </p:nvSpPr>
          <p:spPr bwMode="auto">
            <a:xfrm>
              <a:off x="8064166" y="3681579"/>
              <a:ext cx="140117" cy="140117"/>
            </a:xfrm>
            <a:custGeom>
              <a:gdLst>
                <a:gd name="T0" fmla="*/ 28 w 73"/>
                <a:gd name="T1" fmla="*/ 46 h 73"/>
                <a:gd name="T2" fmla="*/ 37 w 73"/>
                <a:gd name="T3" fmla="*/ 24 h 73"/>
                <a:gd name="T4" fmla="*/ 47 w 73"/>
                <a:gd name="T5" fmla="*/ 45 h 73"/>
                <a:gd name="T6" fmla="*/ 38 w 73"/>
                <a:gd name="T7" fmla="*/ 0 h 73"/>
                <a:gd name="T8" fmla="*/ 31 w 73"/>
                <a:gd name="T9" fmla="*/ 1 h 73"/>
                <a:gd name="T10" fmla="*/ 26 w 73"/>
                <a:gd name="T11" fmla="*/ 9 h 73"/>
                <a:gd name="T12" fmla="*/ 23 w 73"/>
                <a:gd name="T13" fmla="*/ 12 h 73"/>
                <a:gd name="T14" fmla="*/ 18 w 73"/>
                <a:gd name="T15" fmla="*/ 10 h 73"/>
                <a:gd name="T16" fmla="*/ 13 w 73"/>
                <a:gd name="T17" fmla="*/ 9 h 73"/>
                <a:gd name="T18" fmla="*/ 7 w 73"/>
                <a:gd name="T19" fmla="*/ 15 h 73"/>
                <a:gd name="T20" fmla="*/ 10 w 73"/>
                <a:gd name="T21" fmla="*/ 25 h 73"/>
                <a:gd name="T22" fmla="*/ 9 w 73"/>
                <a:gd name="T23" fmla="*/ 29 h 73"/>
                <a:gd name="T24" fmla="*/ 1 w 73"/>
                <a:gd name="T25" fmla="*/ 35 h 73"/>
                <a:gd name="T26" fmla="*/ 3 w 73"/>
                <a:gd name="T27" fmla="*/ 44 h 73"/>
                <a:gd name="T28" fmla="*/ 11 w 73"/>
                <a:gd name="T29" fmla="*/ 48 h 73"/>
                <a:gd name="T30" fmla="*/ 10 w 73"/>
                <a:gd name="T31" fmla="*/ 59 h 73"/>
                <a:gd name="T32" fmla="*/ 16 w 73"/>
                <a:gd name="T33" fmla="*/ 66 h 73"/>
                <a:gd name="T34" fmla="*/ 19 w 73"/>
                <a:gd name="T35" fmla="*/ 66 h 73"/>
                <a:gd name="T36" fmla="*/ 27 w 73"/>
                <a:gd name="T37" fmla="*/ 63 h 73"/>
                <a:gd name="T38" fmla="*/ 30 w 73"/>
                <a:gd name="T39" fmla="*/ 64 h 73"/>
                <a:gd name="T40" fmla="*/ 34 w 73"/>
                <a:gd name="T41" fmla="*/ 73 h 73"/>
                <a:gd name="T42" fmla="*/ 36 w 73"/>
                <a:gd name="T43" fmla="*/ 73 h 73"/>
                <a:gd name="T44" fmla="*/ 45 w 73"/>
                <a:gd name="T45" fmla="*/ 71 h 73"/>
                <a:gd name="T46" fmla="*/ 50 w 73"/>
                <a:gd name="T47" fmla="*/ 62 h 73"/>
                <a:gd name="T48" fmla="*/ 51 w 73"/>
                <a:gd name="T49" fmla="*/ 61 h 73"/>
                <a:gd name="T50" fmla="*/ 60 w 73"/>
                <a:gd name="T51" fmla="*/ 64 h 73"/>
                <a:gd name="T52" fmla="*/ 62 w 73"/>
                <a:gd name="T53" fmla="*/ 64 h 73"/>
                <a:gd name="T54" fmla="*/ 67 w 73"/>
                <a:gd name="T55" fmla="*/ 55 h 73"/>
                <a:gd name="T56" fmla="*/ 63 w 73"/>
                <a:gd name="T57" fmla="*/ 46 h 73"/>
                <a:gd name="T58" fmla="*/ 72 w 73"/>
                <a:gd name="T59" fmla="*/ 41 h 73"/>
                <a:gd name="T60" fmla="*/ 73 w 73"/>
                <a:gd name="T61" fmla="*/ 31 h 73"/>
                <a:gd name="T62" fmla="*/ 63 w 73"/>
                <a:gd name="T63" fmla="*/ 26 h 73"/>
                <a:gd name="T64" fmla="*/ 62 w 73"/>
                <a:gd name="T65" fmla="*/ 22 h 73"/>
                <a:gd name="T66" fmla="*/ 64 w 73"/>
                <a:gd name="T67" fmla="*/ 15 h 73"/>
                <a:gd name="T68" fmla="*/ 58 w 73"/>
                <a:gd name="T69" fmla="*/ 8 h 73"/>
                <a:gd name="T70" fmla="*/ 55 w 73"/>
                <a:gd name="T71" fmla="*/ 7 h 73"/>
                <a:gd name="T72" fmla="*/ 47 w 73"/>
                <a:gd name="T73" fmla="*/ 11 h 73"/>
                <a:gd name="T74" fmla="*/ 44 w 73"/>
                <a:gd name="T75" fmla="*/ 9 h 73"/>
                <a:gd name="T76" fmla="*/ 38 w 73"/>
                <a:gd name="T77" fmla="*/ 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73">
                  <a:moveTo>
                    <a:pt x="37" y="50"/>
                  </a:moveTo>
                  <a:cubicBezTo>
                    <a:pt x="34" y="50"/>
                    <a:pt x="31" y="49"/>
                    <a:pt x="28" y="46"/>
                  </a:cubicBezTo>
                  <a:cubicBezTo>
                    <a:pt x="23" y="41"/>
                    <a:pt x="22" y="33"/>
                    <a:pt x="27" y="28"/>
                  </a:cubicBezTo>
                  <a:cubicBezTo>
                    <a:pt x="30" y="25"/>
                    <a:pt x="33" y="24"/>
                    <a:pt x="37" y="24"/>
                  </a:cubicBezTo>
                  <a:cubicBezTo>
                    <a:pt x="40" y="24"/>
                    <a:pt x="43" y="25"/>
                    <a:pt x="45" y="27"/>
                  </a:cubicBezTo>
                  <a:cubicBezTo>
                    <a:pt x="51" y="32"/>
                    <a:pt x="51" y="40"/>
                    <a:pt x="47" y="45"/>
                  </a:cubicBezTo>
                  <a:cubicBezTo>
                    <a:pt x="44" y="48"/>
                    <a:pt x="41" y="50"/>
                    <a:pt x="37" y="50"/>
                  </a:cubicBezTo>
                  <a:moveTo>
                    <a:pt x="38" y="0"/>
                  </a:moveTo>
                  <a:cubicBezTo>
                    <a:pt x="38" y="0"/>
                    <a:pt x="37" y="0"/>
                    <a:pt x="37" y="0"/>
                  </a:cubicBezTo>
                  <a:cubicBezTo>
                    <a:pt x="35" y="1"/>
                    <a:pt x="33" y="1"/>
                    <a:pt x="31" y="1"/>
                  </a:cubicBezTo>
                  <a:cubicBezTo>
                    <a:pt x="30" y="1"/>
                    <a:pt x="29" y="1"/>
                    <a:pt x="28" y="3"/>
                  </a:cubicBezTo>
                  <a:cubicBezTo>
                    <a:pt x="28" y="5"/>
                    <a:pt x="27" y="7"/>
                    <a:pt x="26" y="9"/>
                  </a:cubicBezTo>
                  <a:cubicBezTo>
                    <a:pt x="26" y="10"/>
                    <a:pt x="25" y="11"/>
                    <a:pt x="24" y="12"/>
                  </a:cubicBezTo>
                  <a:cubicBezTo>
                    <a:pt x="24" y="12"/>
                    <a:pt x="23" y="12"/>
                    <a:pt x="23" y="12"/>
                  </a:cubicBezTo>
                  <a:cubicBezTo>
                    <a:pt x="23" y="12"/>
                    <a:pt x="23" y="12"/>
                    <a:pt x="22" y="12"/>
                  </a:cubicBezTo>
                  <a:cubicBezTo>
                    <a:pt x="21" y="11"/>
                    <a:pt x="19" y="11"/>
                    <a:pt x="18" y="10"/>
                  </a:cubicBezTo>
                  <a:cubicBezTo>
                    <a:pt x="16" y="10"/>
                    <a:pt x="15" y="9"/>
                    <a:pt x="14" y="9"/>
                  </a:cubicBezTo>
                  <a:cubicBezTo>
                    <a:pt x="14" y="9"/>
                    <a:pt x="14" y="9"/>
                    <a:pt x="13" y="9"/>
                  </a:cubicBezTo>
                  <a:cubicBezTo>
                    <a:pt x="13" y="9"/>
                    <a:pt x="12" y="9"/>
                    <a:pt x="12" y="10"/>
                  </a:cubicBezTo>
                  <a:cubicBezTo>
                    <a:pt x="10" y="12"/>
                    <a:pt x="9" y="13"/>
                    <a:pt x="7" y="15"/>
                  </a:cubicBezTo>
                  <a:cubicBezTo>
                    <a:pt x="6" y="16"/>
                    <a:pt x="6" y="17"/>
                    <a:pt x="7" y="18"/>
                  </a:cubicBezTo>
                  <a:cubicBezTo>
                    <a:pt x="8" y="21"/>
                    <a:pt x="9" y="23"/>
                    <a:pt x="10" y="25"/>
                  </a:cubicBezTo>
                  <a:cubicBezTo>
                    <a:pt x="11" y="26"/>
                    <a:pt x="11" y="26"/>
                    <a:pt x="11" y="26"/>
                  </a:cubicBezTo>
                  <a:cubicBezTo>
                    <a:pt x="10" y="27"/>
                    <a:pt x="10" y="29"/>
                    <a:pt x="9" y="29"/>
                  </a:cubicBezTo>
                  <a:cubicBezTo>
                    <a:pt x="6" y="30"/>
                    <a:pt x="4" y="31"/>
                    <a:pt x="2" y="33"/>
                  </a:cubicBezTo>
                  <a:cubicBezTo>
                    <a:pt x="1" y="33"/>
                    <a:pt x="0" y="34"/>
                    <a:pt x="1" y="35"/>
                  </a:cubicBezTo>
                  <a:cubicBezTo>
                    <a:pt x="1" y="38"/>
                    <a:pt x="1" y="40"/>
                    <a:pt x="1" y="42"/>
                  </a:cubicBezTo>
                  <a:cubicBezTo>
                    <a:pt x="1" y="43"/>
                    <a:pt x="2" y="44"/>
                    <a:pt x="3" y="44"/>
                  </a:cubicBezTo>
                  <a:cubicBezTo>
                    <a:pt x="5" y="45"/>
                    <a:pt x="8" y="46"/>
                    <a:pt x="11" y="47"/>
                  </a:cubicBezTo>
                  <a:cubicBezTo>
                    <a:pt x="11" y="48"/>
                    <a:pt x="11" y="48"/>
                    <a:pt x="11" y="48"/>
                  </a:cubicBezTo>
                  <a:cubicBezTo>
                    <a:pt x="12" y="49"/>
                    <a:pt x="13" y="50"/>
                    <a:pt x="12" y="51"/>
                  </a:cubicBezTo>
                  <a:cubicBezTo>
                    <a:pt x="11" y="54"/>
                    <a:pt x="11" y="56"/>
                    <a:pt x="10" y="59"/>
                  </a:cubicBezTo>
                  <a:cubicBezTo>
                    <a:pt x="9" y="60"/>
                    <a:pt x="10" y="61"/>
                    <a:pt x="11" y="61"/>
                  </a:cubicBezTo>
                  <a:cubicBezTo>
                    <a:pt x="12" y="63"/>
                    <a:pt x="14" y="64"/>
                    <a:pt x="16" y="66"/>
                  </a:cubicBezTo>
                  <a:cubicBezTo>
                    <a:pt x="16" y="66"/>
                    <a:pt x="17" y="67"/>
                    <a:pt x="18" y="67"/>
                  </a:cubicBezTo>
                  <a:cubicBezTo>
                    <a:pt x="18" y="67"/>
                    <a:pt x="18" y="67"/>
                    <a:pt x="19" y="66"/>
                  </a:cubicBezTo>
                  <a:cubicBezTo>
                    <a:pt x="21" y="65"/>
                    <a:pt x="23" y="64"/>
                    <a:pt x="25" y="63"/>
                  </a:cubicBezTo>
                  <a:cubicBezTo>
                    <a:pt x="26" y="63"/>
                    <a:pt x="26" y="63"/>
                    <a:pt x="27" y="63"/>
                  </a:cubicBezTo>
                  <a:cubicBezTo>
                    <a:pt x="28" y="63"/>
                    <a:pt x="28" y="63"/>
                    <a:pt x="29" y="63"/>
                  </a:cubicBezTo>
                  <a:cubicBezTo>
                    <a:pt x="29" y="63"/>
                    <a:pt x="29" y="64"/>
                    <a:pt x="30" y="64"/>
                  </a:cubicBezTo>
                  <a:cubicBezTo>
                    <a:pt x="31" y="66"/>
                    <a:pt x="32" y="68"/>
                    <a:pt x="33" y="70"/>
                  </a:cubicBezTo>
                  <a:cubicBezTo>
                    <a:pt x="33" y="71"/>
                    <a:pt x="34" y="72"/>
                    <a:pt x="34" y="73"/>
                  </a:cubicBezTo>
                  <a:cubicBezTo>
                    <a:pt x="35" y="73"/>
                    <a:pt x="35" y="73"/>
                    <a:pt x="36" y="73"/>
                  </a:cubicBezTo>
                  <a:cubicBezTo>
                    <a:pt x="36" y="73"/>
                    <a:pt x="36" y="73"/>
                    <a:pt x="36" y="73"/>
                  </a:cubicBezTo>
                  <a:cubicBezTo>
                    <a:pt x="38" y="73"/>
                    <a:pt x="40" y="73"/>
                    <a:pt x="43" y="73"/>
                  </a:cubicBezTo>
                  <a:cubicBezTo>
                    <a:pt x="44" y="73"/>
                    <a:pt x="45" y="72"/>
                    <a:pt x="45" y="71"/>
                  </a:cubicBezTo>
                  <a:cubicBezTo>
                    <a:pt x="46" y="69"/>
                    <a:pt x="47" y="66"/>
                    <a:pt x="48" y="64"/>
                  </a:cubicBezTo>
                  <a:cubicBezTo>
                    <a:pt x="48" y="63"/>
                    <a:pt x="49" y="62"/>
                    <a:pt x="50" y="62"/>
                  </a:cubicBezTo>
                  <a:cubicBezTo>
                    <a:pt x="50" y="61"/>
                    <a:pt x="50" y="61"/>
                    <a:pt x="51" y="61"/>
                  </a:cubicBezTo>
                  <a:cubicBezTo>
                    <a:pt x="51" y="61"/>
                    <a:pt x="51" y="61"/>
                    <a:pt x="51" y="61"/>
                  </a:cubicBezTo>
                  <a:cubicBezTo>
                    <a:pt x="53" y="62"/>
                    <a:pt x="54" y="63"/>
                    <a:pt x="56" y="63"/>
                  </a:cubicBezTo>
                  <a:cubicBezTo>
                    <a:pt x="57" y="64"/>
                    <a:pt x="59" y="64"/>
                    <a:pt x="60" y="64"/>
                  </a:cubicBezTo>
                  <a:cubicBezTo>
                    <a:pt x="60" y="64"/>
                    <a:pt x="60" y="64"/>
                    <a:pt x="60" y="64"/>
                  </a:cubicBezTo>
                  <a:cubicBezTo>
                    <a:pt x="61" y="64"/>
                    <a:pt x="61" y="64"/>
                    <a:pt x="62" y="64"/>
                  </a:cubicBezTo>
                  <a:cubicBezTo>
                    <a:pt x="63" y="62"/>
                    <a:pt x="65" y="60"/>
                    <a:pt x="66" y="58"/>
                  </a:cubicBezTo>
                  <a:cubicBezTo>
                    <a:pt x="67" y="57"/>
                    <a:pt x="68" y="56"/>
                    <a:pt x="67" y="55"/>
                  </a:cubicBezTo>
                  <a:cubicBezTo>
                    <a:pt x="66" y="53"/>
                    <a:pt x="65" y="51"/>
                    <a:pt x="64" y="49"/>
                  </a:cubicBezTo>
                  <a:cubicBezTo>
                    <a:pt x="63" y="48"/>
                    <a:pt x="63" y="47"/>
                    <a:pt x="63" y="46"/>
                  </a:cubicBezTo>
                  <a:cubicBezTo>
                    <a:pt x="64" y="45"/>
                    <a:pt x="64" y="45"/>
                    <a:pt x="65" y="44"/>
                  </a:cubicBezTo>
                  <a:cubicBezTo>
                    <a:pt x="67" y="43"/>
                    <a:pt x="70" y="42"/>
                    <a:pt x="72" y="41"/>
                  </a:cubicBezTo>
                  <a:cubicBezTo>
                    <a:pt x="73" y="40"/>
                    <a:pt x="73" y="39"/>
                    <a:pt x="73" y="38"/>
                  </a:cubicBezTo>
                  <a:cubicBezTo>
                    <a:pt x="73" y="36"/>
                    <a:pt x="73" y="34"/>
                    <a:pt x="73" y="31"/>
                  </a:cubicBezTo>
                  <a:cubicBezTo>
                    <a:pt x="73" y="30"/>
                    <a:pt x="72" y="29"/>
                    <a:pt x="71" y="29"/>
                  </a:cubicBezTo>
                  <a:cubicBezTo>
                    <a:pt x="69" y="28"/>
                    <a:pt x="66" y="27"/>
                    <a:pt x="63" y="26"/>
                  </a:cubicBezTo>
                  <a:cubicBezTo>
                    <a:pt x="63" y="26"/>
                    <a:pt x="62" y="26"/>
                    <a:pt x="62" y="25"/>
                  </a:cubicBezTo>
                  <a:cubicBezTo>
                    <a:pt x="61" y="24"/>
                    <a:pt x="61" y="23"/>
                    <a:pt x="62" y="22"/>
                  </a:cubicBezTo>
                  <a:cubicBezTo>
                    <a:pt x="62" y="21"/>
                    <a:pt x="62" y="21"/>
                    <a:pt x="62" y="20"/>
                  </a:cubicBezTo>
                  <a:cubicBezTo>
                    <a:pt x="63" y="18"/>
                    <a:pt x="63" y="17"/>
                    <a:pt x="64" y="15"/>
                  </a:cubicBezTo>
                  <a:cubicBezTo>
                    <a:pt x="64" y="14"/>
                    <a:pt x="64" y="13"/>
                    <a:pt x="63" y="12"/>
                  </a:cubicBezTo>
                  <a:cubicBezTo>
                    <a:pt x="61" y="11"/>
                    <a:pt x="60" y="9"/>
                    <a:pt x="58" y="8"/>
                  </a:cubicBezTo>
                  <a:cubicBezTo>
                    <a:pt x="58" y="7"/>
                    <a:pt x="57" y="7"/>
                    <a:pt x="56" y="7"/>
                  </a:cubicBezTo>
                  <a:cubicBezTo>
                    <a:pt x="56" y="7"/>
                    <a:pt x="55" y="7"/>
                    <a:pt x="55" y="7"/>
                  </a:cubicBezTo>
                  <a:cubicBezTo>
                    <a:pt x="53" y="8"/>
                    <a:pt x="51" y="9"/>
                    <a:pt x="49" y="10"/>
                  </a:cubicBezTo>
                  <a:cubicBezTo>
                    <a:pt x="48" y="10"/>
                    <a:pt x="47" y="11"/>
                    <a:pt x="47" y="11"/>
                  </a:cubicBezTo>
                  <a:cubicBezTo>
                    <a:pt x="46" y="11"/>
                    <a:pt x="46" y="11"/>
                    <a:pt x="45" y="10"/>
                  </a:cubicBezTo>
                  <a:cubicBezTo>
                    <a:pt x="45" y="10"/>
                    <a:pt x="44" y="10"/>
                    <a:pt x="44" y="9"/>
                  </a:cubicBezTo>
                  <a:cubicBezTo>
                    <a:pt x="43" y="7"/>
                    <a:pt x="41" y="4"/>
                    <a:pt x="40" y="2"/>
                  </a:cubicBezTo>
                  <a:cubicBezTo>
                    <a:pt x="40" y="1"/>
                    <a:pt x="39" y="0"/>
                    <a:pt x="38" y="0"/>
                  </a:cubicBezTo>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 name="Freeform 9"/>
            <p:cNvSpPr>
              <a:spLocks noEditPoints="1"/>
            </p:cNvSpPr>
            <p:nvPr/>
          </p:nvSpPr>
          <p:spPr bwMode="auto">
            <a:xfrm>
              <a:off x="4630464" y="5049356"/>
              <a:ext cx="310377" cy="303860"/>
            </a:xfrm>
            <a:custGeom>
              <a:gdLst>
                <a:gd name="T0" fmla="*/ 52 w 161"/>
                <a:gd name="T1" fmla="*/ 80 h 158"/>
                <a:gd name="T2" fmla="*/ 80 w 161"/>
                <a:gd name="T3" fmla="*/ 51 h 158"/>
                <a:gd name="T4" fmla="*/ 82 w 161"/>
                <a:gd name="T5" fmla="*/ 107 h 158"/>
                <a:gd name="T6" fmla="*/ 83 w 161"/>
                <a:gd name="T7" fmla="*/ 0 h 158"/>
                <a:gd name="T8" fmla="*/ 68 w 161"/>
                <a:gd name="T9" fmla="*/ 1 h 158"/>
                <a:gd name="T10" fmla="*/ 58 w 161"/>
                <a:gd name="T11" fmla="*/ 19 h 158"/>
                <a:gd name="T12" fmla="*/ 50 w 161"/>
                <a:gd name="T13" fmla="*/ 25 h 158"/>
                <a:gd name="T14" fmla="*/ 34 w 161"/>
                <a:gd name="T15" fmla="*/ 20 h 158"/>
                <a:gd name="T16" fmla="*/ 25 w 161"/>
                <a:gd name="T17" fmla="*/ 21 h 158"/>
                <a:gd name="T18" fmla="*/ 14 w 161"/>
                <a:gd name="T19" fmla="*/ 39 h 158"/>
                <a:gd name="T20" fmla="*/ 22 w 161"/>
                <a:gd name="T21" fmla="*/ 60 h 158"/>
                <a:gd name="T22" fmla="*/ 9 w 161"/>
                <a:gd name="T23" fmla="*/ 67 h 158"/>
                <a:gd name="T24" fmla="*/ 0 w 161"/>
                <a:gd name="T25" fmla="*/ 76 h 158"/>
                <a:gd name="T26" fmla="*/ 5 w 161"/>
                <a:gd name="T27" fmla="*/ 96 h 158"/>
                <a:gd name="T28" fmla="*/ 25 w 161"/>
                <a:gd name="T29" fmla="*/ 105 h 158"/>
                <a:gd name="T30" fmla="*/ 20 w 161"/>
                <a:gd name="T31" fmla="*/ 127 h 158"/>
                <a:gd name="T32" fmla="*/ 33 w 161"/>
                <a:gd name="T33" fmla="*/ 143 h 158"/>
                <a:gd name="T34" fmla="*/ 39 w 161"/>
                <a:gd name="T35" fmla="*/ 144 h 158"/>
                <a:gd name="T36" fmla="*/ 58 w 161"/>
                <a:gd name="T37" fmla="*/ 135 h 158"/>
                <a:gd name="T38" fmla="*/ 65 w 161"/>
                <a:gd name="T39" fmla="*/ 141 h 158"/>
                <a:gd name="T40" fmla="*/ 72 w 161"/>
                <a:gd name="T41" fmla="*/ 154 h 158"/>
                <a:gd name="T42" fmla="*/ 78 w 161"/>
                <a:gd name="T43" fmla="*/ 157 h 158"/>
                <a:gd name="T44" fmla="*/ 98 w 161"/>
                <a:gd name="T45" fmla="*/ 153 h 158"/>
                <a:gd name="T46" fmla="*/ 108 w 161"/>
                <a:gd name="T47" fmla="*/ 132 h 158"/>
                <a:gd name="T48" fmla="*/ 112 w 161"/>
                <a:gd name="T49" fmla="*/ 132 h 158"/>
                <a:gd name="T50" fmla="*/ 131 w 161"/>
                <a:gd name="T51" fmla="*/ 138 h 158"/>
                <a:gd name="T52" fmla="*/ 145 w 161"/>
                <a:gd name="T53" fmla="*/ 125 h 158"/>
                <a:gd name="T54" fmla="*/ 140 w 161"/>
                <a:gd name="T55" fmla="*/ 105 h 158"/>
                <a:gd name="T56" fmla="*/ 141 w 161"/>
                <a:gd name="T57" fmla="*/ 95 h 158"/>
                <a:gd name="T58" fmla="*/ 158 w 161"/>
                <a:gd name="T59" fmla="*/ 86 h 158"/>
                <a:gd name="T60" fmla="*/ 160 w 161"/>
                <a:gd name="T61" fmla="*/ 67 h 158"/>
                <a:gd name="T62" fmla="*/ 139 w 161"/>
                <a:gd name="T63" fmla="*/ 55 h 158"/>
                <a:gd name="T64" fmla="*/ 135 w 161"/>
                <a:gd name="T65" fmla="*/ 47 h 158"/>
                <a:gd name="T66" fmla="*/ 138 w 161"/>
                <a:gd name="T67" fmla="*/ 24 h 158"/>
                <a:gd name="T68" fmla="*/ 124 w 161"/>
                <a:gd name="T69" fmla="*/ 13 h 158"/>
                <a:gd name="T70" fmla="*/ 105 w 161"/>
                <a:gd name="T71" fmla="*/ 22 h 158"/>
                <a:gd name="T72" fmla="*/ 103 w 161"/>
                <a:gd name="T73" fmla="*/ 22 h 158"/>
                <a:gd name="T74" fmla="*/ 88 w 161"/>
                <a:gd name="T75" fmla="*/ 3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58">
                  <a:moveTo>
                    <a:pt x="80" y="107"/>
                  </a:moveTo>
                  <a:cubicBezTo>
                    <a:pt x="65" y="107"/>
                    <a:pt x="53" y="95"/>
                    <a:pt x="52" y="80"/>
                  </a:cubicBezTo>
                  <a:cubicBezTo>
                    <a:pt x="51" y="65"/>
                    <a:pt x="63" y="52"/>
                    <a:pt x="79" y="51"/>
                  </a:cubicBezTo>
                  <a:cubicBezTo>
                    <a:pt x="79" y="51"/>
                    <a:pt x="80" y="51"/>
                    <a:pt x="80" y="51"/>
                  </a:cubicBezTo>
                  <a:cubicBezTo>
                    <a:pt x="95" y="51"/>
                    <a:pt x="108" y="62"/>
                    <a:pt x="109" y="77"/>
                  </a:cubicBezTo>
                  <a:cubicBezTo>
                    <a:pt x="110" y="92"/>
                    <a:pt x="98" y="106"/>
                    <a:pt x="82" y="107"/>
                  </a:cubicBezTo>
                  <a:cubicBezTo>
                    <a:pt x="81" y="107"/>
                    <a:pt x="81" y="107"/>
                    <a:pt x="80" y="107"/>
                  </a:cubicBezTo>
                  <a:moveTo>
                    <a:pt x="83" y="0"/>
                  </a:moveTo>
                  <a:cubicBezTo>
                    <a:pt x="83" y="0"/>
                    <a:pt x="83" y="0"/>
                    <a:pt x="83" y="0"/>
                  </a:cubicBezTo>
                  <a:cubicBezTo>
                    <a:pt x="78" y="0"/>
                    <a:pt x="73" y="1"/>
                    <a:pt x="68" y="1"/>
                  </a:cubicBezTo>
                  <a:cubicBezTo>
                    <a:pt x="65" y="1"/>
                    <a:pt x="63" y="2"/>
                    <a:pt x="62" y="5"/>
                  </a:cubicBezTo>
                  <a:cubicBezTo>
                    <a:pt x="61" y="9"/>
                    <a:pt x="59" y="14"/>
                    <a:pt x="58" y="19"/>
                  </a:cubicBezTo>
                  <a:cubicBezTo>
                    <a:pt x="57" y="22"/>
                    <a:pt x="55" y="24"/>
                    <a:pt x="52" y="25"/>
                  </a:cubicBezTo>
                  <a:cubicBezTo>
                    <a:pt x="51" y="25"/>
                    <a:pt x="51" y="25"/>
                    <a:pt x="50" y="25"/>
                  </a:cubicBezTo>
                  <a:cubicBezTo>
                    <a:pt x="50" y="25"/>
                    <a:pt x="49" y="25"/>
                    <a:pt x="49" y="25"/>
                  </a:cubicBezTo>
                  <a:cubicBezTo>
                    <a:pt x="44" y="23"/>
                    <a:pt x="39" y="22"/>
                    <a:pt x="34" y="20"/>
                  </a:cubicBezTo>
                  <a:cubicBezTo>
                    <a:pt x="32" y="20"/>
                    <a:pt x="31" y="20"/>
                    <a:pt x="29" y="19"/>
                  </a:cubicBezTo>
                  <a:cubicBezTo>
                    <a:pt x="28" y="20"/>
                    <a:pt x="26" y="20"/>
                    <a:pt x="25" y="21"/>
                  </a:cubicBezTo>
                  <a:cubicBezTo>
                    <a:pt x="22" y="25"/>
                    <a:pt x="19" y="29"/>
                    <a:pt x="16" y="32"/>
                  </a:cubicBezTo>
                  <a:cubicBezTo>
                    <a:pt x="13" y="34"/>
                    <a:pt x="13" y="36"/>
                    <a:pt x="14" y="39"/>
                  </a:cubicBezTo>
                  <a:cubicBezTo>
                    <a:pt x="16" y="44"/>
                    <a:pt x="19" y="48"/>
                    <a:pt x="21" y="52"/>
                  </a:cubicBezTo>
                  <a:cubicBezTo>
                    <a:pt x="23" y="55"/>
                    <a:pt x="23" y="58"/>
                    <a:pt x="22" y="60"/>
                  </a:cubicBezTo>
                  <a:cubicBezTo>
                    <a:pt x="21" y="61"/>
                    <a:pt x="21" y="62"/>
                    <a:pt x="19" y="63"/>
                  </a:cubicBezTo>
                  <a:cubicBezTo>
                    <a:pt x="16" y="64"/>
                    <a:pt x="13" y="66"/>
                    <a:pt x="9" y="67"/>
                  </a:cubicBezTo>
                  <a:cubicBezTo>
                    <a:pt x="7" y="69"/>
                    <a:pt x="4" y="70"/>
                    <a:pt x="2" y="72"/>
                  </a:cubicBezTo>
                  <a:cubicBezTo>
                    <a:pt x="0" y="73"/>
                    <a:pt x="0" y="74"/>
                    <a:pt x="0" y="76"/>
                  </a:cubicBezTo>
                  <a:cubicBezTo>
                    <a:pt x="0" y="81"/>
                    <a:pt x="1" y="86"/>
                    <a:pt x="1" y="91"/>
                  </a:cubicBezTo>
                  <a:cubicBezTo>
                    <a:pt x="1" y="94"/>
                    <a:pt x="2" y="96"/>
                    <a:pt x="5" y="96"/>
                  </a:cubicBezTo>
                  <a:cubicBezTo>
                    <a:pt x="10" y="98"/>
                    <a:pt x="15" y="100"/>
                    <a:pt x="21" y="102"/>
                  </a:cubicBezTo>
                  <a:cubicBezTo>
                    <a:pt x="23" y="102"/>
                    <a:pt x="24" y="103"/>
                    <a:pt x="25" y="105"/>
                  </a:cubicBezTo>
                  <a:cubicBezTo>
                    <a:pt x="26" y="107"/>
                    <a:pt x="26" y="109"/>
                    <a:pt x="25" y="111"/>
                  </a:cubicBezTo>
                  <a:cubicBezTo>
                    <a:pt x="23" y="116"/>
                    <a:pt x="22" y="121"/>
                    <a:pt x="20" y="127"/>
                  </a:cubicBezTo>
                  <a:cubicBezTo>
                    <a:pt x="19" y="129"/>
                    <a:pt x="20" y="131"/>
                    <a:pt x="22" y="133"/>
                  </a:cubicBezTo>
                  <a:cubicBezTo>
                    <a:pt x="26" y="136"/>
                    <a:pt x="29" y="139"/>
                    <a:pt x="33" y="143"/>
                  </a:cubicBezTo>
                  <a:cubicBezTo>
                    <a:pt x="34" y="144"/>
                    <a:pt x="35" y="144"/>
                    <a:pt x="37" y="144"/>
                  </a:cubicBezTo>
                  <a:cubicBezTo>
                    <a:pt x="37" y="144"/>
                    <a:pt x="38" y="144"/>
                    <a:pt x="39" y="144"/>
                  </a:cubicBezTo>
                  <a:cubicBezTo>
                    <a:pt x="44" y="141"/>
                    <a:pt x="50" y="139"/>
                    <a:pt x="55" y="136"/>
                  </a:cubicBezTo>
                  <a:cubicBezTo>
                    <a:pt x="56" y="136"/>
                    <a:pt x="57" y="135"/>
                    <a:pt x="58" y="135"/>
                  </a:cubicBezTo>
                  <a:cubicBezTo>
                    <a:pt x="58" y="135"/>
                    <a:pt x="59" y="135"/>
                    <a:pt x="59" y="136"/>
                  </a:cubicBezTo>
                  <a:cubicBezTo>
                    <a:pt x="62" y="136"/>
                    <a:pt x="64" y="138"/>
                    <a:pt x="65" y="141"/>
                  </a:cubicBezTo>
                  <a:cubicBezTo>
                    <a:pt x="65" y="142"/>
                    <a:pt x="66" y="143"/>
                    <a:pt x="66" y="144"/>
                  </a:cubicBezTo>
                  <a:cubicBezTo>
                    <a:pt x="68" y="147"/>
                    <a:pt x="70" y="151"/>
                    <a:pt x="72" y="154"/>
                  </a:cubicBezTo>
                  <a:cubicBezTo>
                    <a:pt x="73" y="156"/>
                    <a:pt x="75" y="158"/>
                    <a:pt x="77" y="158"/>
                  </a:cubicBezTo>
                  <a:cubicBezTo>
                    <a:pt x="78" y="158"/>
                    <a:pt x="78" y="158"/>
                    <a:pt x="78" y="157"/>
                  </a:cubicBezTo>
                  <a:cubicBezTo>
                    <a:pt x="83" y="157"/>
                    <a:pt x="87" y="157"/>
                    <a:pt x="92" y="157"/>
                  </a:cubicBezTo>
                  <a:cubicBezTo>
                    <a:pt x="95" y="157"/>
                    <a:pt x="97" y="155"/>
                    <a:pt x="98" y="153"/>
                  </a:cubicBezTo>
                  <a:cubicBezTo>
                    <a:pt x="100" y="148"/>
                    <a:pt x="102" y="143"/>
                    <a:pt x="103" y="139"/>
                  </a:cubicBezTo>
                  <a:cubicBezTo>
                    <a:pt x="104" y="135"/>
                    <a:pt x="105" y="133"/>
                    <a:pt x="108" y="132"/>
                  </a:cubicBezTo>
                  <a:cubicBezTo>
                    <a:pt x="109" y="132"/>
                    <a:pt x="110" y="132"/>
                    <a:pt x="110" y="132"/>
                  </a:cubicBezTo>
                  <a:cubicBezTo>
                    <a:pt x="111" y="132"/>
                    <a:pt x="111" y="132"/>
                    <a:pt x="112" y="132"/>
                  </a:cubicBezTo>
                  <a:cubicBezTo>
                    <a:pt x="118" y="134"/>
                    <a:pt x="123" y="136"/>
                    <a:pt x="129" y="138"/>
                  </a:cubicBezTo>
                  <a:cubicBezTo>
                    <a:pt x="130" y="138"/>
                    <a:pt x="130" y="138"/>
                    <a:pt x="131" y="138"/>
                  </a:cubicBezTo>
                  <a:cubicBezTo>
                    <a:pt x="133" y="138"/>
                    <a:pt x="134" y="137"/>
                    <a:pt x="136" y="136"/>
                  </a:cubicBezTo>
                  <a:cubicBezTo>
                    <a:pt x="139" y="132"/>
                    <a:pt x="142" y="129"/>
                    <a:pt x="145" y="125"/>
                  </a:cubicBezTo>
                  <a:cubicBezTo>
                    <a:pt x="147" y="123"/>
                    <a:pt x="148" y="121"/>
                    <a:pt x="146" y="118"/>
                  </a:cubicBezTo>
                  <a:cubicBezTo>
                    <a:pt x="144" y="114"/>
                    <a:pt x="142" y="109"/>
                    <a:pt x="140" y="105"/>
                  </a:cubicBezTo>
                  <a:cubicBezTo>
                    <a:pt x="138" y="102"/>
                    <a:pt x="138" y="100"/>
                    <a:pt x="139" y="97"/>
                  </a:cubicBezTo>
                  <a:cubicBezTo>
                    <a:pt x="140" y="96"/>
                    <a:pt x="140" y="95"/>
                    <a:pt x="141" y="95"/>
                  </a:cubicBezTo>
                  <a:cubicBezTo>
                    <a:pt x="144" y="93"/>
                    <a:pt x="148" y="92"/>
                    <a:pt x="151" y="90"/>
                  </a:cubicBezTo>
                  <a:cubicBezTo>
                    <a:pt x="154" y="89"/>
                    <a:pt x="156" y="87"/>
                    <a:pt x="158" y="86"/>
                  </a:cubicBezTo>
                  <a:cubicBezTo>
                    <a:pt x="160" y="85"/>
                    <a:pt x="161" y="83"/>
                    <a:pt x="161" y="81"/>
                  </a:cubicBezTo>
                  <a:cubicBezTo>
                    <a:pt x="160" y="77"/>
                    <a:pt x="160" y="72"/>
                    <a:pt x="160" y="67"/>
                  </a:cubicBezTo>
                  <a:cubicBezTo>
                    <a:pt x="160" y="64"/>
                    <a:pt x="158" y="62"/>
                    <a:pt x="155" y="61"/>
                  </a:cubicBezTo>
                  <a:cubicBezTo>
                    <a:pt x="150" y="59"/>
                    <a:pt x="144" y="57"/>
                    <a:pt x="139" y="55"/>
                  </a:cubicBezTo>
                  <a:cubicBezTo>
                    <a:pt x="138" y="55"/>
                    <a:pt x="137" y="55"/>
                    <a:pt x="137" y="55"/>
                  </a:cubicBezTo>
                  <a:cubicBezTo>
                    <a:pt x="136" y="52"/>
                    <a:pt x="134" y="50"/>
                    <a:pt x="135" y="47"/>
                  </a:cubicBezTo>
                  <a:cubicBezTo>
                    <a:pt x="138" y="42"/>
                    <a:pt x="139" y="36"/>
                    <a:pt x="141" y="31"/>
                  </a:cubicBezTo>
                  <a:cubicBezTo>
                    <a:pt x="142" y="28"/>
                    <a:pt x="141" y="26"/>
                    <a:pt x="138" y="24"/>
                  </a:cubicBezTo>
                  <a:cubicBezTo>
                    <a:pt x="135" y="21"/>
                    <a:pt x="131" y="18"/>
                    <a:pt x="128" y="15"/>
                  </a:cubicBezTo>
                  <a:cubicBezTo>
                    <a:pt x="127" y="14"/>
                    <a:pt x="125" y="13"/>
                    <a:pt x="124" y="13"/>
                  </a:cubicBezTo>
                  <a:cubicBezTo>
                    <a:pt x="123" y="13"/>
                    <a:pt x="122" y="13"/>
                    <a:pt x="121" y="14"/>
                  </a:cubicBezTo>
                  <a:cubicBezTo>
                    <a:pt x="116" y="16"/>
                    <a:pt x="110" y="19"/>
                    <a:pt x="105" y="22"/>
                  </a:cubicBezTo>
                  <a:cubicBezTo>
                    <a:pt x="104" y="22"/>
                    <a:pt x="104" y="22"/>
                    <a:pt x="103" y="22"/>
                  </a:cubicBezTo>
                  <a:cubicBezTo>
                    <a:pt x="103" y="22"/>
                    <a:pt x="103" y="22"/>
                    <a:pt x="103" y="22"/>
                  </a:cubicBezTo>
                  <a:cubicBezTo>
                    <a:pt x="100" y="21"/>
                    <a:pt x="97" y="21"/>
                    <a:pt x="96" y="18"/>
                  </a:cubicBezTo>
                  <a:cubicBezTo>
                    <a:pt x="94" y="12"/>
                    <a:pt x="91" y="8"/>
                    <a:pt x="88" y="3"/>
                  </a:cubicBezTo>
                  <a:cubicBezTo>
                    <a:pt x="87" y="1"/>
                    <a:pt x="86" y="0"/>
                    <a:pt x="83" y="0"/>
                  </a:cubicBezTo>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 name="Freeform 10"/>
            <p:cNvSpPr>
              <a:spLocks noEditPoints="1"/>
            </p:cNvSpPr>
            <p:nvPr/>
          </p:nvSpPr>
          <p:spPr bwMode="auto">
            <a:xfrm>
              <a:off x="4522117" y="5274196"/>
              <a:ext cx="140932" cy="139303"/>
            </a:xfrm>
            <a:custGeom>
              <a:gdLst>
                <a:gd name="T0" fmla="*/ 24 w 73"/>
                <a:gd name="T1" fmla="*/ 37 h 72"/>
                <a:gd name="T2" fmla="*/ 37 w 73"/>
                <a:gd name="T3" fmla="*/ 23 h 72"/>
                <a:gd name="T4" fmla="*/ 37 w 73"/>
                <a:gd name="T5" fmla="*/ 49 h 72"/>
                <a:gd name="T6" fmla="*/ 38 w 73"/>
                <a:gd name="T7" fmla="*/ 0 h 72"/>
                <a:gd name="T8" fmla="*/ 31 w 73"/>
                <a:gd name="T9" fmla="*/ 1 h 72"/>
                <a:gd name="T10" fmla="*/ 26 w 73"/>
                <a:gd name="T11" fmla="*/ 9 h 72"/>
                <a:gd name="T12" fmla="*/ 23 w 73"/>
                <a:gd name="T13" fmla="*/ 12 h 72"/>
                <a:gd name="T14" fmla="*/ 16 w 73"/>
                <a:gd name="T15" fmla="*/ 10 h 72"/>
                <a:gd name="T16" fmla="*/ 12 w 73"/>
                <a:gd name="T17" fmla="*/ 10 h 72"/>
                <a:gd name="T18" fmla="*/ 7 w 73"/>
                <a:gd name="T19" fmla="*/ 18 h 72"/>
                <a:gd name="T20" fmla="*/ 10 w 73"/>
                <a:gd name="T21" fmla="*/ 28 h 72"/>
                <a:gd name="T22" fmla="*/ 4 w 73"/>
                <a:gd name="T23" fmla="*/ 31 h 72"/>
                <a:gd name="T24" fmla="*/ 0 w 73"/>
                <a:gd name="T25" fmla="*/ 35 h 72"/>
                <a:gd name="T26" fmla="*/ 2 w 73"/>
                <a:gd name="T27" fmla="*/ 44 h 72"/>
                <a:gd name="T28" fmla="*/ 11 w 73"/>
                <a:gd name="T29" fmla="*/ 48 h 72"/>
                <a:gd name="T30" fmla="*/ 9 w 73"/>
                <a:gd name="T31" fmla="*/ 58 h 72"/>
                <a:gd name="T32" fmla="*/ 15 w 73"/>
                <a:gd name="T33" fmla="*/ 65 h 72"/>
                <a:gd name="T34" fmla="*/ 18 w 73"/>
                <a:gd name="T35" fmla="*/ 66 h 72"/>
                <a:gd name="T36" fmla="*/ 26 w 73"/>
                <a:gd name="T37" fmla="*/ 62 h 72"/>
                <a:gd name="T38" fmla="*/ 30 w 73"/>
                <a:gd name="T39" fmla="*/ 64 h 72"/>
                <a:gd name="T40" fmla="*/ 33 w 73"/>
                <a:gd name="T41" fmla="*/ 71 h 72"/>
                <a:gd name="T42" fmla="*/ 36 w 73"/>
                <a:gd name="T43" fmla="*/ 72 h 72"/>
                <a:gd name="T44" fmla="*/ 45 w 73"/>
                <a:gd name="T45" fmla="*/ 70 h 72"/>
                <a:gd name="T46" fmla="*/ 50 w 73"/>
                <a:gd name="T47" fmla="*/ 61 h 72"/>
                <a:gd name="T48" fmla="*/ 51 w 73"/>
                <a:gd name="T49" fmla="*/ 61 h 72"/>
                <a:gd name="T50" fmla="*/ 60 w 73"/>
                <a:gd name="T51" fmla="*/ 63 h 72"/>
                <a:gd name="T52" fmla="*/ 66 w 73"/>
                <a:gd name="T53" fmla="*/ 58 h 72"/>
                <a:gd name="T54" fmla="*/ 64 w 73"/>
                <a:gd name="T55" fmla="*/ 48 h 72"/>
                <a:gd name="T56" fmla="*/ 65 w 73"/>
                <a:gd name="T57" fmla="*/ 44 h 72"/>
                <a:gd name="T58" fmla="*/ 72 w 73"/>
                <a:gd name="T59" fmla="*/ 40 h 72"/>
                <a:gd name="T60" fmla="*/ 73 w 73"/>
                <a:gd name="T61" fmla="*/ 31 h 72"/>
                <a:gd name="T62" fmla="*/ 63 w 73"/>
                <a:gd name="T63" fmla="*/ 25 h 72"/>
                <a:gd name="T64" fmla="*/ 62 w 73"/>
                <a:gd name="T65" fmla="*/ 22 h 72"/>
                <a:gd name="T66" fmla="*/ 63 w 73"/>
                <a:gd name="T67" fmla="*/ 11 h 72"/>
                <a:gd name="T68" fmla="*/ 57 w 73"/>
                <a:gd name="T69" fmla="*/ 6 h 72"/>
                <a:gd name="T70" fmla="*/ 48 w 73"/>
                <a:gd name="T71" fmla="*/ 10 h 72"/>
                <a:gd name="T72" fmla="*/ 44 w 73"/>
                <a:gd name="T73" fmla="*/ 8 h 72"/>
                <a:gd name="T74" fmla="*/ 38 w 73"/>
                <a:gd name="T75"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37" y="49"/>
                  </a:moveTo>
                  <a:cubicBezTo>
                    <a:pt x="30" y="49"/>
                    <a:pt x="24" y="44"/>
                    <a:pt x="24" y="37"/>
                  </a:cubicBezTo>
                  <a:cubicBezTo>
                    <a:pt x="23" y="30"/>
                    <a:pt x="29" y="24"/>
                    <a:pt x="36" y="23"/>
                  </a:cubicBezTo>
                  <a:cubicBezTo>
                    <a:pt x="36" y="23"/>
                    <a:pt x="37" y="23"/>
                    <a:pt x="37" y="23"/>
                  </a:cubicBezTo>
                  <a:cubicBezTo>
                    <a:pt x="44" y="23"/>
                    <a:pt x="49" y="29"/>
                    <a:pt x="50" y="35"/>
                  </a:cubicBezTo>
                  <a:cubicBezTo>
                    <a:pt x="50" y="42"/>
                    <a:pt x="45" y="49"/>
                    <a:pt x="37" y="49"/>
                  </a:cubicBezTo>
                  <a:cubicBezTo>
                    <a:pt x="37" y="49"/>
                    <a:pt x="37" y="49"/>
                    <a:pt x="37" y="49"/>
                  </a:cubicBezTo>
                  <a:moveTo>
                    <a:pt x="38" y="0"/>
                  </a:moveTo>
                  <a:cubicBezTo>
                    <a:pt x="38" y="0"/>
                    <a:pt x="38" y="0"/>
                    <a:pt x="38" y="0"/>
                  </a:cubicBezTo>
                  <a:cubicBezTo>
                    <a:pt x="36" y="0"/>
                    <a:pt x="33" y="1"/>
                    <a:pt x="31" y="1"/>
                  </a:cubicBezTo>
                  <a:cubicBezTo>
                    <a:pt x="30" y="1"/>
                    <a:pt x="29" y="1"/>
                    <a:pt x="29" y="2"/>
                  </a:cubicBezTo>
                  <a:cubicBezTo>
                    <a:pt x="28" y="5"/>
                    <a:pt x="27" y="7"/>
                    <a:pt x="26" y="9"/>
                  </a:cubicBezTo>
                  <a:cubicBezTo>
                    <a:pt x="26" y="10"/>
                    <a:pt x="25" y="11"/>
                    <a:pt x="24" y="12"/>
                  </a:cubicBezTo>
                  <a:cubicBezTo>
                    <a:pt x="24" y="12"/>
                    <a:pt x="23" y="12"/>
                    <a:pt x="23" y="12"/>
                  </a:cubicBezTo>
                  <a:cubicBezTo>
                    <a:pt x="23" y="12"/>
                    <a:pt x="23" y="12"/>
                    <a:pt x="22" y="12"/>
                  </a:cubicBezTo>
                  <a:cubicBezTo>
                    <a:pt x="20" y="11"/>
                    <a:pt x="18" y="10"/>
                    <a:pt x="16" y="10"/>
                  </a:cubicBezTo>
                  <a:cubicBezTo>
                    <a:pt x="15" y="9"/>
                    <a:pt x="14" y="9"/>
                    <a:pt x="13" y="9"/>
                  </a:cubicBezTo>
                  <a:cubicBezTo>
                    <a:pt x="13" y="9"/>
                    <a:pt x="12" y="10"/>
                    <a:pt x="12" y="10"/>
                  </a:cubicBezTo>
                  <a:cubicBezTo>
                    <a:pt x="10" y="12"/>
                    <a:pt x="9" y="13"/>
                    <a:pt x="7" y="15"/>
                  </a:cubicBezTo>
                  <a:cubicBezTo>
                    <a:pt x="6" y="16"/>
                    <a:pt x="6" y="17"/>
                    <a:pt x="7" y="18"/>
                  </a:cubicBezTo>
                  <a:cubicBezTo>
                    <a:pt x="8" y="20"/>
                    <a:pt x="9" y="22"/>
                    <a:pt x="10" y="24"/>
                  </a:cubicBezTo>
                  <a:cubicBezTo>
                    <a:pt x="10" y="25"/>
                    <a:pt x="11" y="27"/>
                    <a:pt x="10" y="28"/>
                  </a:cubicBezTo>
                  <a:cubicBezTo>
                    <a:pt x="10" y="28"/>
                    <a:pt x="9" y="29"/>
                    <a:pt x="9" y="29"/>
                  </a:cubicBezTo>
                  <a:cubicBezTo>
                    <a:pt x="7" y="30"/>
                    <a:pt x="6" y="30"/>
                    <a:pt x="4" y="31"/>
                  </a:cubicBezTo>
                  <a:cubicBezTo>
                    <a:pt x="3" y="32"/>
                    <a:pt x="2" y="32"/>
                    <a:pt x="1" y="33"/>
                  </a:cubicBezTo>
                  <a:cubicBezTo>
                    <a:pt x="0" y="33"/>
                    <a:pt x="0" y="34"/>
                    <a:pt x="0" y="35"/>
                  </a:cubicBezTo>
                  <a:cubicBezTo>
                    <a:pt x="0" y="37"/>
                    <a:pt x="0" y="39"/>
                    <a:pt x="0" y="42"/>
                  </a:cubicBezTo>
                  <a:cubicBezTo>
                    <a:pt x="0" y="43"/>
                    <a:pt x="1" y="44"/>
                    <a:pt x="2" y="44"/>
                  </a:cubicBezTo>
                  <a:cubicBezTo>
                    <a:pt x="5" y="45"/>
                    <a:pt x="7" y="46"/>
                    <a:pt x="9" y="47"/>
                  </a:cubicBezTo>
                  <a:cubicBezTo>
                    <a:pt x="10" y="47"/>
                    <a:pt x="11" y="47"/>
                    <a:pt x="11" y="48"/>
                  </a:cubicBezTo>
                  <a:cubicBezTo>
                    <a:pt x="12" y="49"/>
                    <a:pt x="12" y="50"/>
                    <a:pt x="12" y="51"/>
                  </a:cubicBezTo>
                  <a:cubicBezTo>
                    <a:pt x="11" y="53"/>
                    <a:pt x="10" y="56"/>
                    <a:pt x="9" y="58"/>
                  </a:cubicBezTo>
                  <a:cubicBezTo>
                    <a:pt x="9" y="59"/>
                    <a:pt x="9" y="60"/>
                    <a:pt x="10" y="61"/>
                  </a:cubicBezTo>
                  <a:cubicBezTo>
                    <a:pt x="12" y="62"/>
                    <a:pt x="13" y="64"/>
                    <a:pt x="15" y="65"/>
                  </a:cubicBezTo>
                  <a:cubicBezTo>
                    <a:pt x="16" y="66"/>
                    <a:pt x="16" y="66"/>
                    <a:pt x="17" y="66"/>
                  </a:cubicBezTo>
                  <a:cubicBezTo>
                    <a:pt x="17" y="66"/>
                    <a:pt x="18" y="66"/>
                    <a:pt x="18" y="66"/>
                  </a:cubicBezTo>
                  <a:cubicBezTo>
                    <a:pt x="20" y="65"/>
                    <a:pt x="23" y="64"/>
                    <a:pt x="25" y="62"/>
                  </a:cubicBezTo>
                  <a:cubicBezTo>
                    <a:pt x="26" y="62"/>
                    <a:pt x="26" y="62"/>
                    <a:pt x="26" y="62"/>
                  </a:cubicBezTo>
                  <a:cubicBezTo>
                    <a:pt x="27" y="62"/>
                    <a:pt x="27" y="62"/>
                    <a:pt x="27" y="62"/>
                  </a:cubicBezTo>
                  <a:cubicBezTo>
                    <a:pt x="28" y="62"/>
                    <a:pt x="29" y="63"/>
                    <a:pt x="30" y="64"/>
                  </a:cubicBezTo>
                  <a:cubicBezTo>
                    <a:pt x="30" y="65"/>
                    <a:pt x="30" y="65"/>
                    <a:pt x="30" y="66"/>
                  </a:cubicBezTo>
                  <a:cubicBezTo>
                    <a:pt x="31" y="68"/>
                    <a:pt x="32" y="69"/>
                    <a:pt x="33" y="71"/>
                  </a:cubicBezTo>
                  <a:cubicBezTo>
                    <a:pt x="34" y="72"/>
                    <a:pt x="34" y="72"/>
                    <a:pt x="35" y="72"/>
                  </a:cubicBezTo>
                  <a:cubicBezTo>
                    <a:pt x="35" y="72"/>
                    <a:pt x="36" y="72"/>
                    <a:pt x="36" y="72"/>
                  </a:cubicBezTo>
                  <a:cubicBezTo>
                    <a:pt x="38" y="72"/>
                    <a:pt x="40" y="72"/>
                    <a:pt x="42" y="72"/>
                  </a:cubicBezTo>
                  <a:cubicBezTo>
                    <a:pt x="44" y="72"/>
                    <a:pt x="44" y="71"/>
                    <a:pt x="45" y="70"/>
                  </a:cubicBezTo>
                  <a:cubicBezTo>
                    <a:pt x="46" y="68"/>
                    <a:pt x="47" y="66"/>
                    <a:pt x="47" y="64"/>
                  </a:cubicBezTo>
                  <a:cubicBezTo>
                    <a:pt x="48" y="62"/>
                    <a:pt x="48" y="61"/>
                    <a:pt x="50" y="61"/>
                  </a:cubicBezTo>
                  <a:cubicBezTo>
                    <a:pt x="50" y="61"/>
                    <a:pt x="50" y="61"/>
                    <a:pt x="50" y="61"/>
                  </a:cubicBezTo>
                  <a:cubicBezTo>
                    <a:pt x="51" y="61"/>
                    <a:pt x="51" y="61"/>
                    <a:pt x="51" y="61"/>
                  </a:cubicBezTo>
                  <a:cubicBezTo>
                    <a:pt x="54" y="62"/>
                    <a:pt x="56" y="62"/>
                    <a:pt x="59" y="63"/>
                  </a:cubicBezTo>
                  <a:cubicBezTo>
                    <a:pt x="59" y="63"/>
                    <a:pt x="60" y="63"/>
                    <a:pt x="60" y="63"/>
                  </a:cubicBezTo>
                  <a:cubicBezTo>
                    <a:pt x="61" y="63"/>
                    <a:pt x="61" y="63"/>
                    <a:pt x="62" y="62"/>
                  </a:cubicBezTo>
                  <a:cubicBezTo>
                    <a:pt x="63" y="61"/>
                    <a:pt x="65" y="59"/>
                    <a:pt x="66" y="58"/>
                  </a:cubicBezTo>
                  <a:cubicBezTo>
                    <a:pt x="67" y="57"/>
                    <a:pt x="67" y="56"/>
                    <a:pt x="67" y="54"/>
                  </a:cubicBezTo>
                  <a:cubicBezTo>
                    <a:pt x="66" y="52"/>
                    <a:pt x="65" y="50"/>
                    <a:pt x="64" y="48"/>
                  </a:cubicBezTo>
                  <a:cubicBezTo>
                    <a:pt x="63" y="47"/>
                    <a:pt x="63" y="46"/>
                    <a:pt x="64" y="45"/>
                  </a:cubicBezTo>
                  <a:cubicBezTo>
                    <a:pt x="64" y="44"/>
                    <a:pt x="64" y="44"/>
                    <a:pt x="65" y="44"/>
                  </a:cubicBezTo>
                  <a:cubicBezTo>
                    <a:pt x="66" y="43"/>
                    <a:pt x="68" y="42"/>
                    <a:pt x="69" y="41"/>
                  </a:cubicBezTo>
                  <a:cubicBezTo>
                    <a:pt x="70" y="41"/>
                    <a:pt x="71" y="40"/>
                    <a:pt x="72" y="40"/>
                  </a:cubicBezTo>
                  <a:cubicBezTo>
                    <a:pt x="73" y="39"/>
                    <a:pt x="73" y="38"/>
                    <a:pt x="73" y="37"/>
                  </a:cubicBezTo>
                  <a:cubicBezTo>
                    <a:pt x="73" y="35"/>
                    <a:pt x="73" y="33"/>
                    <a:pt x="73" y="31"/>
                  </a:cubicBezTo>
                  <a:cubicBezTo>
                    <a:pt x="73" y="29"/>
                    <a:pt x="72" y="28"/>
                    <a:pt x="71" y="28"/>
                  </a:cubicBezTo>
                  <a:cubicBezTo>
                    <a:pt x="68" y="27"/>
                    <a:pt x="66" y="26"/>
                    <a:pt x="63" y="25"/>
                  </a:cubicBezTo>
                  <a:cubicBezTo>
                    <a:pt x="63" y="25"/>
                    <a:pt x="63" y="25"/>
                    <a:pt x="63" y="25"/>
                  </a:cubicBezTo>
                  <a:cubicBezTo>
                    <a:pt x="62" y="24"/>
                    <a:pt x="61" y="23"/>
                    <a:pt x="62" y="22"/>
                  </a:cubicBezTo>
                  <a:cubicBezTo>
                    <a:pt x="63" y="19"/>
                    <a:pt x="64" y="17"/>
                    <a:pt x="64" y="14"/>
                  </a:cubicBezTo>
                  <a:cubicBezTo>
                    <a:pt x="65" y="13"/>
                    <a:pt x="64" y="12"/>
                    <a:pt x="63" y="11"/>
                  </a:cubicBezTo>
                  <a:cubicBezTo>
                    <a:pt x="62" y="10"/>
                    <a:pt x="60" y="9"/>
                    <a:pt x="58" y="7"/>
                  </a:cubicBezTo>
                  <a:cubicBezTo>
                    <a:pt x="58" y="7"/>
                    <a:pt x="57" y="6"/>
                    <a:pt x="57" y="6"/>
                  </a:cubicBezTo>
                  <a:cubicBezTo>
                    <a:pt x="56" y="6"/>
                    <a:pt x="56" y="6"/>
                    <a:pt x="56" y="7"/>
                  </a:cubicBezTo>
                  <a:cubicBezTo>
                    <a:pt x="53" y="8"/>
                    <a:pt x="50" y="9"/>
                    <a:pt x="48" y="10"/>
                  </a:cubicBezTo>
                  <a:cubicBezTo>
                    <a:pt x="47" y="10"/>
                    <a:pt x="47" y="10"/>
                    <a:pt x="47" y="10"/>
                  </a:cubicBezTo>
                  <a:cubicBezTo>
                    <a:pt x="46" y="10"/>
                    <a:pt x="45" y="10"/>
                    <a:pt x="44" y="8"/>
                  </a:cubicBezTo>
                  <a:cubicBezTo>
                    <a:pt x="43" y="6"/>
                    <a:pt x="42" y="4"/>
                    <a:pt x="40" y="2"/>
                  </a:cubicBezTo>
                  <a:cubicBezTo>
                    <a:pt x="40" y="1"/>
                    <a:pt x="39" y="0"/>
                    <a:pt x="38" y="0"/>
                  </a:cubicBezTo>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9" name="Freeform 11"/>
            <p:cNvSpPr>
              <a:spLocks noEditPoints="1"/>
            </p:cNvSpPr>
            <p:nvPr/>
          </p:nvSpPr>
          <p:spPr bwMode="auto">
            <a:xfrm>
              <a:off x="5172199" y="4253455"/>
              <a:ext cx="207733" cy="396729"/>
            </a:xfrm>
            <a:custGeom>
              <a:gdLst>
                <a:gd name="T0" fmla="*/ 54 w 108"/>
                <a:gd name="T1" fmla="*/ 199 h 206"/>
                <a:gd name="T2" fmla="*/ 43 w 108"/>
                <a:gd name="T3" fmla="*/ 188 h 206"/>
                <a:gd name="T4" fmla="*/ 54 w 108"/>
                <a:gd name="T5" fmla="*/ 177 h 206"/>
                <a:gd name="T6" fmla="*/ 65 w 108"/>
                <a:gd name="T7" fmla="*/ 188 h 206"/>
                <a:gd name="T8" fmla="*/ 54 w 108"/>
                <a:gd name="T9" fmla="*/ 199 h 206"/>
                <a:gd name="T10" fmla="*/ 12 w 108"/>
                <a:gd name="T11" fmla="*/ 167 h 206"/>
                <a:gd name="T12" fmla="*/ 12 w 108"/>
                <a:gd name="T13" fmla="*/ 40 h 206"/>
                <a:gd name="T14" fmla="*/ 96 w 108"/>
                <a:gd name="T15" fmla="*/ 40 h 206"/>
                <a:gd name="T16" fmla="*/ 96 w 108"/>
                <a:gd name="T17" fmla="*/ 167 h 206"/>
                <a:gd name="T18" fmla="*/ 12 w 108"/>
                <a:gd name="T19" fmla="*/ 167 h 206"/>
                <a:gd name="T20" fmla="*/ 41 w 108"/>
                <a:gd name="T21" fmla="*/ 25 h 206"/>
                <a:gd name="T22" fmla="*/ 37 w 108"/>
                <a:gd name="T23" fmla="*/ 21 h 206"/>
                <a:gd name="T24" fmla="*/ 41 w 108"/>
                <a:gd name="T25" fmla="*/ 17 h 206"/>
                <a:gd name="T26" fmla="*/ 68 w 108"/>
                <a:gd name="T27" fmla="*/ 17 h 206"/>
                <a:gd name="T28" fmla="*/ 72 w 108"/>
                <a:gd name="T29" fmla="*/ 21 h 206"/>
                <a:gd name="T30" fmla="*/ 68 w 108"/>
                <a:gd name="T31" fmla="*/ 25 h 206"/>
                <a:gd name="T32" fmla="*/ 41 w 108"/>
                <a:gd name="T33" fmla="*/ 25 h 206"/>
                <a:gd name="T34" fmla="*/ 94 w 108"/>
                <a:gd name="T35" fmla="*/ 0 h 206"/>
                <a:gd name="T36" fmla="*/ 14 w 108"/>
                <a:gd name="T37" fmla="*/ 0 h 206"/>
                <a:gd name="T38" fmla="*/ 0 w 108"/>
                <a:gd name="T39" fmla="*/ 15 h 206"/>
                <a:gd name="T40" fmla="*/ 0 w 108"/>
                <a:gd name="T41" fmla="*/ 192 h 206"/>
                <a:gd name="T42" fmla="*/ 14 w 108"/>
                <a:gd name="T43" fmla="*/ 206 h 206"/>
                <a:gd name="T44" fmla="*/ 94 w 108"/>
                <a:gd name="T45" fmla="*/ 206 h 206"/>
                <a:gd name="T46" fmla="*/ 108 w 108"/>
                <a:gd name="T47" fmla="*/ 192 h 206"/>
                <a:gd name="T48" fmla="*/ 108 w 108"/>
                <a:gd name="T49" fmla="*/ 15 h 206"/>
                <a:gd name="T50" fmla="*/ 94 w 108"/>
                <a:gd name="T51" fmla="*/ 0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206">
                  <a:moveTo>
                    <a:pt x="54" y="199"/>
                  </a:moveTo>
                  <a:cubicBezTo>
                    <a:pt x="48" y="199"/>
                    <a:pt x="43" y="194"/>
                    <a:pt x="43" y="188"/>
                  </a:cubicBezTo>
                  <a:cubicBezTo>
                    <a:pt x="43" y="182"/>
                    <a:pt x="48" y="177"/>
                    <a:pt x="54" y="177"/>
                  </a:cubicBezTo>
                  <a:cubicBezTo>
                    <a:pt x="60" y="177"/>
                    <a:pt x="65" y="182"/>
                    <a:pt x="65" y="188"/>
                  </a:cubicBezTo>
                  <a:cubicBezTo>
                    <a:pt x="65" y="194"/>
                    <a:pt x="60" y="199"/>
                    <a:pt x="54" y="199"/>
                  </a:cubicBezTo>
                  <a:moveTo>
                    <a:pt x="12" y="167"/>
                  </a:moveTo>
                  <a:cubicBezTo>
                    <a:pt x="12" y="40"/>
                    <a:pt x="12" y="40"/>
                    <a:pt x="12" y="40"/>
                  </a:cubicBezTo>
                  <a:cubicBezTo>
                    <a:pt x="96" y="40"/>
                    <a:pt x="96" y="40"/>
                    <a:pt x="96" y="40"/>
                  </a:cubicBezTo>
                  <a:cubicBezTo>
                    <a:pt x="96" y="167"/>
                    <a:pt x="96" y="167"/>
                    <a:pt x="96" y="167"/>
                  </a:cubicBezTo>
                  <a:cubicBezTo>
                    <a:pt x="12" y="167"/>
                    <a:pt x="12" y="167"/>
                    <a:pt x="12" y="167"/>
                  </a:cubicBezTo>
                  <a:moveTo>
                    <a:pt x="41" y="25"/>
                  </a:moveTo>
                  <a:cubicBezTo>
                    <a:pt x="39" y="25"/>
                    <a:pt x="37" y="23"/>
                    <a:pt x="37" y="21"/>
                  </a:cubicBezTo>
                  <a:cubicBezTo>
                    <a:pt x="37" y="19"/>
                    <a:pt x="39" y="17"/>
                    <a:pt x="41" y="17"/>
                  </a:cubicBezTo>
                  <a:cubicBezTo>
                    <a:pt x="68" y="17"/>
                    <a:pt x="68" y="17"/>
                    <a:pt x="68" y="17"/>
                  </a:cubicBezTo>
                  <a:cubicBezTo>
                    <a:pt x="70" y="17"/>
                    <a:pt x="72" y="19"/>
                    <a:pt x="72" y="21"/>
                  </a:cubicBezTo>
                  <a:cubicBezTo>
                    <a:pt x="72" y="23"/>
                    <a:pt x="70" y="25"/>
                    <a:pt x="68" y="25"/>
                  </a:cubicBezTo>
                  <a:cubicBezTo>
                    <a:pt x="41" y="25"/>
                    <a:pt x="41" y="25"/>
                    <a:pt x="41" y="25"/>
                  </a:cubicBezTo>
                  <a:moveTo>
                    <a:pt x="94" y="0"/>
                  </a:moveTo>
                  <a:cubicBezTo>
                    <a:pt x="14" y="0"/>
                    <a:pt x="14" y="0"/>
                    <a:pt x="14" y="0"/>
                  </a:cubicBezTo>
                  <a:cubicBezTo>
                    <a:pt x="6" y="0"/>
                    <a:pt x="0" y="7"/>
                    <a:pt x="0" y="15"/>
                  </a:cubicBezTo>
                  <a:cubicBezTo>
                    <a:pt x="0" y="192"/>
                    <a:pt x="0" y="192"/>
                    <a:pt x="0" y="192"/>
                  </a:cubicBezTo>
                  <a:cubicBezTo>
                    <a:pt x="0" y="200"/>
                    <a:pt x="6" y="206"/>
                    <a:pt x="14" y="206"/>
                  </a:cubicBezTo>
                  <a:cubicBezTo>
                    <a:pt x="94" y="206"/>
                    <a:pt x="94" y="206"/>
                    <a:pt x="94" y="206"/>
                  </a:cubicBezTo>
                  <a:cubicBezTo>
                    <a:pt x="102" y="206"/>
                    <a:pt x="108" y="200"/>
                    <a:pt x="108" y="192"/>
                  </a:cubicBezTo>
                  <a:cubicBezTo>
                    <a:pt x="108" y="15"/>
                    <a:pt x="108" y="15"/>
                    <a:pt x="108" y="15"/>
                  </a:cubicBezTo>
                  <a:cubicBezTo>
                    <a:pt x="108" y="7"/>
                    <a:pt x="102" y="0"/>
                    <a:pt x="94" y="0"/>
                  </a:cubicBezTo>
                </a:path>
              </a:pathLst>
            </a:custGeom>
            <a:solidFill>
              <a:schemeClr val="accent3"/>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0" name="Freeform 12"/>
            <p:cNvSpPr>
              <a:spLocks noEditPoints="1"/>
            </p:cNvSpPr>
            <p:nvPr/>
          </p:nvSpPr>
          <p:spPr bwMode="auto">
            <a:xfrm>
              <a:off x="7098819" y="4062829"/>
              <a:ext cx="250094" cy="238689"/>
            </a:xfrm>
            <a:custGeom>
              <a:gdLst>
                <a:gd name="T0" fmla="*/ 86 w 130"/>
                <a:gd name="T1" fmla="*/ 74 h 124"/>
                <a:gd name="T2" fmla="*/ 55 w 130"/>
                <a:gd name="T3" fmla="*/ 44 h 124"/>
                <a:gd name="T4" fmla="*/ 86 w 130"/>
                <a:gd name="T5" fmla="*/ 13 h 124"/>
                <a:gd name="T6" fmla="*/ 116 w 130"/>
                <a:gd name="T7" fmla="*/ 44 h 124"/>
                <a:gd name="T8" fmla="*/ 86 w 130"/>
                <a:gd name="T9" fmla="*/ 74 h 124"/>
                <a:gd name="T10" fmla="*/ 86 w 130"/>
                <a:gd name="T11" fmla="*/ 0 h 124"/>
                <a:gd name="T12" fmla="*/ 42 w 130"/>
                <a:gd name="T13" fmla="*/ 44 h 124"/>
                <a:gd name="T14" fmla="*/ 46 w 130"/>
                <a:gd name="T15" fmla="*/ 62 h 124"/>
                <a:gd name="T16" fmla="*/ 3 w 130"/>
                <a:gd name="T17" fmla="*/ 104 h 124"/>
                <a:gd name="T18" fmla="*/ 3 w 130"/>
                <a:gd name="T19" fmla="*/ 116 h 124"/>
                <a:gd name="T20" fmla="*/ 8 w 130"/>
                <a:gd name="T21" fmla="*/ 121 h 124"/>
                <a:gd name="T22" fmla="*/ 14 w 130"/>
                <a:gd name="T23" fmla="*/ 124 h 124"/>
                <a:gd name="T24" fmla="*/ 20 w 130"/>
                <a:gd name="T25" fmla="*/ 121 h 124"/>
                <a:gd name="T26" fmla="*/ 61 w 130"/>
                <a:gd name="T27" fmla="*/ 80 h 124"/>
                <a:gd name="T28" fmla="*/ 86 w 130"/>
                <a:gd name="T29" fmla="*/ 88 h 124"/>
                <a:gd name="T30" fmla="*/ 130 w 130"/>
                <a:gd name="T31" fmla="*/ 44 h 124"/>
                <a:gd name="T32" fmla="*/ 86 w 130"/>
                <a:gd name="T33" fmla="*/ 0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24">
                  <a:moveTo>
                    <a:pt x="86" y="74"/>
                  </a:moveTo>
                  <a:cubicBezTo>
                    <a:pt x="69" y="74"/>
                    <a:pt x="55" y="61"/>
                    <a:pt x="55" y="44"/>
                  </a:cubicBezTo>
                  <a:cubicBezTo>
                    <a:pt x="55" y="27"/>
                    <a:pt x="69" y="13"/>
                    <a:pt x="86" y="13"/>
                  </a:cubicBezTo>
                  <a:cubicBezTo>
                    <a:pt x="103" y="13"/>
                    <a:pt x="116" y="27"/>
                    <a:pt x="116" y="44"/>
                  </a:cubicBezTo>
                  <a:cubicBezTo>
                    <a:pt x="116" y="61"/>
                    <a:pt x="103" y="74"/>
                    <a:pt x="86" y="74"/>
                  </a:cubicBezTo>
                  <a:moveTo>
                    <a:pt x="86" y="0"/>
                  </a:moveTo>
                  <a:cubicBezTo>
                    <a:pt x="62" y="0"/>
                    <a:pt x="42" y="19"/>
                    <a:pt x="42" y="44"/>
                  </a:cubicBezTo>
                  <a:cubicBezTo>
                    <a:pt x="42" y="50"/>
                    <a:pt x="43" y="56"/>
                    <a:pt x="46" y="62"/>
                  </a:cubicBezTo>
                  <a:cubicBezTo>
                    <a:pt x="3" y="104"/>
                    <a:pt x="3" y="104"/>
                    <a:pt x="3" y="104"/>
                  </a:cubicBezTo>
                  <a:cubicBezTo>
                    <a:pt x="0" y="108"/>
                    <a:pt x="0" y="113"/>
                    <a:pt x="3" y="116"/>
                  </a:cubicBezTo>
                  <a:cubicBezTo>
                    <a:pt x="8" y="121"/>
                    <a:pt x="8" y="121"/>
                    <a:pt x="8" y="121"/>
                  </a:cubicBezTo>
                  <a:cubicBezTo>
                    <a:pt x="10" y="123"/>
                    <a:pt x="12" y="124"/>
                    <a:pt x="14" y="124"/>
                  </a:cubicBezTo>
                  <a:cubicBezTo>
                    <a:pt x="16" y="124"/>
                    <a:pt x="19" y="123"/>
                    <a:pt x="20" y="121"/>
                  </a:cubicBezTo>
                  <a:cubicBezTo>
                    <a:pt x="61" y="80"/>
                    <a:pt x="61" y="80"/>
                    <a:pt x="61" y="80"/>
                  </a:cubicBezTo>
                  <a:cubicBezTo>
                    <a:pt x="68" y="85"/>
                    <a:pt x="77" y="88"/>
                    <a:pt x="86" y="88"/>
                  </a:cubicBezTo>
                  <a:cubicBezTo>
                    <a:pt x="110" y="88"/>
                    <a:pt x="130" y="68"/>
                    <a:pt x="130" y="44"/>
                  </a:cubicBezTo>
                  <a:cubicBezTo>
                    <a:pt x="130" y="19"/>
                    <a:pt x="110" y="0"/>
                    <a:pt x="86" y="0"/>
                  </a:cubicBezTo>
                </a:path>
              </a:pathLst>
            </a:custGeom>
            <a:solidFill>
              <a:schemeClr val="accent3"/>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1" name="Freeform 13"/>
            <p:cNvSpPr/>
            <p:nvPr/>
          </p:nvSpPr>
          <p:spPr bwMode="auto">
            <a:xfrm>
              <a:off x="5272399" y="5561764"/>
              <a:ext cx="53766" cy="59469"/>
            </a:xfrm>
            <a:custGeom>
              <a:gdLst>
                <a:gd name="T0" fmla="*/ 1 w 28"/>
                <a:gd name="T1" fmla="*/ 0 h 31"/>
                <a:gd name="T2" fmla="*/ 0 w 28"/>
                <a:gd name="T3" fmla="*/ 8 h 31"/>
                <a:gd name="T4" fmla="*/ 21 w 28"/>
                <a:gd name="T5" fmla="*/ 31 h 31"/>
                <a:gd name="T6" fmla="*/ 21 w 28"/>
                <a:gd name="T7" fmla="*/ 31 h 31"/>
                <a:gd name="T8" fmla="*/ 28 w 28"/>
                <a:gd name="T9" fmla="*/ 21 h 31"/>
                <a:gd name="T10" fmla="*/ 9 w 28"/>
                <a:gd name="T11" fmla="*/ 1 h 31"/>
                <a:gd name="T12" fmla="*/ 1 w 28"/>
                <a:gd name="T13" fmla="*/ 0 h 31"/>
              </a:gdLst>
              <a:cxnLst>
                <a:cxn ang="0">
                  <a:pos x="T0" y="T1"/>
                </a:cxn>
                <a:cxn ang="0">
                  <a:pos x="T2" y="T3"/>
                </a:cxn>
                <a:cxn ang="0">
                  <a:pos x="T4" y="T5"/>
                </a:cxn>
                <a:cxn ang="0">
                  <a:pos x="T6" y="T7"/>
                </a:cxn>
                <a:cxn ang="0">
                  <a:pos x="T8" y="T9"/>
                </a:cxn>
                <a:cxn ang="0">
                  <a:pos x="T10" y="T11"/>
                </a:cxn>
                <a:cxn ang="0">
                  <a:pos x="T12" y="T13"/>
                </a:cxn>
              </a:cxnLst>
              <a:rect l="0" t="0" r="r" b="b"/>
              <a:pathLst>
                <a:path w="28" h="31">
                  <a:moveTo>
                    <a:pt x="1" y="0"/>
                  </a:moveTo>
                  <a:cubicBezTo>
                    <a:pt x="0" y="8"/>
                    <a:pt x="0" y="8"/>
                    <a:pt x="0" y="8"/>
                  </a:cubicBezTo>
                  <a:cubicBezTo>
                    <a:pt x="21" y="31"/>
                    <a:pt x="21" y="31"/>
                    <a:pt x="21" y="31"/>
                  </a:cubicBezTo>
                  <a:cubicBezTo>
                    <a:pt x="21" y="31"/>
                    <a:pt x="21" y="31"/>
                    <a:pt x="21" y="31"/>
                  </a:cubicBezTo>
                  <a:cubicBezTo>
                    <a:pt x="21" y="26"/>
                    <a:pt x="24" y="23"/>
                    <a:pt x="28" y="21"/>
                  </a:cubicBezTo>
                  <a:cubicBezTo>
                    <a:pt x="9" y="1"/>
                    <a:pt x="9" y="1"/>
                    <a:pt x="9" y="1"/>
                  </a:cubicBezTo>
                  <a:cubicBezTo>
                    <a:pt x="1" y="0"/>
                    <a:pt x="1" y="0"/>
                    <a:pt x="1" y="0"/>
                  </a:cubicBezTo>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2" name="Freeform 14"/>
            <p:cNvSpPr/>
            <p:nvPr/>
          </p:nvSpPr>
          <p:spPr bwMode="auto">
            <a:xfrm>
              <a:off x="5347346" y="5586203"/>
              <a:ext cx="70874" cy="40732"/>
            </a:xfrm>
            <a:custGeom>
              <a:gdLst>
                <a:gd name="T0" fmla="*/ 30 w 37"/>
                <a:gd name="T1" fmla="*/ 0 h 21"/>
                <a:gd name="T2" fmla="*/ 0 w 37"/>
                <a:gd name="T3" fmla="*/ 10 h 21"/>
                <a:gd name="T4" fmla="*/ 3 w 37"/>
                <a:gd name="T5" fmla="*/ 18 h 21"/>
                <a:gd name="T6" fmla="*/ 3 w 37"/>
                <a:gd name="T7" fmla="*/ 21 h 21"/>
                <a:gd name="T8" fmla="*/ 34 w 37"/>
                <a:gd name="T9" fmla="*/ 10 h 21"/>
                <a:gd name="T10" fmla="*/ 37 w 37"/>
                <a:gd name="T11" fmla="*/ 3 h 21"/>
                <a:gd name="T12" fmla="*/ 30 w 37"/>
                <a:gd name="T13" fmla="*/ 0 h 21"/>
              </a:gdLst>
              <a:cxnLst>
                <a:cxn ang="0">
                  <a:pos x="T0" y="T1"/>
                </a:cxn>
                <a:cxn ang="0">
                  <a:pos x="T2" y="T3"/>
                </a:cxn>
                <a:cxn ang="0">
                  <a:pos x="T4" y="T5"/>
                </a:cxn>
                <a:cxn ang="0">
                  <a:pos x="T6" y="T7"/>
                </a:cxn>
                <a:cxn ang="0">
                  <a:pos x="T8" y="T9"/>
                </a:cxn>
                <a:cxn ang="0">
                  <a:pos x="T10" y="T11"/>
                </a:cxn>
                <a:cxn ang="0">
                  <a:pos x="T12" y="T13"/>
                </a:cxn>
              </a:cxnLst>
              <a:rect l="0" t="0" r="r" b="b"/>
              <a:pathLst>
                <a:path w="37" h="21">
                  <a:moveTo>
                    <a:pt x="30" y="0"/>
                  </a:moveTo>
                  <a:cubicBezTo>
                    <a:pt x="0" y="10"/>
                    <a:pt x="0" y="10"/>
                    <a:pt x="0" y="10"/>
                  </a:cubicBezTo>
                  <a:cubicBezTo>
                    <a:pt x="2" y="12"/>
                    <a:pt x="3" y="15"/>
                    <a:pt x="3" y="18"/>
                  </a:cubicBezTo>
                  <a:cubicBezTo>
                    <a:pt x="3" y="19"/>
                    <a:pt x="3" y="20"/>
                    <a:pt x="3" y="21"/>
                  </a:cubicBezTo>
                  <a:cubicBezTo>
                    <a:pt x="34" y="10"/>
                    <a:pt x="34" y="10"/>
                    <a:pt x="34" y="10"/>
                  </a:cubicBezTo>
                  <a:cubicBezTo>
                    <a:pt x="37" y="3"/>
                    <a:pt x="37" y="3"/>
                    <a:pt x="37" y="3"/>
                  </a:cubicBezTo>
                  <a:cubicBezTo>
                    <a:pt x="30" y="0"/>
                    <a:pt x="30" y="0"/>
                    <a:pt x="30" y="0"/>
                  </a:cubicBezTo>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3" name="Freeform 15"/>
            <p:cNvSpPr>
              <a:spLocks noEditPoints="1"/>
            </p:cNvSpPr>
            <p:nvPr/>
          </p:nvSpPr>
          <p:spPr bwMode="auto">
            <a:xfrm>
              <a:off x="5189307" y="5486818"/>
              <a:ext cx="286753" cy="267202"/>
            </a:xfrm>
            <a:custGeom>
              <a:gdLst>
                <a:gd name="T0" fmla="*/ 70 w 149"/>
                <a:gd name="T1" fmla="*/ 15 h 139"/>
                <a:gd name="T2" fmla="*/ 70 w 149"/>
                <a:gd name="T3" fmla="*/ 6 h 139"/>
                <a:gd name="T4" fmla="*/ 75 w 149"/>
                <a:gd name="T5" fmla="*/ 2 h 139"/>
                <a:gd name="T6" fmla="*/ 79 w 149"/>
                <a:gd name="T7" fmla="*/ 6 h 139"/>
                <a:gd name="T8" fmla="*/ 79 w 149"/>
                <a:gd name="T9" fmla="*/ 15 h 139"/>
                <a:gd name="T10" fmla="*/ 133 w 149"/>
                <a:gd name="T11" fmla="*/ 66 h 139"/>
                <a:gd name="T12" fmla="*/ 142 w 149"/>
                <a:gd name="T13" fmla="*/ 66 h 139"/>
                <a:gd name="T14" fmla="*/ 147 w 149"/>
                <a:gd name="T15" fmla="*/ 70 h 139"/>
                <a:gd name="T16" fmla="*/ 142 w 149"/>
                <a:gd name="T17" fmla="*/ 74 h 139"/>
                <a:gd name="T18" fmla="*/ 133 w 149"/>
                <a:gd name="T19" fmla="*/ 74 h 139"/>
                <a:gd name="T20" fmla="*/ 79 w 149"/>
                <a:gd name="T21" fmla="*/ 124 h 139"/>
                <a:gd name="T22" fmla="*/ 79 w 149"/>
                <a:gd name="T23" fmla="*/ 133 h 139"/>
                <a:gd name="T24" fmla="*/ 75 w 149"/>
                <a:gd name="T25" fmla="*/ 137 h 139"/>
                <a:gd name="T26" fmla="*/ 70 w 149"/>
                <a:gd name="T27" fmla="*/ 133 h 139"/>
                <a:gd name="T28" fmla="*/ 70 w 149"/>
                <a:gd name="T29" fmla="*/ 124 h 139"/>
                <a:gd name="T30" fmla="*/ 16 w 149"/>
                <a:gd name="T31" fmla="*/ 74 h 139"/>
                <a:gd name="T32" fmla="*/ 7 w 149"/>
                <a:gd name="T33" fmla="*/ 74 h 139"/>
                <a:gd name="T34" fmla="*/ 2 w 149"/>
                <a:gd name="T35" fmla="*/ 70 h 139"/>
                <a:gd name="T36" fmla="*/ 7 w 149"/>
                <a:gd name="T37" fmla="*/ 66 h 139"/>
                <a:gd name="T38" fmla="*/ 16 w 149"/>
                <a:gd name="T39" fmla="*/ 66 h 139"/>
                <a:gd name="T40" fmla="*/ 70 w 149"/>
                <a:gd name="T41" fmla="*/ 15 h 139"/>
                <a:gd name="T42" fmla="*/ 75 w 149"/>
                <a:gd name="T43" fmla="*/ 0 h 139"/>
                <a:gd name="T44" fmla="*/ 0 w 149"/>
                <a:gd name="T45" fmla="*/ 70 h 139"/>
                <a:gd name="T46" fmla="*/ 75 w 149"/>
                <a:gd name="T47" fmla="*/ 139 h 139"/>
                <a:gd name="T48" fmla="*/ 149 w 149"/>
                <a:gd name="T49" fmla="*/ 70 h 139"/>
                <a:gd name="T50" fmla="*/ 75 w 149"/>
                <a:gd name="T51" fmla="*/ 0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39">
                  <a:moveTo>
                    <a:pt x="70" y="15"/>
                  </a:moveTo>
                  <a:cubicBezTo>
                    <a:pt x="70" y="6"/>
                    <a:pt x="70" y="6"/>
                    <a:pt x="70" y="6"/>
                  </a:cubicBezTo>
                  <a:cubicBezTo>
                    <a:pt x="70" y="4"/>
                    <a:pt x="72" y="2"/>
                    <a:pt x="75" y="2"/>
                  </a:cubicBezTo>
                  <a:cubicBezTo>
                    <a:pt x="77" y="2"/>
                    <a:pt x="79" y="4"/>
                    <a:pt x="79" y="6"/>
                  </a:cubicBezTo>
                  <a:cubicBezTo>
                    <a:pt x="79" y="15"/>
                    <a:pt x="79" y="15"/>
                    <a:pt x="79" y="15"/>
                  </a:cubicBezTo>
                  <a:cubicBezTo>
                    <a:pt x="108" y="17"/>
                    <a:pt x="131" y="39"/>
                    <a:pt x="133" y="66"/>
                  </a:cubicBezTo>
                  <a:cubicBezTo>
                    <a:pt x="142" y="66"/>
                    <a:pt x="142" y="66"/>
                    <a:pt x="142" y="66"/>
                  </a:cubicBezTo>
                  <a:cubicBezTo>
                    <a:pt x="145" y="66"/>
                    <a:pt x="147" y="67"/>
                    <a:pt x="147" y="70"/>
                  </a:cubicBezTo>
                  <a:cubicBezTo>
                    <a:pt x="147" y="72"/>
                    <a:pt x="145" y="74"/>
                    <a:pt x="142" y="74"/>
                  </a:cubicBezTo>
                  <a:cubicBezTo>
                    <a:pt x="133" y="74"/>
                    <a:pt x="133" y="74"/>
                    <a:pt x="133" y="74"/>
                  </a:cubicBezTo>
                  <a:cubicBezTo>
                    <a:pt x="131" y="101"/>
                    <a:pt x="108" y="122"/>
                    <a:pt x="79" y="124"/>
                  </a:cubicBezTo>
                  <a:cubicBezTo>
                    <a:pt x="79" y="133"/>
                    <a:pt x="79" y="133"/>
                    <a:pt x="79" y="133"/>
                  </a:cubicBezTo>
                  <a:cubicBezTo>
                    <a:pt x="79" y="135"/>
                    <a:pt x="77" y="137"/>
                    <a:pt x="75" y="137"/>
                  </a:cubicBezTo>
                  <a:cubicBezTo>
                    <a:pt x="72" y="137"/>
                    <a:pt x="70" y="135"/>
                    <a:pt x="70" y="133"/>
                  </a:cubicBezTo>
                  <a:cubicBezTo>
                    <a:pt x="70" y="124"/>
                    <a:pt x="70" y="124"/>
                    <a:pt x="70" y="124"/>
                  </a:cubicBezTo>
                  <a:cubicBezTo>
                    <a:pt x="41" y="122"/>
                    <a:pt x="18" y="101"/>
                    <a:pt x="16" y="74"/>
                  </a:cubicBezTo>
                  <a:cubicBezTo>
                    <a:pt x="7" y="74"/>
                    <a:pt x="7" y="74"/>
                    <a:pt x="7" y="74"/>
                  </a:cubicBezTo>
                  <a:cubicBezTo>
                    <a:pt x="4" y="74"/>
                    <a:pt x="2" y="72"/>
                    <a:pt x="2" y="70"/>
                  </a:cubicBezTo>
                  <a:cubicBezTo>
                    <a:pt x="2" y="67"/>
                    <a:pt x="4" y="66"/>
                    <a:pt x="7" y="66"/>
                  </a:cubicBezTo>
                  <a:cubicBezTo>
                    <a:pt x="16" y="66"/>
                    <a:pt x="16" y="66"/>
                    <a:pt x="16" y="66"/>
                  </a:cubicBezTo>
                  <a:cubicBezTo>
                    <a:pt x="18" y="39"/>
                    <a:pt x="41" y="17"/>
                    <a:pt x="70" y="15"/>
                  </a:cubicBezTo>
                  <a:moveTo>
                    <a:pt x="75" y="0"/>
                  </a:moveTo>
                  <a:cubicBezTo>
                    <a:pt x="34" y="0"/>
                    <a:pt x="0" y="31"/>
                    <a:pt x="0" y="70"/>
                  </a:cubicBezTo>
                  <a:cubicBezTo>
                    <a:pt x="0" y="108"/>
                    <a:pt x="34" y="139"/>
                    <a:pt x="75" y="139"/>
                  </a:cubicBezTo>
                  <a:cubicBezTo>
                    <a:pt x="116" y="139"/>
                    <a:pt x="149" y="108"/>
                    <a:pt x="149" y="70"/>
                  </a:cubicBezTo>
                  <a:cubicBezTo>
                    <a:pt x="149" y="31"/>
                    <a:pt x="116" y="0"/>
                    <a:pt x="75" y="0"/>
                  </a:cubicBezTo>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4" name="Freeform 16"/>
            <p:cNvSpPr/>
            <p:nvPr/>
          </p:nvSpPr>
          <p:spPr bwMode="auto">
            <a:xfrm>
              <a:off x="5312317" y="5601681"/>
              <a:ext cx="40732" cy="39102"/>
            </a:xfrm>
            <a:custGeom>
              <a:gdLst>
                <a:gd name="T0" fmla="*/ 11 w 21"/>
                <a:gd name="T1" fmla="*/ 0 h 20"/>
                <a:gd name="T2" fmla="*/ 7 w 21"/>
                <a:gd name="T3" fmla="*/ 0 h 20"/>
                <a:gd name="T4" fmla="*/ 0 w 21"/>
                <a:gd name="T5" fmla="*/ 10 h 20"/>
                <a:gd name="T6" fmla="*/ 0 w 21"/>
                <a:gd name="T7" fmla="*/ 10 h 20"/>
                <a:gd name="T8" fmla="*/ 11 w 21"/>
                <a:gd name="T9" fmla="*/ 20 h 20"/>
                <a:gd name="T10" fmla="*/ 21 w 21"/>
                <a:gd name="T11" fmla="*/ 13 h 20"/>
                <a:gd name="T12" fmla="*/ 21 w 21"/>
                <a:gd name="T13" fmla="*/ 10 h 20"/>
                <a:gd name="T14" fmla="*/ 18 w 21"/>
                <a:gd name="T15" fmla="*/ 2 h 20"/>
                <a:gd name="T16" fmla="*/ 11 w 21"/>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1" y="0"/>
                  </a:moveTo>
                  <a:cubicBezTo>
                    <a:pt x="9" y="0"/>
                    <a:pt x="8" y="0"/>
                    <a:pt x="7" y="0"/>
                  </a:cubicBezTo>
                  <a:cubicBezTo>
                    <a:pt x="3" y="2"/>
                    <a:pt x="0" y="5"/>
                    <a:pt x="0" y="10"/>
                  </a:cubicBezTo>
                  <a:cubicBezTo>
                    <a:pt x="0" y="10"/>
                    <a:pt x="0" y="10"/>
                    <a:pt x="0" y="10"/>
                  </a:cubicBezTo>
                  <a:cubicBezTo>
                    <a:pt x="0" y="15"/>
                    <a:pt x="5" y="20"/>
                    <a:pt x="11" y="20"/>
                  </a:cubicBezTo>
                  <a:cubicBezTo>
                    <a:pt x="15" y="20"/>
                    <a:pt x="19" y="17"/>
                    <a:pt x="21" y="13"/>
                  </a:cubicBezTo>
                  <a:cubicBezTo>
                    <a:pt x="21" y="12"/>
                    <a:pt x="21" y="11"/>
                    <a:pt x="21" y="10"/>
                  </a:cubicBezTo>
                  <a:cubicBezTo>
                    <a:pt x="21" y="7"/>
                    <a:pt x="20" y="4"/>
                    <a:pt x="18" y="2"/>
                  </a:cubicBezTo>
                  <a:cubicBezTo>
                    <a:pt x="16" y="1"/>
                    <a:pt x="13" y="0"/>
                    <a:pt x="11" y="0"/>
                  </a:cubicBezTo>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5" name="Freeform 17"/>
            <p:cNvSpPr/>
            <p:nvPr/>
          </p:nvSpPr>
          <p:spPr bwMode="auto">
            <a:xfrm>
              <a:off x="5323721" y="5698623"/>
              <a:ext cx="17922" cy="51322"/>
            </a:xfrm>
            <a:custGeom>
              <a:gdLst>
                <a:gd name="T0" fmla="*/ 5 w 9"/>
                <a:gd name="T1" fmla="*/ 0 h 27"/>
                <a:gd name="T2" fmla="*/ 0 w 9"/>
                <a:gd name="T3" fmla="*/ 4 h 27"/>
                <a:gd name="T4" fmla="*/ 0 w 9"/>
                <a:gd name="T5" fmla="*/ 14 h 27"/>
                <a:gd name="T6" fmla="*/ 0 w 9"/>
                <a:gd name="T7" fmla="*/ 23 h 27"/>
                <a:gd name="T8" fmla="*/ 5 w 9"/>
                <a:gd name="T9" fmla="*/ 27 h 27"/>
                <a:gd name="T10" fmla="*/ 9 w 9"/>
                <a:gd name="T11" fmla="*/ 23 h 27"/>
                <a:gd name="T12" fmla="*/ 9 w 9"/>
                <a:gd name="T13" fmla="*/ 14 h 27"/>
                <a:gd name="T14" fmla="*/ 9 w 9"/>
                <a:gd name="T15" fmla="*/ 4 h 27"/>
                <a:gd name="T16" fmla="*/ 5 w 9"/>
                <a:gd name="T17"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7">
                  <a:moveTo>
                    <a:pt x="5" y="0"/>
                  </a:moveTo>
                  <a:cubicBezTo>
                    <a:pt x="2" y="0"/>
                    <a:pt x="0" y="1"/>
                    <a:pt x="0" y="4"/>
                  </a:cubicBezTo>
                  <a:cubicBezTo>
                    <a:pt x="0" y="14"/>
                    <a:pt x="0" y="14"/>
                    <a:pt x="0" y="14"/>
                  </a:cubicBezTo>
                  <a:cubicBezTo>
                    <a:pt x="0" y="23"/>
                    <a:pt x="0" y="23"/>
                    <a:pt x="0" y="23"/>
                  </a:cubicBezTo>
                  <a:cubicBezTo>
                    <a:pt x="0" y="25"/>
                    <a:pt x="2" y="27"/>
                    <a:pt x="5" y="27"/>
                  </a:cubicBezTo>
                  <a:cubicBezTo>
                    <a:pt x="7" y="27"/>
                    <a:pt x="9" y="25"/>
                    <a:pt x="9" y="23"/>
                  </a:cubicBezTo>
                  <a:cubicBezTo>
                    <a:pt x="9" y="14"/>
                    <a:pt x="9" y="14"/>
                    <a:pt x="9" y="14"/>
                  </a:cubicBezTo>
                  <a:cubicBezTo>
                    <a:pt x="9" y="4"/>
                    <a:pt x="9" y="4"/>
                    <a:pt x="9" y="4"/>
                  </a:cubicBezTo>
                  <a:cubicBezTo>
                    <a:pt x="9" y="1"/>
                    <a:pt x="7" y="0"/>
                    <a:pt x="5" y="0"/>
                  </a:cubicBezTo>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6" name="Freeform 18"/>
            <p:cNvSpPr/>
            <p:nvPr/>
          </p:nvSpPr>
          <p:spPr bwMode="auto">
            <a:xfrm>
              <a:off x="5323721" y="5490076"/>
              <a:ext cx="17922" cy="53766"/>
            </a:xfrm>
            <a:custGeom>
              <a:gdLst>
                <a:gd name="T0" fmla="*/ 5 w 9"/>
                <a:gd name="T1" fmla="*/ 0 h 28"/>
                <a:gd name="T2" fmla="*/ 0 w 9"/>
                <a:gd name="T3" fmla="*/ 4 h 28"/>
                <a:gd name="T4" fmla="*/ 0 w 9"/>
                <a:gd name="T5" fmla="*/ 13 h 28"/>
                <a:gd name="T6" fmla="*/ 0 w 9"/>
                <a:gd name="T7" fmla="*/ 24 h 28"/>
                <a:gd name="T8" fmla="*/ 5 w 9"/>
                <a:gd name="T9" fmla="*/ 28 h 28"/>
                <a:gd name="T10" fmla="*/ 9 w 9"/>
                <a:gd name="T11" fmla="*/ 24 h 28"/>
                <a:gd name="T12" fmla="*/ 9 w 9"/>
                <a:gd name="T13" fmla="*/ 13 h 28"/>
                <a:gd name="T14" fmla="*/ 9 w 9"/>
                <a:gd name="T15" fmla="*/ 4 h 28"/>
                <a:gd name="T16" fmla="*/ 5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5" y="0"/>
                  </a:moveTo>
                  <a:cubicBezTo>
                    <a:pt x="2" y="0"/>
                    <a:pt x="0" y="2"/>
                    <a:pt x="0" y="4"/>
                  </a:cubicBezTo>
                  <a:cubicBezTo>
                    <a:pt x="0" y="13"/>
                    <a:pt x="0" y="13"/>
                    <a:pt x="0" y="13"/>
                  </a:cubicBezTo>
                  <a:cubicBezTo>
                    <a:pt x="0" y="24"/>
                    <a:pt x="0" y="24"/>
                    <a:pt x="0" y="24"/>
                  </a:cubicBezTo>
                  <a:cubicBezTo>
                    <a:pt x="0" y="26"/>
                    <a:pt x="2" y="28"/>
                    <a:pt x="5" y="28"/>
                  </a:cubicBezTo>
                  <a:cubicBezTo>
                    <a:pt x="7" y="28"/>
                    <a:pt x="9" y="26"/>
                    <a:pt x="9" y="24"/>
                  </a:cubicBezTo>
                  <a:cubicBezTo>
                    <a:pt x="9" y="13"/>
                    <a:pt x="9" y="13"/>
                    <a:pt x="9" y="13"/>
                  </a:cubicBezTo>
                  <a:cubicBezTo>
                    <a:pt x="9" y="4"/>
                    <a:pt x="9" y="4"/>
                    <a:pt x="9" y="4"/>
                  </a:cubicBezTo>
                  <a:cubicBezTo>
                    <a:pt x="9" y="2"/>
                    <a:pt x="7" y="0"/>
                    <a:pt x="5" y="0"/>
                  </a:cubicBezTo>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7" name="Freeform 19"/>
            <p:cNvSpPr/>
            <p:nvPr/>
          </p:nvSpPr>
          <p:spPr bwMode="auto">
            <a:xfrm>
              <a:off x="5414961" y="5613901"/>
              <a:ext cx="57025" cy="15479"/>
            </a:xfrm>
            <a:custGeom>
              <a:gdLst>
                <a:gd name="T0" fmla="*/ 25 w 30"/>
                <a:gd name="T1" fmla="*/ 0 h 8"/>
                <a:gd name="T2" fmla="*/ 16 w 30"/>
                <a:gd name="T3" fmla="*/ 0 h 8"/>
                <a:gd name="T4" fmla="*/ 5 w 30"/>
                <a:gd name="T5" fmla="*/ 0 h 8"/>
                <a:gd name="T6" fmla="*/ 0 w 30"/>
                <a:gd name="T7" fmla="*/ 4 h 8"/>
                <a:gd name="T8" fmla="*/ 5 w 30"/>
                <a:gd name="T9" fmla="*/ 8 h 8"/>
                <a:gd name="T10" fmla="*/ 16 w 30"/>
                <a:gd name="T11" fmla="*/ 8 h 8"/>
                <a:gd name="T12" fmla="*/ 25 w 30"/>
                <a:gd name="T13" fmla="*/ 8 h 8"/>
                <a:gd name="T14" fmla="*/ 30 w 30"/>
                <a:gd name="T15" fmla="*/ 4 h 8"/>
                <a:gd name="T16" fmla="*/ 25 w 30"/>
                <a:gd name="T1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6" y="0"/>
                    <a:pt x="16" y="0"/>
                    <a:pt x="16" y="0"/>
                  </a:cubicBezTo>
                  <a:cubicBezTo>
                    <a:pt x="5" y="0"/>
                    <a:pt x="5" y="0"/>
                    <a:pt x="5" y="0"/>
                  </a:cubicBezTo>
                  <a:cubicBezTo>
                    <a:pt x="2" y="0"/>
                    <a:pt x="0" y="1"/>
                    <a:pt x="0" y="4"/>
                  </a:cubicBezTo>
                  <a:cubicBezTo>
                    <a:pt x="0" y="6"/>
                    <a:pt x="2" y="8"/>
                    <a:pt x="5" y="8"/>
                  </a:cubicBezTo>
                  <a:cubicBezTo>
                    <a:pt x="16" y="8"/>
                    <a:pt x="16" y="8"/>
                    <a:pt x="16" y="8"/>
                  </a:cubicBezTo>
                  <a:cubicBezTo>
                    <a:pt x="25" y="8"/>
                    <a:pt x="25" y="8"/>
                    <a:pt x="25" y="8"/>
                  </a:cubicBezTo>
                  <a:cubicBezTo>
                    <a:pt x="28" y="8"/>
                    <a:pt x="30" y="6"/>
                    <a:pt x="30" y="4"/>
                  </a:cubicBezTo>
                  <a:cubicBezTo>
                    <a:pt x="30" y="1"/>
                    <a:pt x="28" y="0"/>
                    <a:pt x="25" y="0"/>
                  </a:cubicBezTo>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8" name="Freeform 20"/>
            <p:cNvSpPr/>
            <p:nvPr/>
          </p:nvSpPr>
          <p:spPr bwMode="auto">
            <a:xfrm>
              <a:off x="5193379" y="5613901"/>
              <a:ext cx="57025" cy="15479"/>
            </a:xfrm>
            <a:custGeom>
              <a:gdLst>
                <a:gd name="T0" fmla="*/ 25 w 30"/>
                <a:gd name="T1" fmla="*/ 0 h 8"/>
                <a:gd name="T2" fmla="*/ 14 w 30"/>
                <a:gd name="T3" fmla="*/ 0 h 8"/>
                <a:gd name="T4" fmla="*/ 5 w 30"/>
                <a:gd name="T5" fmla="*/ 0 h 8"/>
                <a:gd name="T6" fmla="*/ 0 w 30"/>
                <a:gd name="T7" fmla="*/ 4 h 8"/>
                <a:gd name="T8" fmla="*/ 5 w 30"/>
                <a:gd name="T9" fmla="*/ 8 h 8"/>
                <a:gd name="T10" fmla="*/ 14 w 30"/>
                <a:gd name="T11" fmla="*/ 8 h 8"/>
                <a:gd name="T12" fmla="*/ 25 w 30"/>
                <a:gd name="T13" fmla="*/ 8 h 8"/>
                <a:gd name="T14" fmla="*/ 30 w 30"/>
                <a:gd name="T15" fmla="*/ 4 h 8"/>
                <a:gd name="T16" fmla="*/ 25 w 30"/>
                <a:gd name="T1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4" y="0"/>
                    <a:pt x="14" y="0"/>
                    <a:pt x="14" y="0"/>
                  </a:cubicBezTo>
                  <a:cubicBezTo>
                    <a:pt x="5" y="0"/>
                    <a:pt x="5" y="0"/>
                    <a:pt x="5" y="0"/>
                  </a:cubicBezTo>
                  <a:cubicBezTo>
                    <a:pt x="2" y="0"/>
                    <a:pt x="0" y="1"/>
                    <a:pt x="0" y="4"/>
                  </a:cubicBezTo>
                  <a:cubicBezTo>
                    <a:pt x="0" y="6"/>
                    <a:pt x="2" y="8"/>
                    <a:pt x="5" y="8"/>
                  </a:cubicBezTo>
                  <a:cubicBezTo>
                    <a:pt x="14" y="8"/>
                    <a:pt x="14" y="8"/>
                    <a:pt x="14" y="8"/>
                  </a:cubicBezTo>
                  <a:cubicBezTo>
                    <a:pt x="25" y="8"/>
                    <a:pt x="25" y="8"/>
                    <a:pt x="25" y="8"/>
                  </a:cubicBezTo>
                  <a:cubicBezTo>
                    <a:pt x="28" y="8"/>
                    <a:pt x="30" y="6"/>
                    <a:pt x="30" y="4"/>
                  </a:cubicBezTo>
                  <a:cubicBezTo>
                    <a:pt x="30" y="1"/>
                    <a:pt x="28" y="0"/>
                    <a:pt x="25" y="0"/>
                  </a:cubicBezTo>
                </a:path>
              </a:pathLst>
            </a:custGeom>
            <a:solidFill>
              <a:srgbClr val="A3A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9" name="Freeform 22"/>
            <p:cNvSpPr>
              <a:spLocks noEditPoints="1"/>
            </p:cNvSpPr>
            <p:nvPr/>
          </p:nvSpPr>
          <p:spPr bwMode="auto">
            <a:xfrm>
              <a:off x="6782740" y="2134580"/>
              <a:ext cx="269645" cy="391026"/>
            </a:xfrm>
            <a:custGeom>
              <a:gdLst>
                <a:gd name="T0" fmla="*/ 45 w 140"/>
                <a:gd name="T1" fmla="*/ 199 h 203"/>
                <a:gd name="T2" fmla="*/ 34 w 140"/>
                <a:gd name="T3" fmla="*/ 184 h 203"/>
                <a:gd name="T4" fmla="*/ 25 w 140"/>
                <a:gd name="T5" fmla="*/ 158 h 203"/>
                <a:gd name="T6" fmla="*/ 25 w 140"/>
                <a:gd name="T7" fmla="*/ 142 h 203"/>
                <a:gd name="T8" fmla="*/ 16 w 140"/>
                <a:gd name="T9" fmla="*/ 112 h 203"/>
                <a:gd name="T10" fmla="*/ 3 w 140"/>
                <a:gd name="T11" fmla="*/ 57 h 203"/>
                <a:gd name="T12" fmla="*/ 64 w 140"/>
                <a:gd name="T13" fmla="*/ 0 h 203"/>
                <a:gd name="T14" fmla="*/ 74 w 140"/>
                <a:gd name="T15" fmla="*/ 0 h 203"/>
                <a:gd name="T16" fmla="*/ 118 w 140"/>
                <a:gd name="T17" fmla="*/ 20 h 203"/>
                <a:gd name="T18" fmla="*/ 130 w 140"/>
                <a:gd name="T19" fmla="*/ 101 h 203"/>
                <a:gd name="T20" fmla="*/ 116 w 140"/>
                <a:gd name="T21" fmla="*/ 136 h 203"/>
                <a:gd name="T22" fmla="*/ 116 w 140"/>
                <a:gd name="T23" fmla="*/ 148 h 203"/>
                <a:gd name="T24" fmla="*/ 114 w 140"/>
                <a:gd name="T25" fmla="*/ 161 h 203"/>
                <a:gd name="T26" fmla="*/ 104 w 140"/>
                <a:gd name="T27" fmla="*/ 186 h 203"/>
                <a:gd name="T28" fmla="*/ 83 w 140"/>
                <a:gd name="T29" fmla="*/ 203 h 203"/>
                <a:gd name="T30" fmla="*/ 70 w 140"/>
                <a:gd name="T31" fmla="*/ 140 h 203"/>
                <a:gd name="T32" fmla="*/ 104 w 140"/>
                <a:gd name="T33" fmla="*/ 135 h 203"/>
                <a:gd name="T34" fmla="*/ 108 w 140"/>
                <a:gd name="T35" fmla="*/ 116 h 203"/>
                <a:gd name="T36" fmla="*/ 125 w 140"/>
                <a:gd name="T37" fmla="*/ 59 h 203"/>
                <a:gd name="T38" fmla="*/ 41 w 140"/>
                <a:gd name="T39" fmla="*/ 21 h 203"/>
                <a:gd name="T40" fmla="*/ 24 w 140"/>
                <a:gd name="T41" fmla="*/ 101 h 203"/>
                <a:gd name="T42" fmla="*/ 42 w 140"/>
                <a:gd name="T43" fmla="*/ 140 h 203"/>
                <a:gd name="T44" fmla="*/ 70 w 140"/>
                <a:gd name="T45" fmla="*/ 157 h 203"/>
                <a:gd name="T46" fmla="*/ 103 w 140"/>
                <a:gd name="T47" fmla="*/ 153 h 203"/>
                <a:gd name="T48" fmla="*/ 59 w 140"/>
                <a:gd name="T49" fmla="*/ 146 h 203"/>
                <a:gd name="T50" fmla="*/ 37 w 140"/>
                <a:gd name="T51" fmla="*/ 149 h 203"/>
                <a:gd name="T52" fmla="*/ 61 w 140"/>
                <a:gd name="T53" fmla="*/ 157 h 203"/>
                <a:gd name="T54" fmla="*/ 70 w 140"/>
                <a:gd name="T55" fmla="*/ 162 h 203"/>
                <a:gd name="T56" fmla="*/ 37 w 140"/>
                <a:gd name="T57" fmla="*/ 166 h 203"/>
                <a:gd name="T58" fmla="*/ 82 w 140"/>
                <a:gd name="T59" fmla="*/ 173 h 203"/>
                <a:gd name="T60" fmla="*/ 103 w 140"/>
                <a:gd name="T61" fmla="*/ 170 h 203"/>
                <a:gd name="T62" fmla="*/ 70 w 140"/>
                <a:gd name="T63" fmla="*/ 162 h 203"/>
                <a:gd name="T64" fmla="*/ 48 w 140"/>
                <a:gd name="T65" fmla="*/ 179 h 203"/>
                <a:gd name="T66" fmla="*/ 82 w 140"/>
                <a:gd name="T67" fmla="*/ 19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3" y="202"/>
                    <a:pt x="49" y="201"/>
                    <a:pt x="45" y="199"/>
                  </a:cubicBezTo>
                  <a:cubicBezTo>
                    <a:pt x="41" y="196"/>
                    <a:pt x="38" y="192"/>
                    <a:pt x="37" y="187"/>
                  </a:cubicBezTo>
                  <a:cubicBezTo>
                    <a:pt x="36" y="186"/>
                    <a:pt x="35" y="185"/>
                    <a:pt x="34" y="184"/>
                  </a:cubicBezTo>
                  <a:cubicBezTo>
                    <a:pt x="26" y="180"/>
                    <a:pt x="22" y="170"/>
                    <a:pt x="25" y="161"/>
                  </a:cubicBezTo>
                  <a:cubicBezTo>
                    <a:pt x="26" y="160"/>
                    <a:pt x="25" y="159"/>
                    <a:pt x="25" y="158"/>
                  </a:cubicBezTo>
                  <a:cubicBezTo>
                    <a:pt x="24" y="154"/>
                    <a:pt x="23" y="149"/>
                    <a:pt x="25" y="145"/>
                  </a:cubicBezTo>
                  <a:cubicBezTo>
                    <a:pt x="25" y="144"/>
                    <a:pt x="25" y="143"/>
                    <a:pt x="25" y="142"/>
                  </a:cubicBezTo>
                  <a:cubicBezTo>
                    <a:pt x="24" y="139"/>
                    <a:pt x="23" y="135"/>
                    <a:pt x="23" y="132"/>
                  </a:cubicBezTo>
                  <a:cubicBezTo>
                    <a:pt x="22" y="125"/>
                    <a:pt x="19" y="118"/>
                    <a:pt x="16" y="112"/>
                  </a:cubicBezTo>
                  <a:cubicBezTo>
                    <a:pt x="13" y="106"/>
                    <a:pt x="9" y="100"/>
                    <a:pt x="6" y="93"/>
                  </a:cubicBezTo>
                  <a:cubicBezTo>
                    <a:pt x="1" y="82"/>
                    <a:pt x="0" y="69"/>
                    <a:pt x="3" y="57"/>
                  </a:cubicBezTo>
                  <a:cubicBezTo>
                    <a:pt x="7" y="33"/>
                    <a:pt x="21" y="16"/>
                    <a:pt x="43" y="5"/>
                  </a:cubicBezTo>
                  <a:cubicBezTo>
                    <a:pt x="50" y="2"/>
                    <a:pt x="57" y="1"/>
                    <a:pt x="64" y="0"/>
                  </a:cubicBezTo>
                  <a:cubicBezTo>
                    <a:pt x="65" y="0"/>
                    <a:pt x="65" y="0"/>
                    <a:pt x="66" y="0"/>
                  </a:cubicBezTo>
                  <a:cubicBezTo>
                    <a:pt x="69" y="0"/>
                    <a:pt x="71" y="0"/>
                    <a:pt x="74" y="0"/>
                  </a:cubicBezTo>
                  <a:cubicBezTo>
                    <a:pt x="78" y="1"/>
                    <a:pt x="83" y="1"/>
                    <a:pt x="88" y="2"/>
                  </a:cubicBezTo>
                  <a:cubicBezTo>
                    <a:pt x="99" y="5"/>
                    <a:pt x="110" y="11"/>
                    <a:pt x="118" y="20"/>
                  </a:cubicBezTo>
                  <a:cubicBezTo>
                    <a:pt x="127" y="29"/>
                    <a:pt x="133" y="40"/>
                    <a:pt x="136" y="52"/>
                  </a:cubicBezTo>
                  <a:cubicBezTo>
                    <a:pt x="140" y="69"/>
                    <a:pt x="138" y="86"/>
                    <a:pt x="130" y="101"/>
                  </a:cubicBezTo>
                  <a:cubicBezTo>
                    <a:pt x="127" y="106"/>
                    <a:pt x="125" y="111"/>
                    <a:pt x="122" y="116"/>
                  </a:cubicBezTo>
                  <a:cubicBezTo>
                    <a:pt x="119" y="122"/>
                    <a:pt x="117" y="129"/>
                    <a:pt x="116" y="136"/>
                  </a:cubicBezTo>
                  <a:cubicBezTo>
                    <a:pt x="116" y="137"/>
                    <a:pt x="116" y="138"/>
                    <a:pt x="116" y="139"/>
                  </a:cubicBezTo>
                  <a:cubicBezTo>
                    <a:pt x="115" y="141"/>
                    <a:pt x="115" y="146"/>
                    <a:pt x="116" y="148"/>
                  </a:cubicBezTo>
                  <a:cubicBezTo>
                    <a:pt x="116" y="152"/>
                    <a:pt x="116" y="155"/>
                    <a:pt x="114" y="158"/>
                  </a:cubicBezTo>
                  <a:cubicBezTo>
                    <a:pt x="114" y="159"/>
                    <a:pt x="114" y="160"/>
                    <a:pt x="114" y="161"/>
                  </a:cubicBezTo>
                  <a:cubicBezTo>
                    <a:pt x="118" y="170"/>
                    <a:pt x="114" y="180"/>
                    <a:pt x="105" y="184"/>
                  </a:cubicBezTo>
                  <a:cubicBezTo>
                    <a:pt x="105" y="185"/>
                    <a:pt x="104" y="185"/>
                    <a:pt x="104" y="186"/>
                  </a:cubicBezTo>
                  <a:cubicBezTo>
                    <a:pt x="100" y="196"/>
                    <a:pt x="94" y="201"/>
                    <a:pt x="84" y="203"/>
                  </a:cubicBezTo>
                  <a:cubicBezTo>
                    <a:pt x="83" y="203"/>
                    <a:pt x="83" y="203"/>
                    <a:pt x="83" y="203"/>
                  </a:cubicBezTo>
                  <a:cubicBezTo>
                    <a:pt x="74" y="203"/>
                    <a:pt x="65" y="203"/>
                    <a:pt x="56" y="203"/>
                  </a:cubicBezTo>
                  <a:moveTo>
                    <a:pt x="70" y="140"/>
                  </a:moveTo>
                  <a:cubicBezTo>
                    <a:pt x="79" y="140"/>
                    <a:pt x="88" y="140"/>
                    <a:pt x="98" y="140"/>
                  </a:cubicBezTo>
                  <a:cubicBezTo>
                    <a:pt x="101" y="140"/>
                    <a:pt x="103" y="138"/>
                    <a:pt x="104" y="135"/>
                  </a:cubicBezTo>
                  <a:cubicBezTo>
                    <a:pt x="104" y="135"/>
                    <a:pt x="104" y="134"/>
                    <a:pt x="104" y="133"/>
                  </a:cubicBezTo>
                  <a:cubicBezTo>
                    <a:pt x="105" y="127"/>
                    <a:pt x="106" y="121"/>
                    <a:pt x="108" y="116"/>
                  </a:cubicBezTo>
                  <a:cubicBezTo>
                    <a:pt x="111" y="109"/>
                    <a:pt x="114" y="103"/>
                    <a:pt x="118" y="97"/>
                  </a:cubicBezTo>
                  <a:cubicBezTo>
                    <a:pt x="124" y="85"/>
                    <a:pt x="127" y="72"/>
                    <a:pt x="125" y="59"/>
                  </a:cubicBezTo>
                  <a:cubicBezTo>
                    <a:pt x="122" y="43"/>
                    <a:pt x="114" y="30"/>
                    <a:pt x="101" y="22"/>
                  </a:cubicBezTo>
                  <a:cubicBezTo>
                    <a:pt x="81" y="9"/>
                    <a:pt x="61" y="9"/>
                    <a:pt x="41" y="21"/>
                  </a:cubicBezTo>
                  <a:cubicBezTo>
                    <a:pt x="21" y="33"/>
                    <a:pt x="11" y="56"/>
                    <a:pt x="15" y="79"/>
                  </a:cubicBezTo>
                  <a:cubicBezTo>
                    <a:pt x="17" y="87"/>
                    <a:pt x="20" y="94"/>
                    <a:pt x="24" y="101"/>
                  </a:cubicBezTo>
                  <a:cubicBezTo>
                    <a:pt x="31" y="112"/>
                    <a:pt x="35" y="122"/>
                    <a:pt x="36" y="135"/>
                  </a:cubicBezTo>
                  <a:cubicBezTo>
                    <a:pt x="36" y="139"/>
                    <a:pt x="38" y="140"/>
                    <a:pt x="42" y="140"/>
                  </a:cubicBezTo>
                  <a:cubicBezTo>
                    <a:pt x="52" y="140"/>
                    <a:pt x="61" y="140"/>
                    <a:pt x="70" y="140"/>
                  </a:cubicBezTo>
                  <a:moveTo>
                    <a:pt x="70" y="157"/>
                  </a:moveTo>
                  <a:cubicBezTo>
                    <a:pt x="79" y="157"/>
                    <a:pt x="88" y="157"/>
                    <a:pt x="97" y="157"/>
                  </a:cubicBezTo>
                  <a:cubicBezTo>
                    <a:pt x="100" y="157"/>
                    <a:pt x="102" y="156"/>
                    <a:pt x="103" y="153"/>
                  </a:cubicBezTo>
                  <a:cubicBezTo>
                    <a:pt x="104" y="150"/>
                    <a:pt x="102" y="146"/>
                    <a:pt x="97" y="146"/>
                  </a:cubicBezTo>
                  <a:cubicBezTo>
                    <a:pt x="84" y="146"/>
                    <a:pt x="71" y="146"/>
                    <a:pt x="59" y="146"/>
                  </a:cubicBezTo>
                  <a:cubicBezTo>
                    <a:pt x="53" y="146"/>
                    <a:pt x="48" y="146"/>
                    <a:pt x="43" y="146"/>
                  </a:cubicBezTo>
                  <a:cubicBezTo>
                    <a:pt x="40" y="146"/>
                    <a:pt x="38" y="147"/>
                    <a:pt x="37" y="149"/>
                  </a:cubicBezTo>
                  <a:cubicBezTo>
                    <a:pt x="35" y="153"/>
                    <a:pt x="38" y="157"/>
                    <a:pt x="43" y="157"/>
                  </a:cubicBezTo>
                  <a:cubicBezTo>
                    <a:pt x="49" y="157"/>
                    <a:pt x="55" y="157"/>
                    <a:pt x="61" y="157"/>
                  </a:cubicBezTo>
                  <a:cubicBezTo>
                    <a:pt x="64" y="157"/>
                    <a:pt x="67" y="157"/>
                    <a:pt x="70" y="157"/>
                  </a:cubicBezTo>
                  <a:moveTo>
                    <a:pt x="70" y="162"/>
                  </a:moveTo>
                  <a:cubicBezTo>
                    <a:pt x="61" y="162"/>
                    <a:pt x="52" y="162"/>
                    <a:pt x="43" y="162"/>
                  </a:cubicBezTo>
                  <a:cubicBezTo>
                    <a:pt x="40" y="162"/>
                    <a:pt x="38" y="163"/>
                    <a:pt x="37" y="166"/>
                  </a:cubicBezTo>
                  <a:cubicBezTo>
                    <a:pt x="35" y="170"/>
                    <a:pt x="38" y="173"/>
                    <a:pt x="43" y="173"/>
                  </a:cubicBezTo>
                  <a:cubicBezTo>
                    <a:pt x="56" y="173"/>
                    <a:pt x="69" y="173"/>
                    <a:pt x="82" y="173"/>
                  </a:cubicBezTo>
                  <a:cubicBezTo>
                    <a:pt x="87" y="173"/>
                    <a:pt x="92" y="173"/>
                    <a:pt x="97" y="173"/>
                  </a:cubicBezTo>
                  <a:cubicBezTo>
                    <a:pt x="100" y="173"/>
                    <a:pt x="102" y="172"/>
                    <a:pt x="103" y="170"/>
                  </a:cubicBezTo>
                  <a:cubicBezTo>
                    <a:pt x="104" y="166"/>
                    <a:pt x="102" y="162"/>
                    <a:pt x="97" y="162"/>
                  </a:cubicBezTo>
                  <a:cubicBezTo>
                    <a:pt x="88" y="162"/>
                    <a:pt x="79" y="162"/>
                    <a:pt x="70" y="162"/>
                  </a:cubicBezTo>
                  <a:moveTo>
                    <a:pt x="92" y="179"/>
                  </a:moveTo>
                  <a:cubicBezTo>
                    <a:pt x="77" y="179"/>
                    <a:pt x="62" y="179"/>
                    <a:pt x="48" y="179"/>
                  </a:cubicBezTo>
                  <a:cubicBezTo>
                    <a:pt x="48" y="185"/>
                    <a:pt x="52" y="190"/>
                    <a:pt x="58" y="190"/>
                  </a:cubicBezTo>
                  <a:cubicBezTo>
                    <a:pt x="66" y="190"/>
                    <a:pt x="74" y="190"/>
                    <a:pt x="82" y="190"/>
                  </a:cubicBezTo>
                  <a:cubicBezTo>
                    <a:pt x="88" y="190"/>
                    <a:pt x="92" y="185"/>
                    <a:pt x="92" y="179"/>
                  </a:cubicBezTo>
                </a:path>
              </a:pathLst>
            </a:custGeom>
            <a:solidFill>
              <a:srgbClr val="8E8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0" name="Freeform 24"/>
            <p:cNvSpPr>
              <a:spLocks noEditPoints="1"/>
            </p:cNvSpPr>
            <p:nvPr/>
          </p:nvSpPr>
          <p:spPr bwMode="auto">
            <a:xfrm>
              <a:off x="3392215" y="5775199"/>
              <a:ext cx="270459" cy="391026"/>
            </a:xfrm>
            <a:custGeom>
              <a:gdLst>
                <a:gd name="T0" fmla="*/ 45 w 140"/>
                <a:gd name="T1" fmla="*/ 199 h 203"/>
                <a:gd name="T2" fmla="*/ 34 w 140"/>
                <a:gd name="T3" fmla="*/ 185 h 203"/>
                <a:gd name="T4" fmla="*/ 25 w 140"/>
                <a:gd name="T5" fmla="*/ 159 h 203"/>
                <a:gd name="T6" fmla="*/ 25 w 140"/>
                <a:gd name="T7" fmla="*/ 142 h 203"/>
                <a:gd name="T8" fmla="*/ 16 w 140"/>
                <a:gd name="T9" fmla="*/ 112 h 203"/>
                <a:gd name="T10" fmla="*/ 2 w 140"/>
                <a:gd name="T11" fmla="*/ 57 h 203"/>
                <a:gd name="T12" fmla="*/ 64 w 140"/>
                <a:gd name="T13" fmla="*/ 1 h 203"/>
                <a:gd name="T14" fmla="*/ 74 w 140"/>
                <a:gd name="T15" fmla="*/ 0 h 203"/>
                <a:gd name="T16" fmla="*/ 118 w 140"/>
                <a:gd name="T17" fmla="*/ 20 h 203"/>
                <a:gd name="T18" fmla="*/ 130 w 140"/>
                <a:gd name="T19" fmla="*/ 102 h 203"/>
                <a:gd name="T20" fmla="*/ 116 w 140"/>
                <a:gd name="T21" fmla="*/ 137 h 203"/>
                <a:gd name="T22" fmla="*/ 115 w 140"/>
                <a:gd name="T23" fmla="*/ 148 h 203"/>
                <a:gd name="T24" fmla="*/ 114 w 140"/>
                <a:gd name="T25" fmla="*/ 161 h 203"/>
                <a:gd name="T26" fmla="*/ 103 w 140"/>
                <a:gd name="T27" fmla="*/ 186 h 203"/>
                <a:gd name="T28" fmla="*/ 83 w 140"/>
                <a:gd name="T29" fmla="*/ 203 h 203"/>
                <a:gd name="T30" fmla="*/ 70 w 140"/>
                <a:gd name="T31" fmla="*/ 141 h 203"/>
                <a:gd name="T32" fmla="*/ 103 w 140"/>
                <a:gd name="T33" fmla="*/ 136 h 203"/>
                <a:gd name="T34" fmla="*/ 108 w 140"/>
                <a:gd name="T35" fmla="*/ 116 h 203"/>
                <a:gd name="T36" fmla="*/ 124 w 140"/>
                <a:gd name="T37" fmla="*/ 60 h 203"/>
                <a:gd name="T38" fmla="*/ 40 w 140"/>
                <a:gd name="T39" fmla="*/ 21 h 203"/>
                <a:gd name="T40" fmla="*/ 24 w 140"/>
                <a:gd name="T41" fmla="*/ 102 h 203"/>
                <a:gd name="T42" fmla="*/ 42 w 140"/>
                <a:gd name="T43" fmla="*/ 141 h 203"/>
                <a:gd name="T44" fmla="*/ 70 w 140"/>
                <a:gd name="T45" fmla="*/ 157 h 203"/>
                <a:gd name="T46" fmla="*/ 102 w 140"/>
                <a:gd name="T47" fmla="*/ 154 h 203"/>
                <a:gd name="T48" fmla="*/ 58 w 140"/>
                <a:gd name="T49" fmla="*/ 146 h 203"/>
                <a:gd name="T50" fmla="*/ 37 w 140"/>
                <a:gd name="T51" fmla="*/ 150 h 203"/>
                <a:gd name="T52" fmla="*/ 61 w 140"/>
                <a:gd name="T53" fmla="*/ 157 h 203"/>
                <a:gd name="T54" fmla="*/ 70 w 140"/>
                <a:gd name="T55" fmla="*/ 163 h 203"/>
                <a:gd name="T56" fmla="*/ 37 w 140"/>
                <a:gd name="T57" fmla="*/ 166 h 203"/>
                <a:gd name="T58" fmla="*/ 82 w 140"/>
                <a:gd name="T59" fmla="*/ 174 h 203"/>
                <a:gd name="T60" fmla="*/ 102 w 140"/>
                <a:gd name="T61" fmla="*/ 171 h 203"/>
                <a:gd name="T62" fmla="*/ 70 w 140"/>
                <a:gd name="T63" fmla="*/ 163 h 203"/>
                <a:gd name="T64" fmla="*/ 47 w 140"/>
                <a:gd name="T65" fmla="*/ 180 h 203"/>
                <a:gd name="T66" fmla="*/ 81 w 140"/>
                <a:gd name="T67" fmla="*/ 191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2" y="202"/>
                    <a:pt x="48" y="201"/>
                    <a:pt x="45" y="199"/>
                  </a:cubicBezTo>
                  <a:cubicBezTo>
                    <a:pt x="41" y="196"/>
                    <a:pt x="38" y="192"/>
                    <a:pt x="36" y="188"/>
                  </a:cubicBezTo>
                  <a:cubicBezTo>
                    <a:pt x="36" y="186"/>
                    <a:pt x="35" y="185"/>
                    <a:pt x="34" y="185"/>
                  </a:cubicBezTo>
                  <a:cubicBezTo>
                    <a:pt x="25" y="181"/>
                    <a:pt x="21" y="170"/>
                    <a:pt x="25" y="162"/>
                  </a:cubicBezTo>
                  <a:cubicBezTo>
                    <a:pt x="25" y="161"/>
                    <a:pt x="25" y="159"/>
                    <a:pt x="25" y="159"/>
                  </a:cubicBezTo>
                  <a:cubicBezTo>
                    <a:pt x="23" y="154"/>
                    <a:pt x="23" y="150"/>
                    <a:pt x="25" y="146"/>
                  </a:cubicBezTo>
                  <a:cubicBezTo>
                    <a:pt x="25" y="144"/>
                    <a:pt x="25" y="143"/>
                    <a:pt x="25" y="142"/>
                  </a:cubicBezTo>
                  <a:cubicBezTo>
                    <a:pt x="24" y="139"/>
                    <a:pt x="23" y="136"/>
                    <a:pt x="23" y="133"/>
                  </a:cubicBezTo>
                  <a:cubicBezTo>
                    <a:pt x="22" y="125"/>
                    <a:pt x="19" y="119"/>
                    <a:pt x="16" y="112"/>
                  </a:cubicBezTo>
                  <a:cubicBezTo>
                    <a:pt x="12" y="106"/>
                    <a:pt x="9" y="100"/>
                    <a:pt x="6" y="94"/>
                  </a:cubicBezTo>
                  <a:cubicBezTo>
                    <a:pt x="1" y="82"/>
                    <a:pt x="0" y="70"/>
                    <a:pt x="2" y="57"/>
                  </a:cubicBezTo>
                  <a:cubicBezTo>
                    <a:pt x="7" y="33"/>
                    <a:pt x="20" y="16"/>
                    <a:pt x="43" y="6"/>
                  </a:cubicBezTo>
                  <a:cubicBezTo>
                    <a:pt x="49" y="3"/>
                    <a:pt x="57" y="1"/>
                    <a:pt x="64" y="1"/>
                  </a:cubicBezTo>
                  <a:cubicBezTo>
                    <a:pt x="64" y="1"/>
                    <a:pt x="65" y="0"/>
                    <a:pt x="66" y="0"/>
                  </a:cubicBezTo>
                  <a:cubicBezTo>
                    <a:pt x="68" y="0"/>
                    <a:pt x="71" y="0"/>
                    <a:pt x="74" y="0"/>
                  </a:cubicBezTo>
                  <a:cubicBezTo>
                    <a:pt x="78" y="1"/>
                    <a:pt x="83" y="2"/>
                    <a:pt x="87" y="3"/>
                  </a:cubicBezTo>
                  <a:cubicBezTo>
                    <a:pt x="99" y="6"/>
                    <a:pt x="109" y="12"/>
                    <a:pt x="118" y="20"/>
                  </a:cubicBezTo>
                  <a:cubicBezTo>
                    <a:pt x="127" y="29"/>
                    <a:pt x="133" y="40"/>
                    <a:pt x="136" y="52"/>
                  </a:cubicBezTo>
                  <a:cubicBezTo>
                    <a:pt x="140" y="70"/>
                    <a:pt x="138" y="86"/>
                    <a:pt x="130" y="102"/>
                  </a:cubicBezTo>
                  <a:cubicBezTo>
                    <a:pt x="127" y="107"/>
                    <a:pt x="124" y="111"/>
                    <a:pt x="122" y="116"/>
                  </a:cubicBezTo>
                  <a:cubicBezTo>
                    <a:pt x="118" y="123"/>
                    <a:pt x="117" y="130"/>
                    <a:pt x="116" y="137"/>
                  </a:cubicBezTo>
                  <a:cubicBezTo>
                    <a:pt x="116" y="138"/>
                    <a:pt x="116" y="139"/>
                    <a:pt x="116" y="140"/>
                  </a:cubicBezTo>
                  <a:cubicBezTo>
                    <a:pt x="115" y="142"/>
                    <a:pt x="115" y="147"/>
                    <a:pt x="115" y="148"/>
                  </a:cubicBezTo>
                  <a:cubicBezTo>
                    <a:pt x="116" y="152"/>
                    <a:pt x="115" y="155"/>
                    <a:pt x="114" y="159"/>
                  </a:cubicBezTo>
                  <a:cubicBezTo>
                    <a:pt x="114" y="160"/>
                    <a:pt x="114" y="161"/>
                    <a:pt x="114" y="161"/>
                  </a:cubicBezTo>
                  <a:cubicBezTo>
                    <a:pt x="118" y="171"/>
                    <a:pt x="114" y="181"/>
                    <a:pt x="105" y="185"/>
                  </a:cubicBezTo>
                  <a:cubicBezTo>
                    <a:pt x="104" y="185"/>
                    <a:pt x="104" y="186"/>
                    <a:pt x="103" y="186"/>
                  </a:cubicBezTo>
                  <a:cubicBezTo>
                    <a:pt x="100" y="196"/>
                    <a:pt x="93" y="202"/>
                    <a:pt x="83" y="203"/>
                  </a:cubicBezTo>
                  <a:cubicBezTo>
                    <a:pt x="83" y="203"/>
                    <a:pt x="83" y="203"/>
                    <a:pt x="83" y="203"/>
                  </a:cubicBezTo>
                  <a:cubicBezTo>
                    <a:pt x="74" y="203"/>
                    <a:pt x="65" y="203"/>
                    <a:pt x="56" y="203"/>
                  </a:cubicBezTo>
                  <a:moveTo>
                    <a:pt x="70" y="141"/>
                  </a:moveTo>
                  <a:cubicBezTo>
                    <a:pt x="79" y="141"/>
                    <a:pt x="88" y="141"/>
                    <a:pt x="97" y="141"/>
                  </a:cubicBezTo>
                  <a:cubicBezTo>
                    <a:pt x="101" y="141"/>
                    <a:pt x="103" y="139"/>
                    <a:pt x="103" y="136"/>
                  </a:cubicBezTo>
                  <a:cubicBezTo>
                    <a:pt x="104" y="135"/>
                    <a:pt x="104" y="134"/>
                    <a:pt x="104" y="134"/>
                  </a:cubicBezTo>
                  <a:cubicBezTo>
                    <a:pt x="104" y="128"/>
                    <a:pt x="105" y="122"/>
                    <a:pt x="108" y="116"/>
                  </a:cubicBezTo>
                  <a:cubicBezTo>
                    <a:pt x="111" y="110"/>
                    <a:pt x="114" y="103"/>
                    <a:pt x="118" y="97"/>
                  </a:cubicBezTo>
                  <a:cubicBezTo>
                    <a:pt x="124" y="85"/>
                    <a:pt x="126" y="73"/>
                    <a:pt x="124" y="60"/>
                  </a:cubicBezTo>
                  <a:cubicBezTo>
                    <a:pt x="122" y="44"/>
                    <a:pt x="114" y="31"/>
                    <a:pt x="100" y="22"/>
                  </a:cubicBezTo>
                  <a:cubicBezTo>
                    <a:pt x="81" y="10"/>
                    <a:pt x="60" y="9"/>
                    <a:pt x="40" y="21"/>
                  </a:cubicBezTo>
                  <a:cubicBezTo>
                    <a:pt x="20" y="33"/>
                    <a:pt x="11" y="56"/>
                    <a:pt x="15" y="80"/>
                  </a:cubicBezTo>
                  <a:cubicBezTo>
                    <a:pt x="16" y="88"/>
                    <a:pt x="20" y="95"/>
                    <a:pt x="24" y="102"/>
                  </a:cubicBezTo>
                  <a:cubicBezTo>
                    <a:pt x="30" y="112"/>
                    <a:pt x="34" y="123"/>
                    <a:pt x="36" y="135"/>
                  </a:cubicBezTo>
                  <a:cubicBezTo>
                    <a:pt x="36" y="139"/>
                    <a:pt x="38" y="141"/>
                    <a:pt x="42" y="141"/>
                  </a:cubicBezTo>
                  <a:cubicBezTo>
                    <a:pt x="51" y="141"/>
                    <a:pt x="60" y="141"/>
                    <a:pt x="70" y="141"/>
                  </a:cubicBezTo>
                  <a:moveTo>
                    <a:pt x="70" y="157"/>
                  </a:moveTo>
                  <a:cubicBezTo>
                    <a:pt x="79" y="157"/>
                    <a:pt x="88" y="157"/>
                    <a:pt x="97" y="157"/>
                  </a:cubicBezTo>
                  <a:cubicBezTo>
                    <a:pt x="99" y="157"/>
                    <a:pt x="101" y="156"/>
                    <a:pt x="102" y="154"/>
                  </a:cubicBezTo>
                  <a:cubicBezTo>
                    <a:pt x="104" y="150"/>
                    <a:pt x="101" y="146"/>
                    <a:pt x="97" y="146"/>
                  </a:cubicBezTo>
                  <a:cubicBezTo>
                    <a:pt x="84" y="146"/>
                    <a:pt x="71" y="146"/>
                    <a:pt x="58" y="146"/>
                  </a:cubicBezTo>
                  <a:cubicBezTo>
                    <a:pt x="53" y="146"/>
                    <a:pt x="48" y="146"/>
                    <a:pt x="42" y="146"/>
                  </a:cubicBezTo>
                  <a:cubicBezTo>
                    <a:pt x="40" y="146"/>
                    <a:pt x="38" y="147"/>
                    <a:pt x="37" y="150"/>
                  </a:cubicBezTo>
                  <a:cubicBezTo>
                    <a:pt x="35" y="153"/>
                    <a:pt x="38" y="157"/>
                    <a:pt x="42" y="157"/>
                  </a:cubicBezTo>
                  <a:cubicBezTo>
                    <a:pt x="48" y="157"/>
                    <a:pt x="55" y="157"/>
                    <a:pt x="61" y="157"/>
                  </a:cubicBezTo>
                  <a:cubicBezTo>
                    <a:pt x="64" y="157"/>
                    <a:pt x="67" y="157"/>
                    <a:pt x="70" y="157"/>
                  </a:cubicBezTo>
                  <a:moveTo>
                    <a:pt x="70" y="163"/>
                  </a:moveTo>
                  <a:cubicBezTo>
                    <a:pt x="61" y="163"/>
                    <a:pt x="51" y="163"/>
                    <a:pt x="42" y="163"/>
                  </a:cubicBezTo>
                  <a:cubicBezTo>
                    <a:pt x="40" y="163"/>
                    <a:pt x="38" y="164"/>
                    <a:pt x="37" y="166"/>
                  </a:cubicBezTo>
                  <a:cubicBezTo>
                    <a:pt x="35" y="170"/>
                    <a:pt x="38" y="174"/>
                    <a:pt x="42" y="174"/>
                  </a:cubicBezTo>
                  <a:cubicBezTo>
                    <a:pt x="56" y="174"/>
                    <a:pt x="69" y="174"/>
                    <a:pt x="82" y="174"/>
                  </a:cubicBezTo>
                  <a:cubicBezTo>
                    <a:pt x="87" y="174"/>
                    <a:pt x="92" y="174"/>
                    <a:pt x="97" y="174"/>
                  </a:cubicBezTo>
                  <a:cubicBezTo>
                    <a:pt x="100" y="174"/>
                    <a:pt x="101" y="173"/>
                    <a:pt x="102" y="171"/>
                  </a:cubicBezTo>
                  <a:cubicBezTo>
                    <a:pt x="104" y="167"/>
                    <a:pt x="101" y="163"/>
                    <a:pt x="97" y="163"/>
                  </a:cubicBezTo>
                  <a:cubicBezTo>
                    <a:pt x="88" y="163"/>
                    <a:pt x="79" y="163"/>
                    <a:pt x="70" y="163"/>
                  </a:cubicBezTo>
                  <a:moveTo>
                    <a:pt x="92" y="180"/>
                  </a:moveTo>
                  <a:cubicBezTo>
                    <a:pt x="77" y="180"/>
                    <a:pt x="62" y="180"/>
                    <a:pt x="47" y="180"/>
                  </a:cubicBezTo>
                  <a:cubicBezTo>
                    <a:pt x="48" y="186"/>
                    <a:pt x="52" y="190"/>
                    <a:pt x="58" y="191"/>
                  </a:cubicBezTo>
                  <a:cubicBezTo>
                    <a:pt x="66" y="191"/>
                    <a:pt x="74" y="191"/>
                    <a:pt x="81" y="191"/>
                  </a:cubicBezTo>
                  <a:cubicBezTo>
                    <a:pt x="87" y="190"/>
                    <a:pt x="92" y="186"/>
                    <a:pt x="92" y="180"/>
                  </a:cubicBezTo>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1" name="Freeform 26"/>
            <p:cNvSpPr/>
            <p:nvPr/>
          </p:nvSpPr>
          <p:spPr bwMode="auto">
            <a:xfrm>
              <a:off x="5990911" y="5688847"/>
              <a:ext cx="228913" cy="246836"/>
            </a:xfrm>
            <a:custGeom>
              <a:gdLst>
                <a:gd name="T0" fmla="*/ 115 w 119"/>
                <a:gd name="T1" fmla="*/ 5 h 128"/>
                <a:gd name="T2" fmla="*/ 117 w 119"/>
                <a:gd name="T3" fmla="*/ 11 h 128"/>
                <a:gd name="T4" fmla="*/ 110 w 119"/>
                <a:gd name="T5" fmla="*/ 64 h 128"/>
                <a:gd name="T6" fmla="*/ 28 w 119"/>
                <a:gd name="T7" fmla="*/ 127 h 128"/>
                <a:gd name="T8" fmla="*/ 11 w 119"/>
                <a:gd name="T9" fmla="*/ 128 h 128"/>
                <a:gd name="T10" fmla="*/ 1 w 119"/>
                <a:gd name="T11" fmla="*/ 118 h 128"/>
                <a:gd name="T12" fmla="*/ 8 w 119"/>
                <a:gd name="T13" fmla="*/ 107 h 128"/>
                <a:gd name="T14" fmla="*/ 14 w 119"/>
                <a:gd name="T15" fmla="*/ 106 h 128"/>
                <a:gd name="T16" fmla="*/ 41 w 119"/>
                <a:gd name="T17" fmla="*/ 102 h 128"/>
                <a:gd name="T18" fmla="*/ 81 w 119"/>
                <a:gd name="T19" fmla="*/ 72 h 128"/>
                <a:gd name="T20" fmla="*/ 94 w 119"/>
                <a:gd name="T21" fmla="*/ 40 h 128"/>
                <a:gd name="T22" fmla="*/ 96 w 119"/>
                <a:gd name="T23" fmla="*/ 20 h 128"/>
                <a:gd name="T24" fmla="*/ 96 w 119"/>
                <a:gd name="T25" fmla="*/ 11 h 128"/>
                <a:gd name="T26" fmla="*/ 102 w 119"/>
                <a:gd name="T27" fmla="*/ 2 h 128"/>
                <a:gd name="T28" fmla="*/ 115 w 119"/>
                <a:gd name="T29" fmla="*/ 5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8">
                  <a:moveTo>
                    <a:pt x="115" y="5"/>
                  </a:moveTo>
                  <a:cubicBezTo>
                    <a:pt x="116" y="6"/>
                    <a:pt x="117" y="8"/>
                    <a:pt x="117" y="11"/>
                  </a:cubicBezTo>
                  <a:cubicBezTo>
                    <a:pt x="119" y="30"/>
                    <a:pt x="117" y="48"/>
                    <a:pt x="110" y="64"/>
                  </a:cubicBezTo>
                  <a:cubicBezTo>
                    <a:pt x="94" y="100"/>
                    <a:pt x="66" y="121"/>
                    <a:pt x="28" y="127"/>
                  </a:cubicBezTo>
                  <a:cubicBezTo>
                    <a:pt x="22" y="128"/>
                    <a:pt x="16" y="128"/>
                    <a:pt x="11" y="128"/>
                  </a:cubicBezTo>
                  <a:cubicBezTo>
                    <a:pt x="5" y="128"/>
                    <a:pt x="1" y="124"/>
                    <a:pt x="1" y="118"/>
                  </a:cubicBezTo>
                  <a:cubicBezTo>
                    <a:pt x="0" y="113"/>
                    <a:pt x="3" y="108"/>
                    <a:pt x="8" y="107"/>
                  </a:cubicBezTo>
                  <a:cubicBezTo>
                    <a:pt x="10" y="106"/>
                    <a:pt x="12" y="106"/>
                    <a:pt x="14" y="106"/>
                  </a:cubicBezTo>
                  <a:cubicBezTo>
                    <a:pt x="23" y="106"/>
                    <a:pt x="32" y="105"/>
                    <a:pt x="41" y="102"/>
                  </a:cubicBezTo>
                  <a:cubicBezTo>
                    <a:pt x="57" y="96"/>
                    <a:pt x="71" y="86"/>
                    <a:pt x="81" y="72"/>
                  </a:cubicBezTo>
                  <a:cubicBezTo>
                    <a:pt x="87" y="62"/>
                    <a:pt x="92" y="52"/>
                    <a:pt x="94" y="40"/>
                  </a:cubicBezTo>
                  <a:cubicBezTo>
                    <a:pt x="96" y="34"/>
                    <a:pt x="96" y="27"/>
                    <a:pt x="96" y="20"/>
                  </a:cubicBezTo>
                  <a:cubicBezTo>
                    <a:pt x="96" y="17"/>
                    <a:pt x="95" y="14"/>
                    <a:pt x="96" y="11"/>
                  </a:cubicBezTo>
                  <a:cubicBezTo>
                    <a:pt x="96" y="7"/>
                    <a:pt x="98" y="4"/>
                    <a:pt x="102" y="2"/>
                  </a:cubicBezTo>
                  <a:cubicBezTo>
                    <a:pt x="106" y="0"/>
                    <a:pt x="111" y="1"/>
                    <a:pt x="11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2" name="Freeform 27"/>
            <p:cNvSpPr/>
            <p:nvPr/>
          </p:nvSpPr>
          <p:spPr bwMode="auto">
            <a:xfrm>
              <a:off x="5985208" y="5692921"/>
              <a:ext cx="153967" cy="167001"/>
            </a:xfrm>
            <a:custGeom>
              <a:gdLst>
                <a:gd name="T0" fmla="*/ 62 w 80"/>
                <a:gd name="T1" fmla="*/ 68 h 87"/>
                <a:gd name="T2" fmla="*/ 18 w 80"/>
                <a:gd name="T3" fmla="*/ 86 h 87"/>
                <a:gd name="T4" fmla="*/ 7 w 80"/>
                <a:gd name="T5" fmla="*/ 85 h 87"/>
                <a:gd name="T6" fmla="*/ 1 w 80"/>
                <a:gd name="T7" fmla="*/ 73 h 87"/>
                <a:gd name="T8" fmla="*/ 11 w 80"/>
                <a:gd name="T9" fmla="*/ 63 h 87"/>
                <a:gd name="T10" fmla="*/ 20 w 80"/>
                <a:gd name="T11" fmla="*/ 62 h 87"/>
                <a:gd name="T12" fmla="*/ 56 w 80"/>
                <a:gd name="T13" fmla="*/ 22 h 87"/>
                <a:gd name="T14" fmla="*/ 56 w 80"/>
                <a:gd name="T15" fmla="*/ 12 h 87"/>
                <a:gd name="T16" fmla="*/ 67 w 80"/>
                <a:gd name="T17" fmla="*/ 1 h 87"/>
                <a:gd name="T18" fmla="*/ 79 w 80"/>
                <a:gd name="T19" fmla="*/ 10 h 87"/>
                <a:gd name="T20" fmla="*/ 80 w 80"/>
                <a:gd name="T21" fmla="*/ 22 h 87"/>
                <a:gd name="T22" fmla="*/ 72 w 80"/>
                <a:gd name="T23" fmla="*/ 55 h 87"/>
                <a:gd name="T24" fmla="*/ 62 w 80"/>
                <a:gd name="T25" fmla="*/ 6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62" y="68"/>
                  </a:moveTo>
                  <a:cubicBezTo>
                    <a:pt x="50" y="80"/>
                    <a:pt x="35" y="86"/>
                    <a:pt x="18" y="86"/>
                  </a:cubicBezTo>
                  <a:cubicBezTo>
                    <a:pt x="14" y="87"/>
                    <a:pt x="11" y="87"/>
                    <a:pt x="7" y="85"/>
                  </a:cubicBezTo>
                  <a:cubicBezTo>
                    <a:pt x="3" y="83"/>
                    <a:pt x="0" y="78"/>
                    <a:pt x="1" y="73"/>
                  </a:cubicBezTo>
                  <a:cubicBezTo>
                    <a:pt x="2" y="68"/>
                    <a:pt x="6" y="63"/>
                    <a:pt x="11" y="63"/>
                  </a:cubicBezTo>
                  <a:cubicBezTo>
                    <a:pt x="14" y="63"/>
                    <a:pt x="17" y="63"/>
                    <a:pt x="20" y="62"/>
                  </a:cubicBezTo>
                  <a:cubicBezTo>
                    <a:pt x="41" y="61"/>
                    <a:pt x="56" y="44"/>
                    <a:pt x="56" y="22"/>
                  </a:cubicBezTo>
                  <a:cubicBezTo>
                    <a:pt x="56" y="19"/>
                    <a:pt x="56" y="15"/>
                    <a:pt x="56" y="12"/>
                  </a:cubicBezTo>
                  <a:cubicBezTo>
                    <a:pt x="56" y="6"/>
                    <a:pt x="61" y="1"/>
                    <a:pt x="67" y="1"/>
                  </a:cubicBezTo>
                  <a:cubicBezTo>
                    <a:pt x="72" y="0"/>
                    <a:pt x="78" y="4"/>
                    <a:pt x="79" y="10"/>
                  </a:cubicBezTo>
                  <a:cubicBezTo>
                    <a:pt x="80" y="14"/>
                    <a:pt x="80" y="18"/>
                    <a:pt x="80" y="22"/>
                  </a:cubicBezTo>
                  <a:cubicBezTo>
                    <a:pt x="80" y="33"/>
                    <a:pt x="78" y="45"/>
                    <a:pt x="72" y="55"/>
                  </a:cubicBezTo>
                  <a:cubicBezTo>
                    <a:pt x="69" y="59"/>
                    <a:pt x="66" y="64"/>
                    <a:pt x="62"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3" name="Freeform 28"/>
            <p:cNvSpPr/>
            <p:nvPr/>
          </p:nvSpPr>
          <p:spPr bwMode="auto">
            <a:xfrm>
              <a:off x="5977062" y="5692921"/>
              <a:ext cx="80650" cy="82279"/>
            </a:xfrm>
            <a:custGeom>
              <a:gdLst>
                <a:gd name="T0" fmla="*/ 34 w 42"/>
                <a:gd name="T1" fmla="*/ 7 h 43"/>
                <a:gd name="T2" fmla="*/ 35 w 42"/>
                <a:gd name="T3" fmla="*/ 34 h 43"/>
                <a:gd name="T4" fmla="*/ 8 w 42"/>
                <a:gd name="T5" fmla="*/ 35 h 43"/>
                <a:gd name="T6" fmla="*/ 7 w 42"/>
                <a:gd name="T7" fmla="*/ 8 h 43"/>
                <a:gd name="T8" fmla="*/ 34 w 42"/>
                <a:gd name="T9" fmla="*/ 7 h 43"/>
              </a:gdLst>
              <a:cxnLst>
                <a:cxn ang="0">
                  <a:pos x="T0" y="T1"/>
                </a:cxn>
                <a:cxn ang="0">
                  <a:pos x="T2" y="T3"/>
                </a:cxn>
                <a:cxn ang="0">
                  <a:pos x="T4" y="T5"/>
                </a:cxn>
                <a:cxn ang="0">
                  <a:pos x="T6" y="T7"/>
                </a:cxn>
                <a:cxn ang="0">
                  <a:pos x="T8" y="T9"/>
                </a:cxn>
              </a:cxnLst>
              <a:rect l="0" t="0" r="r" b="b"/>
              <a:pathLst>
                <a:path w="42" h="43">
                  <a:moveTo>
                    <a:pt x="34" y="7"/>
                  </a:moveTo>
                  <a:cubicBezTo>
                    <a:pt x="42" y="15"/>
                    <a:pt x="42" y="27"/>
                    <a:pt x="35" y="34"/>
                  </a:cubicBezTo>
                  <a:cubicBezTo>
                    <a:pt x="28" y="42"/>
                    <a:pt x="16" y="43"/>
                    <a:pt x="8" y="35"/>
                  </a:cubicBezTo>
                  <a:cubicBezTo>
                    <a:pt x="0" y="28"/>
                    <a:pt x="0" y="16"/>
                    <a:pt x="7" y="8"/>
                  </a:cubicBezTo>
                  <a:cubicBezTo>
                    <a:pt x="14" y="1"/>
                    <a:pt x="26" y="0"/>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4" name="Freeform 29"/>
            <p:cNvSpPr/>
            <p:nvPr/>
          </p:nvSpPr>
          <p:spPr bwMode="auto">
            <a:xfrm>
              <a:off x="7601450" y="1614026"/>
              <a:ext cx="286753" cy="190626"/>
            </a:xfrm>
            <a:custGeom>
              <a:gdLst>
                <a:gd name="T0" fmla="*/ 1 w 149"/>
                <a:gd name="T1" fmla="*/ 92 h 99"/>
                <a:gd name="T2" fmla="*/ 1 w 149"/>
                <a:gd name="T3" fmla="*/ 85 h 99"/>
                <a:gd name="T4" fmla="*/ 27 w 149"/>
                <a:gd name="T5" fmla="*/ 38 h 99"/>
                <a:gd name="T6" fmla="*/ 125 w 149"/>
                <a:gd name="T7" fmla="*/ 8 h 99"/>
                <a:gd name="T8" fmla="*/ 142 w 149"/>
                <a:gd name="T9" fmla="*/ 13 h 99"/>
                <a:gd name="T10" fmla="*/ 148 w 149"/>
                <a:gd name="T11" fmla="*/ 26 h 99"/>
                <a:gd name="T12" fmla="*/ 136 w 149"/>
                <a:gd name="T13" fmla="*/ 34 h 99"/>
                <a:gd name="T14" fmla="*/ 131 w 149"/>
                <a:gd name="T15" fmla="*/ 32 h 99"/>
                <a:gd name="T16" fmla="*/ 104 w 149"/>
                <a:gd name="T17" fmla="*/ 27 h 99"/>
                <a:gd name="T18" fmla="*/ 56 w 149"/>
                <a:gd name="T19" fmla="*/ 41 h 99"/>
                <a:gd name="T20" fmla="*/ 32 w 149"/>
                <a:gd name="T21" fmla="*/ 66 h 99"/>
                <a:gd name="T22" fmla="*/ 24 w 149"/>
                <a:gd name="T23" fmla="*/ 84 h 99"/>
                <a:gd name="T24" fmla="*/ 21 w 149"/>
                <a:gd name="T25" fmla="*/ 92 h 99"/>
                <a:gd name="T26" fmla="*/ 11 w 149"/>
                <a:gd name="T27" fmla="*/ 99 h 99"/>
                <a:gd name="T28" fmla="*/ 1 w 149"/>
                <a:gd name="T29" fmla="*/ 92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99">
                  <a:moveTo>
                    <a:pt x="1" y="92"/>
                  </a:moveTo>
                  <a:cubicBezTo>
                    <a:pt x="0" y="90"/>
                    <a:pt x="0" y="87"/>
                    <a:pt x="1" y="85"/>
                  </a:cubicBezTo>
                  <a:cubicBezTo>
                    <a:pt x="6" y="67"/>
                    <a:pt x="14" y="51"/>
                    <a:pt x="27" y="38"/>
                  </a:cubicBezTo>
                  <a:cubicBezTo>
                    <a:pt x="54" y="10"/>
                    <a:pt x="87" y="0"/>
                    <a:pt x="125" y="8"/>
                  </a:cubicBezTo>
                  <a:cubicBezTo>
                    <a:pt x="131" y="9"/>
                    <a:pt x="136" y="11"/>
                    <a:pt x="142" y="13"/>
                  </a:cubicBezTo>
                  <a:cubicBezTo>
                    <a:pt x="147" y="15"/>
                    <a:pt x="149" y="20"/>
                    <a:pt x="148" y="26"/>
                  </a:cubicBezTo>
                  <a:cubicBezTo>
                    <a:pt x="146" y="31"/>
                    <a:pt x="141" y="34"/>
                    <a:pt x="136" y="34"/>
                  </a:cubicBezTo>
                  <a:cubicBezTo>
                    <a:pt x="134" y="33"/>
                    <a:pt x="133" y="33"/>
                    <a:pt x="131" y="32"/>
                  </a:cubicBezTo>
                  <a:cubicBezTo>
                    <a:pt x="122" y="29"/>
                    <a:pt x="113" y="27"/>
                    <a:pt x="104" y="27"/>
                  </a:cubicBezTo>
                  <a:cubicBezTo>
                    <a:pt x="86" y="27"/>
                    <a:pt x="71" y="31"/>
                    <a:pt x="56" y="41"/>
                  </a:cubicBezTo>
                  <a:cubicBezTo>
                    <a:pt x="47" y="48"/>
                    <a:pt x="39" y="56"/>
                    <a:pt x="32" y="66"/>
                  </a:cubicBezTo>
                  <a:cubicBezTo>
                    <a:pt x="29" y="71"/>
                    <a:pt x="26" y="78"/>
                    <a:pt x="24" y="84"/>
                  </a:cubicBezTo>
                  <a:cubicBezTo>
                    <a:pt x="23" y="87"/>
                    <a:pt x="22" y="90"/>
                    <a:pt x="21" y="92"/>
                  </a:cubicBezTo>
                  <a:cubicBezTo>
                    <a:pt x="19" y="96"/>
                    <a:pt x="16" y="98"/>
                    <a:pt x="11" y="99"/>
                  </a:cubicBezTo>
                  <a:cubicBezTo>
                    <a:pt x="7" y="99"/>
                    <a:pt x="3" y="96"/>
                    <a:pt x="1" y="92"/>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5" name="Freeform 30"/>
            <p:cNvSpPr/>
            <p:nvPr/>
          </p:nvSpPr>
          <p:spPr bwMode="auto">
            <a:xfrm>
              <a:off x="7674768" y="1697119"/>
              <a:ext cx="190626" cy="134415"/>
            </a:xfrm>
            <a:custGeom>
              <a:gdLst>
                <a:gd name="T0" fmla="*/ 38 w 99"/>
                <a:gd name="T1" fmla="*/ 7 h 70"/>
                <a:gd name="T2" fmla="*/ 86 w 99"/>
                <a:gd name="T3" fmla="*/ 6 h 70"/>
                <a:gd name="T4" fmla="*/ 95 w 99"/>
                <a:gd name="T5" fmla="*/ 10 h 70"/>
                <a:gd name="T6" fmla="*/ 97 w 99"/>
                <a:gd name="T7" fmla="*/ 24 h 70"/>
                <a:gd name="T8" fmla="*/ 84 w 99"/>
                <a:gd name="T9" fmla="*/ 30 h 70"/>
                <a:gd name="T10" fmla="*/ 76 w 99"/>
                <a:gd name="T11" fmla="*/ 28 h 70"/>
                <a:gd name="T12" fmla="*/ 27 w 99"/>
                <a:gd name="T13" fmla="*/ 52 h 70"/>
                <a:gd name="T14" fmla="*/ 24 w 99"/>
                <a:gd name="T15" fmla="*/ 62 h 70"/>
                <a:gd name="T16" fmla="*/ 10 w 99"/>
                <a:gd name="T17" fmla="*/ 68 h 70"/>
                <a:gd name="T18" fmla="*/ 1 w 99"/>
                <a:gd name="T19" fmla="*/ 56 h 70"/>
                <a:gd name="T20" fmla="*/ 5 w 99"/>
                <a:gd name="T21" fmla="*/ 44 h 70"/>
                <a:gd name="T22" fmla="*/ 24 w 99"/>
                <a:gd name="T23" fmla="*/ 16 h 70"/>
                <a:gd name="T24" fmla="*/ 37 w 99"/>
                <a:gd name="T25" fmla="*/ 7 h 70"/>
                <a:gd name="T26" fmla="*/ 38 w 99"/>
                <a:gd name="T27" fmla="*/ 7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8" y="7"/>
                  </a:moveTo>
                  <a:cubicBezTo>
                    <a:pt x="53" y="0"/>
                    <a:pt x="69" y="0"/>
                    <a:pt x="86" y="6"/>
                  </a:cubicBezTo>
                  <a:cubicBezTo>
                    <a:pt x="89" y="7"/>
                    <a:pt x="93" y="8"/>
                    <a:pt x="95" y="10"/>
                  </a:cubicBezTo>
                  <a:cubicBezTo>
                    <a:pt x="99" y="14"/>
                    <a:pt x="99" y="20"/>
                    <a:pt x="97" y="24"/>
                  </a:cubicBezTo>
                  <a:cubicBezTo>
                    <a:pt x="94" y="29"/>
                    <a:pt x="89" y="31"/>
                    <a:pt x="84" y="30"/>
                  </a:cubicBezTo>
                  <a:cubicBezTo>
                    <a:pt x="81" y="29"/>
                    <a:pt x="78" y="28"/>
                    <a:pt x="76" y="28"/>
                  </a:cubicBezTo>
                  <a:cubicBezTo>
                    <a:pt x="55" y="21"/>
                    <a:pt x="34" y="32"/>
                    <a:pt x="27" y="52"/>
                  </a:cubicBezTo>
                  <a:cubicBezTo>
                    <a:pt x="26" y="56"/>
                    <a:pt x="25" y="59"/>
                    <a:pt x="24" y="62"/>
                  </a:cubicBezTo>
                  <a:cubicBezTo>
                    <a:pt x="22" y="67"/>
                    <a:pt x="16" y="70"/>
                    <a:pt x="10" y="68"/>
                  </a:cubicBezTo>
                  <a:cubicBezTo>
                    <a:pt x="4" y="67"/>
                    <a:pt x="0" y="61"/>
                    <a:pt x="1" y="56"/>
                  </a:cubicBezTo>
                  <a:cubicBezTo>
                    <a:pt x="2" y="52"/>
                    <a:pt x="3" y="48"/>
                    <a:pt x="5" y="44"/>
                  </a:cubicBezTo>
                  <a:cubicBezTo>
                    <a:pt x="9" y="33"/>
                    <a:pt x="15" y="24"/>
                    <a:pt x="24" y="16"/>
                  </a:cubicBezTo>
                  <a:cubicBezTo>
                    <a:pt x="28" y="13"/>
                    <a:pt x="33" y="10"/>
                    <a:pt x="37" y="7"/>
                  </a:cubicBezTo>
                  <a:lnTo>
                    <a:pt x="38" y="7"/>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6" name="Freeform 31"/>
            <p:cNvSpPr/>
            <p:nvPr/>
          </p:nvSpPr>
          <p:spPr bwMode="auto">
            <a:xfrm>
              <a:off x="7755417" y="1783471"/>
              <a:ext cx="83093" cy="83093"/>
            </a:xfrm>
            <a:custGeom>
              <a:gdLst>
                <a:gd name="T0" fmla="*/ 4 w 43"/>
                <a:gd name="T1" fmla="*/ 30 h 43"/>
                <a:gd name="T2" fmla="*/ 13 w 43"/>
                <a:gd name="T3" fmla="*/ 5 h 43"/>
                <a:gd name="T4" fmla="*/ 39 w 43"/>
                <a:gd name="T5" fmla="*/ 13 h 43"/>
                <a:gd name="T6" fmla="*/ 30 w 43"/>
                <a:gd name="T7" fmla="*/ 39 h 43"/>
                <a:gd name="T8" fmla="*/ 4 w 43"/>
                <a:gd name="T9" fmla="*/ 30 h 43"/>
              </a:gdLst>
              <a:cxnLst>
                <a:cxn ang="0">
                  <a:pos x="T0" y="T1"/>
                </a:cxn>
                <a:cxn ang="0">
                  <a:pos x="T2" y="T3"/>
                </a:cxn>
                <a:cxn ang="0">
                  <a:pos x="T4" y="T5"/>
                </a:cxn>
                <a:cxn ang="0">
                  <a:pos x="T6" y="T7"/>
                </a:cxn>
                <a:cxn ang="0">
                  <a:pos x="T8" y="T9"/>
                </a:cxn>
              </a:cxnLst>
              <a:rect l="0" t="0" r="r" b="b"/>
              <a:pathLst>
                <a:path w="43" h="43">
                  <a:moveTo>
                    <a:pt x="4" y="30"/>
                  </a:moveTo>
                  <a:cubicBezTo>
                    <a:pt x="0" y="21"/>
                    <a:pt x="4" y="9"/>
                    <a:pt x="13" y="5"/>
                  </a:cubicBezTo>
                  <a:cubicBezTo>
                    <a:pt x="22" y="0"/>
                    <a:pt x="34" y="4"/>
                    <a:pt x="39" y="13"/>
                  </a:cubicBezTo>
                  <a:cubicBezTo>
                    <a:pt x="43" y="22"/>
                    <a:pt x="39" y="34"/>
                    <a:pt x="30" y="39"/>
                  </a:cubicBezTo>
                  <a:cubicBezTo>
                    <a:pt x="21" y="43"/>
                    <a:pt x="9" y="40"/>
                    <a:pt x="4" y="30"/>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 name="Freeform 32"/>
            <p:cNvSpPr/>
            <p:nvPr/>
          </p:nvSpPr>
          <p:spPr bwMode="auto">
            <a:xfrm>
              <a:off x="4321717" y="5978044"/>
              <a:ext cx="281864" cy="175147"/>
            </a:xfrm>
            <a:custGeom>
              <a:gdLst>
                <a:gd name="T0" fmla="*/ 108 w 146"/>
                <a:gd name="T1" fmla="*/ 0 h 91"/>
                <a:gd name="T2" fmla="*/ 109 w 146"/>
                <a:gd name="T3" fmla="*/ 1 h 91"/>
                <a:gd name="T4" fmla="*/ 145 w 146"/>
                <a:gd name="T5" fmla="*/ 28 h 91"/>
                <a:gd name="T6" fmla="*/ 146 w 146"/>
                <a:gd name="T7" fmla="*/ 29 h 91"/>
                <a:gd name="T8" fmla="*/ 107 w 146"/>
                <a:gd name="T9" fmla="*/ 58 h 91"/>
                <a:gd name="T10" fmla="*/ 107 w 146"/>
                <a:gd name="T11" fmla="*/ 39 h 91"/>
                <a:gd name="T12" fmla="*/ 106 w 146"/>
                <a:gd name="T13" fmla="*/ 39 h 91"/>
                <a:gd name="T14" fmla="*/ 49 w 146"/>
                <a:gd name="T15" fmla="*/ 39 h 91"/>
                <a:gd name="T16" fmla="*/ 20 w 146"/>
                <a:gd name="T17" fmla="*/ 70 h 91"/>
                <a:gd name="T18" fmla="*/ 21 w 146"/>
                <a:gd name="T19" fmla="*/ 77 h 91"/>
                <a:gd name="T20" fmla="*/ 21 w 146"/>
                <a:gd name="T21" fmla="*/ 79 h 91"/>
                <a:gd name="T22" fmla="*/ 6 w 146"/>
                <a:gd name="T23" fmla="*/ 91 h 91"/>
                <a:gd name="T24" fmla="*/ 2 w 146"/>
                <a:gd name="T25" fmla="*/ 82 h 91"/>
                <a:gd name="T26" fmla="*/ 1 w 146"/>
                <a:gd name="T27" fmla="*/ 73 h 91"/>
                <a:gd name="T28" fmla="*/ 0 w 146"/>
                <a:gd name="T29" fmla="*/ 71 h 91"/>
                <a:gd name="T30" fmla="*/ 0 w 146"/>
                <a:gd name="T31" fmla="*/ 65 h 91"/>
                <a:gd name="T32" fmla="*/ 1 w 146"/>
                <a:gd name="T33" fmla="*/ 60 h 91"/>
                <a:gd name="T34" fmla="*/ 18 w 146"/>
                <a:gd name="T35" fmla="*/ 30 h 91"/>
                <a:gd name="T36" fmla="*/ 50 w 146"/>
                <a:gd name="T37" fmla="*/ 19 h 91"/>
                <a:gd name="T38" fmla="*/ 105 w 146"/>
                <a:gd name="T39" fmla="*/ 19 h 91"/>
                <a:gd name="T40" fmla="*/ 107 w 146"/>
                <a:gd name="T41" fmla="*/ 19 h 91"/>
                <a:gd name="T42" fmla="*/ 107 w 146"/>
                <a:gd name="T43" fmla="*/ 0 h 91"/>
                <a:gd name="T44" fmla="*/ 108 w 146"/>
                <a:gd name="T45" fmla="*/ 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108" y="0"/>
                  </a:moveTo>
                  <a:cubicBezTo>
                    <a:pt x="108" y="0"/>
                    <a:pt x="108" y="1"/>
                    <a:pt x="109" y="1"/>
                  </a:cubicBezTo>
                  <a:cubicBezTo>
                    <a:pt x="121" y="10"/>
                    <a:pt x="133" y="19"/>
                    <a:pt x="145" y="28"/>
                  </a:cubicBezTo>
                  <a:cubicBezTo>
                    <a:pt x="145" y="28"/>
                    <a:pt x="145" y="28"/>
                    <a:pt x="146" y="29"/>
                  </a:cubicBezTo>
                  <a:cubicBezTo>
                    <a:pt x="133" y="39"/>
                    <a:pt x="120" y="48"/>
                    <a:pt x="107" y="58"/>
                  </a:cubicBezTo>
                  <a:cubicBezTo>
                    <a:pt x="107" y="52"/>
                    <a:pt x="107" y="45"/>
                    <a:pt x="107" y="39"/>
                  </a:cubicBezTo>
                  <a:cubicBezTo>
                    <a:pt x="107" y="39"/>
                    <a:pt x="106" y="39"/>
                    <a:pt x="106" y="39"/>
                  </a:cubicBezTo>
                  <a:cubicBezTo>
                    <a:pt x="87" y="39"/>
                    <a:pt x="68" y="39"/>
                    <a:pt x="49" y="39"/>
                  </a:cubicBezTo>
                  <a:cubicBezTo>
                    <a:pt x="32" y="39"/>
                    <a:pt x="19" y="53"/>
                    <a:pt x="20" y="70"/>
                  </a:cubicBezTo>
                  <a:cubicBezTo>
                    <a:pt x="20" y="72"/>
                    <a:pt x="21" y="75"/>
                    <a:pt x="21" y="77"/>
                  </a:cubicBezTo>
                  <a:cubicBezTo>
                    <a:pt x="21" y="78"/>
                    <a:pt x="21" y="79"/>
                    <a:pt x="21" y="79"/>
                  </a:cubicBezTo>
                  <a:cubicBezTo>
                    <a:pt x="16" y="83"/>
                    <a:pt x="11" y="87"/>
                    <a:pt x="6" y="91"/>
                  </a:cubicBezTo>
                  <a:cubicBezTo>
                    <a:pt x="5" y="88"/>
                    <a:pt x="3" y="85"/>
                    <a:pt x="2" y="82"/>
                  </a:cubicBezTo>
                  <a:cubicBezTo>
                    <a:pt x="2" y="79"/>
                    <a:pt x="1" y="76"/>
                    <a:pt x="1" y="73"/>
                  </a:cubicBezTo>
                  <a:cubicBezTo>
                    <a:pt x="0" y="71"/>
                    <a:pt x="0" y="71"/>
                    <a:pt x="0" y="71"/>
                  </a:cubicBezTo>
                  <a:cubicBezTo>
                    <a:pt x="0" y="69"/>
                    <a:pt x="0" y="67"/>
                    <a:pt x="0" y="65"/>
                  </a:cubicBezTo>
                  <a:cubicBezTo>
                    <a:pt x="0" y="63"/>
                    <a:pt x="1" y="62"/>
                    <a:pt x="1" y="60"/>
                  </a:cubicBezTo>
                  <a:cubicBezTo>
                    <a:pt x="3" y="48"/>
                    <a:pt x="9" y="38"/>
                    <a:pt x="18" y="30"/>
                  </a:cubicBezTo>
                  <a:cubicBezTo>
                    <a:pt x="28" y="23"/>
                    <a:pt x="38" y="19"/>
                    <a:pt x="50" y="19"/>
                  </a:cubicBezTo>
                  <a:cubicBezTo>
                    <a:pt x="68" y="19"/>
                    <a:pt x="87" y="19"/>
                    <a:pt x="105" y="19"/>
                  </a:cubicBezTo>
                  <a:cubicBezTo>
                    <a:pt x="106" y="19"/>
                    <a:pt x="107" y="19"/>
                    <a:pt x="107" y="19"/>
                  </a:cubicBezTo>
                  <a:cubicBezTo>
                    <a:pt x="107" y="13"/>
                    <a:pt x="107" y="6"/>
                    <a:pt x="107" y="0"/>
                  </a:cubicBezTo>
                  <a:cubicBezTo>
                    <a:pt x="108" y="0"/>
                    <a:pt x="108" y="0"/>
                    <a:pt x="108" y="0"/>
                  </a:cubicBezTo>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 name="Freeform 33"/>
            <p:cNvSpPr/>
            <p:nvPr/>
          </p:nvSpPr>
          <p:spPr bwMode="auto">
            <a:xfrm>
              <a:off x="4341268" y="6064395"/>
              <a:ext cx="281050" cy="175147"/>
            </a:xfrm>
            <a:custGeom>
              <a:gdLst>
                <a:gd name="T0" fmla="*/ 39 w 146"/>
                <a:gd name="T1" fmla="*/ 91 h 91"/>
                <a:gd name="T2" fmla="*/ 38 w 146"/>
                <a:gd name="T3" fmla="*/ 90 h 91"/>
                <a:gd name="T4" fmla="*/ 1 w 146"/>
                <a:gd name="T5" fmla="*/ 63 h 91"/>
                <a:gd name="T6" fmla="*/ 0 w 146"/>
                <a:gd name="T7" fmla="*/ 62 h 91"/>
                <a:gd name="T8" fmla="*/ 39 w 146"/>
                <a:gd name="T9" fmla="*/ 33 h 91"/>
                <a:gd name="T10" fmla="*/ 39 w 146"/>
                <a:gd name="T11" fmla="*/ 52 h 91"/>
                <a:gd name="T12" fmla="*/ 40 w 146"/>
                <a:gd name="T13" fmla="*/ 52 h 91"/>
                <a:gd name="T14" fmla="*/ 97 w 146"/>
                <a:gd name="T15" fmla="*/ 52 h 91"/>
                <a:gd name="T16" fmla="*/ 126 w 146"/>
                <a:gd name="T17" fmla="*/ 21 h 91"/>
                <a:gd name="T18" fmla="*/ 125 w 146"/>
                <a:gd name="T19" fmla="*/ 13 h 91"/>
                <a:gd name="T20" fmla="*/ 125 w 146"/>
                <a:gd name="T21" fmla="*/ 12 h 91"/>
                <a:gd name="T22" fmla="*/ 140 w 146"/>
                <a:gd name="T23" fmla="*/ 0 h 91"/>
                <a:gd name="T24" fmla="*/ 144 w 146"/>
                <a:gd name="T25" fmla="*/ 9 h 91"/>
                <a:gd name="T26" fmla="*/ 146 w 146"/>
                <a:gd name="T27" fmla="*/ 18 h 91"/>
                <a:gd name="T28" fmla="*/ 146 w 146"/>
                <a:gd name="T29" fmla="*/ 19 h 91"/>
                <a:gd name="T30" fmla="*/ 146 w 146"/>
                <a:gd name="T31" fmla="*/ 26 h 91"/>
                <a:gd name="T32" fmla="*/ 145 w 146"/>
                <a:gd name="T33" fmla="*/ 30 h 91"/>
                <a:gd name="T34" fmla="*/ 128 w 146"/>
                <a:gd name="T35" fmla="*/ 61 h 91"/>
                <a:gd name="T36" fmla="*/ 96 w 146"/>
                <a:gd name="T37" fmla="*/ 71 h 91"/>
                <a:gd name="T38" fmla="*/ 41 w 146"/>
                <a:gd name="T39" fmla="*/ 71 h 91"/>
                <a:gd name="T40" fmla="*/ 39 w 146"/>
                <a:gd name="T41" fmla="*/ 71 h 91"/>
                <a:gd name="T42" fmla="*/ 39 w 146"/>
                <a:gd name="T43" fmla="*/ 91 h 91"/>
                <a:gd name="T44" fmla="*/ 39 w 146"/>
                <a:gd name="T45" fmla="*/ 91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39" y="91"/>
                  </a:moveTo>
                  <a:cubicBezTo>
                    <a:pt x="38" y="91"/>
                    <a:pt x="38" y="90"/>
                    <a:pt x="38" y="90"/>
                  </a:cubicBezTo>
                  <a:cubicBezTo>
                    <a:pt x="26" y="81"/>
                    <a:pt x="13" y="72"/>
                    <a:pt x="1" y="63"/>
                  </a:cubicBezTo>
                  <a:cubicBezTo>
                    <a:pt x="1" y="63"/>
                    <a:pt x="1" y="62"/>
                    <a:pt x="0" y="62"/>
                  </a:cubicBezTo>
                  <a:cubicBezTo>
                    <a:pt x="13" y="52"/>
                    <a:pt x="26" y="42"/>
                    <a:pt x="39" y="33"/>
                  </a:cubicBezTo>
                  <a:cubicBezTo>
                    <a:pt x="39" y="39"/>
                    <a:pt x="39" y="45"/>
                    <a:pt x="39" y="52"/>
                  </a:cubicBezTo>
                  <a:cubicBezTo>
                    <a:pt x="39" y="52"/>
                    <a:pt x="40" y="52"/>
                    <a:pt x="40" y="52"/>
                  </a:cubicBezTo>
                  <a:cubicBezTo>
                    <a:pt x="59" y="52"/>
                    <a:pt x="78" y="52"/>
                    <a:pt x="97" y="52"/>
                  </a:cubicBezTo>
                  <a:cubicBezTo>
                    <a:pt x="114" y="52"/>
                    <a:pt x="127" y="38"/>
                    <a:pt x="126" y="21"/>
                  </a:cubicBezTo>
                  <a:cubicBezTo>
                    <a:pt x="126" y="19"/>
                    <a:pt x="125" y="16"/>
                    <a:pt x="125" y="13"/>
                  </a:cubicBezTo>
                  <a:cubicBezTo>
                    <a:pt x="125" y="13"/>
                    <a:pt x="125" y="12"/>
                    <a:pt x="125" y="12"/>
                  </a:cubicBezTo>
                  <a:cubicBezTo>
                    <a:pt x="130" y="8"/>
                    <a:pt x="135" y="4"/>
                    <a:pt x="140" y="0"/>
                  </a:cubicBezTo>
                  <a:cubicBezTo>
                    <a:pt x="142" y="3"/>
                    <a:pt x="143" y="6"/>
                    <a:pt x="144" y="9"/>
                  </a:cubicBezTo>
                  <a:cubicBezTo>
                    <a:pt x="145" y="12"/>
                    <a:pt x="145" y="15"/>
                    <a:pt x="146" y="18"/>
                  </a:cubicBezTo>
                  <a:cubicBezTo>
                    <a:pt x="146" y="19"/>
                    <a:pt x="146" y="19"/>
                    <a:pt x="146" y="19"/>
                  </a:cubicBezTo>
                  <a:cubicBezTo>
                    <a:pt x="146" y="21"/>
                    <a:pt x="146" y="24"/>
                    <a:pt x="146" y="26"/>
                  </a:cubicBezTo>
                  <a:cubicBezTo>
                    <a:pt x="146" y="27"/>
                    <a:pt x="145" y="29"/>
                    <a:pt x="145" y="30"/>
                  </a:cubicBezTo>
                  <a:cubicBezTo>
                    <a:pt x="143" y="43"/>
                    <a:pt x="137" y="53"/>
                    <a:pt x="128" y="61"/>
                  </a:cubicBezTo>
                  <a:cubicBezTo>
                    <a:pt x="119" y="68"/>
                    <a:pt x="108" y="72"/>
                    <a:pt x="96" y="71"/>
                  </a:cubicBezTo>
                  <a:cubicBezTo>
                    <a:pt x="78" y="71"/>
                    <a:pt x="59" y="71"/>
                    <a:pt x="41" y="71"/>
                  </a:cubicBezTo>
                  <a:cubicBezTo>
                    <a:pt x="40" y="71"/>
                    <a:pt x="40" y="71"/>
                    <a:pt x="39" y="71"/>
                  </a:cubicBezTo>
                  <a:cubicBezTo>
                    <a:pt x="39" y="78"/>
                    <a:pt x="39" y="84"/>
                    <a:pt x="39" y="91"/>
                  </a:cubicBezTo>
                  <a:cubicBezTo>
                    <a:pt x="39" y="91"/>
                    <a:pt x="39" y="91"/>
                    <a:pt x="39" y="91"/>
                  </a:cubicBezTo>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9" name="Freeform 34"/>
            <p:cNvSpPr>
              <a:spLocks noEditPoints="1"/>
            </p:cNvSpPr>
            <p:nvPr/>
          </p:nvSpPr>
          <p:spPr bwMode="auto">
            <a:xfrm>
              <a:off x="7933009" y="1644983"/>
              <a:ext cx="866775" cy="866775"/>
            </a:xfrm>
            <a:custGeom>
              <a:gdLst>
                <a:gd name="T0" fmla="*/ 447 w 450"/>
                <a:gd name="T1" fmla="*/ 224 h 450"/>
                <a:gd name="T2" fmla="*/ 446 w 450"/>
                <a:gd name="T3" fmla="*/ 186 h 450"/>
                <a:gd name="T4" fmla="*/ 435 w 450"/>
                <a:gd name="T5" fmla="*/ 164 h 450"/>
                <a:gd name="T6" fmla="*/ 425 w 450"/>
                <a:gd name="T7" fmla="*/ 131 h 450"/>
                <a:gd name="T8" fmla="*/ 407 w 450"/>
                <a:gd name="T9" fmla="*/ 100 h 450"/>
                <a:gd name="T10" fmla="*/ 388 w 450"/>
                <a:gd name="T11" fmla="*/ 70 h 450"/>
                <a:gd name="T12" fmla="*/ 351 w 450"/>
                <a:gd name="T13" fmla="*/ 39 h 450"/>
                <a:gd name="T14" fmla="*/ 331 w 450"/>
                <a:gd name="T15" fmla="*/ 27 h 450"/>
                <a:gd name="T16" fmla="*/ 299 w 450"/>
                <a:gd name="T17" fmla="*/ 13 h 450"/>
                <a:gd name="T18" fmla="*/ 252 w 450"/>
                <a:gd name="T19" fmla="*/ 2 h 450"/>
                <a:gd name="T20" fmla="*/ 228 w 450"/>
                <a:gd name="T21" fmla="*/ 2 h 450"/>
                <a:gd name="T22" fmla="*/ 193 w 450"/>
                <a:gd name="T23" fmla="*/ 6 h 450"/>
                <a:gd name="T24" fmla="*/ 182 w 450"/>
                <a:gd name="T25" fmla="*/ 8 h 450"/>
                <a:gd name="T26" fmla="*/ 148 w 450"/>
                <a:gd name="T27" fmla="*/ 14 h 450"/>
                <a:gd name="T28" fmla="*/ 125 w 450"/>
                <a:gd name="T29" fmla="*/ 24 h 450"/>
                <a:gd name="T30" fmla="*/ 115 w 450"/>
                <a:gd name="T31" fmla="*/ 51 h 450"/>
                <a:gd name="T32" fmla="*/ 88 w 450"/>
                <a:gd name="T33" fmla="*/ 51 h 450"/>
                <a:gd name="T34" fmla="*/ 69 w 450"/>
                <a:gd name="T35" fmla="*/ 65 h 450"/>
                <a:gd name="T36" fmla="*/ 66 w 450"/>
                <a:gd name="T37" fmla="*/ 92 h 450"/>
                <a:gd name="T38" fmla="*/ 40 w 450"/>
                <a:gd name="T39" fmla="*/ 100 h 450"/>
                <a:gd name="T40" fmla="*/ 28 w 450"/>
                <a:gd name="T41" fmla="*/ 120 h 450"/>
                <a:gd name="T42" fmla="*/ 32 w 450"/>
                <a:gd name="T43" fmla="*/ 147 h 450"/>
                <a:gd name="T44" fmla="*/ 12 w 450"/>
                <a:gd name="T45" fmla="*/ 164 h 450"/>
                <a:gd name="T46" fmla="*/ 3 w 450"/>
                <a:gd name="T47" fmla="*/ 185 h 450"/>
                <a:gd name="T48" fmla="*/ 17 w 450"/>
                <a:gd name="T49" fmla="*/ 209 h 450"/>
                <a:gd name="T50" fmla="*/ 2 w 450"/>
                <a:gd name="T51" fmla="*/ 231 h 450"/>
                <a:gd name="T52" fmla="*/ 4 w 450"/>
                <a:gd name="T53" fmla="*/ 254 h 450"/>
                <a:gd name="T54" fmla="*/ 7 w 450"/>
                <a:gd name="T55" fmla="*/ 265 h 450"/>
                <a:gd name="T56" fmla="*/ 15 w 450"/>
                <a:gd name="T57" fmla="*/ 299 h 450"/>
                <a:gd name="T58" fmla="*/ 23 w 450"/>
                <a:gd name="T59" fmla="*/ 320 h 450"/>
                <a:gd name="T60" fmla="*/ 41 w 450"/>
                <a:gd name="T61" fmla="*/ 348 h 450"/>
                <a:gd name="T62" fmla="*/ 48 w 450"/>
                <a:gd name="T63" fmla="*/ 358 h 450"/>
                <a:gd name="T64" fmla="*/ 70 w 450"/>
                <a:gd name="T65" fmla="*/ 384 h 450"/>
                <a:gd name="T66" fmla="*/ 95 w 450"/>
                <a:gd name="T67" fmla="*/ 408 h 450"/>
                <a:gd name="T68" fmla="*/ 116 w 450"/>
                <a:gd name="T69" fmla="*/ 418 h 450"/>
                <a:gd name="T70" fmla="*/ 147 w 450"/>
                <a:gd name="T71" fmla="*/ 433 h 450"/>
                <a:gd name="T72" fmla="*/ 180 w 450"/>
                <a:gd name="T73" fmla="*/ 440 h 450"/>
                <a:gd name="T74" fmla="*/ 191 w 450"/>
                <a:gd name="T75" fmla="*/ 443 h 450"/>
                <a:gd name="T76" fmla="*/ 226 w 450"/>
                <a:gd name="T77" fmla="*/ 449 h 450"/>
                <a:gd name="T78" fmla="*/ 250 w 450"/>
                <a:gd name="T79" fmla="*/ 448 h 450"/>
                <a:gd name="T80" fmla="*/ 295 w 450"/>
                <a:gd name="T81" fmla="*/ 438 h 450"/>
                <a:gd name="T82" fmla="*/ 325 w 450"/>
                <a:gd name="T83" fmla="*/ 421 h 450"/>
                <a:gd name="T84" fmla="*/ 354 w 450"/>
                <a:gd name="T85" fmla="*/ 384 h 450"/>
                <a:gd name="T86" fmla="*/ 381 w 450"/>
                <a:gd name="T87" fmla="*/ 380 h 450"/>
                <a:gd name="T88" fmla="*/ 406 w 450"/>
                <a:gd name="T89" fmla="*/ 355 h 450"/>
                <a:gd name="T90" fmla="*/ 425 w 450"/>
                <a:gd name="T91" fmla="*/ 325 h 450"/>
                <a:gd name="T92" fmla="*/ 431 w 450"/>
                <a:gd name="T93" fmla="*/ 304 h 450"/>
                <a:gd name="T94" fmla="*/ 421 w 450"/>
                <a:gd name="T95" fmla="*/ 276 h 450"/>
                <a:gd name="T96" fmla="*/ 445 w 450"/>
                <a:gd name="T97" fmla="*/ 257 h 450"/>
                <a:gd name="T98" fmla="*/ 447 w 450"/>
                <a:gd name="T99" fmla="*/ 234 h 450"/>
                <a:gd name="T100" fmla="*/ 280 w 450"/>
                <a:gd name="T101" fmla="*/ 313 h 450"/>
                <a:gd name="T102" fmla="*/ 277 w 450"/>
                <a:gd name="T103" fmla="*/ 75 h 450"/>
                <a:gd name="T104" fmla="*/ 120 w 450"/>
                <a:gd name="T105" fmla="*/ 170 h 450"/>
                <a:gd name="T106" fmla="*/ 125 w 450"/>
                <a:gd name="T107" fmla="*/ 287 h 450"/>
                <a:gd name="T108" fmla="*/ 231 w 450"/>
                <a:gd name="T109" fmla="*/ 399 h 4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450">
                  <a:moveTo>
                    <a:pt x="447" y="234"/>
                  </a:moveTo>
                  <a:cubicBezTo>
                    <a:pt x="448" y="234"/>
                    <a:pt x="449" y="234"/>
                    <a:pt x="449" y="234"/>
                  </a:cubicBezTo>
                  <a:cubicBezTo>
                    <a:pt x="450" y="230"/>
                    <a:pt x="449" y="226"/>
                    <a:pt x="449" y="222"/>
                  </a:cubicBezTo>
                  <a:cubicBezTo>
                    <a:pt x="449" y="222"/>
                    <a:pt x="448" y="223"/>
                    <a:pt x="447" y="223"/>
                  </a:cubicBezTo>
                  <a:cubicBezTo>
                    <a:pt x="447" y="223"/>
                    <a:pt x="447" y="224"/>
                    <a:pt x="447" y="224"/>
                  </a:cubicBezTo>
                  <a:cubicBezTo>
                    <a:pt x="447" y="224"/>
                    <a:pt x="447" y="224"/>
                    <a:pt x="447" y="224"/>
                  </a:cubicBezTo>
                  <a:cubicBezTo>
                    <a:pt x="435" y="224"/>
                    <a:pt x="427" y="219"/>
                    <a:pt x="427" y="213"/>
                  </a:cubicBezTo>
                  <a:cubicBezTo>
                    <a:pt x="426" y="206"/>
                    <a:pt x="435" y="200"/>
                    <a:pt x="443" y="199"/>
                  </a:cubicBezTo>
                  <a:cubicBezTo>
                    <a:pt x="443" y="199"/>
                    <a:pt x="443" y="199"/>
                    <a:pt x="443" y="199"/>
                  </a:cubicBezTo>
                  <a:cubicBezTo>
                    <a:pt x="444" y="198"/>
                    <a:pt x="444" y="198"/>
                    <a:pt x="444" y="198"/>
                  </a:cubicBezTo>
                  <a:cubicBezTo>
                    <a:pt x="445" y="198"/>
                    <a:pt x="446" y="198"/>
                    <a:pt x="447" y="198"/>
                  </a:cubicBezTo>
                  <a:cubicBezTo>
                    <a:pt x="447" y="194"/>
                    <a:pt x="446" y="190"/>
                    <a:pt x="446" y="186"/>
                  </a:cubicBezTo>
                  <a:cubicBezTo>
                    <a:pt x="445" y="187"/>
                    <a:pt x="444" y="187"/>
                    <a:pt x="443" y="187"/>
                  </a:cubicBezTo>
                  <a:cubicBezTo>
                    <a:pt x="442" y="188"/>
                    <a:pt x="442" y="188"/>
                    <a:pt x="442" y="188"/>
                  </a:cubicBezTo>
                  <a:cubicBezTo>
                    <a:pt x="442" y="188"/>
                    <a:pt x="442" y="188"/>
                    <a:pt x="442" y="188"/>
                  </a:cubicBezTo>
                  <a:cubicBezTo>
                    <a:pt x="432" y="188"/>
                    <a:pt x="422" y="187"/>
                    <a:pt x="421" y="180"/>
                  </a:cubicBezTo>
                  <a:cubicBezTo>
                    <a:pt x="419" y="174"/>
                    <a:pt x="427" y="166"/>
                    <a:pt x="435" y="164"/>
                  </a:cubicBezTo>
                  <a:cubicBezTo>
                    <a:pt x="435" y="164"/>
                    <a:pt x="435" y="164"/>
                    <a:pt x="435" y="164"/>
                  </a:cubicBezTo>
                  <a:cubicBezTo>
                    <a:pt x="436" y="164"/>
                    <a:pt x="436" y="164"/>
                    <a:pt x="436" y="164"/>
                  </a:cubicBezTo>
                  <a:cubicBezTo>
                    <a:pt x="438" y="163"/>
                    <a:pt x="439" y="163"/>
                    <a:pt x="440" y="163"/>
                  </a:cubicBezTo>
                  <a:cubicBezTo>
                    <a:pt x="439" y="159"/>
                    <a:pt x="438" y="155"/>
                    <a:pt x="437" y="151"/>
                  </a:cubicBezTo>
                  <a:cubicBezTo>
                    <a:pt x="436" y="152"/>
                    <a:pt x="435" y="152"/>
                    <a:pt x="434" y="153"/>
                  </a:cubicBezTo>
                  <a:cubicBezTo>
                    <a:pt x="424" y="157"/>
                    <a:pt x="414" y="155"/>
                    <a:pt x="412" y="149"/>
                  </a:cubicBezTo>
                  <a:cubicBezTo>
                    <a:pt x="409" y="143"/>
                    <a:pt x="415" y="135"/>
                    <a:pt x="425" y="131"/>
                  </a:cubicBezTo>
                  <a:cubicBezTo>
                    <a:pt x="426" y="130"/>
                    <a:pt x="427" y="130"/>
                    <a:pt x="428" y="130"/>
                  </a:cubicBezTo>
                  <a:cubicBezTo>
                    <a:pt x="426" y="126"/>
                    <a:pt x="424" y="122"/>
                    <a:pt x="423" y="119"/>
                  </a:cubicBezTo>
                  <a:cubicBezTo>
                    <a:pt x="422" y="119"/>
                    <a:pt x="421" y="120"/>
                    <a:pt x="420" y="120"/>
                  </a:cubicBezTo>
                  <a:cubicBezTo>
                    <a:pt x="419" y="121"/>
                    <a:pt x="419" y="121"/>
                    <a:pt x="419" y="121"/>
                  </a:cubicBezTo>
                  <a:cubicBezTo>
                    <a:pt x="410" y="126"/>
                    <a:pt x="401" y="126"/>
                    <a:pt x="397" y="121"/>
                  </a:cubicBezTo>
                  <a:cubicBezTo>
                    <a:pt x="394" y="115"/>
                    <a:pt x="398" y="106"/>
                    <a:pt x="407" y="100"/>
                  </a:cubicBezTo>
                  <a:cubicBezTo>
                    <a:pt x="408" y="99"/>
                    <a:pt x="409" y="99"/>
                    <a:pt x="410" y="98"/>
                  </a:cubicBezTo>
                  <a:cubicBezTo>
                    <a:pt x="408" y="95"/>
                    <a:pt x="406" y="92"/>
                    <a:pt x="403" y="89"/>
                  </a:cubicBezTo>
                  <a:cubicBezTo>
                    <a:pt x="402" y="89"/>
                    <a:pt x="402" y="90"/>
                    <a:pt x="401" y="91"/>
                  </a:cubicBezTo>
                  <a:cubicBezTo>
                    <a:pt x="393" y="98"/>
                    <a:pt x="383" y="99"/>
                    <a:pt x="379" y="94"/>
                  </a:cubicBezTo>
                  <a:cubicBezTo>
                    <a:pt x="374" y="89"/>
                    <a:pt x="377" y="80"/>
                    <a:pt x="385" y="73"/>
                  </a:cubicBezTo>
                  <a:cubicBezTo>
                    <a:pt x="386" y="72"/>
                    <a:pt x="387" y="71"/>
                    <a:pt x="388" y="70"/>
                  </a:cubicBezTo>
                  <a:cubicBezTo>
                    <a:pt x="385" y="68"/>
                    <a:pt x="382" y="65"/>
                    <a:pt x="379" y="62"/>
                  </a:cubicBezTo>
                  <a:cubicBezTo>
                    <a:pt x="379" y="63"/>
                    <a:pt x="378" y="63"/>
                    <a:pt x="377" y="64"/>
                  </a:cubicBezTo>
                  <a:cubicBezTo>
                    <a:pt x="371" y="72"/>
                    <a:pt x="361" y="76"/>
                    <a:pt x="356" y="71"/>
                  </a:cubicBezTo>
                  <a:cubicBezTo>
                    <a:pt x="351" y="67"/>
                    <a:pt x="352" y="57"/>
                    <a:pt x="359" y="49"/>
                  </a:cubicBezTo>
                  <a:cubicBezTo>
                    <a:pt x="360" y="48"/>
                    <a:pt x="361" y="47"/>
                    <a:pt x="361" y="46"/>
                  </a:cubicBezTo>
                  <a:cubicBezTo>
                    <a:pt x="358" y="44"/>
                    <a:pt x="355" y="42"/>
                    <a:pt x="351" y="39"/>
                  </a:cubicBezTo>
                  <a:cubicBezTo>
                    <a:pt x="351" y="40"/>
                    <a:pt x="351" y="41"/>
                    <a:pt x="350" y="42"/>
                  </a:cubicBezTo>
                  <a:cubicBezTo>
                    <a:pt x="345" y="51"/>
                    <a:pt x="336" y="56"/>
                    <a:pt x="330" y="52"/>
                  </a:cubicBezTo>
                  <a:cubicBezTo>
                    <a:pt x="324" y="49"/>
                    <a:pt x="324" y="39"/>
                    <a:pt x="329" y="30"/>
                  </a:cubicBezTo>
                  <a:cubicBezTo>
                    <a:pt x="329" y="30"/>
                    <a:pt x="329" y="30"/>
                    <a:pt x="329" y="30"/>
                  </a:cubicBezTo>
                  <a:cubicBezTo>
                    <a:pt x="330" y="30"/>
                    <a:pt x="330" y="30"/>
                    <a:pt x="330" y="30"/>
                  </a:cubicBezTo>
                  <a:cubicBezTo>
                    <a:pt x="330" y="29"/>
                    <a:pt x="331" y="28"/>
                    <a:pt x="331" y="27"/>
                  </a:cubicBezTo>
                  <a:cubicBezTo>
                    <a:pt x="328" y="25"/>
                    <a:pt x="324" y="23"/>
                    <a:pt x="321" y="22"/>
                  </a:cubicBezTo>
                  <a:cubicBezTo>
                    <a:pt x="320" y="22"/>
                    <a:pt x="320" y="23"/>
                    <a:pt x="320" y="24"/>
                  </a:cubicBezTo>
                  <a:cubicBezTo>
                    <a:pt x="316" y="34"/>
                    <a:pt x="307" y="40"/>
                    <a:pt x="301" y="37"/>
                  </a:cubicBezTo>
                  <a:cubicBezTo>
                    <a:pt x="295" y="35"/>
                    <a:pt x="294" y="26"/>
                    <a:pt x="297" y="16"/>
                  </a:cubicBezTo>
                  <a:cubicBezTo>
                    <a:pt x="297" y="16"/>
                    <a:pt x="297" y="15"/>
                    <a:pt x="297" y="15"/>
                  </a:cubicBezTo>
                  <a:cubicBezTo>
                    <a:pt x="298" y="14"/>
                    <a:pt x="298" y="13"/>
                    <a:pt x="299" y="13"/>
                  </a:cubicBezTo>
                  <a:cubicBezTo>
                    <a:pt x="295" y="11"/>
                    <a:pt x="291" y="10"/>
                    <a:pt x="287" y="9"/>
                  </a:cubicBezTo>
                  <a:cubicBezTo>
                    <a:pt x="287" y="10"/>
                    <a:pt x="287" y="10"/>
                    <a:pt x="287" y="11"/>
                  </a:cubicBezTo>
                  <a:cubicBezTo>
                    <a:pt x="284" y="21"/>
                    <a:pt x="277" y="29"/>
                    <a:pt x="271" y="27"/>
                  </a:cubicBezTo>
                  <a:cubicBezTo>
                    <a:pt x="264" y="26"/>
                    <a:pt x="261" y="16"/>
                    <a:pt x="263" y="6"/>
                  </a:cubicBezTo>
                  <a:cubicBezTo>
                    <a:pt x="264" y="5"/>
                    <a:pt x="264" y="4"/>
                    <a:pt x="264" y="4"/>
                  </a:cubicBezTo>
                  <a:cubicBezTo>
                    <a:pt x="260" y="3"/>
                    <a:pt x="256" y="2"/>
                    <a:pt x="252" y="2"/>
                  </a:cubicBezTo>
                  <a:cubicBezTo>
                    <a:pt x="252" y="2"/>
                    <a:pt x="252" y="3"/>
                    <a:pt x="252" y="4"/>
                  </a:cubicBezTo>
                  <a:cubicBezTo>
                    <a:pt x="252" y="4"/>
                    <a:pt x="252" y="5"/>
                    <a:pt x="252" y="6"/>
                  </a:cubicBezTo>
                  <a:cubicBezTo>
                    <a:pt x="251" y="15"/>
                    <a:pt x="245" y="22"/>
                    <a:pt x="239" y="22"/>
                  </a:cubicBezTo>
                  <a:cubicBezTo>
                    <a:pt x="233" y="21"/>
                    <a:pt x="228" y="13"/>
                    <a:pt x="228" y="4"/>
                  </a:cubicBezTo>
                  <a:cubicBezTo>
                    <a:pt x="228" y="4"/>
                    <a:pt x="228" y="4"/>
                    <a:pt x="228" y="4"/>
                  </a:cubicBezTo>
                  <a:cubicBezTo>
                    <a:pt x="228" y="4"/>
                    <a:pt x="228" y="2"/>
                    <a:pt x="228" y="2"/>
                  </a:cubicBezTo>
                  <a:cubicBezTo>
                    <a:pt x="228" y="1"/>
                    <a:pt x="228" y="1"/>
                    <a:pt x="228" y="0"/>
                  </a:cubicBezTo>
                  <a:cubicBezTo>
                    <a:pt x="225" y="0"/>
                    <a:pt x="221" y="0"/>
                    <a:pt x="217" y="0"/>
                  </a:cubicBezTo>
                  <a:cubicBezTo>
                    <a:pt x="217" y="1"/>
                    <a:pt x="217" y="1"/>
                    <a:pt x="217" y="1"/>
                  </a:cubicBezTo>
                  <a:cubicBezTo>
                    <a:pt x="217" y="2"/>
                    <a:pt x="217" y="3"/>
                    <a:pt x="217" y="4"/>
                  </a:cubicBezTo>
                  <a:cubicBezTo>
                    <a:pt x="217" y="14"/>
                    <a:pt x="213" y="21"/>
                    <a:pt x="207" y="22"/>
                  </a:cubicBezTo>
                  <a:cubicBezTo>
                    <a:pt x="201" y="22"/>
                    <a:pt x="195" y="16"/>
                    <a:pt x="193" y="6"/>
                  </a:cubicBezTo>
                  <a:cubicBezTo>
                    <a:pt x="193" y="6"/>
                    <a:pt x="193" y="6"/>
                    <a:pt x="193" y="6"/>
                  </a:cubicBezTo>
                  <a:cubicBezTo>
                    <a:pt x="193" y="6"/>
                    <a:pt x="193" y="4"/>
                    <a:pt x="193" y="4"/>
                  </a:cubicBezTo>
                  <a:cubicBezTo>
                    <a:pt x="193" y="3"/>
                    <a:pt x="193" y="3"/>
                    <a:pt x="193" y="2"/>
                  </a:cubicBezTo>
                  <a:cubicBezTo>
                    <a:pt x="189" y="3"/>
                    <a:pt x="185" y="3"/>
                    <a:pt x="182" y="4"/>
                  </a:cubicBezTo>
                  <a:cubicBezTo>
                    <a:pt x="182" y="5"/>
                    <a:pt x="182" y="5"/>
                    <a:pt x="182" y="5"/>
                  </a:cubicBezTo>
                  <a:cubicBezTo>
                    <a:pt x="182" y="6"/>
                    <a:pt x="182" y="7"/>
                    <a:pt x="182" y="8"/>
                  </a:cubicBezTo>
                  <a:cubicBezTo>
                    <a:pt x="184" y="17"/>
                    <a:pt x="181" y="25"/>
                    <a:pt x="175" y="27"/>
                  </a:cubicBezTo>
                  <a:cubicBezTo>
                    <a:pt x="169" y="28"/>
                    <a:pt x="163" y="22"/>
                    <a:pt x="159" y="14"/>
                  </a:cubicBezTo>
                  <a:cubicBezTo>
                    <a:pt x="159" y="13"/>
                    <a:pt x="159" y="12"/>
                    <a:pt x="158" y="11"/>
                  </a:cubicBezTo>
                  <a:cubicBezTo>
                    <a:pt x="158" y="10"/>
                    <a:pt x="158" y="10"/>
                    <a:pt x="158" y="10"/>
                  </a:cubicBezTo>
                  <a:cubicBezTo>
                    <a:pt x="155" y="11"/>
                    <a:pt x="151" y="12"/>
                    <a:pt x="147" y="14"/>
                  </a:cubicBezTo>
                  <a:cubicBezTo>
                    <a:pt x="148" y="14"/>
                    <a:pt x="148" y="14"/>
                    <a:pt x="148" y="14"/>
                  </a:cubicBezTo>
                  <a:cubicBezTo>
                    <a:pt x="148" y="14"/>
                    <a:pt x="148" y="15"/>
                    <a:pt x="148" y="16"/>
                  </a:cubicBezTo>
                  <a:cubicBezTo>
                    <a:pt x="148" y="16"/>
                    <a:pt x="149" y="17"/>
                    <a:pt x="149" y="17"/>
                  </a:cubicBezTo>
                  <a:cubicBezTo>
                    <a:pt x="151" y="26"/>
                    <a:pt x="149" y="34"/>
                    <a:pt x="144" y="37"/>
                  </a:cubicBezTo>
                  <a:cubicBezTo>
                    <a:pt x="139" y="39"/>
                    <a:pt x="132" y="35"/>
                    <a:pt x="127" y="27"/>
                  </a:cubicBezTo>
                  <a:cubicBezTo>
                    <a:pt x="127" y="27"/>
                    <a:pt x="127" y="27"/>
                    <a:pt x="127" y="27"/>
                  </a:cubicBezTo>
                  <a:cubicBezTo>
                    <a:pt x="127" y="25"/>
                    <a:pt x="126" y="25"/>
                    <a:pt x="125" y="24"/>
                  </a:cubicBezTo>
                  <a:cubicBezTo>
                    <a:pt x="125" y="23"/>
                    <a:pt x="125" y="23"/>
                    <a:pt x="125" y="23"/>
                  </a:cubicBezTo>
                  <a:cubicBezTo>
                    <a:pt x="122" y="25"/>
                    <a:pt x="119" y="27"/>
                    <a:pt x="115" y="28"/>
                  </a:cubicBezTo>
                  <a:cubicBezTo>
                    <a:pt x="116" y="29"/>
                    <a:pt x="116" y="30"/>
                    <a:pt x="116" y="30"/>
                  </a:cubicBezTo>
                  <a:cubicBezTo>
                    <a:pt x="116" y="30"/>
                    <a:pt x="116" y="30"/>
                    <a:pt x="116" y="30"/>
                  </a:cubicBezTo>
                  <a:cubicBezTo>
                    <a:pt x="117" y="31"/>
                    <a:pt x="117" y="31"/>
                    <a:pt x="117" y="32"/>
                  </a:cubicBezTo>
                  <a:cubicBezTo>
                    <a:pt x="121" y="40"/>
                    <a:pt x="120" y="48"/>
                    <a:pt x="115" y="51"/>
                  </a:cubicBezTo>
                  <a:cubicBezTo>
                    <a:pt x="110" y="54"/>
                    <a:pt x="103" y="51"/>
                    <a:pt x="97" y="44"/>
                  </a:cubicBezTo>
                  <a:cubicBezTo>
                    <a:pt x="97" y="43"/>
                    <a:pt x="96" y="42"/>
                    <a:pt x="95" y="41"/>
                  </a:cubicBezTo>
                  <a:cubicBezTo>
                    <a:pt x="92" y="43"/>
                    <a:pt x="89" y="45"/>
                    <a:pt x="86" y="48"/>
                  </a:cubicBezTo>
                  <a:cubicBezTo>
                    <a:pt x="86" y="48"/>
                    <a:pt x="87" y="49"/>
                    <a:pt x="87" y="49"/>
                  </a:cubicBezTo>
                  <a:cubicBezTo>
                    <a:pt x="87" y="49"/>
                    <a:pt x="87" y="49"/>
                    <a:pt x="87" y="49"/>
                  </a:cubicBezTo>
                  <a:cubicBezTo>
                    <a:pt x="88" y="50"/>
                    <a:pt x="88" y="51"/>
                    <a:pt x="88" y="51"/>
                  </a:cubicBezTo>
                  <a:cubicBezTo>
                    <a:pt x="88" y="51"/>
                    <a:pt x="88" y="51"/>
                    <a:pt x="88" y="51"/>
                  </a:cubicBezTo>
                  <a:cubicBezTo>
                    <a:pt x="93" y="58"/>
                    <a:pt x="93" y="66"/>
                    <a:pt x="89" y="70"/>
                  </a:cubicBezTo>
                  <a:cubicBezTo>
                    <a:pt x="85" y="73"/>
                    <a:pt x="77" y="72"/>
                    <a:pt x="71" y="66"/>
                  </a:cubicBezTo>
                  <a:cubicBezTo>
                    <a:pt x="71" y="66"/>
                    <a:pt x="71" y="66"/>
                    <a:pt x="71" y="66"/>
                  </a:cubicBezTo>
                  <a:cubicBezTo>
                    <a:pt x="70" y="66"/>
                    <a:pt x="70" y="65"/>
                    <a:pt x="69" y="65"/>
                  </a:cubicBezTo>
                  <a:cubicBezTo>
                    <a:pt x="69" y="65"/>
                    <a:pt x="69" y="65"/>
                    <a:pt x="69" y="65"/>
                  </a:cubicBezTo>
                  <a:cubicBezTo>
                    <a:pt x="69" y="64"/>
                    <a:pt x="68" y="64"/>
                    <a:pt x="68" y="63"/>
                  </a:cubicBezTo>
                  <a:cubicBezTo>
                    <a:pt x="65" y="66"/>
                    <a:pt x="63" y="69"/>
                    <a:pt x="60" y="71"/>
                  </a:cubicBezTo>
                  <a:cubicBezTo>
                    <a:pt x="61" y="72"/>
                    <a:pt x="61" y="72"/>
                    <a:pt x="61" y="73"/>
                  </a:cubicBezTo>
                  <a:cubicBezTo>
                    <a:pt x="62" y="73"/>
                    <a:pt x="62" y="73"/>
                    <a:pt x="62" y="73"/>
                  </a:cubicBezTo>
                  <a:cubicBezTo>
                    <a:pt x="62" y="73"/>
                    <a:pt x="62" y="74"/>
                    <a:pt x="63" y="74"/>
                  </a:cubicBezTo>
                  <a:cubicBezTo>
                    <a:pt x="68" y="81"/>
                    <a:pt x="70" y="88"/>
                    <a:pt x="66" y="92"/>
                  </a:cubicBezTo>
                  <a:cubicBezTo>
                    <a:pt x="63" y="96"/>
                    <a:pt x="55" y="96"/>
                    <a:pt x="48" y="92"/>
                  </a:cubicBezTo>
                  <a:cubicBezTo>
                    <a:pt x="48" y="92"/>
                    <a:pt x="47" y="91"/>
                    <a:pt x="46" y="91"/>
                  </a:cubicBezTo>
                  <a:cubicBezTo>
                    <a:pt x="46" y="91"/>
                    <a:pt x="46" y="91"/>
                    <a:pt x="46" y="91"/>
                  </a:cubicBezTo>
                  <a:cubicBezTo>
                    <a:pt x="46" y="91"/>
                    <a:pt x="45" y="90"/>
                    <a:pt x="45" y="90"/>
                  </a:cubicBezTo>
                  <a:cubicBezTo>
                    <a:pt x="42" y="93"/>
                    <a:pt x="40" y="96"/>
                    <a:pt x="38" y="99"/>
                  </a:cubicBezTo>
                  <a:cubicBezTo>
                    <a:pt x="39" y="99"/>
                    <a:pt x="39" y="100"/>
                    <a:pt x="40" y="100"/>
                  </a:cubicBezTo>
                  <a:cubicBezTo>
                    <a:pt x="40" y="100"/>
                    <a:pt x="40" y="100"/>
                    <a:pt x="40" y="100"/>
                  </a:cubicBezTo>
                  <a:cubicBezTo>
                    <a:pt x="40" y="101"/>
                    <a:pt x="41" y="101"/>
                    <a:pt x="41" y="101"/>
                  </a:cubicBezTo>
                  <a:cubicBezTo>
                    <a:pt x="47" y="107"/>
                    <a:pt x="50" y="114"/>
                    <a:pt x="47" y="118"/>
                  </a:cubicBezTo>
                  <a:cubicBezTo>
                    <a:pt x="44" y="123"/>
                    <a:pt x="37" y="124"/>
                    <a:pt x="30" y="121"/>
                  </a:cubicBezTo>
                  <a:cubicBezTo>
                    <a:pt x="30" y="121"/>
                    <a:pt x="30" y="121"/>
                    <a:pt x="30" y="121"/>
                  </a:cubicBezTo>
                  <a:cubicBezTo>
                    <a:pt x="29" y="121"/>
                    <a:pt x="28" y="121"/>
                    <a:pt x="28" y="120"/>
                  </a:cubicBezTo>
                  <a:cubicBezTo>
                    <a:pt x="28" y="120"/>
                    <a:pt x="28" y="120"/>
                    <a:pt x="28" y="120"/>
                  </a:cubicBezTo>
                  <a:cubicBezTo>
                    <a:pt x="27" y="120"/>
                    <a:pt x="27" y="120"/>
                    <a:pt x="26" y="119"/>
                  </a:cubicBezTo>
                  <a:cubicBezTo>
                    <a:pt x="24" y="123"/>
                    <a:pt x="22" y="126"/>
                    <a:pt x="21" y="129"/>
                  </a:cubicBezTo>
                  <a:cubicBezTo>
                    <a:pt x="22" y="130"/>
                    <a:pt x="24" y="131"/>
                    <a:pt x="24" y="131"/>
                  </a:cubicBezTo>
                  <a:cubicBezTo>
                    <a:pt x="24" y="131"/>
                    <a:pt x="24" y="131"/>
                    <a:pt x="24" y="131"/>
                  </a:cubicBezTo>
                  <a:cubicBezTo>
                    <a:pt x="32" y="136"/>
                    <a:pt x="34" y="142"/>
                    <a:pt x="32" y="147"/>
                  </a:cubicBezTo>
                  <a:cubicBezTo>
                    <a:pt x="30" y="152"/>
                    <a:pt x="24" y="154"/>
                    <a:pt x="16" y="152"/>
                  </a:cubicBezTo>
                  <a:cubicBezTo>
                    <a:pt x="15" y="152"/>
                    <a:pt x="15" y="152"/>
                    <a:pt x="14" y="152"/>
                  </a:cubicBezTo>
                  <a:cubicBezTo>
                    <a:pt x="14" y="152"/>
                    <a:pt x="14" y="152"/>
                    <a:pt x="14" y="152"/>
                  </a:cubicBezTo>
                  <a:cubicBezTo>
                    <a:pt x="13" y="152"/>
                    <a:pt x="13" y="152"/>
                    <a:pt x="12" y="151"/>
                  </a:cubicBezTo>
                  <a:cubicBezTo>
                    <a:pt x="11" y="155"/>
                    <a:pt x="10" y="159"/>
                    <a:pt x="9" y="162"/>
                  </a:cubicBezTo>
                  <a:cubicBezTo>
                    <a:pt x="10" y="163"/>
                    <a:pt x="11" y="163"/>
                    <a:pt x="12" y="164"/>
                  </a:cubicBezTo>
                  <a:cubicBezTo>
                    <a:pt x="19" y="167"/>
                    <a:pt x="23" y="172"/>
                    <a:pt x="22" y="177"/>
                  </a:cubicBezTo>
                  <a:cubicBezTo>
                    <a:pt x="21" y="182"/>
                    <a:pt x="15" y="185"/>
                    <a:pt x="7" y="185"/>
                  </a:cubicBezTo>
                  <a:cubicBezTo>
                    <a:pt x="7" y="185"/>
                    <a:pt x="7" y="185"/>
                    <a:pt x="7" y="185"/>
                  </a:cubicBezTo>
                  <a:cubicBezTo>
                    <a:pt x="7" y="185"/>
                    <a:pt x="6" y="185"/>
                    <a:pt x="5" y="185"/>
                  </a:cubicBezTo>
                  <a:cubicBezTo>
                    <a:pt x="5" y="185"/>
                    <a:pt x="5" y="185"/>
                    <a:pt x="5" y="185"/>
                  </a:cubicBezTo>
                  <a:cubicBezTo>
                    <a:pt x="5" y="185"/>
                    <a:pt x="4" y="185"/>
                    <a:pt x="3" y="185"/>
                  </a:cubicBezTo>
                  <a:cubicBezTo>
                    <a:pt x="3" y="189"/>
                    <a:pt x="2" y="193"/>
                    <a:pt x="2" y="196"/>
                  </a:cubicBezTo>
                  <a:cubicBezTo>
                    <a:pt x="2" y="196"/>
                    <a:pt x="3" y="197"/>
                    <a:pt x="4" y="197"/>
                  </a:cubicBezTo>
                  <a:cubicBezTo>
                    <a:pt x="4" y="197"/>
                    <a:pt x="4" y="197"/>
                    <a:pt x="4" y="197"/>
                  </a:cubicBezTo>
                  <a:cubicBezTo>
                    <a:pt x="4" y="197"/>
                    <a:pt x="5" y="197"/>
                    <a:pt x="5" y="197"/>
                  </a:cubicBezTo>
                  <a:cubicBezTo>
                    <a:pt x="5" y="197"/>
                    <a:pt x="5" y="197"/>
                    <a:pt x="5" y="197"/>
                  </a:cubicBezTo>
                  <a:cubicBezTo>
                    <a:pt x="12" y="199"/>
                    <a:pt x="17" y="204"/>
                    <a:pt x="17" y="209"/>
                  </a:cubicBezTo>
                  <a:cubicBezTo>
                    <a:pt x="16" y="214"/>
                    <a:pt x="11" y="218"/>
                    <a:pt x="4" y="219"/>
                  </a:cubicBezTo>
                  <a:cubicBezTo>
                    <a:pt x="3" y="219"/>
                    <a:pt x="3" y="220"/>
                    <a:pt x="2" y="220"/>
                  </a:cubicBezTo>
                  <a:cubicBezTo>
                    <a:pt x="2" y="220"/>
                    <a:pt x="2" y="220"/>
                    <a:pt x="2" y="220"/>
                  </a:cubicBezTo>
                  <a:cubicBezTo>
                    <a:pt x="1" y="220"/>
                    <a:pt x="0" y="220"/>
                    <a:pt x="0" y="220"/>
                  </a:cubicBezTo>
                  <a:cubicBezTo>
                    <a:pt x="0" y="224"/>
                    <a:pt x="0" y="227"/>
                    <a:pt x="0" y="231"/>
                  </a:cubicBezTo>
                  <a:cubicBezTo>
                    <a:pt x="0" y="231"/>
                    <a:pt x="1" y="231"/>
                    <a:pt x="2" y="231"/>
                  </a:cubicBezTo>
                  <a:cubicBezTo>
                    <a:pt x="2" y="231"/>
                    <a:pt x="2" y="231"/>
                    <a:pt x="2" y="231"/>
                  </a:cubicBezTo>
                  <a:cubicBezTo>
                    <a:pt x="3" y="231"/>
                    <a:pt x="3" y="231"/>
                    <a:pt x="4" y="231"/>
                  </a:cubicBezTo>
                  <a:cubicBezTo>
                    <a:pt x="11" y="233"/>
                    <a:pt x="16" y="236"/>
                    <a:pt x="16" y="241"/>
                  </a:cubicBezTo>
                  <a:cubicBezTo>
                    <a:pt x="17" y="246"/>
                    <a:pt x="12" y="251"/>
                    <a:pt x="6" y="253"/>
                  </a:cubicBezTo>
                  <a:cubicBezTo>
                    <a:pt x="6" y="253"/>
                    <a:pt x="6" y="253"/>
                    <a:pt x="6" y="253"/>
                  </a:cubicBezTo>
                  <a:cubicBezTo>
                    <a:pt x="5" y="254"/>
                    <a:pt x="4" y="254"/>
                    <a:pt x="4" y="254"/>
                  </a:cubicBezTo>
                  <a:cubicBezTo>
                    <a:pt x="4" y="254"/>
                    <a:pt x="4" y="254"/>
                    <a:pt x="4" y="254"/>
                  </a:cubicBezTo>
                  <a:cubicBezTo>
                    <a:pt x="3" y="254"/>
                    <a:pt x="2" y="254"/>
                    <a:pt x="2" y="255"/>
                  </a:cubicBezTo>
                  <a:cubicBezTo>
                    <a:pt x="2" y="258"/>
                    <a:pt x="3" y="262"/>
                    <a:pt x="3" y="266"/>
                  </a:cubicBezTo>
                  <a:cubicBezTo>
                    <a:pt x="4" y="266"/>
                    <a:pt x="5" y="265"/>
                    <a:pt x="5" y="265"/>
                  </a:cubicBezTo>
                  <a:cubicBezTo>
                    <a:pt x="6" y="265"/>
                    <a:pt x="6" y="265"/>
                    <a:pt x="6" y="265"/>
                  </a:cubicBezTo>
                  <a:cubicBezTo>
                    <a:pt x="6" y="265"/>
                    <a:pt x="7" y="265"/>
                    <a:pt x="7" y="265"/>
                  </a:cubicBezTo>
                  <a:cubicBezTo>
                    <a:pt x="14" y="266"/>
                    <a:pt x="20" y="268"/>
                    <a:pt x="21" y="273"/>
                  </a:cubicBezTo>
                  <a:cubicBezTo>
                    <a:pt x="22" y="278"/>
                    <a:pt x="19" y="283"/>
                    <a:pt x="13" y="287"/>
                  </a:cubicBezTo>
                  <a:cubicBezTo>
                    <a:pt x="13" y="287"/>
                    <a:pt x="13" y="287"/>
                    <a:pt x="13" y="287"/>
                  </a:cubicBezTo>
                  <a:cubicBezTo>
                    <a:pt x="11" y="287"/>
                    <a:pt x="10" y="288"/>
                    <a:pt x="9" y="288"/>
                  </a:cubicBezTo>
                  <a:cubicBezTo>
                    <a:pt x="10" y="292"/>
                    <a:pt x="11" y="296"/>
                    <a:pt x="12" y="299"/>
                  </a:cubicBezTo>
                  <a:cubicBezTo>
                    <a:pt x="13" y="299"/>
                    <a:pt x="14" y="299"/>
                    <a:pt x="15" y="299"/>
                  </a:cubicBezTo>
                  <a:cubicBezTo>
                    <a:pt x="16" y="298"/>
                    <a:pt x="16" y="298"/>
                    <a:pt x="16" y="298"/>
                  </a:cubicBezTo>
                  <a:cubicBezTo>
                    <a:pt x="23" y="297"/>
                    <a:pt x="29" y="299"/>
                    <a:pt x="31" y="304"/>
                  </a:cubicBezTo>
                  <a:cubicBezTo>
                    <a:pt x="33" y="308"/>
                    <a:pt x="30" y="314"/>
                    <a:pt x="25" y="319"/>
                  </a:cubicBezTo>
                  <a:cubicBezTo>
                    <a:pt x="25" y="319"/>
                    <a:pt x="25" y="319"/>
                    <a:pt x="25" y="319"/>
                  </a:cubicBezTo>
                  <a:cubicBezTo>
                    <a:pt x="24" y="319"/>
                    <a:pt x="24" y="319"/>
                    <a:pt x="23" y="320"/>
                  </a:cubicBezTo>
                  <a:cubicBezTo>
                    <a:pt x="23" y="320"/>
                    <a:pt x="23" y="320"/>
                    <a:pt x="23" y="320"/>
                  </a:cubicBezTo>
                  <a:cubicBezTo>
                    <a:pt x="22" y="320"/>
                    <a:pt x="22" y="321"/>
                    <a:pt x="21" y="321"/>
                  </a:cubicBezTo>
                  <a:cubicBezTo>
                    <a:pt x="23" y="324"/>
                    <a:pt x="25" y="328"/>
                    <a:pt x="26" y="331"/>
                  </a:cubicBezTo>
                  <a:cubicBezTo>
                    <a:pt x="27" y="331"/>
                    <a:pt x="28" y="330"/>
                    <a:pt x="29" y="330"/>
                  </a:cubicBezTo>
                  <a:cubicBezTo>
                    <a:pt x="30" y="330"/>
                    <a:pt x="30" y="330"/>
                    <a:pt x="30" y="330"/>
                  </a:cubicBezTo>
                  <a:cubicBezTo>
                    <a:pt x="37" y="328"/>
                    <a:pt x="43" y="329"/>
                    <a:pt x="45" y="333"/>
                  </a:cubicBezTo>
                  <a:cubicBezTo>
                    <a:pt x="48" y="337"/>
                    <a:pt x="46" y="343"/>
                    <a:pt x="41" y="348"/>
                  </a:cubicBezTo>
                  <a:cubicBezTo>
                    <a:pt x="41" y="349"/>
                    <a:pt x="41" y="349"/>
                    <a:pt x="40" y="350"/>
                  </a:cubicBezTo>
                  <a:cubicBezTo>
                    <a:pt x="40" y="350"/>
                    <a:pt x="40" y="350"/>
                    <a:pt x="40" y="350"/>
                  </a:cubicBezTo>
                  <a:cubicBezTo>
                    <a:pt x="40" y="350"/>
                    <a:pt x="39" y="351"/>
                    <a:pt x="39" y="351"/>
                  </a:cubicBezTo>
                  <a:cubicBezTo>
                    <a:pt x="41" y="354"/>
                    <a:pt x="43" y="357"/>
                    <a:pt x="45" y="360"/>
                  </a:cubicBezTo>
                  <a:cubicBezTo>
                    <a:pt x="46" y="360"/>
                    <a:pt x="47" y="359"/>
                    <a:pt x="47" y="359"/>
                  </a:cubicBezTo>
                  <a:cubicBezTo>
                    <a:pt x="48" y="358"/>
                    <a:pt x="48" y="358"/>
                    <a:pt x="48" y="358"/>
                  </a:cubicBezTo>
                  <a:cubicBezTo>
                    <a:pt x="55" y="355"/>
                    <a:pt x="61" y="355"/>
                    <a:pt x="64" y="359"/>
                  </a:cubicBezTo>
                  <a:cubicBezTo>
                    <a:pt x="68" y="363"/>
                    <a:pt x="67" y="369"/>
                    <a:pt x="62" y="375"/>
                  </a:cubicBezTo>
                  <a:cubicBezTo>
                    <a:pt x="62" y="376"/>
                    <a:pt x="62" y="376"/>
                    <a:pt x="62" y="376"/>
                  </a:cubicBezTo>
                  <a:cubicBezTo>
                    <a:pt x="61" y="377"/>
                    <a:pt x="61" y="377"/>
                    <a:pt x="60" y="378"/>
                  </a:cubicBezTo>
                  <a:cubicBezTo>
                    <a:pt x="63" y="381"/>
                    <a:pt x="65" y="384"/>
                    <a:pt x="68" y="386"/>
                  </a:cubicBezTo>
                  <a:cubicBezTo>
                    <a:pt x="69" y="386"/>
                    <a:pt x="69" y="385"/>
                    <a:pt x="70" y="384"/>
                  </a:cubicBezTo>
                  <a:cubicBezTo>
                    <a:pt x="71" y="384"/>
                    <a:pt x="71" y="384"/>
                    <a:pt x="71" y="384"/>
                  </a:cubicBezTo>
                  <a:cubicBezTo>
                    <a:pt x="77" y="380"/>
                    <a:pt x="83" y="379"/>
                    <a:pt x="87" y="382"/>
                  </a:cubicBezTo>
                  <a:cubicBezTo>
                    <a:pt x="91" y="385"/>
                    <a:pt x="91" y="392"/>
                    <a:pt x="88" y="398"/>
                  </a:cubicBezTo>
                  <a:cubicBezTo>
                    <a:pt x="87" y="399"/>
                    <a:pt x="87" y="399"/>
                    <a:pt x="87" y="399"/>
                  </a:cubicBezTo>
                  <a:cubicBezTo>
                    <a:pt x="87" y="400"/>
                    <a:pt x="86" y="401"/>
                    <a:pt x="86" y="402"/>
                  </a:cubicBezTo>
                  <a:cubicBezTo>
                    <a:pt x="89" y="404"/>
                    <a:pt x="92" y="406"/>
                    <a:pt x="95" y="408"/>
                  </a:cubicBezTo>
                  <a:cubicBezTo>
                    <a:pt x="95" y="408"/>
                    <a:pt x="96" y="407"/>
                    <a:pt x="96" y="407"/>
                  </a:cubicBezTo>
                  <a:cubicBezTo>
                    <a:pt x="96" y="407"/>
                    <a:pt x="96" y="407"/>
                    <a:pt x="96" y="407"/>
                  </a:cubicBezTo>
                  <a:cubicBezTo>
                    <a:pt x="97" y="406"/>
                    <a:pt x="97" y="406"/>
                    <a:pt x="97" y="405"/>
                  </a:cubicBezTo>
                  <a:cubicBezTo>
                    <a:pt x="102" y="400"/>
                    <a:pt x="109" y="399"/>
                    <a:pt x="113" y="401"/>
                  </a:cubicBezTo>
                  <a:cubicBezTo>
                    <a:pt x="117" y="404"/>
                    <a:pt x="118" y="410"/>
                    <a:pt x="116" y="417"/>
                  </a:cubicBezTo>
                  <a:cubicBezTo>
                    <a:pt x="116" y="418"/>
                    <a:pt x="116" y="418"/>
                    <a:pt x="116" y="418"/>
                  </a:cubicBezTo>
                  <a:cubicBezTo>
                    <a:pt x="115" y="419"/>
                    <a:pt x="115" y="420"/>
                    <a:pt x="115" y="421"/>
                  </a:cubicBezTo>
                  <a:cubicBezTo>
                    <a:pt x="118" y="423"/>
                    <a:pt x="121" y="424"/>
                    <a:pt x="125" y="426"/>
                  </a:cubicBezTo>
                  <a:cubicBezTo>
                    <a:pt x="125" y="425"/>
                    <a:pt x="126" y="424"/>
                    <a:pt x="127" y="423"/>
                  </a:cubicBezTo>
                  <a:cubicBezTo>
                    <a:pt x="131" y="417"/>
                    <a:pt x="137" y="414"/>
                    <a:pt x="141" y="416"/>
                  </a:cubicBezTo>
                  <a:cubicBezTo>
                    <a:pt x="146" y="418"/>
                    <a:pt x="148" y="424"/>
                    <a:pt x="147" y="432"/>
                  </a:cubicBezTo>
                  <a:cubicBezTo>
                    <a:pt x="147" y="432"/>
                    <a:pt x="147" y="433"/>
                    <a:pt x="147" y="433"/>
                  </a:cubicBezTo>
                  <a:cubicBezTo>
                    <a:pt x="147" y="434"/>
                    <a:pt x="147" y="434"/>
                    <a:pt x="147" y="434"/>
                  </a:cubicBezTo>
                  <a:cubicBezTo>
                    <a:pt x="147" y="434"/>
                    <a:pt x="147" y="435"/>
                    <a:pt x="146" y="435"/>
                  </a:cubicBezTo>
                  <a:cubicBezTo>
                    <a:pt x="150" y="437"/>
                    <a:pt x="153" y="438"/>
                    <a:pt x="157" y="439"/>
                  </a:cubicBezTo>
                  <a:cubicBezTo>
                    <a:pt x="157" y="438"/>
                    <a:pt x="158" y="437"/>
                    <a:pt x="158" y="436"/>
                  </a:cubicBezTo>
                  <a:cubicBezTo>
                    <a:pt x="162" y="429"/>
                    <a:pt x="167" y="424"/>
                    <a:pt x="172" y="426"/>
                  </a:cubicBezTo>
                  <a:cubicBezTo>
                    <a:pt x="177" y="427"/>
                    <a:pt x="180" y="433"/>
                    <a:pt x="180" y="440"/>
                  </a:cubicBezTo>
                  <a:cubicBezTo>
                    <a:pt x="180" y="442"/>
                    <a:pt x="180" y="443"/>
                    <a:pt x="180" y="444"/>
                  </a:cubicBezTo>
                  <a:cubicBezTo>
                    <a:pt x="184" y="445"/>
                    <a:pt x="187" y="446"/>
                    <a:pt x="191" y="447"/>
                  </a:cubicBezTo>
                  <a:cubicBezTo>
                    <a:pt x="191" y="446"/>
                    <a:pt x="191" y="446"/>
                    <a:pt x="191" y="445"/>
                  </a:cubicBezTo>
                  <a:cubicBezTo>
                    <a:pt x="191" y="445"/>
                    <a:pt x="191" y="445"/>
                    <a:pt x="191" y="445"/>
                  </a:cubicBezTo>
                  <a:cubicBezTo>
                    <a:pt x="191" y="444"/>
                    <a:pt x="191" y="444"/>
                    <a:pt x="191" y="443"/>
                  </a:cubicBezTo>
                  <a:cubicBezTo>
                    <a:pt x="191" y="443"/>
                    <a:pt x="191" y="443"/>
                    <a:pt x="191" y="443"/>
                  </a:cubicBezTo>
                  <a:cubicBezTo>
                    <a:pt x="191" y="436"/>
                    <a:pt x="198" y="431"/>
                    <a:pt x="203" y="431"/>
                  </a:cubicBezTo>
                  <a:cubicBezTo>
                    <a:pt x="209" y="432"/>
                    <a:pt x="213" y="438"/>
                    <a:pt x="214" y="445"/>
                  </a:cubicBezTo>
                  <a:cubicBezTo>
                    <a:pt x="214" y="446"/>
                    <a:pt x="214" y="447"/>
                    <a:pt x="214" y="447"/>
                  </a:cubicBezTo>
                  <a:cubicBezTo>
                    <a:pt x="214" y="447"/>
                    <a:pt x="214" y="447"/>
                    <a:pt x="214" y="447"/>
                  </a:cubicBezTo>
                  <a:cubicBezTo>
                    <a:pt x="214" y="448"/>
                    <a:pt x="215" y="449"/>
                    <a:pt x="215" y="449"/>
                  </a:cubicBezTo>
                  <a:cubicBezTo>
                    <a:pt x="218" y="449"/>
                    <a:pt x="222" y="450"/>
                    <a:pt x="226" y="449"/>
                  </a:cubicBezTo>
                  <a:cubicBezTo>
                    <a:pt x="226" y="449"/>
                    <a:pt x="226" y="448"/>
                    <a:pt x="226" y="448"/>
                  </a:cubicBezTo>
                  <a:cubicBezTo>
                    <a:pt x="226" y="447"/>
                    <a:pt x="226" y="447"/>
                    <a:pt x="226" y="447"/>
                  </a:cubicBezTo>
                  <a:cubicBezTo>
                    <a:pt x="226" y="447"/>
                    <a:pt x="226" y="446"/>
                    <a:pt x="226" y="446"/>
                  </a:cubicBezTo>
                  <a:cubicBezTo>
                    <a:pt x="227" y="438"/>
                    <a:pt x="231" y="432"/>
                    <a:pt x="236" y="432"/>
                  </a:cubicBezTo>
                  <a:cubicBezTo>
                    <a:pt x="241" y="431"/>
                    <a:pt x="247" y="437"/>
                    <a:pt x="249" y="444"/>
                  </a:cubicBezTo>
                  <a:cubicBezTo>
                    <a:pt x="249" y="446"/>
                    <a:pt x="249" y="447"/>
                    <a:pt x="250" y="448"/>
                  </a:cubicBezTo>
                  <a:cubicBezTo>
                    <a:pt x="253" y="448"/>
                    <a:pt x="257" y="447"/>
                    <a:pt x="261" y="447"/>
                  </a:cubicBezTo>
                  <a:cubicBezTo>
                    <a:pt x="260" y="445"/>
                    <a:pt x="260" y="444"/>
                    <a:pt x="260" y="443"/>
                  </a:cubicBezTo>
                  <a:cubicBezTo>
                    <a:pt x="260" y="435"/>
                    <a:pt x="263" y="428"/>
                    <a:pt x="268" y="427"/>
                  </a:cubicBezTo>
                  <a:cubicBezTo>
                    <a:pt x="273" y="425"/>
                    <a:pt x="279" y="430"/>
                    <a:pt x="283" y="438"/>
                  </a:cubicBezTo>
                  <a:cubicBezTo>
                    <a:pt x="283" y="439"/>
                    <a:pt x="284" y="440"/>
                    <a:pt x="284" y="441"/>
                  </a:cubicBezTo>
                  <a:cubicBezTo>
                    <a:pt x="288" y="441"/>
                    <a:pt x="291" y="439"/>
                    <a:pt x="295" y="438"/>
                  </a:cubicBezTo>
                  <a:cubicBezTo>
                    <a:pt x="294" y="437"/>
                    <a:pt x="294" y="436"/>
                    <a:pt x="294" y="435"/>
                  </a:cubicBezTo>
                  <a:cubicBezTo>
                    <a:pt x="292" y="427"/>
                    <a:pt x="294" y="419"/>
                    <a:pt x="299" y="417"/>
                  </a:cubicBezTo>
                  <a:cubicBezTo>
                    <a:pt x="304" y="415"/>
                    <a:pt x="311" y="419"/>
                    <a:pt x="315" y="426"/>
                  </a:cubicBezTo>
                  <a:cubicBezTo>
                    <a:pt x="316" y="427"/>
                    <a:pt x="316" y="428"/>
                    <a:pt x="317" y="430"/>
                  </a:cubicBezTo>
                  <a:cubicBezTo>
                    <a:pt x="320" y="428"/>
                    <a:pt x="324" y="426"/>
                    <a:pt x="327" y="425"/>
                  </a:cubicBezTo>
                  <a:cubicBezTo>
                    <a:pt x="327" y="423"/>
                    <a:pt x="326" y="422"/>
                    <a:pt x="325" y="421"/>
                  </a:cubicBezTo>
                  <a:cubicBezTo>
                    <a:pt x="322" y="413"/>
                    <a:pt x="323" y="406"/>
                    <a:pt x="327" y="403"/>
                  </a:cubicBezTo>
                  <a:cubicBezTo>
                    <a:pt x="332" y="400"/>
                    <a:pt x="340" y="403"/>
                    <a:pt x="346" y="409"/>
                  </a:cubicBezTo>
                  <a:cubicBezTo>
                    <a:pt x="346" y="410"/>
                    <a:pt x="347" y="411"/>
                    <a:pt x="348" y="413"/>
                  </a:cubicBezTo>
                  <a:cubicBezTo>
                    <a:pt x="351" y="410"/>
                    <a:pt x="354" y="408"/>
                    <a:pt x="357" y="406"/>
                  </a:cubicBezTo>
                  <a:cubicBezTo>
                    <a:pt x="356" y="405"/>
                    <a:pt x="356" y="404"/>
                    <a:pt x="355" y="403"/>
                  </a:cubicBezTo>
                  <a:cubicBezTo>
                    <a:pt x="350" y="396"/>
                    <a:pt x="349" y="388"/>
                    <a:pt x="354" y="384"/>
                  </a:cubicBezTo>
                  <a:cubicBezTo>
                    <a:pt x="358" y="380"/>
                    <a:pt x="366" y="382"/>
                    <a:pt x="373" y="388"/>
                  </a:cubicBezTo>
                  <a:cubicBezTo>
                    <a:pt x="374" y="389"/>
                    <a:pt x="375" y="390"/>
                    <a:pt x="375" y="390"/>
                  </a:cubicBezTo>
                  <a:cubicBezTo>
                    <a:pt x="376" y="391"/>
                    <a:pt x="376" y="391"/>
                    <a:pt x="376" y="391"/>
                  </a:cubicBezTo>
                  <a:cubicBezTo>
                    <a:pt x="379" y="388"/>
                    <a:pt x="381" y="386"/>
                    <a:pt x="384" y="383"/>
                  </a:cubicBezTo>
                  <a:cubicBezTo>
                    <a:pt x="384" y="383"/>
                    <a:pt x="384" y="383"/>
                    <a:pt x="384" y="383"/>
                  </a:cubicBezTo>
                  <a:cubicBezTo>
                    <a:pt x="383" y="382"/>
                    <a:pt x="382" y="381"/>
                    <a:pt x="381" y="380"/>
                  </a:cubicBezTo>
                  <a:cubicBezTo>
                    <a:pt x="375" y="374"/>
                    <a:pt x="373" y="366"/>
                    <a:pt x="377" y="361"/>
                  </a:cubicBezTo>
                  <a:cubicBezTo>
                    <a:pt x="381" y="357"/>
                    <a:pt x="389" y="357"/>
                    <a:pt x="397" y="363"/>
                  </a:cubicBezTo>
                  <a:cubicBezTo>
                    <a:pt x="398" y="363"/>
                    <a:pt x="398" y="364"/>
                    <a:pt x="399" y="364"/>
                  </a:cubicBezTo>
                  <a:cubicBezTo>
                    <a:pt x="400" y="365"/>
                    <a:pt x="400" y="365"/>
                    <a:pt x="400" y="365"/>
                  </a:cubicBezTo>
                  <a:cubicBezTo>
                    <a:pt x="402" y="362"/>
                    <a:pt x="405" y="359"/>
                    <a:pt x="407" y="356"/>
                  </a:cubicBezTo>
                  <a:cubicBezTo>
                    <a:pt x="406" y="355"/>
                    <a:pt x="406" y="355"/>
                    <a:pt x="406" y="355"/>
                  </a:cubicBezTo>
                  <a:cubicBezTo>
                    <a:pt x="405" y="355"/>
                    <a:pt x="405" y="354"/>
                    <a:pt x="404" y="354"/>
                  </a:cubicBezTo>
                  <a:cubicBezTo>
                    <a:pt x="396" y="348"/>
                    <a:pt x="393" y="340"/>
                    <a:pt x="396" y="335"/>
                  </a:cubicBezTo>
                  <a:cubicBezTo>
                    <a:pt x="399" y="330"/>
                    <a:pt x="408" y="329"/>
                    <a:pt x="417" y="334"/>
                  </a:cubicBezTo>
                  <a:cubicBezTo>
                    <a:pt x="417" y="334"/>
                    <a:pt x="418" y="334"/>
                    <a:pt x="419" y="335"/>
                  </a:cubicBezTo>
                  <a:cubicBezTo>
                    <a:pt x="419" y="335"/>
                    <a:pt x="419" y="335"/>
                    <a:pt x="420" y="336"/>
                  </a:cubicBezTo>
                  <a:cubicBezTo>
                    <a:pt x="422" y="332"/>
                    <a:pt x="424" y="329"/>
                    <a:pt x="425" y="325"/>
                  </a:cubicBezTo>
                  <a:cubicBezTo>
                    <a:pt x="425" y="325"/>
                    <a:pt x="425" y="325"/>
                    <a:pt x="425" y="325"/>
                  </a:cubicBezTo>
                  <a:cubicBezTo>
                    <a:pt x="424" y="325"/>
                    <a:pt x="423" y="324"/>
                    <a:pt x="423" y="324"/>
                  </a:cubicBezTo>
                  <a:cubicBezTo>
                    <a:pt x="423" y="324"/>
                    <a:pt x="423" y="324"/>
                    <a:pt x="423" y="324"/>
                  </a:cubicBezTo>
                  <a:cubicBezTo>
                    <a:pt x="413" y="320"/>
                    <a:pt x="409" y="313"/>
                    <a:pt x="411" y="308"/>
                  </a:cubicBezTo>
                  <a:cubicBezTo>
                    <a:pt x="413" y="302"/>
                    <a:pt x="422" y="296"/>
                    <a:pt x="432" y="304"/>
                  </a:cubicBezTo>
                  <a:cubicBezTo>
                    <a:pt x="431" y="304"/>
                    <a:pt x="431" y="304"/>
                    <a:pt x="431" y="304"/>
                  </a:cubicBezTo>
                  <a:cubicBezTo>
                    <a:pt x="432" y="304"/>
                    <a:pt x="433" y="303"/>
                    <a:pt x="433" y="304"/>
                  </a:cubicBezTo>
                  <a:cubicBezTo>
                    <a:pt x="434" y="304"/>
                    <a:pt x="434" y="304"/>
                    <a:pt x="435" y="304"/>
                  </a:cubicBezTo>
                  <a:cubicBezTo>
                    <a:pt x="436" y="300"/>
                    <a:pt x="438" y="296"/>
                    <a:pt x="439" y="293"/>
                  </a:cubicBezTo>
                  <a:cubicBezTo>
                    <a:pt x="438" y="293"/>
                    <a:pt x="438" y="292"/>
                    <a:pt x="437" y="292"/>
                  </a:cubicBezTo>
                  <a:cubicBezTo>
                    <a:pt x="436" y="292"/>
                    <a:pt x="436" y="292"/>
                    <a:pt x="435" y="292"/>
                  </a:cubicBezTo>
                  <a:cubicBezTo>
                    <a:pt x="426" y="289"/>
                    <a:pt x="420" y="282"/>
                    <a:pt x="421" y="276"/>
                  </a:cubicBezTo>
                  <a:cubicBezTo>
                    <a:pt x="423" y="270"/>
                    <a:pt x="432" y="267"/>
                    <a:pt x="442" y="268"/>
                  </a:cubicBezTo>
                  <a:cubicBezTo>
                    <a:pt x="442" y="268"/>
                    <a:pt x="442" y="268"/>
                    <a:pt x="442" y="268"/>
                  </a:cubicBezTo>
                  <a:cubicBezTo>
                    <a:pt x="442" y="268"/>
                    <a:pt x="442" y="269"/>
                    <a:pt x="443" y="269"/>
                  </a:cubicBezTo>
                  <a:cubicBezTo>
                    <a:pt x="444" y="269"/>
                    <a:pt x="444" y="269"/>
                    <a:pt x="445" y="269"/>
                  </a:cubicBezTo>
                  <a:cubicBezTo>
                    <a:pt x="446" y="265"/>
                    <a:pt x="446" y="261"/>
                    <a:pt x="447" y="258"/>
                  </a:cubicBezTo>
                  <a:cubicBezTo>
                    <a:pt x="446" y="258"/>
                    <a:pt x="445" y="257"/>
                    <a:pt x="445" y="257"/>
                  </a:cubicBezTo>
                  <a:cubicBezTo>
                    <a:pt x="444" y="257"/>
                    <a:pt x="443" y="256"/>
                    <a:pt x="443" y="256"/>
                  </a:cubicBezTo>
                  <a:cubicBezTo>
                    <a:pt x="443" y="256"/>
                    <a:pt x="443" y="256"/>
                    <a:pt x="443" y="256"/>
                  </a:cubicBezTo>
                  <a:cubicBezTo>
                    <a:pt x="433" y="256"/>
                    <a:pt x="427" y="250"/>
                    <a:pt x="427" y="244"/>
                  </a:cubicBezTo>
                  <a:cubicBezTo>
                    <a:pt x="427" y="237"/>
                    <a:pt x="435" y="233"/>
                    <a:pt x="447" y="234"/>
                  </a:cubicBezTo>
                  <a:cubicBezTo>
                    <a:pt x="447" y="234"/>
                    <a:pt x="447" y="234"/>
                    <a:pt x="447" y="234"/>
                  </a:cubicBezTo>
                  <a:cubicBezTo>
                    <a:pt x="447" y="234"/>
                    <a:pt x="447" y="234"/>
                    <a:pt x="447" y="234"/>
                  </a:cubicBezTo>
                  <a:moveTo>
                    <a:pt x="319" y="97"/>
                  </a:moveTo>
                  <a:cubicBezTo>
                    <a:pt x="333" y="88"/>
                    <a:pt x="355" y="106"/>
                    <a:pt x="372" y="132"/>
                  </a:cubicBezTo>
                  <a:cubicBezTo>
                    <a:pt x="388" y="159"/>
                    <a:pt x="395" y="187"/>
                    <a:pt x="381" y="196"/>
                  </a:cubicBezTo>
                  <a:cubicBezTo>
                    <a:pt x="369" y="203"/>
                    <a:pt x="340" y="187"/>
                    <a:pt x="324" y="162"/>
                  </a:cubicBezTo>
                  <a:cubicBezTo>
                    <a:pt x="309" y="138"/>
                    <a:pt x="307" y="104"/>
                    <a:pt x="319" y="97"/>
                  </a:cubicBezTo>
                  <a:moveTo>
                    <a:pt x="280" y="313"/>
                  </a:moveTo>
                  <a:cubicBezTo>
                    <a:pt x="231" y="344"/>
                    <a:pt x="167" y="329"/>
                    <a:pt x="136" y="280"/>
                  </a:cubicBezTo>
                  <a:cubicBezTo>
                    <a:pt x="106" y="231"/>
                    <a:pt x="120" y="167"/>
                    <a:pt x="169" y="137"/>
                  </a:cubicBezTo>
                  <a:cubicBezTo>
                    <a:pt x="218" y="106"/>
                    <a:pt x="282" y="121"/>
                    <a:pt x="313" y="169"/>
                  </a:cubicBezTo>
                  <a:cubicBezTo>
                    <a:pt x="343" y="218"/>
                    <a:pt x="329" y="283"/>
                    <a:pt x="280" y="313"/>
                  </a:cubicBezTo>
                  <a:moveTo>
                    <a:pt x="218" y="51"/>
                  </a:moveTo>
                  <a:cubicBezTo>
                    <a:pt x="249" y="50"/>
                    <a:pt x="277" y="58"/>
                    <a:pt x="277" y="75"/>
                  </a:cubicBezTo>
                  <a:cubicBezTo>
                    <a:pt x="278" y="89"/>
                    <a:pt x="249" y="106"/>
                    <a:pt x="220" y="107"/>
                  </a:cubicBezTo>
                  <a:cubicBezTo>
                    <a:pt x="191" y="108"/>
                    <a:pt x="161" y="93"/>
                    <a:pt x="161" y="79"/>
                  </a:cubicBezTo>
                  <a:cubicBezTo>
                    <a:pt x="160" y="62"/>
                    <a:pt x="187" y="52"/>
                    <a:pt x="218" y="51"/>
                  </a:cubicBezTo>
                  <a:moveTo>
                    <a:pt x="71" y="144"/>
                  </a:moveTo>
                  <a:cubicBezTo>
                    <a:pt x="85" y="116"/>
                    <a:pt x="106" y="96"/>
                    <a:pt x="121" y="104"/>
                  </a:cubicBezTo>
                  <a:cubicBezTo>
                    <a:pt x="133" y="110"/>
                    <a:pt x="134" y="144"/>
                    <a:pt x="120" y="170"/>
                  </a:cubicBezTo>
                  <a:cubicBezTo>
                    <a:pt x="107" y="195"/>
                    <a:pt x="79" y="214"/>
                    <a:pt x="66" y="207"/>
                  </a:cubicBezTo>
                  <a:cubicBezTo>
                    <a:pt x="51" y="199"/>
                    <a:pt x="56" y="171"/>
                    <a:pt x="71" y="144"/>
                  </a:cubicBezTo>
                  <a:moveTo>
                    <a:pt x="130" y="353"/>
                  </a:moveTo>
                  <a:cubicBezTo>
                    <a:pt x="116" y="362"/>
                    <a:pt x="94" y="343"/>
                    <a:pt x="77" y="317"/>
                  </a:cubicBezTo>
                  <a:cubicBezTo>
                    <a:pt x="61" y="291"/>
                    <a:pt x="54" y="263"/>
                    <a:pt x="68" y="254"/>
                  </a:cubicBezTo>
                  <a:cubicBezTo>
                    <a:pt x="80" y="247"/>
                    <a:pt x="109" y="263"/>
                    <a:pt x="125" y="287"/>
                  </a:cubicBezTo>
                  <a:cubicBezTo>
                    <a:pt x="140" y="312"/>
                    <a:pt x="142" y="346"/>
                    <a:pt x="130" y="353"/>
                  </a:cubicBezTo>
                  <a:moveTo>
                    <a:pt x="231" y="399"/>
                  </a:moveTo>
                  <a:cubicBezTo>
                    <a:pt x="200" y="400"/>
                    <a:pt x="172" y="392"/>
                    <a:pt x="172" y="375"/>
                  </a:cubicBezTo>
                  <a:cubicBezTo>
                    <a:pt x="171" y="361"/>
                    <a:pt x="200" y="344"/>
                    <a:pt x="229" y="343"/>
                  </a:cubicBezTo>
                  <a:cubicBezTo>
                    <a:pt x="258" y="342"/>
                    <a:pt x="288" y="357"/>
                    <a:pt x="288" y="371"/>
                  </a:cubicBezTo>
                  <a:cubicBezTo>
                    <a:pt x="289" y="387"/>
                    <a:pt x="262" y="397"/>
                    <a:pt x="231" y="399"/>
                  </a:cubicBezTo>
                  <a:moveTo>
                    <a:pt x="378" y="306"/>
                  </a:moveTo>
                  <a:cubicBezTo>
                    <a:pt x="364" y="334"/>
                    <a:pt x="343" y="354"/>
                    <a:pt x="328" y="346"/>
                  </a:cubicBezTo>
                  <a:cubicBezTo>
                    <a:pt x="316" y="339"/>
                    <a:pt x="315" y="306"/>
                    <a:pt x="329" y="280"/>
                  </a:cubicBezTo>
                  <a:cubicBezTo>
                    <a:pt x="342" y="254"/>
                    <a:pt x="370" y="236"/>
                    <a:pt x="383" y="243"/>
                  </a:cubicBezTo>
                  <a:cubicBezTo>
                    <a:pt x="398" y="250"/>
                    <a:pt x="393" y="279"/>
                    <a:pt x="378" y="306"/>
                  </a:cubicBezTo>
                </a:path>
              </a:pathLst>
            </a:custGeom>
            <a:solidFill>
              <a:schemeClr val="accent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0" name="Freeform 35"/>
            <p:cNvSpPr>
              <a:spLocks noEditPoints="1"/>
            </p:cNvSpPr>
            <p:nvPr/>
          </p:nvSpPr>
          <p:spPr bwMode="auto">
            <a:xfrm>
              <a:off x="6932633" y="2390376"/>
              <a:ext cx="1191002" cy="1192631"/>
            </a:xfrm>
            <a:custGeom>
              <a:gdLst>
                <a:gd name="T0" fmla="*/ 207 w 618"/>
                <a:gd name="T1" fmla="*/ 17 h 619"/>
                <a:gd name="T2" fmla="*/ 187 w 618"/>
                <a:gd name="T3" fmla="*/ 58 h 619"/>
                <a:gd name="T4" fmla="*/ 140 w 618"/>
                <a:gd name="T5" fmla="*/ 72 h 619"/>
                <a:gd name="T6" fmla="*/ 105 w 618"/>
                <a:gd name="T7" fmla="*/ 77 h 619"/>
                <a:gd name="T8" fmla="*/ 60 w 618"/>
                <a:gd name="T9" fmla="*/ 126 h 619"/>
                <a:gd name="T10" fmla="*/ 67 w 618"/>
                <a:gd name="T11" fmla="*/ 170 h 619"/>
                <a:gd name="T12" fmla="*/ 13 w 618"/>
                <a:gd name="T13" fmla="*/ 220 h 619"/>
                <a:gd name="T14" fmla="*/ 30 w 618"/>
                <a:gd name="T15" fmla="*/ 291 h 619"/>
                <a:gd name="T16" fmla="*/ 0 w 618"/>
                <a:gd name="T17" fmla="*/ 324 h 619"/>
                <a:gd name="T18" fmla="*/ 10 w 618"/>
                <a:gd name="T19" fmla="*/ 390 h 619"/>
                <a:gd name="T20" fmla="*/ 49 w 618"/>
                <a:gd name="T21" fmla="*/ 413 h 619"/>
                <a:gd name="T22" fmla="*/ 55 w 618"/>
                <a:gd name="T23" fmla="*/ 485 h 619"/>
                <a:gd name="T24" fmla="*/ 121 w 618"/>
                <a:gd name="T25" fmla="*/ 516 h 619"/>
                <a:gd name="T26" fmla="*/ 128 w 618"/>
                <a:gd name="T27" fmla="*/ 561 h 619"/>
                <a:gd name="T28" fmla="*/ 186 w 618"/>
                <a:gd name="T29" fmla="*/ 594 h 619"/>
                <a:gd name="T30" fmla="*/ 228 w 618"/>
                <a:gd name="T31" fmla="*/ 577 h 619"/>
                <a:gd name="T32" fmla="*/ 288 w 618"/>
                <a:gd name="T33" fmla="*/ 618 h 619"/>
                <a:gd name="T34" fmla="*/ 307 w 618"/>
                <a:gd name="T35" fmla="*/ 602 h 619"/>
                <a:gd name="T36" fmla="*/ 368 w 618"/>
                <a:gd name="T37" fmla="*/ 614 h 619"/>
                <a:gd name="T38" fmla="*/ 393 w 618"/>
                <a:gd name="T39" fmla="*/ 577 h 619"/>
                <a:gd name="T40" fmla="*/ 455 w 618"/>
                <a:gd name="T41" fmla="*/ 583 h 619"/>
                <a:gd name="T42" fmla="*/ 468 w 618"/>
                <a:gd name="T43" fmla="*/ 540 h 619"/>
                <a:gd name="T44" fmla="*/ 538 w 618"/>
                <a:gd name="T45" fmla="*/ 519 h 619"/>
                <a:gd name="T46" fmla="*/ 553 w 618"/>
                <a:gd name="T47" fmla="*/ 448 h 619"/>
                <a:gd name="T48" fmla="*/ 595 w 618"/>
                <a:gd name="T49" fmla="*/ 430 h 619"/>
                <a:gd name="T50" fmla="*/ 576 w 618"/>
                <a:gd name="T51" fmla="*/ 395 h 619"/>
                <a:gd name="T52" fmla="*/ 616 w 618"/>
                <a:gd name="T53" fmla="*/ 354 h 619"/>
                <a:gd name="T54" fmla="*/ 589 w 618"/>
                <a:gd name="T55" fmla="*/ 286 h 619"/>
                <a:gd name="T56" fmla="*/ 614 w 618"/>
                <a:gd name="T57" fmla="*/ 249 h 619"/>
                <a:gd name="T58" fmla="*/ 570 w 618"/>
                <a:gd name="T59" fmla="*/ 205 h 619"/>
                <a:gd name="T60" fmla="*/ 582 w 618"/>
                <a:gd name="T61" fmla="*/ 162 h 619"/>
                <a:gd name="T62" fmla="*/ 544 w 618"/>
                <a:gd name="T63" fmla="*/ 107 h 619"/>
                <a:gd name="T64" fmla="*/ 499 w 618"/>
                <a:gd name="T65" fmla="*/ 103 h 619"/>
                <a:gd name="T66" fmla="*/ 466 w 618"/>
                <a:gd name="T67" fmla="*/ 77 h 619"/>
                <a:gd name="T68" fmla="*/ 452 w 618"/>
                <a:gd name="T69" fmla="*/ 34 h 619"/>
                <a:gd name="T70" fmla="*/ 390 w 618"/>
                <a:gd name="T71" fmla="*/ 10 h 619"/>
                <a:gd name="T72" fmla="*/ 350 w 618"/>
                <a:gd name="T73" fmla="*/ 32 h 619"/>
                <a:gd name="T74" fmla="*/ 285 w 618"/>
                <a:gd name="T75" fmla="*/ 1 h 619"/>
                <a:gd name="T76" fmla="*/ 225 w 618"/>
                <a:gd name="T77" fmla="*/ 42 h 619"/>
                <a:gd name="T78" fmla="*/ 188 w 618"/>
                <a:gd name="T79" fmla="*/ 286 h 619"/>
                <a:gd name="T80" fmla="*/ 228 w 618"/>
                <a:gd name="T81" fmla="*/ 335 h 619"/>
                <a:gd name="T82" fmla="*/ 334 w 618"/>
                <a:gd name="T83" fmla="*/ 390 h 619"/>
                <a:gd name="T84" fmla="*/ 223 w 618"/>
                <a:gd name="T85" fmla="*/ 399 h 619"/>
                <a:gd name="T86" fmla="*/ 82 w 618"/>
                <a:gd name="T87" fmla="*/ 398 h 619"/>
                <a:gd name="T88" fmla="*/ 323 w 618"/>
                <a:gd name="T89" fmla="*/ 552 h 619"/>
                <a:gd name="T90" fmla="*/ 534 w 618"/>
                <a:gd name="T91" fmla="*/ 402 h 619"/>
                <a:gd name="T92" fmla="*/ 437 w 618"/>
                <a:gd name="T93" fmla="*/ 291 h 619"/>
                <a:gd name="T94" fmla="*/ 541 w 618"/>
                <a:gd name="T95" fmla="*/ 237 h 619"/>
                <a:gd name="T96" fmla="*/ 295 w 618"/>
                <a:gd name="T97" fmla="*/ 186 h 619"/>
                <a:gd name="T98" fmla="*/ 441 w 618"/>
                <a:gd name="T99" fmla="*/ 105 h 6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619">
                  <a:moveTo>
                    <a:pt x="225" y="42"/>
                  </a:moveTo>
                  <a:cubicBezTo>
                    <a:pt x="225" y="42"/>
                    <a:pt x="225" y="42"/>
                    <a:pt x="225" y="42"/>
                  </a:cubicBezTo>
                  <a:cubicBezTo>
                    <a:pt x="207" y="17"/>
                    <a:pt x="207" y="17"/>
                    <a:pt x="207" y="17"/>
                  </a:cubicBezTo>
                  <a:cubicBezTo>
                    <a:pt x="195" y="22"/>
                    <a:pt x="195" y="22"/>
                    <a:pt x="195" y="22"/>
                  </a:cubicBezTo>
                  <a:cubicBezTo>
                    <a:pt x="183" y="27"/>
                    <a:pt x="183" y="27"/>
                    <a:pt x="183" y="27"/>
                  </a:cubicBezTo>
                  <a:cubicBezTo>
                    <a:pt x="187" y="58"/>
                    <a:pt x="187" y="58"/>
                    <a:pt x="187" y="58"/>
                  </a:cubicBezTo>
                  <a:cubicBezTo>
                    <a:pt x="174" y="64"/>
                    <a:pt x="162" y="71"/>
                    <a:pt x="150" y="79"/>
                  </a:cubicBezTo>
                  <a:cubicBezTo>
                    <a:pt x="140" y="72"/>
                    <a:pt x="140" y="72"/>
                    <a:pt x="140" y="72"/>
                  </a:cubicBezTo>
                  <a:cubicBezTo>
                    <a:pt x="140" y="72"/>
                    <a:pt x="140" y="72"/>
                    <a:pt x="140" y="72"/>
                  </a:cubicBezTo>
                  <a:cubicBezTo>
                    <a:pt x="125" y="60"/>
                    <a:pt x="125" y="60"/>
                    <a:pt x="125" y="60"/>
                  </a:cubicBezTo>
                  <a:cubicBezTo>
                    <a:pt x="115" y="68"/>
                    <a:pt x="115" y="68"/>
                    <a:pt x="115" y="68"/>
                  </a:cubicBezTo>
                  <a:cubicBezTo>
                    <a:pt x="105" y="77"/>
                    <a:pt x="105" y="77"/>
                    <a:pt x="105" y="77"/>
                  </a:cubicBezTo>
                  <a:cubicBezTo>
                    <a:pt x="118" y="105"/>
                    <a:pt x="118" y="105"/>
                    <a:pt x="118" y="105"/>
                  </a:cubicBezTo>
                  <a:cubicBezTo>
                    <a:pt x="108" y="115"/>
                    <a:pt x="98" y="125"/>
                    <a:pt x="89" y="137"/>
                  </a:cubicBezTo>
                  <a:cubicBezTo>
                    <a:pt x="60" y="126"/>
                    <a:pt x="60" y="126"/>
                    <a:pt x="60" y="126"/>
                  </a:cubicBezTo>
                  <a:cubicBezTo>
                    <a:pt x="53" y="137"/>
                    <a:pt x="53" y="137"/>
                    <a:pt x="53" y="137"/>
                  </a:cubicBezTo>
                  <a:cubicBezTo>
                    <a:pt x="45" y="147"/>
                    <a:pt x="45" y="147"/>
                    <a:pt x="45" y="147"/>
                  </a:cubicBezTo>
                  <a:cubicBezTo>
                    <a:pt x="67" y="170"/>
                    <a:pt x="67" y="170"/>
                    <a:pt x="67" y="170"/>
                  </a:cubicBezTo>
                  <a:cubicBezTo>
                    <a:pt x="59" y="183"/>
                    <a:pt x="53" y="196"/>
                    <a:pt x="48" y="209"/>
                  </a:cubicBezTo>
                  <a:cubicBezTo>
                    <a:pt x="17" y="207"/>
                    <a:pt x="17" y="207"/>
                    <a:pt x="17" y="207"/>
                  </a:cubicBezTo>
                  <a:cubicBezTo>
                    <a:pt x="13" y="220"/>
                    <a:pt x="13" y="220"/>
                    <a:pt x="13" y="220"/>
                  </a:cubicBezTo>
                  <a:cubicBezTo>
                    <a:pt x="9" y="232"/>
                    <a:pt x="9" y="232"/>
                    <a:pt x="9" y="232"/>
                  </a:cubicBezTo>
                  <a:cubicBezTo>
                    <a:pt x="36" y="248"/>
                    <a:pt x="36" y="248"/>
                    <a:pt x="36" y="248"/>
                  </a:cubicBezTo>
                  <a:cubicBezTo>
                    <a:pt x="33" y="262"/>
                    <a:pt x="31" y="276"/>
                    <a:pt x="30" y="291"/>
                  </a:cubicBezTo>
                  <a:cubicBezTo>
                    <a:pt x="0" y="298"/>
                    <a:pt x="0" y="298"/>
                    <a:pt x="0" y="298"/>
                  </a:cubicBezTo>
                  <a:cubicBezTo>
                    <a:pt x="0" y="311"/>
                    <a:pt x="0" y="311"/>
                    <a:pt x="0" y="311"/>
                  </a:cubicBezTo>
                  <a:cubicBezTo>
                    <a:pt x="0" y="324"/>
                    <a:pt x="0" y="324"/>
                    <a:pt x="0" y="324"/>
                  </a:cubicBezTo>
                  <a:cubicBezTo>
                    <a:pt x="30" y="331"/>
                    <a:pt x="30" y="331"/>
                    <a:pt x="30" y="331"/>
                  </a:cubicBezTo>
                  <a:cubicBezTo>
                    <a:pt x="31" y="346"/>
                    <a:pt x="34" y="360"/>
                    <a:pt x="37" y="374"/>
                  </a:cubicBezTo>
                  <a:cubicBezTo>
                    <a:pt x="10" y="390"/>
                    <a:pt x="10" y="390"/>
                    <a:pt x="10" y="390"/>
                  </a:cubicBezTo>
                  <a:cubicBezTo>
                    <a:pt x="14" y="403"/>
                    <a:pt x="14" y="403"/>
                    <a:pt x="14" y="403"/>
                  </a:cubicBezTo>
                  <a:cubicBezTo>
                    <a:pt x="18" y="415"/>
                    <a:pt x="18" y="415"/>
                    <a:pt x="18" y="415"/>
                  </a:cubicBezTo>
                  <a:cubicBezTo>
                    <a:pt x="49" y="413"/>
                    <a:pt x="49" y="413"/>
                    <a:pt x="49" y="413"/>
                  </a:cubicBezTo>
                  <a:cubicBezTo>
                    <a:pt x="55" y="426"/>
                    <a:pt x="61" y="439"/>
                    <a:pt x="68" y="452"/>
                  </a:cubicBezTo>
                  <a:cubicBezTo>
                    <a:pt x="47" y="475"/>
                    <a:pt x="47" y="475"/>
                    <a:pt x="47" y="475"/>
                  </a:cubicBezTo>
                  <a:cubicBezTo>
                    <a:pt x="55" y="485"/>
                    <a:pt x="55" y="485"/>
                    <a:pt x="55" y="485"/>
                  </a:cubicBezTo>
                  <a:cubicBezTo>
                    <a:pt x="62" y="496"/>
                    <a:pt x="62" y="496"/>
                    <a:pt x="62" y="496"/>
                  </a:cubicBezTo>
                  <a:cubicBezTo>
                    <a:pt x="91" y="485"/>
                    <a:pt x="91" y="485"/>
                    <a:pt x="91" y="485"/>
                  </a:cubicBezTo>
                  <a:cubicBezTo>
                    <a:pt x="100" y="496"/>
                    <a:pt x="110" y="507"/>
                    <a:pt x="121" y="516"/>
                  </a:cubicBezTo>
                  <a:cubicBezTo>
                    <a:pt x="108" y="545"/>
                    <a:pt x="108" y="545"/>
                    <a:pt x="108" y="545"/>
                  </a:cubicBezTo>
                  <a:cubicBezTo>
                    <a:pt x="118" y="553"/>
                    <a:pt x="118" y="553"/>
                    <a:pt x="118" y="553"/>
                  </a:cubicBezTo>
                  <a:cubicBezTo>
                    <a:pt x="128" y="561"/>
                    <a:pt x="128" y="561"/>
                    <a:pt x="128" y="561"/>
                  </a:cubicBezTo>
                  <a:cubicBezTo>
                    <a:pt x="153" y="542"/>
                    <a:pt x="153" y="542"/>
                    <a:pt x="153" y="542"/>
                  </a:cubicBezTo>
                  <a:cubicBezTo>
                    <a:pt x="165" y="550"/>
                    <a:pt x="177" y="557"/>
                    <a:pt x="190" y="563"/>
                  </a:cubicBezTo>
                  <a:cubicBezTo>
                    <a:pt x="186" y="594"/>
                    <a:pt x="186" y="594"/>
                    <a:pt x="186" y="594"/>
                  </a:cubicBezTo>
                  <a:cubicBezTo>
                    <a:pt x="198" y="598"/>
                    <a:pt x="198" y="598"/>
                    <a:pt x="198" y="598"/>
                  </a:cubicBezTo>
                  <a:cubicBezTo>
                    <a:pt x="210" y="603"/>
                    <a:pt x="210" y="603"/>
                    <a:pt x="210" y="603"/>
                  </a:cubicBezTo>
                  <a:cubicBezTo>
                    <a:pt x="228" y="577"/>
                    <a:pt x="228" y="577"/>
                    <a:pt x="228" y="577"/>
                  </a:cubicBezTo>
                  <a:cubicBezTo>
                    <a:pt x="242" y="582"/>
                    <a:pt x="256" y="585"/>
                    <a:pt x="270" y="587"/>
                  </a:cubicBezTo>
                  <a:cubicBezTo>
                    <a:pt x="275" y="618"/>
                    <a:pt x="275" y="618"/>
                    <a:pt x="275" y="618"/>
                  </a:cubicBezTo>
                  <a:cubicBezTo>
                    <a:pt x="288" y="618"/>
                    <a:pt x="288" y="618"/>
                    <a:pt x="288" y="618"/>
                  </a:cubicBezTo>
                  <a:cubicBezTo>
                    <a:pt x="301" y="619"/>
                    <a:pt x="301" y="619"/>
                    <a:pt x="301" y="619"/>
                  </a:cubicBezTo>
                  <a:cubicBezTo>
                    <a:pt x="307" y="602"/>
                    <a:pt x="307" y="602"/>
                    <a:pt x="307" y="602"/>
                  </a:cubicBezTo>
                  <a:cubicBezTo>
                    <a:pt x="307" y="602"/>
                    <a:pt x="307" y="602"/>
                    <a:pt x="307" y="602"/>
                  </a:cubicBezTo>
                  <a:cubicBezTo>
                    <a:pt x="311" y="590"/>
                    <a:pt x="311" y="590"/>
                    <a:pt x="311" y="590"/>
                  </a:cubicBezTo>
                  <a:cubicBezTo>
                    <a:pt x="325" y="590"/>
                    <a:pt x="339" y="588"/>
                    <a:pt x="354" y="586"/>
                  </a:cubicBezTo>
                  <a:cubicBezTo>
                    <a:pt x="368" y="614"/>
                    <a:pt x="368" y="614"/>
                    <a:pt x="368" y="614"/>
                  </a:cubicBezTo>
                  <a:cubicBezTo>
                    <a:pt x="380" y="611"/>
                    <a:pt x="380" y="611"/>
                    <a:pt x="380" y="611"/>
                  </a:cubicBezTo>
                  <a:cubicBezTo>
                    <a:pt x="393" y="608"/>
                    <a:pt x="393" y="608"/>
                    <a:pt x="393" y="608"/>
                  </a:cubicBezTo>
                  <a:cubicBezTo>
                    <a:pt x="393" y="577"/>
                    <a:pt x="393" y="577"/>
                    <a:pt x="393" y="577"/>
                  </a:cubicBezTo>
                  <a:cubicBezTo>
                    <a:pt x="394" y="577"/>
                    <a:pt x="394" y="577"/>
                    <a:pt x="394" y="577"/>
                  </a:cubicBezTo>
                  <a:cubicBezTo>
                    <a:pt x="408" y="572"/>
                    <a:pt x="421" y="567"/>
                    <a:pt x="433" y="561"/>
                  </a:cubicBezTo>
                  <a:cubicBezTo>
                    <a:pt x="455" y="583"/>
                    <a:pt x="455" y="583"/>
                    <a:pt x="455" y="583"/>
                  </a:cubicBezTo>
                  <a:cubicBezTo>
                    <a:pt x="466" y="577"/>
                    <a:pt x="466" y="577"/>
                    <a:pt x="466" y="577"/>
                  </a:cubicBezTo>
                  <a:cubicBezTo>
                    <a:pt x="477" y="570"/>
                    <a:pt x="477" y="570"/>
                    <a:pt x="477" y="570"/>
                  </a:cubicBezTo>
                  <a:cubicBezTo>
                    <a:pt x="468" y="540"/>
                    <a:pt x="468" y="540"/>
                    <a:pt x="468" y="540"/>
                  </a:cubicBezTo>
                  <a:cubicBezTo>
                    <a:pt x="480" y="532"/>
                    <a:pt x="491" y="523"/>
                    <a:pt x="502" y="513"/>
                  </a:cubicBezTo>
                  <a:cubicBezTo>
                    <a:pt x="529" y="528"/>
                    <a:pt x="529" y="528"/>
                    <a:pt x="529" y="528"/>
                  </a:cubicBezTo>
                  <a:cubicBezTo>
                    <a:pt x="538" y="519"/>
                    <a:pt x="538" y="519"/>
                    <a:pt x="538" y="519"/>
                  </a:cubicBezTo>
                  <a:cubicBezTo>
                    <a:pt x="547" y="509"/>
                    <a:pt x="547" y="509"/>
                    <a:pt x="547" y="509"/>
                  </a:cubicBezTo>
                  <a:cubicBezTo>
                    <a:pt x="529" y="483"/>
                    <a:pt x="529" y="483"/>
                    <a:pt x="529" y="483"/>
                  </a:cubicBezTo>
                  <a:cubicBezTo>
                    <a:pt x="538" y="472"/>
                    <a:pt x="546" y="460"/>
                    <a:pt x="553" y="448"/>
                  </a:cubicBezTo>
                  <a:cubicBezTo>
                    <a:pt x="584" y="454"/>
                    <a:pt x="584" y="454"/>
                    <a:pt x="584" y="454"/>
                  </a:cubicBezTo>
                  <a:cubicBezTo>
                    <a:pt x="589" y="442"/>
                    <a:pt x="589" y="442"/>
                    <a:pt x="589" y="442"/>
                  </a:cubicBezTo>
                  <a:cubicBezTo>
                    <a:pt x="595" y="430"/>
                    <a:pt x="595" y="430"/>
                    <a:pt x="595" y="430"/>
                  </a:cubicBezTo>
                  <a:cubicBezTo>
                    <a:pt x="571" y="411"/>
                    <a:pt x="571" y="411"/>
                    <a:pt x="571" y="411"/>
                  </a:cubicBezTo>
                  <a:cubicBezTo>
                    <a:pt x="572" y="408"/>
                    <a:pt x="573" y="405"/>
                    <a:pt x="574" y="402"/>
                  </a:cubicBezTo>
                  <a:cubicBezTo>
                    <a:pt x="576" y="395"/>
                    <a:pt x="576" y="395"/>
                    <a:pt x="576" y="395"/>
                  </a:cubicBezTo>
                  <a:cubicBezTo>
                    <a:pt x="579" y="386"/>
                    <a:pt x="581" y="378"/>
                    <a:pt x="583" y="370"/>
                  </a:cubicBezTo>
                  <a:cubicBezTo>
                    <a:pt x="614" y="367"/>
                    <a:pt x="614" y="367"/>
                    <a:pt x="614" y="367"/>
                  </a:cubicBezTo>
                  <a:cubicBezTo>
                    <a:pt x="616" y="354"/>
                    <a:pt x="616" y="354"/>
                    <a:pt x="616" y="354"/>
                  </a:cubicBezTo>
                  <a:cubicBezTo>
                    <a:pt x="618" y="341"/>
                    <a:pt x="618" y="341"/>
                    <a:pt x="618" y="341"/>
                  </a:cubicBezTo>
                  <a:cubicBezTo>
                    <a:pt x="589" y="329"/>
                    <a:pt x="589" y="329"/>
                    <a:pt x="589" y="329"/>
                  </a:cubicBezTo>
                  <a:cubicBezTo>
                    <a:pt x="590" y="315"/>
                    <a:pt x="590" y="301"/>
                    <a:pt x="589" y="286"/>
                  </a:cubicBezTo>
                  <a:cubicBezTo>
                    <a:pt x="618" y="274"/>
                    <a:pt x="618" y="274"/>
                    <a:pt x="618" y="274"/>
                  </a:cubicBezTo>
                  <a:cubicBezTo>
                    <a:pt x="616" y="261"/>
                    <a:pt x="616" y="261"/>
                    <a:pt x="616" y="261"/>
                  </a:cubicBezTo>
                  <a:cubicBezTo>
                    <a:pt x="614" y="249"/>
                    <a:pt x="614" y="249"/>
                    <a:pt x="614" y="249"/>
                  </a:cubicBezTo>
                  <a:cubicBezTo>
                    <a:pt x="582" y="246"/>
                    <a:pt x="582" y="246"/>
                    <a:pt x="582" y="246"/>
                  </a:cubicBezTo>
                  <a:cubicBezTo>
                    <a:pt x="581" y="239"/>
                    <a:pt x="579" y="232"/>
                    <a:pt x="577" y="225"/>
                  </a:cubicBezTo>
                  <a:cubicBezTo>
                    <a:pt x="575" y="218"/>
                    <a:pt x="572" y="212"/>
                    <a:pt x="570" y="205"/>
                  </a:cubicBezTo>
                  <a:cubicBezTo>
                    <a:pt x="594" y="185"/>
                    <a:pt x="594" y="185"/>
                    <a:pt x="594" y="185"/>
                  </a:cubicBezTo>
                  <a:cubicBezTo>
                    <a:pt x="588" y="173"/>
                    <a:pt x="588" y="173"/>
                    <a:pt x="588" y="173"/>
                  </a:cubicBezTo>
                  <a:cubicBezTo>
                    <a:pt x="582" y="162"/>
                    <a:pt x="582" y="162"/>
                    <a:pt x="582" y="162"/>
                  </a:cubicBezTo>
                  <a:cubicBezTo>
                    <a:pt x="552" y="168"/>
                    <a:pt x="552" y="168"/>
                    <a:pt x="552" y="168"/>
                  </a:cubicBezTo>
                  <a:cubicBezTo>
                    <a:pt x="544" y="156"/>
                    <a:pt x="536" y="144"/>
                    <a:pt x="527" y="133"/>
                  </a:cubicBezTo>
                  <a:cubicBezTo>
                    <a:pt x="544" y="107"/>
                    <a:pt x="544" y="107"/>
                    <a:pt x="544" y="107"/>
                  </a:cubicBezTo>
                  <a:cubicBezTo>
                    <a:pt x="535" y="97"/>
                    <a:pt x="535" y="97"/>
                    <a:pt x="535" y="97"/>
                  </a:cubicBezTo>
                  <a:cubicBezTo>
                    <a:pt x="526" y="88"/>
                    <a:pt x="526" y="88"/>
                    <a:pt x="526" y="88"/>
                  </a:cubicBezTo>
                  <a:cubicBezTo>
                    <a:pt x="499" y="103"/>
                    <a:pt x="499" y="103"/>
                    <a:pt x="499" y="103"/>
                  </a:cubicBezTo>
                  <a:cubicBezTo>
                    <a:pt x="493" y="97"/>
                    <a:pt x="486" y="92"/>
                    <a:pt x="479" y="87"/>
                  </a:cubicBezTo>
                  <a:cubicBezTo>
                    <a:pt x="473" y="82"/>
                    <a:pt x="473" y="82"/>
                    <a:pt x="473" y="82"/>
                  </a:cubicBezTo>
                  <a:cubicBezTo>
                    <a:pt x="471" y="80"/>
                    <a:pt x="468" y="78"/>
                    <a:pt x="466" y="77"/>
                  </a:cubicBezTo>
                  <a:cubicBezTo>
                    <a:pt x="474" y="47"/>
                    <a:pt x="474" y="47"/>
                    <a:pt x="474" y="47"/>
                  </a:cubicBezTo>
                  <a:cubicBezTo>
                    <a:pt x="463" y="40"/>
                    <a:pt x="463" y="40"/>
                    <a:pt x="463" y="40"/>
                  </a:cubicBezTo>
                  <a:cubicBezTo>
                    <a:pt x="452" y="34"/>
                    <a:pt x="452" y="34"/>
                    <a:pt x="452" y="34"/>
                  </a:cubicBezTo>
                  <a:cubicBezTo>
                    <a:pt x="430" y="57"/>
                    <a:pt x="430" y="57"/>
                    <a:pt x="430" y="57"/>
                  </a:cubicBezTo>
                  <a:cubicBezTo>
                    <a:pt x="417" y="50"/>
                    <a:pt x="404" y="45"/>
                    <a:pt x="390" y="41"/>
                  </a:cubicBezTo>
                  <a:cubicBezTo>
                    <a:pt x="390" y="10"/>
                    <a:pt x="390" y="10"/>
                    <a:pt x="390" y="10"/>
                  </a:cubicBezTo>
                  <a:cubicBezTo>
                    <a:pt x="377" y="7"/>
                    <a:pt x="377" y="7"/>
                    <a:pt x="377" y="7"/>
                  </a:cubicBezTo>
                  <a:cubicBezTo>
                    <a:pt x="364" y="4"/>
                    <a:pt x="364" y="4"/>
                    <a:pt x="364" y="4"/>
                  </a:cubicBezTo>
                  <a:cubicBezTo>
                    <a:pt x="350" y="32"/>
                    <a:pt x="350" y="32"/>
                    <a:pt x="350" y="32"/>
                  </a:cubicBezTo>
                  <a:cubicBezTo>
                    <a:pt x="336" y="30"/>
                    <a:pt x="322" y="29"/>
                    <a:pt x="307" y="29"/>
                  </a:cubicBezTo>
                  <a:cubicBezTo>
                    <a:pt x="298" y="0"/>
                    <a:pt x="298" y="0"/>
                    <a:pt x="298" y="0"/>
                  </a:cubicBezTo>
                  <a:cubicBezTo>
                    <a:pt x="285" y="1"/>
                    <a:pt x="285" y="1"/>
                    <a:pt x="285" y="1"/>
                  </a:cubicBezTo>
                  <a:cubicBezTo>
                    <a:pt x="272" y="2"/>
                    <a:pt x="272" y="2"/>
                    <a:pt x="272" y="2"/>
                  </a:cubicBezTo>
                  <a:cubicBezTo>
                    <a:pt x="267" y="33"/>
                    <a:pt x="267" y="33"/>
                    <a:pt x="267" y="33"/>
                  </a:cubicBezTo>
                  <a:cubicBezTo>
                    <a:pt x="253" y="35"/>
                    <a:pt x="239" y="38"/>
                    <a:pt x="225" y="42"/>
                  </a:cubicBezTo>
                  <a:moveTo>
                    <a:pt x="156" y="121"/>
                  </a:moveTo>
                  <a:cubicBezTo>
                    <a:pt x="198" y="255"/>
                    <a:pt x="198" y="255"/>
                    <a:pt x="198" y="255"/>
                  </a:cubicBezTo>
                  <a:cubicBezTo>
                    <a:pt x="201" y="266"/>
                    <a:pt x="197" y="279"/>
                    <a:pt x="188" y="286"/>
                  </a:cubicBezTo>
                  <a:cubicBezTo>
                    <a:pt x="73" y="367"/>
                    <a:pt x="73" y="367"/>
                    <a:pt x="73" y="367"/>
                  </a:cubicBezTo>
                  <a:cubicBezTo>
                    <a:pt x="50" y="274"/>
                    <a:pt x="84" y="179"/>
                    <a:pt x="156" y="121"/>
                  </a:cubicBezTo>
                  <a:moveTo>
                    <a:pt x="228" y="335"/>
                  </a:moveTo>
                  <a:cubicBezTo>
                    <a:pt x="214" y="291"/>
                    <a:pt x="239" y="243"/>
                    <a:pt x="284" y="229"/>
                  </a:cubicBezTo>
                  <a:cubicBezTo>
                    <a:pt x="328" y="215"/>
                    <a:pt x="375" y="240"/>
                    <a:pt x="389" y="284"/>
                  </a:cubicBezTo>
                  <a:cubicBezTo>
                    <a:pt x="404" y="329"/>
                    <a:pt x="379" y="376"/>
                    <a:pt x="334" y="390"/>
                  </a:cubicBezTo>
                  <a:cubicBezTo>
                    <a:pt x="290" y="404"/>
                    <a:pt x="242" y="380"/>
                    <a:pt x="228" y="335"/>
                  </a:cubicBezTo>
                  <a:moveTo>
                    <a:pt x="82" y="398"/>
                  </a:moveTo>
                  <a:cubicBezTo>
                    <a:pt x="223" y="399"/>
                    <a:pt x="223" y="399"/>
                    <a:pt x="223" y="399"/>
                  </a:cubicBezTo>
                  <a:cubicBezTo>
                    <a:pt x="235" y="399"/>
                    <a:pt x="246" y="407"/>
                    <a:pt x="249" y="418"/>
                  </a:cubicBezTo>
                  <a:cubicBezTo>
                    <a:pt x="291" y="552"/>
                    <a:pt x="291" y="552"/>
                    <a:pt x="291" y="552"/>
                  </a:cubicBezTo>
                  <a:cubicBezTo>
                    <a:pt x="200" y="546"/>
                    <a:pt x="117" y="487"/>
                    <a:pt x="82" y="398"/>
                  </a:cubicBezTo>
                  <a:moveTo>
                    <a:pt x="534" y="402"/>
                  </a:moveTo>
                  <a:cubicBezTo>
                    <a:pt x="507" y="466"/>
                    <a:pt x="454" y="519"/>
                    <a:pt x="382" y="542"/>
                  </a:cubicBezTo>
                  <a:cubicBezTo>
                    <a:pt x="363" y="548"/>
                    <a:pt x="343" y="551"/>
                    <a:pt x="323" y="552"/>
                  </a:cubicBezTo>
                  <a:cubicBezTo>
                    <a:pt x="368" y="419"/>
                    <a:pt x="368" y="419"/>
                    <a:pt x="368" y="419"/>
                  </a:cubicBezTo>
                  <a:cubicBezTo>
                    <a:pt x="372" y="408"/>
                    <a:pt x="382" y="400"/>
                    <a:pt x="394" y="401"/>
                  </a:cubicBezTo>
                  <a:cubicBezTo>
                    <a:pt x="534" y="402"/>
                    <a:pt x="534" y="402"/>
                    <a:pt x="534" y="402"/>
                  </a:cubicBezTo>
                  <a:moveTo>
                    <a:pt x="541" y="237"/>
                  </a:moveTo>
                  <a:cubicBezTo>
                    <a:pt x="555" y="282"/>
                    <a:pt x="555" y="328"/>
                    <a:pt x="544" y="371"/>
                  </a:cubicBezTo>
                  <a:cubicBezTo>
                    <a:pt x="437" y="291"/>
                    <a:pt x="437" y="291"/>
                    <a:pt x="437" y="291"/>
                  </a:cubicBezTo>
                  <a:cubicBezTo>
                    <a:pt x="424" y="282"/>
                    <a:pt x="419" y="266"/>
                    <a:pt x="424" y="251"/>
                  </a:cubicBezTo>
                  <a:cubicBezTo>
                    <a:pt x="467" y="125"/>
                    <a:pt x="467" y="125"/>
                    <a:pt x="467" y="125"/>
                  </a:cubicBezTo>
                  <a:cubicBezTo>
                    <a:pt x="500" y="153"/>
                    <a:pt x="527" y="191"/>
                    <a:pt x="541" y="237"/>
                  </a:cubicBezTo>
                  <a:moveTo>
                    <a:pt x="441" y="105"/>
                  </a:moveTo>
                  <a:cubicBezTo>
                    <a:pt x="327" y="186"/>
                    <a:pt x="327" y="186"/>
                    <a:pt x="327" y="186"/>
                  </a:cubicBezTo>
                  <a:cubicBezTo>
                    <a:pt x="317" y="193"/>
                    <a:pt x="304" y="193"/>
                    <a:pt x="295" y="186"/>
                  </a:cubicBezTo>
                  <a:cubicBezTo>
                    <a:pt x="182" y="102"/>
                    <a:pt x="182" y="102"/>
                    <a:pt x="182" y="102"/>
                  </a:cubicBezTo>
                  <a:cubicBezTo>
                    <a:pt x="198" y="92"/>
                    <a:pt x="216" y="84"/>
                    <a:pt x="236" y="78"/>
                  </a:cubicBezTo>
                  <a:cubicBezTo>
                    <a:pt x="308" y="55"/>
                    <a:pt x="382" y="68"/>
                    <a:pt x="441" y="105"/>
                  </a:cubicBezTo>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1" name="Freeform 36"/>
            <p:cNvSpPr>
              <a:spLocks noEditPoints="1"/>
            </p:cNvSpPr>
            <p:nvPr/>
          </p:nvSpPr>
          <p:spPr bwMode="auto">
            <a:xfrm>
              <a:off x="5942847" y="4075863"/>
              <a:ext cx="597130" cy="597945"/>
            </a:xfrm>
            <a:custGeom>
              <a:gdLst>
                <a:gd name="T0" fmla="*/ 234 w 310"/>
                <a:gd name="T1" fmla="*/ 262 h 310"/>
                <a:gd name="T2" fmla="*/ 263 w 310"/>
                <a:gd name="T3" fmla="*/ 266 h 310"/>
                <a:gd name="T4" fmla="*/ 264 w 310"/>
                <a:gd name="T5" fmla="*/ 250 h 310"/>
                <a:gd name="T6" fmla="*/ 280 w 310"/>
                <a:gd name="T7" fmla="*/ 234 h 310"/>
                <a:gd name="T8" fmla="*/ 289 w 310"/>
                <a:gd name="T9" fmla="*/ 216 h 310"/>
                <a:gd name="T10" fmla="*/ 288 w 310"/>
                <a:gd name="T11" fmla="*/ 192 h 310"/>
                <a:gd name="T12" fmla="*/ 308 w 310"/>
                <a:gd name="T13" fmla="*/ 184 h 310"/>
                <a:gd name="T14" fmla="*/ 287 w 310"/>
                <a:gd name="T15" fmla="*/ 164 h 310"/>
                <a:gd name="T16" fmla="*/ 310 w 310"/>
                <a:gd name="T17" fmla="*/ 146 h 310"/>
                <a:gd name="T18" fmla="*/ 298 w 310"/>
                <a:gd name="T19" fmla="*/ 135 h 310"/>
                <a:gd name="T20" fmla="*/ 296 w 310"/>
                <a:gd name="T21" fmla="*/ 112 h 310"/>
                <a:gd name="T22" fmla="*/ 290 w 310"/>
                <a:gd name="T23" fmla="*/ 94 h 310"/>
                <a:gd name="T24" fmla="*/ 276 w 310"/>
                <a:gd name="T25" fmla="*/ 76 h 310"/>
                <a:gd name="T26" fmla="*/ 277 w 310"/>
                <a:gd name="T27" fmla="*/ 59 h 310"/>
                <a:gd name="T28" fmla="*/ 250 w 310"/>
                <a:gd name="T29" fmla="*/ 62 h 310"/>
                <a:gd name="T30" fmla="*/ 250 w 310"/>
                <a:gd name="T31" fmla="*/ 32 h 310"/>
                <a:gd name="T32" fmla="*/ 233 w 310"/>
                <a:gd name="T33" fmla="*/ 34 h 310"/>
                <a:gd name="T34" fmla="*/ 214 w 310"/>
                <a:gd name="T35" fmla="*/ 23 h 310"/>
                <a:gd name="T36" fmla="*/ 206 w 310"/>
                <a:gd name="T37" fmla="*/ 8 h 310"/>
                <a:gd name="T38" fmla="*/ 183 w 310"/>
                <a:gd name="T39" fmla="*/ 25 h 310"/>
                <a:gd name="T40" fmla="*/ 169 w 310"/>
                <a:gd name="T41" fmla="*/ 0 h 310"/>
                <a:gd name="T42" fmla="*/ 156 w 310"/>
                <a:gd name="T43" fmla="*/ 11 h 310"/>
                <a:gd name="T44" fmla="*/ 133 w 310"/>
                <a:gd name="T45" fmla="*/ 9 h 310"/>
                <a:gd name="T46" fmla="*/ 114 w 310"/>
                <a:gd name="T47" fmla="*/ 13 h 310"/>
                <a:gd name="T48" fmla="*/ 94 w 310"/>
                <a:gd name="T49" fmla="*/ 24 h 310"/>
                <a:gd name="T50" fmla="*/ 83 w 310"/>
                <a:gd name="T51" fmla="*/ 17 h 310"/>
                <a:gd name="T52" fmla="*/ 78 w 310"/>
                <a:gd name="T53" fmla="*/ 34 h 310"/>
                <a:gd name="T54" fmla="*/ 58 w 310"/>
                <a:gd name="T55" fmla="*/ 44 h 310"/>
                <a:gd name="T56" fmla="*/ 44 w 310"/>
                <a:gd name="T57" fmla="*/ 58 h 310"/>
                <a:gd name="T58" fmla="*/ 33 w 310"/>
                <a:gd name="T59" fmla="*/ 78 h 310"/>
                <a:gd name="T60" fmla="*/ 17 w 310"/>
                <a:gd name="T61" fmla="*/ 84 h 310"/>
                <a:gd name="T62" fmla="*/ 31 w 310"/>
                <a:gd name="T63" fmla="*/ 109 h 310"/>
                <a:gd name="T64" fmla="*/ 4 w 310"/>
                <a:gd name="T65" fmla="*/ 119 h 310"/>
                <a:gd name="T66" fmla="*/ 13 w 310"/>
                <a:gd name="T67" fmla="*/ 134 h 310"/>
                <a:gd name="T68" fmla="*/ 8 w 310"/>
                <a:gd name="T69" fmla="*/ 156 h 310"/>
                <a:gd name="T70" fmla="*/ 9 w 310"/>
                <a:gd name="T71" fmla="*/ 176 h 310"/>
                <a:gd name="T72" fmla="*/ 17 w 310"/>
                <a:gd name="T73" fmla="*/ 197 h 310"/>
                <a:gd name="T74" fmla="*/ 11 w 310"/>
                <a:gd name="T75" fmla="*/ 213 h 310"/>
                <a:gd name="T76" fmla="*/ 39 w 310"/>
                <a:gd name="T77" fmla="*/ 219 h 310"/>
                <a:gd name="T78" fmla="*/ 29 w 310"/>
                <a:gd name="T79" fmla="*/ 246 h 310"/>
                <a:gd name="T80" fmla="*/ 46 w 310"/>
                <a:gd name="T81" fmla="*/ 249 h 310"/>
                <a:gd name="T82" fmla="*/ 60 w 310"/>
                <a:gd name="T83" fmla="*/ 267 h 310"/>
                <a:gd name="T84" fmla="*/ 75 w 310"/>
                <a:gd name="T85" fmla="*/ 279 h 310"/>
                <a:gd name="T86" fmla="*/ 97 w 310"/>
                <a:gd name="T87" fmla="*/ 287 h 310"/>
                <a:gd name="T88" fmla="*/ 104 w 310"/>
                <a:gd name="T89" fmla="*/ 302 h 310"/>
                <a:gd name="T90" fmla="*/ 126 w 310"/>
                <a:gd name="T91" fmla="*/ 284 h 310"/>
                <a:gd name="T92" fmla="*/ 142 w 310"/>
                <a:gd name="T93" fmla="*/ 309 h 310"/>
                <a:gd name="T94" fmla="*/ 155 w 310"/>
                <a:gd name="T95" fmla="*/ 299 h 310"/>
                <a:gd name="T96" fmla="*/ 177 w 310"/>
                <a:gd name="T97" fmla="*/ 301 h 310"/>
                <a:gd name="T98" fmla="*/ 197 w 310"/>
                <a:gd name="T99" fmla="*/ 297 h 310"/>
                <a:gd name="T100" fmla="*/ 217 w 310"/>
                <a:gd name="T101" fmla="*/ 286 h 310"/>
                <a:gd name="T102" fmla="*/ 227 w 310"/>
                <a:gd name="T103" fmla="*/ 292 h 310"/>
                <a:gd name="T104" fmla="*/ 128 w 310"/>
                <a:gd name="T105" fmla="*/ 120 h 310"/>
                <a:gd name="T106" fmla="*/ 141 w 310"/>
                <a:gd name="T107" fmla="*/ 124 h 310"/>
                <a:gd name="T108" fmla="*/ 198 w 310"/>
                <a:gd name="T109" fmla="*/ 143 h 310"/>
                <a:gd name="T110" fmla="*/ 202 w 310"/>
                <a:gd name="T111" fmla="*/ 130 h 310"/>
                <a:gd name="T112" fmla="*/ 126 w 310"/>
                <a:gd name="T113" fmla="*/ 169 h 310"/>
                <a:gd name="T114" fmla="*/ 133 w 310"/>
                <a:gd name="T115" fmla="*/ 166 h 310"/>
                <a:gd name="T116" fmla="*/ 166 w 310"/>
                <a:gd name="T117" fmla="*/ 177 h 310"/>
                <a:gd name="T118" fmla="*/ 171 w 310"/>
                <a:gd name="T119" fmla="*/ 184 h 310"/>
                <a:gd name="T120" fmla="*/ 167 w 310"/>
                <a:gd name="T121" fmla="*/ 197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310">
                  <a:moveTo>
                    <a:pt x="235" y="279"/>
                  </a:moveTo>
                  <a:cubicBezTo>
                    <a:pt x="233" y="276"/>
                    <a:pt x="233" y="276"/>
                    <a:pt x="233" y="276"/>
                  </a:cubicBezTo>
                  <a:cubicBezTo>
                    <a:pt x="230" y="272"/>
                    <a:pt x="230" y="266"/>
                    <a:pt x="234" y="262"/>
                  </a:cubicBezTo>
                  <a:cubicBezTo>
                    <a:pt x="239" y="257"/>
                    <a:pt x="247" y="258"/>
                    <a:pt x="251" y="263"/>
                  </a:cubicBezTo>
                  <a:cubicBezTo>
                    <a:pt x="253" y="266"/>
                    <a:pt x="253" y="266"/>
                    <a:pt x="253" y="266"/>
                  </a:cubicBezTo>
                  <a:cubicBezTo>
                    <a:pt x="255" y="269"/>
                    <a:pt x="260" y="269"/>
                    <a:pt x="263" y="266"/>
                  </a:cubicBezTo>
                  <a:cubicBezTo>
                    <a:pt x="265" y="265"/>
                    <a:pt x="266" y="264"/>
                    <a:pt x="268" y="262"/>
                  </a:cubicBezTo>
                  <a:cubicBezTo>
                    <a:pt x="270" y="259"/>
                    <a:pt x="270" y="254"/>
                    <a:pt x="267" y="252"/>
                  </a:cubicBezTo>
                  <a:cubicBezTo>
                    <a:pt x="264" y="250"/>
                    <a:pt x="264" y="250"/>
                    <a:pt x="264" y="250"/>
                  </a:cubicBezTo>
                  <a:cubicBezTo>
                    <a:pt x="260" y="246"/>
                    <a:pt x="258" y="240"/>
                    <a:pt x="261" y="235"/>
                  </a:cubicBezTo>
                  <a:cubicBezTo>
                    <a:pt x="264" y="229"/>
                    <a:pt x="272" y="228"/>
                    <a:pt x="277" y="232"/>
                  </a:cubicBezTo>
                  <a:cubicBezTo>
                    <a:pt x="280" y="234"/>
                    <a:pt x="280" y="234"/>
                    <a:pt x="280" y="234"/>
                  </a:cubicBezTo>
                  <a:cubicBezTo>
                    <a:pt x="283" y="236"/>
                    <a:pt x="288" y="235"/>
                    <a:pt x="290" y="232"/>
                  </a:cubicBezTo>
                  <a:cubicBezTo>
                    <a:pt x="291" y="230"/>
                    <a:pt x="292" y="228"/>
                    <a:pt x="293" y="226"/>
                  </a:cubicBezTo>
                  <a:cubicBezTo>
                    <a:pt x="295" y="222"/>
                    <a:pt x="293" y="218"/>
                    <a:pt x="289" y="216"/>
                  </a:cubicBezTo>
                  <a:cubicBezTo>
                    <a:pt x="286" y="215"/>
                    <a:pt x="286" y="215"/>
                    <a:pt x="286" y="215"/>
                  </a:cubicBezTo>
                  <a:cubicBezTo>
                    <a:pt x="280" y="213"/>
                    <a:pt x="277" y="206"/>
                    <a:pt x="280" y="200"/>
                  </a:cubicBezTo>
                  <a:cubicBezTo>
                    <a:pt x="277" y="195"/>
                    <a:pt x="282" y="189"/>
                    <a:pt x="288" y="192"/>
                  </a:cubicBezTo>
                  <a:cubicBezTo>
                    <a:pt x="297" y="195"/>
                    <a:pt x="297" y="195"/>
                    <a:pt x="297" y="195"/>
                  </a:cubicBezTo>
                  <a:cubicBezTo>
                    <a:pt x="301" y="197"/>
                    <a:pt x="305" y="195"/>
                    <a:pt x="306" y="190"/>
                  </a:cubicBezTo>
                  <a:cubicBezTo>
                    <a:pt x="307" y="188"/>
                    <a:pt x="307" y="186"/>
                    <a:pt x="308" y="184"/>
                  </a:cubicBezTo>
                  <a:cubicBezTo>
                    <a:pt x="308" y="180"/>
                    <a:pt x="305" y="176"/>
                    <a:pt x="301" y="176"/>
                  </a:cubicBezTo>
                  <a:cubicBezTo>
                    <a:pt x="298" y="176"/>
                    <a:pt x="298" y="176"/>
                    <a:pt x="298" y="176"/>
                  </a:cubicBezTo>
                  <a:cubicBezTo>
                    <a:pt x="291" y="175"/>
                    <a:pt x="287" y="170"/>
                    <a:pt x="287" y="164"/>
                  </a:cubicBezTo>
                  <a:cubicBezTo>
                    <a:pt x="288" y="157"/>
                    <a:pt x="293" y="153"/>
                    <a:pt x="300" y="153"/>
                  </a:cubicBezTo>
                  <a:cubicBezTo>
                    <a:pt x="303" y="154"/>
                    <a:pt x="303" y="154"/>
                    <a:pt x="303" y="154"/>
                  </a:cubicBezTo>
                  <a:cubicBezTo>
                    <a:pt x="307" y="154"/>
                    <a:pt x="310" y="151"/>
                    <a:pt x="310" y="146"/>
                  </a:cubicBezTo>
                  <a:cubicBezTo>
                    <a:pt x="310" y="144"/>
                    <a:pt x="310" y="142"/>
                    <a:pt x="310" y="140"/>
                  </a:cubicBezTo>
                  <a:cubicBezTo>
                    <a:pt x="309" y="136"/>
                    <a:pt x="305" y="133"/>
                    <a:pt x="301" y="134"/>
                  </a:cubicBezTo>
                  <a:cubicBezTo>
                    <a:pt x="298" y="135"/>
                    <a:pt x="298" y="135"/>
                    <a:pt x="298" y="135"/>
                  </a:cubicBezTo>
                  <a:cubicBezTo>
                    <a:pt x="292" y="136"/>
                    <a:pt x="286" y="132"/>
                    <a:pt x="285" y="126"/>
                  </a:cubicBezTo>
                  <a:cubicBezTo>
                    <a:pt x="283" y="120"/>
                    <a:pt x="287" y="114"/>
                    <a:pt x="293" y="113"/>
                  </a:cubicBezTo>
                  <a:cubicBezTo>
                    <a:pt x="296" y="112"/>
                    <a:pt x="296" y="112"/>
                    <a:pt x="296" y="112"/>
                  </a:cubicBezTo>
                  <a:cubicBezTo>
                    <a:pt x="300" y="111"/>
                    <a:pt x="303" y="107"/>
                    <a:pt x="301" y="103"/>
                  </a:cubicBezTo>
                  <a:cubicBezTo>
                    <a:pt x="301" y="101"/>
                    <a:pt x="300" y="99"/>
                    <a:pt x="299" y="97"/>
                  </a:cubicBezTo>
                  <a:cubicBezTo>
                    <a:pt x="298" y="93"/>
                    <a:pt x="293" y="92"/>
                    <a:pt x="290" y="94"/>
                  </a:cubicBezTo>
                  <a:cubicBezTo>
                    <a:pt x="286" y="95"/>
                    <a:pt x="286" y="95"/>
                    <a:pt x="286" y="95"/>
                  </a:cubicBezTo>
                  <a:cubicBezTo>
                    <a:pt x="281" y="98"/>
                    <a:pt x="274" y="96"/>
                    <a:pt x="271" y="91"/>
                  </a:cubicBezTo>
                  <a:cubicBezTo>
                    <a:pt x="268" y="85"/>
                    <a:pt x="270" y="79"/>
                    <a:pt x="276" y="76"/>
                  </a:cubicBezTo>
                  <a:cubicBezTo>
                    <a:pt x="279" y="74"/>
                    <a:pt x="279" y="74"/>
                    <a:pt x="279" y="74"/>
                  </a:cubicBezTo>
                  <a:cubicBezTo>
                    <a:pt x="282" y="72"/>
                    <a:pt x="283" y="67"/>
                    <a:pt x="281" y="64"/>
                  </a:cubicBezTo>
                  <a:cubicBezTo>
                    <a:pt x="280" y="62"/>
                    <a:pt x="278" y="61"/>
                    <a:pt x="277" y="59"/>
                  </a:cubicBezTo>
                  <a:cubicBezTo>
                    <a:pt x="275" y="56"/>
                    <a:pt x="270" y="55"/>
                    <a:pt x="267" y="58"/>
                  </a:cubicBezTo>
                  <a:cubicBezTo>
                    <a:pt x="264" y="61"/>
                    <a:pt x="264" y="61"/>
                    <a:pt x="264" y="61"/>
                  </a:cubicBezTo>
                  <a:cubicBezTo>
                    <a:pt x="260" y="64"/>
                    <a:pt x="254" y="65"/>
                    <a:pt x="250" y="62"/>
                  </a:cubicBezTo>
                  <a:cubicBezTo>
                    <a:pt x="244" y="58"/>
                    <a:pt x="244" y="50"/>
                    <a:pt x="249" y="45"/>
                  </a:cubicBezTo>
                  <a:cubicBezTo>
                    <a:pt x="251" y="43"/>
                    <a:pt x="251" y="43"/>
                    <a:pt x="251" y="43"/>
                  </a:cubicBezTo>
                  <a:cubicBezTo>
                    <a:pt x="254" y="40"/>
                    <a:pt x="254" y="35"/>
                    <a:pt x="250" y="32"/>
                  </a:cubicBezTo>
                  <a:cubicBezTo>
                    <a:pt x="249" y="31"/>
                    <a:pt x="247" y="30"/>
                    <a:pt x="245" y="28"/>
                  </a:cubicBezTo>
                  <a:cubicBezTo>
                    <a:pt x="242" y="26"/>
                    <a:pt x="237" y="27"/>
                    <a:pt x="235" y="31"/>
                  </a:cubicBezTo>
                  <a:cubicBezTo>
                    <a:pt x="233" y="34"/>
                    <a:pt x="233" y="34"/>
                    <a:pt x="233" y="34"/>
                  </a:cubicBezTo>
                  <a:cubicBezTo>
                    <a:pt x="230" y="39"/>
                    <a:pt x="223" y="41"/>
                    <a:pt x="218" y="38"/>
                  </a:cubicBezTo>
                  <a:cubicBezTo>
                    <a:pt x="218" y="38"/>
                    <a:pt x="218" y="38"/>
                    <a:pt x="218" y="38"/>
                  </a:cubicBezTo>
                  <a:cubicBezTo>
                    <a:pt x="213" y="35"/>
                    <a:pt x="211" y="28"/>
                    <a:pt x="214" y="23"/>
                  </a:cubicBezTo>
                  <a:cubicBezTo>
                    <a:pt x="215" y="20"/>
                    <a:pt x="215" y="20"/>
                    <a:pt x="215" y="20"/>
                  </a:cubicBezTo>
                  <a:cubicBezTo>
                    <a:pt x="217" y="17"/>
                    <a:pt x="216" y="12"/>
                    <a:pt x="212" y="10"/>
                  </a:cubicBezTo>
                  <a:cubicBezTo>
                    <a:pt x="210" y="10"/>
                    <a:pt x="208" y="9"/>
                    <a:pt x="206" y="8"/>
                  </a:cubicBezTo>
                  <a:cubicBezTo>
                    <a:pt x="202" y="7"/>
                    <a:pt x="198" y="9"/>
                    <a:pt x="197" y="13"/>
                  </a:cubicBezTo>
                  <a:cubicBezTo>
                    <a:pt x="196" y="17"/>
                    <a:pt x="196" y="17"/>
                    <a:pt x="196" y="17"/>
                  </a:cubicBezTo>
                  <a:cubicBezTo>
                    <a:pt x="195" y="23"/>
                    <a:pt x="189" y="27"/>
                    <a:pt x="183" y="25"/>
                  </a:cubicBezTo>
                  <a:cubicBezTo>
                    <a:pt x="177" y="24"/>
                    <a:pt x="173" y="18"/>
                    <a:pt x="174" y="12"/>
                  </a:cubicBezTo>
                  <a:cubicBezTo>
                    <a:pt x="175" y="9"/>
                    <a:pt x="175" y="9"/>
                    <a:pt x="175" y="9"/>
                  </a:cubicBezTo>
                  <a:cubicBezTo>
                    <a:pt x="176" y="5"/>
                    <a:pt x="173" y="1"/>
                    <a:pt x="169" y="0"/>
                  </a:cubicBezTo>
                  <a:cubicBezTo>
                    <a:pt x="167" y="0"/>
                    <a:pt x="165" y="0"/>
                    <a:pt x="163" y="0"/>
                  </a:cubicBezTo>
                  <a:cubicBezTo>
                    <a:pt x="158" y="0"/>
                    <a:pt x="155" y="3"/>
                    <a:pt x="155" y="7"/>
                  </a:cubicBezTo>
                  <a:cubicBezTo>
                    <a:pt x="156" y="11"/>
                    <a:pt x="156" y="11"/>
                    <a:pt x="156" y="11"/>
                  </a:cubicBezTo>
                  <a:cubicBezTo>
                    <a:pt x="156" y="17"/>
                    <a:pt x="151" y="22"/>
                    <a:pt x="145" y="23"/>
                  </a:cubicBezTo>
                  <a:cubicBezTo>
                    <a:pt x="139" y="23"/>
                    <a:pt x="134" y="18"/>
                    <a:pt x="133" y="12"/>
                  </a:cubicBezTo>
                  <a:cubicBezTo>
                    <a:pt x="133" y="9"/>
                    <a:pt x="133" y="9"/>
                    <a:pt x="133" y="9"/>
                  </a:cubicBezTo>
                  <a:cubicBezTo>
                    <a:pt x="133" y="5"/>
                    <a:pt x="129" y="2"/>
                    <a:pt x="125" y="3"/>
                  </a:cubicBezTo>
                  <a:cubicBezTo>
                    <a:pt x="123" y="3"/>
                    <a:pt x="121" y="4"/>
                    <a:pt x="119" y="4"/>
                  </a:cubicBezTo>
                  <a:cubicBezTo>
                    <a:pt x="115" y="5"/>
                    <a:pt x="112" y="9"/>
                    <a:pt x="114" y="13"/>
                  </a:cubicBezTo>
                  <a:cubicBezTo>
                    <a:pt x="115" y="17"/>
                    <a:pt x="115" y="17"/>
                    <a:pt x="115" y="17"/>
                  </a:cubicBezTo>
                  <a:cubicBezTo>
                    <a:pt x="117" y="23"/>
                    <a:pt x="114" y="29"/>
                    <a:pt x="108" y="31"/>
                  </a:cubicBezTo>
                  <a:cubicBezTo>
                    <a:pt x="102" y="33"/>
                    <a:pt x="96" y="30"/>
                    <a:pt x="94" y="24"/>
                  </a:cubicBezTo>
                  <a:cubicBezTo>
                    <a:pt x="93" y="21"/>
                    <a:pt x="93" y="21"/>
                    <a:pt x="93" y="21"/>
                  </a:cubicBezTo>
                  <a:cubicBezTo>
                    <a:pt x="92" y="17"/>
                    <a:pt x="87" y="15"/>
                    <a:pt x="83" y="17"/>
                  </a:cubicBezTo>
                  <a:cubicBezTo>
                    <a:pt x="83" y="17"/>
                    <a:pt x="83" y="17"/>
                    <a:pt x="83" y="17"/>
                  </a:cubicBezTo>
                  <a:cubicBezTo>
                    <a:pt x="81" y="18"/>
                    <a:pt x="79" y="19"/>
                    <a:pt x="78" y="21"/>
                  </a:cubicBezTo>
                  <a:cubicBezTo>
                    <a:pt x="74" y="23"/>
                    <a:pt x="73" y="27"/>
                    <a:pt x="75" y="31"/>
                  </a:cubicBezTo>
                  <a:cubicBezTo>
                    <a:pt x="78" y="34"/>
                    <a:pt x="78" y="34"/>
                    <a:pt x="78" y="34"/>
                  </a:cubicBezTo>
                  <a:cubicBezTo>
                    <a:pt x="81" y="39"/>
                    <a:pt x="80" y="46"/>
                    <a:pt x="75" y="49"/>
                  </a:cubicBezTo>
                  <a:cubicBezTo>
                    <a:pt x="70" y="53"/>
                    <a:pt x="63" y="52"/>
                    <a:pt x="60" y="47"/>
                  </a:cubicBezTo>
                  <a:cubicBezTo>
                    <a:pt x="58" y="44"/>
                    <a:pt x="58" y="44"/>
                    <a:pt x="58" y="44"/>
                  </a:cubicBezTo>
                  <a:cubicBezTo>
                    <a:pt x="55" y="41"/>
                    <a:pt x="50" y="40"/>
                    <a:pt x="47" y="43"/>
                  </a:cubicBezTo>
                  <a:cubicBezTo>
                    <a:pt x="46" y="45"/>
                    <a:pt x="44" y="46"/>
                    <a:pt x="43" y="48"/>
                  </a:cubicBezTo>
                  <a:cubicBezTo>
                    <a:pt x="40" y="51"/>
                    <a:pt x="40" y="56"/>
                    <a:pt x="44" y="58"/>
                  </a:cubicBezTo>
                  <a:cubicBezTo>
                    <a:pt x="47" y="60"/>
                    <a:pt x="47" y="60"/>
                    <a:pt x="47" y="60"/>
                  </a:cubicBezTo>
                  <a:cubicBezTo>
                    <a:pt x="52" y="64"/>
                    <a:pt x="52" y="71"/>
                    <a:pt x="49" y="76"/>
                  </a:cubicBezTo>
                  <a:cubicBezTo>
                    <a:pt x="45" y="81"/>
                    <a:pt x="38" y="82"/>
                    <a:pt x="33" y="78"/>
                  </a:cubicBezTo>
                  <a:cubicBezTo>
                    <a:pt x="31" y="76"/>
                    <a:pt x="31" y="76"/>
                    <a:pt x="31" y="76"/>
                  </a:cubicBezTo>
                  <a:cubicBezTo>
                    <a:pt x="27" y="74"/>
                    <a:pt x="22" y="75"/>
                    <a:pt x="20" y="78"/>
                  </a:cubicBezTo>
                  <a:cubicBezTo>
                    <a:pt x="19" y="80"/>
                    <a:pt x="18" y="82"/>
                    <a:pt x="17" y="84"/>
                  </a:cubicBezTo>
                  <a:cubicBezTo>
                    <a:pt x="15" y="87"/>
                    <a:pt x="17" y="92"/>
                    <a:pt x="21" y="93"/>
                  </a:cubicBezTo>
                  <a:cubicBezTo>
                    <a:pt x="24" y="95"/>
                    <a:pt x="24" y="95"/>
                    <a:pt x="24" y="95"/>
                  </a:cubicBezTo>
                  <a:cubicBezTo>
                    <a:pt x="30" y="97"/>
                    <a:pt x="33" y="104"/>
                    <a:pt x="31" y="109"/>
                  </a:cubicBezTo>
                  <a:cubicBezTo>
                    <a:pt x="34" y="114"/>
                    <a:pt x="28" y="120"/>
                    <a:pt x="23" y="118"/>
                  </a:cubicBezTo>
                  <a:cubicBezTo>
                    <a:pt x="14" y="114"/>
                    <a:pt x="14" y="114"/>
                    <a:pt x="14" y="114"/>
                  </a:cubicBezTo>
                  <a:cubicBezTo>
                    <a:pt x="10" y="113"/>
                    <a:pt x="5" y="115"/>
                    <a:pt x="4" y="119"/>
                  </a:cubicBezTo>
                  <a:cubicBezTo>
                    <a:pt x="4" y="121"/>
                    <a:pt x="3" y="123"/>
                    <a:pt x="3" y="125"/>
                  </a:cubicBezTo>
                  <a:cubicBezTo>
                    <a:pt x="2" y="130"/>
                    <a:pt x="5" y="133"/>
                    <a:pt x="9" y="134"/>
                  </a:cubicBezTo>
                  <a:cubicBezTo>
                    <a:pt x="13" y="134"/>
                    <a:pt x="13" y="134"/>
                    <a:pt x="13" y="134"/>
                  </a:cubicBezTo>
                  <a:cubicBezTo>
                    <a:pt x="18" y="135"/>
                    <a:pt x="23" y="139"/>
                    <a:pt x="23" y="144"/>
                  </a:cubicBezTo>
                  <a:cubicBezTo>
                    <a:pt x="24" y="151"/>
                    <a:pt x="18" y="157"/>
                    <a:pt x="11" y="156"/>
                  </a:cubicBezTo>
                  <a:cubicBezTo>
                    <a:pt x="8" y="156"/>
                    <a:pt x="8" y="156"/>
                    <a:pt x="8" y="156"/>
                  </a:cubicBezTo>
                  <a:cubicBezTo>
                    <a:pt x="4" y="156"/>
                    <a:pt x="0" y="159"/>
                    <a:pt x="0" y="163"/>
                  </a:cubicBezTo>
                  <a:cubicBezTo>
                    <a:pt x="0" y="165"/>
                    <a:pt x="1" y="168"/>
                    <a:pt x="1" y="170"/>
                  </a:cubicBezTo>
                  <a:cubicBezTo>
                    <a:pt x="1" y="174"/>
                    <a:pt x="5" y="177"/>
                    <a:pt x="9" y="176"/>
                  </a:cubicBezTo>
                  <a:cubicBezTo>
                    <a:pt x="13" y="175"/>
                    <a:pt x="13" y="175"/>
                    <a:pt x="13" y="175"/>
                  </a:cubicBezTo>
                  <a:cubicBezTo>
                    <a:pt x="18" y="174"/>
                    <a:pt x="23" y="177"/>
                    <a:pt x="25" y="182"/>
                  </a:cubicBezTo>
                  <a:cubicBezTo>
                    <a:pt x="28" y="188"/>
                    <a:pt x="24" y="196"/>
                    <a:pt x="17" y="197"/>
                  </a:cubicBezTo>
                  <a:cubicBezTo>
                    <a:pt x="14" y="198"/>
                    <a:pt x="14" y="198"/>
                    <a:pt x="14" y="198"/>
                  </a:cubicBezTo>
                  <a:cubicBezTo>
                    <a:pt x="10" y="198"/>
                    <a:pt x="8" y="203"/>
                    <a:pt x="9" y="207"/>
                  </a:cubicBezTo>
                  <a:cubicBezTo>
                    <a:pt x="10" y="209"/>
                    <a:pt x="10" y="211"/>
                    <a:pt x="11" y="213"/>
                  </a:cubicBezTo>
                  <a:cubicBezTo>
                    <a:pt x="13" y="216"/>
                    <a:pt x="17" y="218"/>
                    <a:pt x="21" y="216"/>
                  </a:cubicBezTo>
                  <a:cubicBezTo>
                    <a:pt x="24" y="214"/>
                    <a:pt x="24" y="214"/>
                    <a:pt x="24" y="214"/>
                  </a:cubicBezTo>
                  <a:cubicBezTo>
                    <a:pt x="30" y="212"/>
                    <a:pt x="36" y="214"/>
                    <a:pt x="39" y="219"/>
                  </a:cubicBezTo>
                  <a:cubicBezTo>
                    <a:pt x="42" y="224"/>
                    <a:pt x="40" y="231"/>
                    <a:pt x="35" y="234"/>
                  </a:cubicBezTo>
                  <a:cubicBezTo>
                    <a:pt x="32" y="236"/>
                    <a:pt x="32" y="236"/>
                    <a:pt x="32" y="236"/>
                  </a:cubicBezTo>
                  <a:cubicBezTo>
                    <a:pt x="28" y="238"/>
                    <a:pt x="27" y="242"/>
                    <a:pt x="29" y="246"/>
                  </a:cubicBezTo>
                  <a:cubicBezTo>
                    <a:pt x="31" y="248"/>
                    <a:pt x="32" y="249"/>
                    <a:pt x="33" y="251"/>
                  </a:cubicBezTo>
                  <a:cubicBezTo>
                    <a:pt x="36" y="254"/>
                    <a:pt x="41" y="254"/>
                    <a:pt x="44" y="252"/>
                  </a:cubicBezTo>
                  <a:cubicBezTo>
                    <a:pt x="46" y="249"/>
                    <a:pt x="46" y="249"/>
                    <a:pt x="46" y="249"/>
                  </a:cubicBezTo>
                  <a:cubicBezTo>
                    <a:pt x="50" y="245"/>
                    <a:pt x="56" y="245"/>
                    <a:pt x="61" y="248"/>
                  </a:cubicBezTo>
                  <a:cubicBezTo>
                    <a:pt x="66" y="252"/>
                    <a:pt x="67" y="260"/>
                    <a:pt x="62" y="265"/>
                  </a:cubicBezTo>
                  <a:cubicBezTo>
                    <a:pt x="60" y="267"/>
                    <a:pt x="60" y="267"/>
                    <a:pt x="60" y="267"/>
                  </a:cubicBezTo>
                  <a:cubicBezTo>
                    <a:pt x="57" y="270"/>
                    <a:pt x="57" y="275"/>
                    <a:pt x="60" y="278"/>
                  </a:cubicBezTo>
                  <a:cubicBezTo>
                    <a:pt x="62" y="279"/>
                    <a:pt x="63" y="280"/>
                    <a:pt x="65" y="281"/>
                  </a:cubicBezTo>
                  <a:cubicBezTo>
                    <a:pt x="69" y="284"/>
                    <a:pt x="73" y="283"/>
                    <a:pt x="75" y="279"/>
                  </a:cubicBezTo>
                  <a:cubicBezTo>
                    <a:pt x="77" y="276"/>
                    <a:pt x="77" y="276"/>
                    <a:pt x="77" y="276"/>
                  </a:cubicBezTo>
                  <a:cubicBezTo>
                    <a:pt x="80" y="271"/>
                    <a:pt x="85" y="269"/>
                    <a:pt x="91" y="271"/>
                  </a:cubicBezTo>
                  <a:cubicBezTo>
                    <a:pt x="97" y="273"/>
                    <a:pt x="100" y="281"/>
                    <a:pt x="97" y="287"/>
                  </a:cubicBezTo>
                  <a:cubicBezTo>
                    <a:pt x="95" y="289"/>
                    <a:pt x="95" y="289"/>
                    <a:pt x="95" y="289"/>
                  </a:cubicBezTo>
                  <a:cubicBezTo>
                    <a:pt x="93" y="293"/>
                    <a:pt x="95" y="298"/>
                    <a:pt x="99" y="299"/>
                  </a:cubicBezTo>
                  <a:cubicBezTo>
                    <a:pt x="101" y="300"/>
                    <a:pt x="102" y="301"/>
                    <a:pt x="104" y="302"/>
                  </a:cubicBezTo>
                  <a:cubicBezTo>
                    <a:pt x="108" y="303"/>
                    <a:pt x="113" y="301"/>
                    <a:pt x="114" y="297"/>
                  </a:cubicBezTo>
                  <a:cubicBezTo>
                    <a:pt x="114" y="293"/>
                    <a:pt x="114" y="293"/>
                    <a:pt x="114" y="293"/>
                  </a:cubicBezTo>
                  <a:cubicBezTo>
                    <a:pt x="116" y="288"/>
                    <a:pt x="120" y="284"/>
                    <a:pt x="126" y="284"/>
                  </a:cubicBezTo>
                  <a:cubicBezTo>
                    <a:pt x="133" y="285"/>
                    <a:pt x="138" y="291"/>
                    <a:pt x="136" y="298"/>
                  </a:cubicBezTo>
                  <a:cubicBezTo>
                    <a:pt x="135" y="301"/>
                    <a:pt x="135" y="301"/>
                    <a:pt x="135" y="301"/>
                  </a:cubicBezTo>
                  <a:cubicBezTo>
                    <a:pt x="134" y="305"/>
                    <a:pt x="137" y="309"/>
                    <a:pt x="142" y="309"/>
                  </a:cubicBezTo>
                  <a:cubicBezTo>
                    <a:pt x="144" y="310"/>
                    <a:pt x="146" y="310"/>
                    <a:pt x="148" y="310"/>
                  </a:cubicBezTo>
                  <a:cubicBezTo>
                    <a:pt x="152" y="310"/>
                    <a:pt x="155" y="307"/>
                    <a:pt x="155" y="303"/>
                  </a:cubicBezTo>
                  <a:cubicBezTo>
                    <a:pt x="155" y="299"/>
                    <a:pt x="155" y="299"/>
                    <a:pt x="155" y="299"/>
                  </a:cubicBezTo>
                  <a:cubicBezTo>
                    <a:pt x="155" y="293"/>
                    <a:pt x="159" y="287"/>
                    <a:pt x="165" y="287"/>
                  </a:cubicBezTo>
                  <a:cubicBezTo>
                    <a:pt x="171" y="284"/>
                    <a:pt x="177" y="288"/>
                    <a:pt x="177" y="294"/>
                  </a:cubicBezTo>
                  <a:cubicBezTo>
                    <a:pt x="177" y="301"/>
                    <a:pt x="177" y="301"/>
                    <a:pt x="177" y="301"/>
                  </a:cubicBezTo>
                  <a:cubicBezTo>
                    <a:pt x="178" y="305"/>
                    <a:pt x="182" y="308"/>
                    <a:pt x="186" y="307"/>
                  </a:cubicBezTo>
                  <a:cubicBezTo>
                    <a:pt x="188" y="307"/>
                    <a:pt x="190" y="306"/>
                    <a:pt x="192" y="306"/>
                  </a:cubicBezTo>
                  <a:cubicBezTo>
                    <a:pt x="196" y="305"/>
                    <a:pt x="198" y="300"/>
                    <a:pt x="197" y="297"/>
                  </a:cubicBezTo>
                  <a:cubicBezTo>
                    <a:pt x="195" y="293"/>
                    <a:pt x="195" y="293"/>
                    <a:pt x="195" y="293"/>
                  </a:cubicBezTo>
                  <a:cubicBezTo>
                    <a:pt x="193" y="287"/>
                    <a:pt x="197" y="279"/>
                    <a:pt x="204" y="278"/>
                  </a:cubicBezTo>
                  <a:cubicBezTo>
                    <a:pt x="210" y="277"/>
                    <a:pt x="215" y="281"/>
                    <a:pt x="217" y="286"/>
                  </a:cubicBezTo>
                  <a:cubicBezTo>
                    <a:pt x="217" y="288"/>
                    <a:pt x="217" y="288"/>
                    <a:pt x="217" y="288"/>
                  </a:cubicBezTo>
                  <a:cubicBezTo>
                    <a:pt x="219" y="292"/>
                    <a:pt x="224" y="294"/>
                    <a:pt x="227" y="292"/>
                  </a:cubicBezTo>
                  <a:cubicBezTo>
                    <a:pt x="227" y="292"/>
                    <a:pt x="227" y="292"/>
                    <a:pt x="227" y="292"/>
                  </a:cubicBezTo>
                  <a:cubicBezTo>
                    <a:pt x="229" y="291"/>
                    <a:pt x="231" y="290"/>
                    <a:pt x="233" y="289"/>
                  </a:cubicBezTo>
                  <a:cubicBezTo>
                    <a:pt x="236" y="287"/>
                    <a:pt x="237" y="282"/>
                    <a:pt x="235" y="279"/>
                  </a:cubicBezTo>
                  <a:moveTo>
                    <a:pt x="128" y="120"/>
                  </a:moveTo>
                  <a:cubicBezTo>
                    <a:pt x="125" y="116"/>
                    <a:pt x="127" y="110"/>
                    <a:pt x="132" y="108"/>
                  </a:cubicBezTo>
                  <a:cubicBezTo>
                    <a:pt x="136" y="105"/>
                    <a:pt x="142" y="107"/>
                    <a:pt x="145" y="111"/>
                  </a:cubicBezTo>
                  <a:cubicBezTo>
                    <a:pt x="147" y="116"/>
                    <a:pt x="145" y="122"/>
                    <a:pt x="141" y="124"/>
                  </a:cubicBezTo>
                  <a:cubicBezTo>
                    <a:pt x="136" y="127"/>
                    <a:pt x="130" y="125"/>
                    <a:pt x="128" y="120"/>
                  </a:cubicBezTo>
                  <a:moveTo>
                    <a:pt x="202" y="130"/>
                  </a:moveTo>
                  <a:cubicBezTo>
                    <a:pt x="205" y="135"/>
                    <a:pt x="203" y="140"/>
                    <a:pt x="198" y="143"/>
                  </a:cubicBezTo>
                  <a:cubicBezTo>
                    <a:pt x="194" y="145"/>
                    <a:pt x="188" y="144"/>
                    <a:pt x="186" y="139"/>
                  </a:cubicBezTo>
                  <a:cubicBezTo>
                    <a:pt x="183" y="134"/>
                    <a:pt x="185" y="129"/>
                    <a:pt x="190" y="126"/>
                  </a:cubicBezTo>
                  <a:cubicBezTo>
                    <a:pt x="194" y="124"/>
                    <a:pt x="200" y="126"/>
                    <a:pt x="202" y="130"/>
                  </a:cubicBezTo>
                  <a:moveTo>
                    <a:pt x="109" y="178"/>
                  </a:moveTo>
                  <a:cubicBezTo>
                    <a:pt x="107" y="174"/>
                    <a:pt x="108" y="168"/>
                    <a:pt x="113" y="165"/>
                  </a:cubicBezTo>
                  <a:cubicBezTo>
                    <a:pt x="118" y="163"/>
                    <a:pt x="123" y="165"/>
                    <a:pt x="126" y="169"/>
                  </a:cubicBezTo>
                  <a:cubicBezTo>
                    <a:pt x="128" y="174"/>
                    <a:pt x="126" y="180"/>
                    <a:pt x="122" y="182"/>
                  </a:cubicBezTo>
                  <a:cubicBezTo>
                    <a:pt x="117" y="185"/>
                    <a:pt x="112" y="183"/>
                    <a:pt x="109" y="178"/>
                  </a:cubicBezTo>
                  <a:moveTo>
                    <a:pt x="133" y="166"/>
                  </a:moveTo>
                  <a:cubicBezTo>
                    <a:pt x="127" y="154"/>
                    <a:pt x="132" y="140"/>
                    <a:pt x="144" y="133"/>
                  </a:cubicBezTo>
                  <a:cubicBezTo>
                    <a:pt x="156" y="127"/>
                    <a:pt x="170" y="132"/>
                    <a:pt x="177" y="144"/>
                  </a:cubicBezTo>
                  <a:cubicBezTo>
                    <a:pt x="183" y="156"/>
                    <a:pt x="178" y="170"/>
                    <a:pt x="166" y="177"/>
                  </a:cubicBezTo>
                  <a:cubicBezTo>
                    <a:pt x="155" y="183"/>
                    <a:pt x="140" y="178"/>
                    <a:pt x="133" y="166"/>
                  </a:cubicBezTo>
                  <a:moveTo>
                    <a:pt x="167" y="197"/>
                  </a:moveTo>
                  <a:cubicBezTo>
                    <a:pt x="165" y="192"/>
                    <a:pt x="166" y="187"/>
                    <a:pt x="171" y="184"/>
                  </a:cubicBezTo>
                  <a:cubicBezTo>
                    <a:pt x="176" y="182"/>
                    <a:pt x="181" y="183"/>
                    <a:pt x="184" y="188"/>
                  </a:cubicBezTo>
                  <a:cubicBezTo>
                    <a:pt x="186" y="193"/>
                    <a:pt x="184" y="198"/>
                    <a:pt x="180" y="201"/>
                  </a:cubicBezTo>
                  <a:cubicBezTo>
                    <a:pt x="175" y="203"/>
                    <a:pt x="169" y="202"/>
                    <a:pt x="167" y="197"/>
                  </a:cubicBezTo>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pic>
          <p:nvPicPr>
            <p:cNvPr id="32" name="Picture 3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9514" y="2500352"/>
              <a:ext cx="84722" cy="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77200" y="2862866"/>
              <a:ext cx="53766" cy="7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40"/>
            <p:cNvSpPr>
              <a:spLocks noEditPoints="1"/>
            </p:cNvSpPr>
            <p:nvPr/>
          </p:nvSpPr>
          <p:spPr bwMode="auto">
            <a:xfrm>
              <a:off x="8130965" y="2556562"/>
              <a:ext cx="366587" cy="365773"/>
            </a:xfrm>
            <a:custGeom>
              <a:gdLst>
                <a:gd name="T0" fmla="*/ 143 w 190"/>
                <a:gd name="T1" fmla="*/ 160 h 190"/>
                <a:gd name="T2" fmla="*/ 161 w 190"/>
                <a:gd name="T3" fmla="*/ 163 h 190"/>
                <a:gd name="T4" fmla="*/ 161 w 190"/>
                <a:gd name="T5" fmla="*/ 153 h 190"/>
                <a:gd name="T6" fmla="*/ 171 w 190"/>
                <a:gd name="T7" fmla="*/ 143 h 190"/>
                <a:gd name="T8" fmla="*/ 177 w 190"/>
                <a:gd name="T9" fmla="*/ 133 h 190"/>
                <a:gd name="T10" fmla="*/ 176 w 190"/>
                <a:gd name="T11" fmla="*/ 118 h 190"/>
                <a:gd name="T12" fmla="*/ 188 w 190"/>
                <a:gd name="T13" fmla="*/ 113 h 190"/>
                <a:gd name="T14" fmla="*/ 175 w 190"/>
                <a:gd name="T15" fmla="*/ 100 h 190"/>
                <a:gd name="T16" fmla="*/ 189 w 190"/>
                <a:gd name="T17" fmla="*/ 90 h 190"/>
                <a:gd name="T18" fmla="*/ 182 w 190"/>
                <a:gd name="T19" fmla="*/ 83 h 190"/>
                <a:gd name="T20" fmla="*/ 181 w 190"/>
                <a:gd name="T21" fmla="*/ 69 h 190"/>
                <a:gd name="T22" fmla="*/ 177 w 190"/>
                <a:gd name="T23" fmla="*/ 58 h 190"/>
                <a:gd name="T24" fmla="*/ 168 w 190"/>
                <a:gd name="T25" fmla="*/ 47 h 190"/>
                <a:gd name="T26" fmla="*/ 169 w 190"/>
                <a:gd name="T27" fmla="*/ 37 h 190"/>
                <a:gd name="T28" fmla="*/ 153 w 190"/>
                <a:gd name="T29" fmla="*/ 38 h 190"/>
                <a:gd name="T30" fmla="*/ 153 w 190"/>
                <a:gd name="T31" fmla="*/ 20 h 190"/>
                <a:gd name="T32" fmla="*/ 142 w 190"/>
                <a:gd name="T33" fmla="*/ 21 h 190"/>
                <a:gd name="T34" fmla="*/ 131 w 190"/>
                <a:gd name="T35" fmla="*/ 13 h 190"/>
                <a:gd name="T36" fmla="*/ 120 w 190"/>
                <a:gd name="T37" fmla="*/ 9 h 190"/>
                <a:gd name="T38" fmla="*/ 106 w 190"/>
                <a:gd name="T39" fmla="*/ 8 h 190"/>
                <a:gd name="T40" fmla="*/ 99 w 190"/>
                <a:gd name="T41" fmla="*/ 0 h 190"/>
                <a:gd name="T42" fmla="*/ 89 w 190"/>
                <a:gd name="T43" fmla="*/ 14 h 190"/>
                <a:gd name="T44" fmla="*/ 81 w 190"/>
                <a:gd name="T45" fmla="*/ 6 h 190"/>
                <a:gd name="T46" fmla="*/ 69 w 190"/>
                <a:gd name="T47" fmla="*/ 9 h 190"/>
                <a:gd name="T48" fmla="*/ 57 w 190"/>
                <a:gd name="T49" fmla="*/ 15 h 190"/>
                <a:gd name="T50" fmla="*/ 51 w 190"/>
                <a:gd name="T51" fmla="*/ 11 h 190"/>
                <a:gd name="T52" fmla="*/ 47 w 190"/>
                <a:gd name="T53" fmla="*/ 21 h 190"/>
                <a:gd name="T54" fmla="*/ 35 w 190"/>
                <a:gd name="T55" fmla="*/ 28 h 190"/>
                <a:gd name="T56" fmla="*/ 27 w 190"/>
                <a:gd name="T57" fmla="*/ 36 h 190"/>
                <a:gd name="T58" fmla="*/ 20 w 190"/>
                <a:gd name="T59" fmla="*/ 48 h 190"/>
                <a:gd name="T60" fmla="*/ 11 w 190"/>
                <a:gd name="T61" fmla="*/ 52 h 190"/>
                <a:gd name="T62" fmla="*/ 19 w 190"/>
                <a:gd name="T63" fmla="*/ 67 h 190"/>
                <a:gd name="T64" fmla="*/ 3 w 190"/>
                <a:gd name="T65" fmla="*/ 73 h 190"/>
                <a:gd name="T66" fmla="*/ 8 w 190"/>
                <a:gd name="T67" fmla="*/ 82 h 190"/>
                <a:gd name="T68" fmla="*/ 5 w 190"/>
                <a:gd name="T69" fmla="*/ 96 h 190"/>
                <a:gd name="T70" fmla="*/ 6 w 190"/>
                <a:gd name="T71" fmla="*/ 108 h 190"/>
                <a:gd name="T72" fmla="*/ 10 w 190"/>
                <a:gd name="T73" fmla="*/ 121 h 190"/>
                <a:gd name="T74" fmla="*/ 7 w 190"/>
                <a:gd name="T75" fmla="*/ 130 h 190"/>
                <a:gd name="T76" fmla="*/ 24 w 190"/>
                <a:gd name="T77" fmla="*/ 134 h 190"/>
                <a:gd name="T78" fmla="*/ 18 w 190"/>
                <a:gd name="T79" fmla="*/ 151 h 190"/>
                <a:gd name="T80" fmla="*/ 28 w 190"/>
                <a:gd name="T81" fmla="*/ 153 h 190"/>
                <a:gd name="T82" fmla="*/ 36 w 190"/>
                <a:gd name="T83" fmla="*/ 164 h 190"/>
                <a:gd name="T84" fmla="*/ 46 w 190"/>
                <a:gd name="T85" fmla="*/ 171 h 190"/>
                <a:gd name="T86" fmla="*/ 59 w 190"/>
                <a:gd name="T87" fmla="*/ 176 h 190"/>
                <a:gd name="T88" fmla="*/ 64 w 190"/>
                <a:gd name="T89" fmla="*/ 185 h 190"/>
                <a:gd name="T90" fmla="*/ 77 w 190"/>
                <a:gd name="T91" fmla="*/ 174 h 190"/>
                <a:gd name="T92" fmla="*/ 86 w 190"/>
                <a:gd name="T93" fmla="*/ 189 h 190"/>
                <a:gd name="T94" fmla="*/ 95 w 190"/>
                <a:gd name="T95" fmla="*/ 183 h 190"/>
                <a:gd name="T96" fmla="*/ 108 w 190"/>
                <a:gd name="T97" fmla="*/ 184 h 190"/>
                <a:gd name="T98" fmla="*/ 120 w 190"/>
                <a:gd name="T99" fmla="*/ 182 h 190"/>
                <a:gd name="T100" fmla="*/ 132 w 190"/>
                <a:gd name="T101" fmla="*/ 175 h 190"/>
                <a:gd name="T102" fmla="*/ 139 w 190"/>
                <a:gd name="T103" fmla="*/ 179 h 190"/>
                <a:gd name="T104" fmla="*/ 78 w 190"/>
                <a:gd name="T105" fmla="*/ 74 h 190"/>
                <a:gd name="T106" fmla="*/ 86 w 190"/>
                <a:gd name="T107" fmla="*/ 76 h 190"/>
                <a:gd name="T108" fmla="*/ 121 w 190"/>
                <a:gd name="T109" fmla="*/ 88 h 190"/>
                <a:gd name="T110" fmla="*/ 124 w 190"/>
                <a:gd name="T111" fmla="*/ 80 h 190"/>
                <a:gd name="T112" fmla="*/ 77 w 190"/>
                <a:gd name="T113" fmla="*/ 104 h 190"/>
                <a:gd name="T114" fmla="*/ 81 w 190"/>
                <a:gd name="T115" fmla="*/ 102 h 190"/>
                <a:gd name="T116" fmla="*/ 102 w 190"/>
                <a:gd name="T117" fmla="*/ 108 h 190"/>
                <a:gd name="T118" fmla="*/ 104 w 190"/>
                <a:gd name="T119" fmla="*/ 113 h 190"/>
                <a:gd name="T120" fmla="*/ 102 w 190"/>
                <a:gd name="T121" fmla="*/ 121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90">
                  <a:moveTo>
                    <a:pt x="143" y="171"/>
                  </a:moveTo>
                  <a:cubicBezTo>
                    <a:pt x="142" y="169"/>
                    <a:pt x="142" y="169"/>
                    <a:pt x="142" y="169"/>
                  </a:cubicBezTo>
                  <a:cubicBezTo>
                    <a:pt x="140" y="167"/>
                    <a:pt x="140" y="163"/>
                    <a:pt x="143" y="160"/>
                  </a:cubicBezTo>
                  <a:cubicBezTo>
                    <a:pt x="146" y="157"/>
                    <a:pt x="151" y="158"/>
                    <a:pt x="153" y="161"/>
                  </a:cubicBezTo>
                  <a:cubicBezTo>
                    <a:pt x="154" y="163"/>
                    <a:pt x="154" y="163"/>
                    <a:pt x="154" y="163"/>
                  </a:cubicBezTo>
                  <a:cubicBezTo>
                    <a:pt x="156" y="165"/>
                    <a:pt x="159" y="165"/>
                    <a:pt x="161" y="163"/>
                  </a:cubicBezTo>
                  <a:cubicBezTo>
                    <a:pt x="162" y="162"/>
                    <a:pt x="162" y="161"/>
                    <a:pt x="163" y="160"/>
                  </a:cubicBezTo>
                  <a:cubicBezTo>
                    <a:pt x="165" y="159"/>
                    <a:pt x="165" y="156"/>
                    <a:pt x="163" y="154"/>
                  </a:cubicBezTo>
                  <a:cubicBezTo>
                    <a:pt x="161" y="153"/>
                    <a:pt x="161" y="153"/>
                    <a:pt x="161" y="153"/>
                  </a:cubicBezTo>
                  <a:cubicBezTo>
                    <a:pt x="159" y="151"/>
                    <a:pt x="158" y="147"/>
                    <a:pt x="159" y="144"/>
                  </a:cubicBezTo>
                  <a:cubicBezTo>
                    <a:pt x="161" y="140"/>
                    <a:pt x="166" y="139"/>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5" y="132"/>
                    <a:pt x="175" y="132"/>
                    <a:pt x="175" y="132"/>
                  </a:cubicBezTo>
                  <a:cubicBezTo>
                    <a:pt x="171" y="130"/>
                    <a:pt x="169" y="126"/>
                    <a:pt x="171" y="123"/>
                  </a:cubicBezTo>
                  <a:cubicBezTo>
                    <a:pt x="169" y="120"/>
                    <a:pt x="172" y="116"/>
                    <a:pt x="176" y="118"/>
                  </a:cubicBezTo>
                  <a:cubicBezTo>
                    <a:pt x="181" y="120"/>
                    <a:pt x="181" y="120"/>
                    <a:pt x="181" y="120"/>
                  </a:cubicBezTo>
                  <a:cubicBezTo>
                    <a:pt x="184" y="121"/>
                    <a:pt x="186" y="119"/>
                    <a:pt x="187" y="117"/>
                  </a:cubicBezTo>
                  <a:cubicBezTo>
                    <a:pt x="187" y="116"/>
                    <a:pt x="188" y="114"/>
                    <a:pt x="188" y="113"/>
                  </a:cubicBezTo>
                  <a:cubicBezTo>
                    <a:pt x="188" y="111"/>
                    <a:pt x="186" y="108"/>
                    <a:pt x="184" y="108"/>
                  </a:cubicBezTo>
                  <a:cubicBezTo>
                    <a:pt x="182" y="108"/>
                    <a:pt x="182" y="108"/>
                    <a:pt x="182" y="108"/>
                  </a:cubicBezTo>
                  <a:cubicBezTo>
                    <a:pt x="178" y="107"/>
                    <a:pt x="175" y="104"/>
                    <a:pt x="175" y="100"/>
                  </a:cubicBezTo>
                  <a:cubicBezTo>
                    <a:pt x="176" y="97"/>
                    <a:pt x="179" y="94"/>
                    <a:pt x="183" y="94"/>
                  </a:cubicBezTo>
                  <a:cubicBezTo>
                    <a:pt x="185" y="94"/>
                    <a:pt x="185" y="94"/>
                    <a:pt x="185" y="94"/>
                  </a:cubicBezTo>
                  <a:cubicBezTo>
                    <a:pt x="187" y="95"/>
                    <a:pt x="190" y="93"/>
                    <a:pt x="189" y="90"/>
                  </a:cubicBezTo>
                  <a:cubicBezTo>
                    <a:pt x="189" y="89"/>
                    <a:pt x="189" y="87"/>
                    <a:pt x="189" y="86"/>
                  </a:cubicBezTo>
                  <a:cubicBezTo>
                    <a:pt x="189" y="84"/>
                    <a:pt x="186" y="82"/>
                    <a:pt x="184" y="82"/>
                  </a:cubicBezTo>
                  <a:cubicBezTo>
                    <a:pt x="182" y="83"/>
                    <a:pt x="182" y="83"/>
                    <a:pt x="182" y="83"/>
                  </a:cubicBezTo>
                  <a:cubicBezTo>
                    <a:pt x="178" y="84"/>
                    <a:pt x="174" y="81"/>
                    <a:pt x="174" y="77"/>
                  </a:cubicBezTo>
                  <a:cubicBezTo>
                    <a:pt x="173" y="74"/>
                    <a:pt x="175" y="70"/>
                    <a:pt x="179" y="69"/>
                  </a:cubicBezTo>
                  <a:cubicBezTo>
                    <a:pt x="181" y="69"/>
                    <a:pt x="181" y="69"/>
                    <a:pt x="181" y="69"/>
                  </a:cubicBezTo>
                  <a:cubicBezTo>
                    <a:pt x="183" y="69"/>
                    <a:pt x="185" y="66"/>
                    <a:pt x="184" y="63"/>
                  </a:cubicBezTo>
                  <a:cubicBezTo>
                    <a:pt x="184" y="62"/>
                    <a:pt x="183" y="61"/>
                    <a:pt x="183" y="60"/>
                  </a:cubicBezTo>
                  <a:cubicBezTo>
                    <a:pt x="182" y="58"/>
                    <a:pt x="179" y="57"/>
                    <a:pt x="177" y="58"/>
                  </a:cubicBezTo>
                  <a:cubicBezTo>
                    <a:pt x="175" y="59"/>
                    <a:pt x="175" y="59"/>
                    <a:pt x="175" y="59"/>
                  </a:cubicBezTo>
                  <a:cubicBezTo>
                    <a:pt x="171" y="61"/>
                    <a:pt x="167" y="59"/>
                    <a:pt x="166" y="56"/>
                  </a:cubicBezTo>
                  <a:cubicBezTo>
                    <a:pt x="164" y="53"/>
                    <a:pt x="165" y="48"/>
                    <a:pt x="168" y="47"/>
                  </a:cubicBezTo>
                  <a:cubicBezTo>
                    <a:pt x="170" y="46"/>
                    <a:pt x="170" y="46"/>
                    <a:pt x="170" y="46"/>
                  </a:cubicBezTo>
                  <a:cubicBezTo>
                    <a:pt x="172" y="45"/>
                    <a:pt x="173" y="42"/>
                    <a:pt x="172" y="40"/>
                  </a:cubicBezTo>
                  <a:cubicBezTo>
                    <a:pt x="171" y="39"/>
                    <a:pt x="170" y="38"/>
                    <a:pt x="169" y="37"/>
                  </a:cubicBezTo>
                  <a:cubicBezTo>
                    <a:pt x="168" y="35"/>
                    <a:pt x="165" y="34"/>
                    <a:pt x="163" y="36"/>
                  </a:cubicBezTo>
                  <a:cubicBezTo>
                    <a:pt x="161" y="38"/>
                    <a:pt x="161" y="38"/>
                    <a:pt x="161" y="38"/>
                  </a:cubicBezTo>
                  <a:cubicBezTo>
                    <a:pt x="159" y="40"/>
                    <a:pt x="155" y="40"/>
                    <a:pt x="153" y="38"/>
                  </a:cubicBezTo>
                  <a:cubicBezTo>
                    <a:pt x="149" y="36"/>
                    <a:pt x="149" y="31"/>
                    <a:pt x="152" y="28"/>
                  </a:cubicBezTo>
                  <a:cubicBezTo>
                    <a:pt x="153" y="27"/>
                    <a:pt x="153" y="27"/>
                    <a:pt x="153" y="27"/>
                  </a:cubicBezTo>
                  <a:cubicBezTo>
                    <a:pt x="155" y="25"/>
                    <a:pt x="155" y="22"/>
                    <a:pt x="153" y="20"/>
                  </a:cubicBezTo>
                  <a:cubicBezTo>
                    <a:pt x="152" y="19"/>
                    <a:pt x="151" y="19"/>
                    <a:pt x="150" y="18"/>
                  </a:cubicBezTo>
                  <a:cubicBezTo>
                    <a:pt x="148" y="16"/>
                    <a:pt x="145" y="17"/>
                    <a:pt x="144" y="19"/>
                  </a:cubicBezTo>
                  <a:cubicBezTo>
                    <a:pt x="142" y="21"/>
                    <a:pt x="142" y="21"/>
                    <a:pt x="142" y="21"/>
                  </a:cubicBezTo>
                  <a:cubicBezTo>
                    <a:pt x="141" y="25"/>
                    <a:pt x="136" y="26"/>
                    <a:pt x="133" y="24"/>
                  </a:cubicBezTo>
                  <a:cubicBezTo>
                    <a:pt x="130" y="22"/>
                    <a:pt x="129" y="18"/>
                    <a:pt x="131" y="15"/>
                  </a:cubicBezTo>
                  <a:cubicBezTo>
                    <a:pt x="131" y="13"/>
                    <a:pt x="131" y="13"/>
                    <a:pt x="131" y="13"/>
                  </a:cubicBezTo>
                  <a:cubicBezTo>
                    <a:pt x="133" y="11"/>
                    <a:pt x="132" y="8"/>
                    <a:pt x="129" y="7"/>
                  </a:cubicBezTo>
                  <a:cubicBezTo>
                    <a:pt x="128" y="6"/>
                    <a:pt x="127" y="6"/>
                    <a:pt x="126" y="6"/>
                  </a:cubicBezTo>
                  <a:cubicBezTo>
                    <a:pt x="123" y="5"/>
                    <a:pt x="121" y="6"/>
                    <a:pt x="120" y="9"/>
                  </a:cubicBezTo>
                  <a:cubicBezTo>
                    <a:pt x="120" y="11"/>
                    <a:pt x="120" y="11"/>
                    <a:pt x="120" y="11"/>
                  </a:cubicBezTo>
                  <a:cubicBezTo>
                    <a:pt x="119" y="15"/>
                    <a:pt x="115" y="17"/>
                    <a:pt x="111" y="16"/>
                  </a:cubicBezTo>
                  <a:cubicBezTo>
                    <a:pt x="108" y="15"/>
                    <a:pt x="106" y="11"/>
                    <a:pt x="106" y="8"/>
                  </a:cubicBezTo>
                  <a:cubicBezTo>
                    <a:pt x="107" y="6"/>
                    <a:pt x="107" y="6"/>
                    <a:pt x="107" y="6"/>
                  </a:cubicBezTo>
                  <a:cubicBezTo>
                    <a:pt x="107" y="3"/>
                    <a:pt x="106" y="1"/>
                    <a:pt x="103" y="1"/>
                  </a:cubicBezTo>
                  <a:cubicBezTo>
                    <a:pt x="102" y="1"/>
                    <a:pt x="101" y="1"/>
                    <a:pt x="99" y="0"/>
                  </a:cubicBezTo>
                  <a:cubicBezTo>
                    <a:pt x="97" y="0"/>
                    <a:pt x="95" y="2"/>
                    <a:pt x="95" y="5"/>
                  </a:cubicBezTo>
                  <a:cubicBezTo>
                    <a:pt x="95" y="7"/>
                    <a:pt x="95" y="7"/>
                    <a:pt x="95" y="7"/>
                  </a:cubicBezTo>
                  <a:cubicBezTo>
                    <a:pt x="95" y="11"/>
                    <a:pt x="92" y="14"/>
                    <a:pt x="89" y="14"/>
                  </a:cubicBezTo>
                  <a:cubicBezTo>
                    <a:pt x="89" y="14"/>
                    <a:pt x="89" y="14"/>
                    <a:pt x="89" y="14"/>
                  </a:cubicBezTo>
                  <a:cubicBezTo>
                    <a:pt x="85" y="15"/>
                    <a:pt x="82" y="12"/>
                    <a:pt x="81" y="8"/>
                  </a:cubicBezTo>
                  <a:cubicBezTo>
                    <a:pt x="81" y="6"/>
                    <a:pt x="81" y="6"/>
                    <a:pt x="81" y="6"/>
                  </a:cubicBezTo>
                  <a:cubicBezTo>
                    <a:pt x="81" y="4"/>
                    <a:pt x="79" y="2"/>
                    <a:pt x="76" y="2"/>
                  </a:cubicBezTo>
                  <a:cubicBezTo>
                    <a:pt x="75" y="2"/>
                    <a:pt x="74" y="3"/>
                    <a:pt x="72" y="3"/>
                  </a:cubicBezTo>
                  <a:cubicBezTo>
                    <a:pt x="70" y="4"/>
                    <a:pt x="69" y="6"/>
                    <a:pt x="69" y="9"/>
                  </a:cubicBezTo>
                  <a:cubicBezTo>
                    <a:pt x="70" y="11"/>
                    <a:pt x="70" y="11"/>
                    <a:pt x="70" y="11"/>
                  </a:cubicBezTo>
                  <a:cubicBezTo>
                    <a:pt x="71" y="14"/>
                    <a:pt x="70" y="18"/>
                    <a:pt x="66" y="19"/>
                  </a:cubicBezTo>
                  <a:cubicBezTo>
                    <a:pt x="63" y="21"/>
                    <a:pt x="59" y="19"/>
                    <a:pt x="57" y="15"/>
                  </a:cubicBezTo>
                  <a:cubicBezTo>
                    <a:pt x="57" y="14"/>
                    <a:pt x="57" y="14"/>
                    <a:pt x="57" y="14"/>
                  </a:cubicBezTo>
                  <a:cubicBezTo>
                    <a:pt x="56" y="11"/>
                    <a:pt x="53" y="10"/>
                    <a:pt x="51" y="11"/>
                  </a:cubicBezTo>
                  <a:cubicBezTo>
                    <a:pt x="51" y="11"/>
                    <a:pt x="51" y="11"/>
                    <a:pt x="51" y="11"/>
                  </a:cubicBezTo>
                  <a:cubicBezTo>
                    <a:pt x="50" y="12"/>
                    <a:pt x="48" y="12"/>
                    <a:pt x="47" y="13"/>
                  </a:cubicBezTo>
                  <a:cubicBezTo>
                    <a:pt x="45" y="14"/>
                    <a:pt x="45" y="17"/>
                    <a:pt x="46" y="19"/>
                  </a:cubicBezTo>
                  <a:cubicBezTo>
                    <a:pt x="47" y="21"/>
                    <a:pt x="47" y="21"/>
                    <a:pt x="47" y="21"/>
                  </a:cubicBezTo>
                  <a:cubicBezTo>
                    <a:pt x="50" y="24"/>
                    <a:pt x="49" y="28"/>
                    <a:pt x="46" y="31"/>
                  </a:cubicBezTo>
                  <a:cubicBezTo>
                    <a:pt x="43" y="33"/>
                    <a:pt x="39" y="32"/>
                    <a:pt x="36" y="29"/>
                  </a:cubicBezTo>
                  <a:cubicBezTo>
                    <a:pt x="35" y="28"/>
                    <a:pt x="35" y="28"/>
                    <a:pt x="35" y="28"/>
                  </a:cubicBezTo>
                  <a:cubicBezTo>
                    <a:pt x="34" y="25"/>
                    <a:pt x="31" y="25"/>
                    <a:pt x="29" y="27"/>
                  </a:cubicBezTo>
                  <a:cubicBezTo>
                    <a:pt x="28" y="28"/>
                    <a:pt x="27" y="29"/>
                    <a:pt x="26" y="30"/>
                  </a:cubicBezTo>
                  <a:cubicBezTo>
                    <a:pt x="24" y="32"/>
                    <a:pt x="25" y="34"/>
                    <a:pt x="27" y="36"/>
                  </a:cubicBezTo>
                  <a:cubicBezTo>
                    <a:pt x="28" y="37"/>
                    <a:pt x="28" y="37"/>
                    <a:pt x="28" y="37"/>
                  </a:cubicBezTo>
                  <a:cubicBezTo>
                    <a:pt x="31" y="40"/>
                    <a:pt x="32" y="44"/>
                    <a:pt x="30" y="47"/>
                  </a:cubicBezTo>
                  <a:cubicBezTo>
                    <a:pt x="27" y="50"/>
                    <a:pt x="23" y="50"/>
                    <a:pt x="20" y="48"/>
                  </a:cubicBezTo>
                  <a:cubicBezTo>
                    <a:pt x="19" y="47"/>
                    <a:pt x="19" y="47"/>
                    <a:pt x="19" y="47"/>
                  </a:cubicBezTo>
                  <a:cubicBezTo>
                    <a:pt x="17" y="45"/>
                    <a:pt x="14" y="46"/>
                    <a:pt x="12" y="48"/>
                  </a:cubicBezTo>
                  <a:cubicBezTo>
                    <a:pt x="12" y="49"/>
                    <a:pt x="11" y="51"/>
                    <a:pt x="11" y="52"/>
                  </a:cubicBezTo>
                  <a:cubicBezTo>
                    <a:pt x="9" y="54"/>
                    <a:pt x="10" y="57"/>
                    <a:pt x="13" y="58"/>
                  </a:cubicBezTo>
                  <a:cubicBezTo>
                    <a:pt x="15" y="58"/>
                    <a:pt x="15" y="58"/>
                    <a:pt x="15" y="58"/>
                  </a:cubicBezTo>
                  <a:cubicBezTo>
                    <a:pt x="18" y="60"/>
                    <a:pt x="20" y="64"/>
                    <a:pt x="19" y="67"/>
                  </a:cubicBezTo>
                  <a:cubicBezTo>
                    <a:pt x="20" y="70"/>
                    <a:pt x="17" y="74"/>
                    <a:pt x="14" y="73"/>
                  </a:cubicBezTo>
                  <a:cubicBezTo>
                    <a:pt x="8" y="70"/>
                    <a:pt x="8" y="70"/>
                    <a:pt x="8" y="70"/>
                  </a:cubicBezTo>
                  <a:cubicBezTo>
                    <a:pt x="6" y="69"/>
                    <a:pt x="3" y="71"/>
                    <a:pt x="3" y="73"/>
                  </a:cubicBezTo>
                  <a:cubicBezTo>
                    <a:pt x="2" y="75"/>
                    <a:pt x="2" y="76"/>
                    <a:pt x="2" y="77"/>
                  </a:cubicBezTo>
                  <a:cubicBezTo>
                    <a:pt x="1" y="80"/>
                    <a:pt x="3" y="82"/>
                    <a:pt x="6" y="82"/>
                  </a:cubicBezTo>
                  <a:cubicBezTo>
                    <a:pt x="8" y="82"/>
                    <a:pt x="8" y="82"/>
                    <a:pt x="8" y="82"/>
                  </a:cubicBezTo>
                  <a:cubicBezTo>
                    <a:pt x="11" y="83"/>
                    <a:pt x="14" y="85"/>
                    <a:pt x="14" y="89"/>
                  </a:cubicBezTo>
                  <a:cubicBezTo>
                    <a:pt x="14" y="93"/>
                    <a:pt x="11" y="96"/>
                    <a:pt x="7" y="96"/>
                  </a:cubicBezTo>
                  <a:cubicBezTo>
                    <a:pt x="5" y="96"/>
                    <a:pt x="5" y="96"/>
                    <a:pt x="5" y="96"/>
                  </a:cubicBezTo>
                  <a:cubicBezTo>
                    <a:pt x="2" y="96"/>
                    <a:pt x="0" y="98"/>
                    <a:pt x="0" y="100"/>
                  </a:cubicBezTo>
                  <a:cubicBezTo>
                    <a:pt x="0" y="102"/>
                    <a:pt x="0" y="103"/>
                    <a:pt x="0" y="104"/>
                  </a:cubicBezTo>
                  <a:cubicBezTo>
                    <a:pt x="1" y="107"/>
                    <a:pt x="3" y="108"/>
                    <a:pt x="6" y="108"/>
                  </a:cubicBezTo>
                  <a:cubicBezTo>
                    <a:pt x="8" y="107"/>
                    <a:pt x="8" y="107"/>
                    <a:pt x="8" y="107"/>
                  </a:cubicBezTo>
                  <a:cubicBezTo>
                    <a:pt x="11" y="107"/>
                    <a:pt x="14" y="108"/>
                    <a:pt x="15" y="112"/>
                  </a:cubicBezTo>
                  <a:cubicBezTo>
                    <a:pt x="17" y="116"/>
                    <a:pt x="15" y="120"/>
                    <a:pt x="10" y="121"/>
                  </a:cubicBezTo>
                  <a:cubicBezTo>
                    <a:pt x="9" y="121"/>
                    <a:pt x="9" y="121"/>
                    <a:pt x="9" y="121"/>
                  </a:cubicBezTo>
                  <a:cubicBezTo>
                    <a:pt x="6" y="122"/>
                    <a:pt x="5" y="124"/>
                    <a:pt x="5" y="127"/>
                  </a:cubicBezTo>
                  <a:cubicBezTo>
                    <a:pt x="6" y="128"/>
                    <a:pt x="6" y="129"/>
                    <a:pt x="7" y="130"/>
                  </a:cubicBezTo>
                  <a:cubicBezTo>
                    <a:pt x="8" y="133"/>
                    <a:pt x="11" y="134"/>
                    <a:pt x="13" y="132"/>
                  </a:cubicBezTo>
                  <a:cubicBezTo>
                    <a:pt x="15" y="131"/>
                    <a:pt x="15" y="131"/>
                    <a:pt x="15" y="131"/>
                  </a:cubicBezTo>
                  <a:cubicBezTo>
                    <a:pt x="18" y="130"/>
                    <a:pt x="22" y="131"/>
                    <a:pt x="24" y="134"/>
                  </a:cubicBezTo>
                  <a:cubicBezTo>
                    <a:pt x="26" y="138"/>
                    <a:pt x="24" y="142"/>
                    <a:pt x="21" y="143"/>
                  </a:cubicBezTo>
                  <a:cubicBezTo>
                    <a:pt x="19" y="144"/>
                    <a:pt x="19" y="144"/>
                    <a:pt x="19" y="144"/>
                  </a:cubicBezTo>
                  <a:cubicBezTo>
                    <a:pt x="17" y="146"/>
                    <a:pt x="16" y="149"/>
                    <a:pt x="18" y="151"/>
                  </a:cubicBezTo>
                  <a:cubicBezTo>
                    <a:pt x="19" y="152"/>
                    <a:pt x="19" y="153"/>
                    <a:pt x="20" y="154"/>
                  </a:cubicBezTo>
                  <a:cubicBezTo>
                    <a:pt x="22" y="156"/>
                    <a:pt x="25" y="156"/>
                    <a:pt x="27" y="154"/>
                  </a:cubicBezTo>
                  <a:cubicBezTo>
                    <a:pt x="28" y="153"/>
                    <a:pt x="28" y="153"/>
                    <a:pt x="28" y="153"/>
                  </a:cubicBezTo>
                  <a:cubicBezTo>
                    <a:pt x="31" y="150"/>
                    <a:pt x="34" y="150"/>
                    <a:pt x="37" y="152"/>
                  </a:cubicBezTo>
                  <a:cubicBezTo>
                    <a:pt x="40" y="154"/>
                    <a:pt x="41" y="159"/>
                    <a:pt x="38" y="162"/>
                  </a:cubicBezTo>
                  <a:cubicBezTo>
                    <a:pt x="36" y="164"/>
                    <a:pt x="36" y="164"/>
                    <a:pt x="36" y="164"/>
                  </a:cubicBezTo>
                  <a:cubicBezTo>
                    <a:pt x="35" y="165"/>
                    <a:pt x="35" y="168"/>
                    <a:pt x="37" y="170"/>
                  </a:cubicBezTo>
                  <a:cubicBezTo>
                    <a:pt x="38" y="171"/>
                    <a:pt x="39" y="172"/>
                    <a:pt x="40" y="172"/>
                  </a:cubicBezTo>
                  <a:cubicBezTo>
                    <a:pt x="42" y="174"/>
                    <a:pt x="45" y="173"/>
                    <a:pt x="46" y="171"/>
                  </a:cubicBezTo>
                  <a:cubicBezTo>
                    <a:pt x="47" y="169"/>
                    <a:pt x="47" y="169"/>
                    <a:pt x="47" y="169"/>
                  </a:cubicBezTo>
                  <a:cubicBezTo>
                    <a:pt x="49" y="166"/>
                    <a:pt x="52" y="165"/>
                    <a:pt x="55" y="166"/>
                  </a:cubicBezTo>
                  <a:cubicBezTo>
                    <a:pt x="59" y="167"/>
                    <a:pt x="61" y="172"/>
                    <a:pt x="59" y="176"/>
                  </a:cubicBezTo>
                  <a:cubicBezTo>
                    <a:pt x="58" y="177"/>
                    <a:pt x="58" y="177"/>
                    <a:pt x="58" y="177"/>
                  </a:cubicBezTo>
                  <a:cubicBezTo>
                    <a:pt x="57" y="179"/>
                    <a:pt x="58" y="182"/>
                    <a:pt x="60" y="183"/>
                  </a:cubicBezTo>
                  <a:cubicBezTo>
                    <a:pt x="61" y="184"/>
                    <a:pt x="63" y="184"/>
                    <a:pt x="64" y="185"/>
                  </a:cubicBezTo>
                  <a:cubicBezTo>
                    <a:pt x="66" y="185"/>
                    <a:pt x="69" y="184"/>
                    <a:pt x="69" y="182"/>
                  </a:cubicBezTo>
                  <a:cubicBezTo>
                    <a:pt x="70" y="180"/>
                    <a:pt x="70" y="180"/>
                    <a:pt x="70" y="180"/>
                  </a:cubicBezTo>
                  <a:cubicBezTo>
                    <a:pt x="71" y="176"/>
                    <a:pt x="74" y="174"/>
                    <a:pt x="77" y="174"/>
                  </a:cubicBezTo>
                  <a:cubicBezTo>
                    <a:pt x="81" y="174"/>
                    <a:pt x="84" y="178"/>
                    <a:pt x="83" y="182"/>
                  </a:cubicBezTo>
                  <a:cubicBezTo>
                    <a:pt x="83" y="184"/>
                    <a:pt x="83" y="184"/>
                    <a:pt x="83" y="184"/>
                  </a:cubicBezTo>
                  <a:cubicBezTo>
                    <a:pt x="82" y="187"/>
                    <a:pt x="84" y="189"/>
                    <a:pt x="86" y="189"/>
                  </a:cubicBezTo>
                  <a:cubicBezTo>
                    <a:pt x="88" y="190"/>
                    <a:pt x="89" y="190"/>
                    <a:pt x="90" y="190"/>
                  </a:cubicBezTo>
                  <a:cubicBezTo>
                    <a:pt x="93" y="190"/>
                    <a:pt x="95" y="188"/>
                    <a:pt x="95" y="185"/>
                  </a:cubicBezTo>
                  <a:cubicBezTo>
                    <a:pt x="95" y="183"/>
                    <a:pt x="95" y="183"/>
                    <a:pt x="95"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5" y="188"/>
                    <a:pt x="116" y="187"/>
                    <a:pt x="117" y="187"/>
                  </a:cubicBezTo>
                  <a:cubicBezTo>
                    <a:pt x="120" y="187"/>
                    <a:pt x="121" y="184"/>
                    <a:pt x="120" y="182"/>
                  </a:cubicBezTo>
                  <a:cubicBezTo>
                    <a:pt x="119" y="179"/>
                    <a:pt x="119" y="179"/>
                    <a:pt x="119" y="179"/>
                  </a:cubicBezTo>
                  <a:cubicBezTo>
                    <a:pt x="118" y="176"/>
                    <a:pt x="120" y="171"/>
                    <a:pt x="125" y="170"/>
                  </a:cubicBezTo>
                  <a:cubicBezTo>
                    <a:pt x="128" y="170"/>
                    <a:pt x="131" y="172"/>
                    <a:pt x="132" y="175"/>
                  </a:cubicBezTo>
                  <a:cubicBezTo>
                    <a:pt x="133" y="177"/>
                    <a:pt x="133" y="177"/>
                    <a:pt x="133" y="177"/>
                  </a:cubicBezTo>
                  <a:cubicBezTo>
                    <a:pt x="134" y="179"/>
                    <a:pt x="136" y="180"/>
                    <a:pt x="139" y="179"/>
                  </a:cubicBezTo>
                  <a:cubicBezTo>
                    <a:pt x="139" y="179"/>
                    <a:pt x="139" y="179"/>
                    <a:pt x="139" y="179"/>
                  </a:cubicBezTo>
                  <a:cubicBezTo>
                    <a:pt x="140" y="178"/>
                    <a:pt x="141" y="178"/>
                    <a:pt x="142" y="177"/>
                  </a:cubicBezTo>
                  <a:cubicBezTo>
                    <a:pt x="144" y="176"/>
                    <a:pt x="145" y="173"/>
                    <a:pt x="143" y="171"/>
                  </a:cubicBezTo>
                  <a:close/>
                  <a:moveTo>
                    <a:pt x="78" y="74"/>
                  </a:moveTo>
                  <a:cubicBezTo>
                    <a:pt x="77" y="71"/>
                    <a:pt x="78" y="68"/>
                    <a:pt x="80" y="66"/>
                  </a:cubicBezTo>
                  <a:cubicBezTo>
                    <a:pt x="83" y="65"/>
                    <a:pt x="87" y="66"/>
                    <a:pt x="88" y="69"/>
                  </a:cubicBezTo>
                  <a:cubicBezTo>
                    <a:pt x="90" y="71"/>
                    <a:pt x="89" y="75"/>
                    <a:pt x="86" y="76"/>
                  </a:cubicBezTo>
                  <a:cubicBezTo>
                    <a:pt x="83" y="78"/>
                    <a:pt x="79" y="77"/>
                    <a:pt x="78" y="74"/>
                  </a:cubicBezTo>
                  <a:close/>
                  <a:moveTo>
                    <a:pt x="124" y="80"/>
                  </a:moveTo>
                  <a:cubicBezTo>
                    <a:pt x="125" y="83"/>
                    <a:pt x="124" y="86"/>
                    <a:pt x="121" y="88"/>
                  </a:cubicBezTo>
                  <a:cubicBezTo>
                    <a:pt x="118" y="89"/>
                    <a:pt x="115" y="88"/>
                    <a:pt x="113" y="85"/>
                  </a:cubicBezTo>
                  <a:cubicBezTo>
                    <a:pt x="112" y="83"/>
                    <a:pt x="113" y="79"/>
                    <a:pt x="116" y="78"/>
                  </a:cubicBezTo>
                  <a:cubicBezTo>
                    <a:pt x="119" y="76"/>
                    <a:pt x="122" y="77"/>
                    <a:pt x="124" y="80"/>
                  </a:cubicBezTo>
                  <a:close/>
                  <a:moveTo>
                    <a:pt x="67" y="109"/>
                  </a:moveTo>
                  <a:cubicBezTo>
                    <a:pt x="65" y="107"/>
                    <a:pt x="66" y="103"/>
                    <a:pt x="69" y="102"/>
                  </a:cubicBezTo>
                  <a:cubicBezTo>
                    <a:pt x="72" y="100"/>
                    <a:pt x="75" y="101"/>
                    <a:pt x="77" y="104"/>
                  </a:cubicBezTo>
                  <a:cubicBezTo>
                    <a:pt x="78" y="107"/>
                    <a:pt x="77" y="110"/>
                    <a:pt x="74" y="112"/>
                  </a:cubicBezTo>
                  <a:cubicBezTo>
                    <a:pt x="72" y="113"/>
                    <a:pt x="68" y="112"/>
                    <a:pt x="67" y="109"/>
                  </a:cubicBezTo>
                  <a:close/>
                  <a:moveTo>
                    <a:pt x="81" y="102"/>
                  </a:moveTo>
                  <a:cubicBezTo>
                    <a:pt x="78" y="95"/>
                    <a:pt x="80" y="86"/>
                    <a:pt x="88" y="82"/>
                  </a:cubicBezTo>
                  <a:cubicBezTo>
                    <a:pt x="95" y="78"/>
                    <a:pt x="104" y="81"/>
                    <a:pt x="108" y="88"/>
                  </a:cubicBezTo>
                  <a:cubicBezTo>
                    <a:pt x="112" y="96"/>
                    <a:pt x="109" y="105"/>
                    <a:pt x="102" y="108"/>
                  </a:cubicBezTo>
                  <a:cubicBezTo>
                    <a:pt x="94" y="112"/>
                    <a:pt x="85" y="109"/>
                    <a:pt x="81" y="102"/>
                  </a:cubicBezTo>
                  <a:close/>
                  <a:moveTo>
                    <a:pt x="102" y="121"/>
                  </a:moveTo>
                  <a:cubicBezTo>
                    <a:pt x="100" y="118"/>
                    <a:pt x="102" y="114"/>
                    <a:pt x="104" y="113"/>
                  </a:cubicBezTo>
                  <a:cubicBezTo>
                    <a:pt x="107" y="111"/>
                    <a:pt x="111" y="113"/>
                    <a:pt x="112" y="115"/>
                  </a:cubicBezTo>
                  <a:cubicBezTo>
                    <a:pt x="114" y="118"/>
                    <a:pt x="113" y="122"/>
                    <a:pt x="110" y="123"/>
                  </a:cubicBezTo>
                  <a:cubicBezTo>
                    <a:pt x="107" y="125"/>
                    <a:pt x="103" y="124"/>
                    <a:pt x="102" y="121"/>
                  </a:cubicBezTo>
                  <a:close/>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5" name="Freeform 41"/>
            <p:cNvSpPr>
              <a:spLocks noEditPoints="1"/>
            </p:cNvSpPr>
            <p:nvPr/>
          </p:nvSpPr>
          <p:spPr bwMode="auto">
            <a:xfrm>
              <a:off x="6607592" y="3575676"/>
              <a:ext cx="1232549" cy="1236621"/>
            </a:xfrm>
            <a:custGeom>
              <a:gdLst>
                <a:gd name="T0" fmla="*/ 619 w 640"/>
                <a:gd name="T1" fmla="*/ 436 h 642"/>
                <a:gd name="T2" fmla="*/ 614 w 640"/>
                <a:gd name="T3" fmla="*/ 371 h 642"/>
                <a:gd name="T4" fmla="*/ 625 w 640"/>
                <a:gd name="T5" fmla="*/ 332 h 642"/>
                <a:gd name="T6" fmla="*/ 623 w 640"/>
                <a:gd name="T7" fmla="*/ 286 h 642"/>
                <a:gd name="T8" fmla="*/ 608 w 640"/>
                <a:gd name="T9" fmla="*/ 248 h 642"/>
                <a:gd name="T10" fmla="*/ 609 w 640"/>
                <a:gd name="T11" fmla="*/ 182 h 642"/>
                <a:gd name="T12" fmla="*/ 547 w 640"/>
                <a:gd name="T13" fmla="*/ 167 h 642"/>
                <a:gd name="T14" fmla="*/ 550 w 640"/>
                <a:gd name="T15" fmla="*/ 97 h 642"/>
                <a:gd name="T16" fmla="*/ 488 w 640"/>
                <a:gd name="T17" fmla="*/ 74 h 642"/>
                <a:gd name="T18" fmla="*/ 457 w 640"/>
                <a:gd name="T19" fmla="*/ 48 h 642"/>
                <a:gd name="T20" fmla="*/ 414 w 640"/>
                <a:gd name="T21" fmla="*/ 31 h 642"/>
                <a:gd name="T22" fmla="*/ 374 w 640"/>
                <a:gd name="T23" fmla="*/ 29 h 642"/>
                <a:gd name="T24" fmla="*/ 314 w 640"/>
                <a:gd name="T25" fmla="*/ 0 h 642"/>
                <a:gd name="T26" fmla="*/ 266 w 640"/>
                <a:gd name="T27" fmla="*/ 52 h 642"/>
                <a:gd name="T28" fmla="*/ 224 w 640"/>
                <a:gd name="T29" fmla="*/ 15 h 642"/>
                <a:gd name="T30" fmla="*/ 200 w 640"/>
                <a:gd name="T31" fmla="*/ 75 h 642"/>
                <a:gd name="T32" fmla="*/ 131 w 640"/>
                <a:gd name="T33" fmla="*/ 62 h 642"/>
                <a:gd name="T34" fmla="*/ 100 w 640"/>
                <a:gd name="T35" fmla="*/ 120 h 642"/>
                <a:gd name="T36" fmla="*/ 70 w 640"/>
                <a:gd name="T37" fmla="*/ 147 h 642"/>
                <a:gd name="T38" fmla="*/ 47 w 640"/>
                <a:gd name="T39" fmla="*/ 187 h 642"/>
                <a:gd name="T40" fmla="*/ 39 w 640"/>
                <a:gd name="T41" fmla="*/ 227 h 642"/>
                <a:gd name="T42" fmla="*/ 2 w 640"/>
                <a:gd name="T43" fmla="*/ 281 h 642"/>
                <a:gd name="T44" fmla="*/ 47 w 640"/>
                <a:gd name="T45" fmla="*/ 332 h 642"/>
                <a:gd name="T46" fmla="*/ 6 w 640"/>
                <a:gd name="T47" fmla="*/ 385 h 642"/>
                <a:gd name="T48" fmla="*/ 46 w 640"/>
                <a:gd name="T49" fmla="*/ 438 h 642"/>
                <a:gd name="T50" fmla="*/ 58 w 640"/>
                <a:gd name="T51" fmla="*/ 476 h 642"/>
                <a:gd name="T52" fmla="*/ 85 w 640"/>
                <a:gd name="T53" fmla="*/ 514 h 642"/>
                <a:gd name="T54" fmla="*/ 117 w 640"/>
                <a:gd name="T55" fmla="*/ 538 h 642"/>
                <a:gd name="T56" fmla="*/ 152 w 640"/>
                <a:gd name="T57" fmla="*/ 594 h 642"/>
                <a:gd name="T58" fmla="*/ 217 w 640"/>
                <a:gd name="T59" fmla="*/ 574 h 642"/>
                <a:gd name="T60" fmla="*/ 248 w 640"/>
                <a:gd name="T61" fmla="*/ 633 h 642"/>
                <a:gd name="T62" fmla="*/ 313 w 640"/>
                <a:gd name="T63" fmla="*/ 619 h 642"/>
                <a:gd name="T64" fmla="*/ 353 w 640"/>
                <a:gd name="T65" fmla="*/ 624 h 642"/>
                <a:gd name="T66" fmla="*/ 398 w 640"/>
                <a:gd name="T67" fmla="*/ 615 h 642"/>
                <a:gd name="T68" fmla="*/ 437 w 640"/>
                <a:gd name="T69" fmla="*/ 603 h 642"/>
                <a:gd name="T70" fmla="*/ 478 w 640"/>
                <a:gd name="T71" fmla="*/ 581 h 642"/>
                <a:gd name="T72" fmla="*/ 506 w 640"/>
                <a:gd name="T73" fmla="*/ 553 h 642"/>
                <a:gd name="T74" fmla="*/ 567 w 640"/>
                <a:gd name="T75" fmla="*/ 526 h 642"/>
                <a:gd name="T76" fmla="*/ 557 w 640"/>
                <a:gd name="T77" fmla="*/ 459 h 642"/>
                <a:gd name="T78" fmla="*/ 540 w 640"/>
                <a:gd name="T79" fmla="*/ 327 h 642"/>
                <a:gd name="T80" fmla="*/ 480 w 640"/>
                <a:gd name="T81" fmla="*/ 170 h 642"/>
                <a:gd name="T82" fmla="*/ 346 w 640"/>
                <a:gd name="T83" fmla="*/ 103 h 642"/>
                <a:gd name="T84" fmla="*/ 326 w 640"/>
                <a:gd name="T85" fmla="*/ 111 h 642"/>
                <a:gd name="T86" fmla="*/ 169 w 640"/>
                <a:gd name="T87" fmla="*/ 161 h 642"/>
                <a:gd name="T88" fmla="*/ 102 w 640"/>
                <a:gd name="T89" fmla="*/ 295 h 642"/>
                <a:gd name="T90" fmla="*/ 101 w 640"/>
                <a:gd name="T91" fmla="*/ 315 h 642"/>
                <a:gd name="T92" fmla="*/ 161 w 640"/>
                <a:gd name="T93" fmla="*/ 472 h 642"/>
                <a:gd name="T94" fmla="*/ 295 w 640"/>
                <a:gd name="T95" fmla="*/ 539 h 642"/>
                <a:gd name="T96" fmla="*/ 393 w 640"/>
                <a:gd name="T97" fmla="*/ 164 h 642"/>
                <a:gd name="T98" fmla="*/ 314 w 640"/>
                <a:gd name="T99" fmla="*/ 540 h 642"/>
                <a:gd name="T100" fmla="*/ 386 w 640"/>
                <a:gd name="T101" fmla="*/ 530 h 642"/>
                <a:gd name="T102" fmla="*/ 528 w 640"/>
                <a:gd name="T103" fmla="*/ 346 h 6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642">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6" name="Freeform 42"/>
            <p:cNvSpPr>
              <a:spLocks noEditPoints="1"/>
            </p:cNvSpPr>
            <p:nvPr/>
          </p:nvSpPr>
          <p:spPr bwMode="auto">
            <a:xfrm>
              <a:off x="4624762" y="3802960"/>
              <a:ext cx="1292831" cy="1294460"/>
            </a:xfrm>
            <a:custGeom>
              <a:gdLst>
                <a:gd name="T0" fmla="*/ 640 w 671"/>
                <a:gd name="T1" fmla="*/ 357 h 672"/>
                <a:gd name="T2" fmla="*/ 626 w 671"/>
                <a:gd name="T3" fmla="*/ 244 h 672"/>
                <a:gd name="T4" fmla="*/ 573 w 671"/>
                <a:gd name="T5" fmla="*/ 144 h 672"/>
                <a:gd name="T6" fmla="*/ 515 w 671"/>
                <a:gd name="T7" fmla="*/ 51 h 672"/>
                <a:gd name="T8" fmla="*/ 409 w 671"/>
                <a:gd name="T9" fmla="*/ 8 h 672"/>
                <a:gd name="T10" fmla="*/ 295 w 671"/>
                <a:gd name="T11" fmla="*/ 2 h 672"/>
                <a:gd name="T12" fmla="*/ 198 w 671"/>
                <a:gd name="T13" fmla="*/ 29 h 672"/>
                <a:gd name="T14" fmla="*/ 129 w 671"/>
                <a:gd name="T15" fmla="*/ 114 h 672"/>
                <a:gd name="T16" fmla="*/ 52 w 671"/>
                <a:gd name="T17" fmla="*/ 227 h 672"/>
                <a:gd name="T18" fmla="*/ 0 w 671"/>
                <a:gd name="T19" fmla="*/ 324 h 672"/>
                <a:gd name="T20" fmla="*/ 16 w 671"/>
                <a:gd name="T21" fmla="*/ 437 h 672"/>
                <a:gd name="T22" fmla="*/ 68 w 671"/>
                <a:gd name="T23" fmla="*/ 539 h 672"/>
                <a:gd name="T24" fmla="*/ 166 w 671"/>
                <a:gd name="T25" fmla="*/ 588 h 672"/>
                <a:gd name="T26" fmla="*/ 293 w 671"/>
                <a:gd name="T27" fmla="*/ 637 h 672"/>
                <a:gd name="T28" fmla="*/ 399 w 671"/>
                <a:gd name="T29" fmla="*/ 666 h 672"/>
                <a:gd name="T30" fmla="*/ 494 w 671"/>
                <a:gd name="T31" fmla="*/ 633 h 672"/>
                <a:gd name="T32" fmla="*/ 584 w 671"/>
                <a:gd name="T33" fmla="*/ 563 h 672"/>
                <a:gd name="T34" fmla="*/ 646 w 671"/>
                <a:gd name="T35" fmla="*/ 467 h 672"/>
                <a:gd name="T36" fmla="*/ 579 w 671"/>
                <a:gd name="T37" fmla="*/ 437 h 672"/>
                <a:gd name="T38" fmla="*/ 598 w 671"/>
                <a:gd name="T39" fmla="*/ 364 h 672"/>
                <a:gd name="T40" fmla="*/ 599 w 671"/>
                <a:gd name="T41" fmla="*/ 327 h 672"/>
                <a:gd name="T42" fmla="*/ 548 w 671"/>
                <a:gd name="T43" fmla="*/ 273 h 672"/>
                <a:gd name="T44" fmla="*/ 575 w 671"/>
                <a:gd name="T45" fmla="*/ 225 h 672"/>
                <a:gd name="T46" fmla="*/ 557 w 671"/>
                <a:gd name="T47" fmla="*/ 192 h 672"/>
                <a:gd name="T48" fmla="*/ 530 w 671"/>
                <a:gd name="T49" fmla="*/ 157 h 672"/>
                <a:gd name="T50" fmla="*/ 502 w 671"/>
                <a:gd name="T51" fmla="*/ 131 h 672"/>
                <a:gd name="T52" fmla="*/ 429 w 671"/>
                <a:gd name="T53" fmla="*/ 136 h 672"/>
                <a:gd name="T54" fmla="*/ 398 w 671"/>
                <a:gd name="T55" fmla="*/ 124 h 672"/>
                <a:gd name="T56" fmla="*/ 373 w 671"/>
                <a:gd name="T57" fmla="*/ 75 h 672"/>
                <a:gd name="T58" fmla="*/ 365 w 671"/>
                <a:gd name="T59" fmla="*/ 74 h 672"/>
                <a:gd name="T60" fmla="*/ 290 w 671"/>
                <a:gd name="T61" fmla="*/ 76 h 672"/>
                <a:gd name="T62" fmla="*/ 267 w 671"/>
                <a:gd name="T63" fmla="*/ 127 h 672"/>
                <a:gd name="T64" fmla="*/ 217 w 671"/>
                <a:gd name="T65" fmla="*/ 151 h 672"/>
                <a:gd name="T66" fmla="*/ 162 w 671"/>
                <a:gd name="T67" fmla="*/ 137 h 672"/>
                <a:gd name="T68" fmla="*/ 157 w 671"/>
                <a:gd name="T69" fmla="*/ 142 h 672"/>
                <a:gd name="T70" fmla="*/ 109 w 671"/>
                <a:gd name="T71" fmla="*/ 200 h 672"/>
                <a:gd name="T72" fmla="*/ 92 w 671"/>
                <a:gd name="T73" fmla="*/ 234 h 672"/>
                <a:gd name="T74" fmla="*/ 123 w 671"/>
                <a:gd name="T75" fmla="*/ 281 h 672"/>
                <a:gd name="T76" fmla="*/ 117 w 671"/>
                <a:gd name="T77" fmla="*/ 312 h 672"/>
                <a:gd name="T78" fmla="*/ 74 w 671"/>
                <a:gd name="T79" fmla="*/ 375 h 672"/>
                <a:gd name="T80" fmla="*/ 76 w 671"/>
                <a:gd name="T81" fmla="*/ 382 h 672"/>
                <a:gd name="T82" fmla="*/ 114 w 671"/>
                <a:gd name="T83" fmla="*/ 480 h 672"/>
                <a:gd name="T84" fmla="*/ 155 w 671"/>
                <a:gd name="T85" fmla="*/ 462 h 672"/>
                <a:gd name="T86" fmla="*/ 193 w 671"/>
                <a:gd name="T87" fmla="*/ 503 h 672"/>
                <a:gd name="T88" fmla="*/ 218 w 671"/>
                <a:gd name="T89" fmla="*/ 522 h 672"/>
                <a:gd name="T90" fmla="*/ 228 w 671"/>
                <a:gd name="T91" fmla="*/ 577 h 672"/>
                <a:gd name="T92" fmla="*/ 251 w 671"/>
                <a:gd name="T93" fmla="*/ 521 h 672"/>
                <a:gd name="T94" fmla="*/ 271 w 671"/>
                <a:gd name="T95" fmla="*/ 592 h 672"/>
                <a:gd name="T96" fmla="*/ 313 w 671"/>
                <a:gd name="T97" fmla="*/ 555 h 672"/>
                <a:gd name="T98" fmla="*/ 369 w 671"/>
                <a:gd name="T99" fmla="*/ 554 h 672"/>
                <a:gd name="T100" fmla="*/ 412 w 671"/>
                <a:gd name="T101" fmla="*/ 589 h 672"/>
                <a:gd name="T102" fmla="*/ 419 w 671"/>
                <a:gd name="T103" fmla="*/ 586 h 672"/>
                <a:gd name="T104" fmla="*/ 487 w 671"/>
                <a:gd name="T105" fmla="*/ 553 h 672"/>
                <a:gd name="T106" fmla="*/ 487 w 671"/>
                <a:gd name="T107" fmla="*/ 497 h 672"/>
                <a:gd name="T108" fmla="*/ 522 w 671"/>
                <a:gd name="T109" fmla="*/ 454 h 672"/>
                <a:gd name="T110" fmla="*/ 537 w 671"/>
                <a:gd name="T111" fmla="*/ 427 h 6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1" h="672">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accent3"/>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7" name="Freeform 43"/>
            <p:cNvSpPr>
              <a:spLocks noEditPoints="1"/>
            </p:cNvSpPr>
            <p:nvPr/>
          </p:nvSpPr>
          <p:spPr bwMode="auto">
            <a:xfrm>
              <a:off x="5718821" y="4771564"/>
              <a:ext cx="788569" cy="786126"/>
            </a:xfrm>
            <a:custGeom>
              <a:gdLst>
                <a:gd name="T0" fmla="*/ 140 w 409"/>
                <a:gd name="T1" fmla="*/ 29 h 408"/>
                <a:gd name="T2" fmla="*/ 109 w 409"/>
                <a:gd name="T3" fmla="*/ 44 h 408"/>
                <a:gd name="T4" fmla="*/ 81 w 409"/>
                <a:gd name="T5" fmla="*/ 64 h 408"/>
                <a:gd name="T6" fmla="*/ 58 w 409"/>
                <a:gd name="T7" fmla="*/ 89 h 408"/>
                <a:gd name="T8" fmla="*/ 39 w 409"/>
                <a:gd name="T9" fmla="*/ 118 h 408"/>
                <a:gd name="T10" fmla="*/ 26 w 409"/>
                <a:gd name="T11" fmla="*/ 150 h 408"/>
                <a:gd name="T12" fmla="*/ 19 w 409"/>
                <a:gd name="T13" fmla="*/ 184 h 408"/>
                <a:gd name="T14" fmla="*/ 19 w 409"/>
                <a:gd name="T15" fmla="*/ 218 h 408"/>
                <a:gd name="T16" fmla="*/ 25 w 409"/>
                <a:gd name="T17" fmla="*/ 252 h 408"/>
                <a:gd name="T18" fmla="*/ 36 w 409"/>
                <a:gd name="T19" fmla="*/ 284 h 408"/>
                <a:gd name="T20" fmla="*/ 54 w 409"/>
                <a:gd name="T21" fmla="*/ 314 h 408"/>
                <a:gd name="T22" fmla="*/ 77 w 409"/>
                <a:gd name="T23" fmla="*/ 340 h 408"/>
                <a:gd name="T24" fmla="*/ 104 w 409"/>
                <a:gd name="T25" fmla="*/ 361 h 408"/>
                <a:gd name="T26" fmla="*/ 134 w 409"/>
                <a:gd name="T27" fmla="*/ 377 h 408"/>
                <a:gd name="T28" fmla="*/ 167 w 409"/>
                <a:gd name="T29" fmla="*/ 387 h 408"/>
                <a:gd name="T30" fmla="*/ 201 w 409"/>
                <a:gd name="T31" fmla="*/ 391 h 408"/>
                <a:gd name="T32" fmla="*/ 236 w 409"/>
                <a:gd name="T33" fmla="*/ 388 h 408"/>
                <a:gd name="T34" fmla="*/ 269 w 409"/>
                <a:gd name="T35" fmla="*/ 379 h 408"/>
                <a:gd name="T36" fmla="*/ 300 w 409"/>
                <a:gd name="T37" fmla="*/ 364 h 408"/>
                <a:gd name="T38" fmla="*/ 328 w 409"/>
                <a:gd name="T39" fmla="*/ 344 h 408"/>
                <a:gd name="T40" fmla="*/ 351 w 409"/>
                <a:gd name="T41" fmla="*/ 319 h 408"/>
                <a:gd name="T42" fmla="*/ 370 w 409"/>
                <a:gd name="T43" fmla="*/ 290 h 408"/>
                <a:gd name="T44" fmla="*/ 383 w 409"/>
                <a:gd name="T45" fmla="*/ 258 h 408"/>
                <a:gd name="T46" fmla="*/ 390 w 409"/>
                <a:gd name="T47" fmla="*/ 225 h 408"/>
                <a:gd name="T48" fmla="*/ 390 w 409"/>
                <a:gd name="T49" fmla="*/ 190 h 408"/>
                <a:gd name="T50" fmla="*/ 385 w 409"/>
                <a:gd name="T51" fmla="*/ 156 h 408"/>
                <a:gd name="T52" fmla="*/ 373 w 409"/>
                <a:gd name="T53" fmla="*/ 124 h 408"/>
                <a:gd name="T54" fmla="*/ 355 w 409"/>
                <a:gd name="T55" fmla="*/ 95 h 408"/>
                <a:gd name="T56" fmla="*/ 332 w 409"/>
                <a:gd name="T57" fmla="*/ 69 h 408"/>
                <a:gd name="T58" fmla="*/ 305 w 409"/>
                <a:gd name="T59" fmla="*/ 48 h 408"/>
                <a:gd name="T60" fmla="*/ 275 w 409"/>
                <a:gd name="T61" fmla="*/ 32 h 408"/>
                <a:gd name="T62" fmla="*/ 242 w 409"/>
                <a:gd name="T63" fmla="*/ 22 h 408"/>
                <a:gd name="T64" fmla="*/ 208 w 409"/>
                <a:gd name="T65" fmla="*/ 18 h 408"/>
                <a:gd name="T66" fmla="*/ 174 w 409"/>
                <a:gd name="T67" fmla="*/ 21 h 408"/>
                <a:gd name="T68" fmla="*/ 179 w 409"/>
                <a:gd name="T69" fmla="*/ 124 h 408"/>
                <a:gd name="T70" fmla="*/ 124 w 409"/>
                <a:gd name="T71" fmla="*/ 230 h 408"/>
                <a:gd name="T72" fmla="*/ 316 w 409"/>
                <a:gd name="T73" fmla="*/ 288 h 408"/>
                <a:gd name="T74" fmla="*/ 74 w 409"/>
                <a:gd name="T75" fmla="*/ 288 h 408"/>
                <a:gd name="T76" fmla="*/ 120 w 409"/>
                <a:gd name="T77" fmla="*/ 265 h 408"/>
                <a:gd name="T78" fmla="*/ 309 w 409"/>
                <a:gd name="T79" fmla="*/ 89 h 408"/>
                <a:gd name="T80" fmla="*/ 336 w 409"/>
                <a:gd name="T81" fmla="*/ 252 h 408"/>
                <a:gd name="T82" fmla="*/ 304 w 409"/>
                <a:gd name="T83" fmla="*/ 173 h 408"/>
                <a:gd name="T84" fmla="*/ 289 w 409"/>
                <a:gd name="T85" fmla="*/ 93 h 408"/>
                <a:gd name="T86" fmla="*/ 252 w 409"/>
                <a:gd name="T87" fmla="*/ 73 h 408"/>
                <a:gd name="T88" fmla="*/ 173 w 409"/>
                <a:gd name="T89" fmla="*/ 104 h 408"/>
                <a:gd name="T90" fmla="*/ 67 w 409"/>
                <a:gd name="T91" fmla="*/ 229 h 408"/>
                <a:gd name="T92" fmla="*/ 244 w 409"/>
                <a:gd name="T93" fmla="*/ 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9" h="408">
                  <a:moveTo>
                    <a:pt x="157" y="24"/>
                  </a:moveTo>
                  <a:cubicBezTo>
                    <a:pt x="143" y="9"/>
                    <a:pt x="143" y="9"/>
                    <a:pt x="143" y="9"/>
                  </a:cubicBezTo>
                  <a:cubicBezTo>
                    <a:pt x="140" y="29"/>
                    <a:pt x="140" y="29"/>
                    <a:pt x="140" y="29"/>
                  </a:cubicBezTo>
                  <a:cubicBezTo>
                    <a:pt x="139" y="37"/>
                    <a:pt x="131" y="40"/>
                    <a:pt x="125" y="36"/>
                  </a:cubicBezTo>
                  <a:cubicBezTo>
                    <a:pt x="108" y="24"/>
                    <a:pt x="108" y="24"/>
                    <a:pt x="108" y="24"/>
                  </a:cubicBezTo>
                  <a:cubicBezTo>
                    <a:pt x="109" y="44"/>
                    <a:pt x="109" y="44"/>
                    <a:pt x="109" y="44"/>
                  </a:cubicBezTo>
                  <a:cubicBezTo>
                    <a:pt x="110" y="52"/>
                    <a:pt x="102" y="57"/>
                    <a:pt x="95" y="53"/>
                  </a:cubicBezTo>
                  <a:cubicBezTo>
                    <a:pt x="77" y="45"/>
                    <a:pt x="77" y="45"/>
                    <a:pt x="77" y="45"/>
                  </a:cubicBezTo>
                  <a:cubicBezTo>
                    <a:pt x="81" y="64"/>
                    <a:pt x="81" y="64"/>
                    <a:pt x="81" y="64"/>
                  </a:cubicBezTo>
                  <a:cubicBezTo>
                    <a:pt x="83" y="72"/>
                    <a:pt x="76" y="78"/>
                    <a:pt x="69" y="76"/>
                  </a:cubicBezTo>
                  <a:cubicBezTo>
                    <a:pt x="50" y="71"/>
                    <a:pt x="50" y="71"/>
                    <a:pt x="50" y="71"/>
                  </a:cubicBezTo>
                  <a:cubicBezTo>
                    <a:pt x="58" y="89"/>
                    <a:pt x="58" y="89"/>
                    <a:pt x="58" y="89"/>
                  </a:cubicBezTo>
                  <a:cubicBezTo>
                    <a:pt x="61" y="96"/>
                    <a:pt x="55" y="104"/>
                    <a:pt x="48" y="103"/>
                  </a:cubicBezTo>
                  <a:cubicBezTo>
                    <a:pt x="28" y="102"/>
                    <a:pt x="28" y="102"/>
                    <a:pt x="28" y="102"/>
                  </a:cubicBezTo>
                  <a:cubicBezTo>
                    <a:pt x="39" y="118"/>
                    <a:pt x="39" y="118"/>
                    <a:pt x="39" y="118"/>
                  </a:cubicBezTo>
                  <a:cubicBezTo>
                    <a:pt x="43" y="125"/>
                    <a:pt x="40" y="133"/>
                    <a:pt x="32" y="134"/>
                  </a:cubicBezTo>
                  <a:cubicBezTo>
                    <a:pt x="12" y="136"/>
                    <a:pt x="12" y="136"/>
                    <a:pt x="12" y="136"/>
                  </a:cubicBezTo>
                  <a:cubicBezTo>
                    <a:pt x="26" y="150"/>
                    <a:pt x="26" y="150"/>
                    <a:pt x="26" y="150"/>
                  </a:cubicBezTo>
                  <a:cubicBezTo>
                    <a:pt x="32" y="155"/>
                    <a:pt x="29" y="164"/>
                    <a:pt x="22" y="167"/>
                  </a:cubicBezTo>
                  <a:cubicBezTo>
                    <a:pt x="3" y="172"/>
                    <a:pt x="3" y="172"/>
                    <a:pt x="3" y="172"/>
                  </a:cubicBezTo>
                  <a:cubicBezTo>
                    <a:pt x="19" y="184"/>
                    <a:pt x="19" y="184"/>
                    <a:pt x="19" y="184"/>
                  </a:cubicBezTo>
                  <a:cubicBezTo>
                    <a:pt x="26" y="188"/>
                    <a:pt x="25" y="197"/>
                    <a:pt x="18" y="201"/>
                  </a:cubicBezTo>
                  <a:cubicBezTo>
                    <a:pt x="0" y="210"/>
                    <a:pt x="0" y="210"/>
                    <a:pt x="0" y="210"/>
                  </a:cubicBezTo>
                  <a:cubicBezTo>
                    <a:pt x="19" y="218"/>
                    <a:pt x="19" y="218"/>
                    <a:pt x="19" y="218"/>
                  </a:cubicBezTo>
                  <a:cubicBezTo>
                    <a:pt x="26" y="221"/>
                    <a:pt x="27" y="230"/>
                    <a:pt x="21" y="235"/>
                  </a:cubicBezTo>
                  <a:cubicBezTo>
                    <a:pt x="5" y="247"/>
                    <a:pt x="5" y="247"/>
                    <a:pt x="5" y="247"/>
                  </a:cubicBezTo>
                  <a:cubicBezTo>
                    <a:pt x="25" y="252"/>
                    <a:pt x="25" y="252"/>
                    <a:pt x="25" y="252"/>
                  </a:cubicBezTo>
                  <a:cubicBezTo>
                    <a:pt x="32" y="254"/>
                    <a:pt x="35" y="263"/>
                    <a:pt x="30" y="268"/>
                  </a:cubicBezTo>
                  <a:cubicBezTo>
                    <a:pt x="16" y="283"/>
                    <a:pt x="16" y="283"/>
                    <a:pt x="16" y="283"/>
                  </a:cubicBezTo>
                  <a:cubicBezTo>
                    <a:pt x="36" y="284"/>
                    <a:pt x="36" y="284"/>
                    <a:pt x="36" y="284"/>
                  </a:cubicBezTo>
                  <a:cubicBezTo>
                    <a:pt x="44" y="285"/>
                    <a:pt x="48" y="293"/>
                    <a:pt x="44" y="299"/>
                  </a:cubicBezTo>
                  <a:cubicBezTo>
                    <a:pt x="34" y="317"/>
                    <a:pt x="34" y="317"/>
                    <a:pt x="34" y="317"/>
                  </a:cubicBezTo>
                  <a:cubicBezTo>
                    <a:pt x="54" y="314"/>
                    <a:pt x="54" y="314"/>
                    <a:pt x="54" y="314"/>
                  </a:cubicBezTo>
                  <a:cubicBezTo>
                    <a:pt x="61" y="313"/>
                    <a:pt x="67" y="320"/>
                    <a:pt x="65" y="327"/>
                  </a:cubicBezTo>
                  <a:cubicBezTo>
                    <a:pt x="57" y="346"/>
                    <a:pt x="57" y="346"/>
                    <a:pt x="57" y="346"/>
                  </a:cubicBezTo>
                  <a:cubicBezTo>
                    <a:pt x="77" y="340"/>
                    <a:pt x="77" y="340"/>
                    <a:pt x="77" y="340"/>
                  </a:cubicBezTo>
                  <a:cubicBezTo>
                    <a:pt x="84" y="337"/>
                    <a:pt x="91" y="343"/>
                    <a:pt x="89" y="351"/>
                  </a:cubicBezTo>
                  <a:cubicBezTo>
                    <a:pt x="86" y="371"/>
                    <a:pt x="86" y="371"/>
                    <a:pt x="86" y="371"/>
                  </a:cubicBezTo>
                  <a:cubicBezTo>
                    <a:pt x="104" y="361"/>
                    <a:pt x="104" y="361"/>
                    <a:pt x="104" y="361"/>
                  </a:cubicBezTo>
                  <a:cubicBezTo>
                    <a:pt x="110" y="357"/>
                    <a:pt x="118" y="362"/>
                    <a:pt x="118" y="369"/>
                  </a:cubicBezTo>
                  <a:cubicBezTo>
                    <a:pt x="119" y="390"/>
                    <a:pt x="119" y="390"/>
                    <a:pt x="119" y="390"/>
                  </a:cubicBezTo>
                  <a:cubicBezTo>
                    <a:pt x="134" y="377"/>
                    <a:pt x="134" y="377"/>
                    <a:pt x="134" y="377"/>
                  </a:cubicBezTo>
                  <a:cubicBezTo>
                    <a:pt x="140" y="372"/>
                    <a:pt x="149" y="375"/>
                    <a:pt x="150" y="382"/>
                  </a:cubicBezTo>
                  <a:cubicBezTo>
                    <a:pt x="154" y="402"/>
                    <a:pt x="154" y="402"/>
                    <a:pt x="154" y="402"/>
                  </a:cubicBezTo>
                  <a:cubicBezTo>
                    <a:pt x="167" y="387"/>
                    <a:pt x="167" y="387"/>
                    <a:pt x="167" y="387"/>
                  </a:cubicBezTo>
                  <a:cubicBezTo>
                    <a:pt x="172" y="381"/>
                    <a:pt x="181" y="383"/>
                    <a:pt x="184" y="389"/>
                  </a:cubicBezTo>
                  <a:cubicBezTo>
                    <a:pt x="191" y="408"/>
                    <a:pt x="191" y="408"/>
                    <a:pt x="191" y="408"/>
                  </a:cubicBezTo>
                  <a:cubicBezTo>
                    <a:pt x="201" y="391"/>
                    <a:pt x="201" y="391"/>
                    <a:pt x="201" y="391"/>
                  </a:cubicBezTo>
                  <a:cubicBezTo>
                    <a:pt x="205" y="384"/>
                    <a:pt x="214" y="384"/>
                    <a:pt x="218" y="390"/>
                  </a:cubicBezTo>
                  <a:cubicBezTo>
                    <a:pt x="229" y="407"/>
                    <a:pt x="229" y="407"/>
                    <a:pt x="229" y="407"/>
                  </a:cubicBezTo>
                  <a:cubicBezTo>
                    <a:pt x="236" y="388"/>
                    <a:pt x="236" y="388"/>
                    <a:pt x="236" y="388"/>
                  </a:cubicBezTo>
                  <a:cubicBezTo>
                    <a:pt x="238" y="381"/>
                    <a:pt x="247" y="379"/>
                    <a:pt x="252" y="384"/>
                  </a:cubicBezTo>
                  <a:cubicBezTo>
                    <a:pt x="266" y="399"/>
                    <a:pt x="266" y="399"/>
                    <a:pt x="266" y="399"/>
                  </a:cubicBezTo>
                  <a:cubicBezTo>
                    <a:pt x="269" y="379"/>
                    <a:pt x="269" y="379"/>
                    <a:pt x="269" y="379"/>
                  </a:cubicBezTo>
                  <a:cubicBezTo>
                    <a:pt x="270" y="372"/>
                    <a:pt x="278" y="368"/>
                    <a:pt x="284" y="373"/>
                  </a:cubicBezTo>
                  <a:cubicBezTo>
                    <a:pt x="301" y="385"/>
                    <a:pt x="301" y="385"/>
                    <a:pt x="301" y="385"/>
                  </a:cubicBezTo>
                  <a:cubicBezTo>
                    <a:pt x="300" y="364"/>
                    <a:pt x="300" y="364"/>
                    <a:pt x="300" y="364"/>
                  </a:cubicBezTo>
                  <a:cubicBezTo>
                    <a:pt x="300" y="357"/>
                    <a:pt x="307" y="352"/>
                    <a:pt x="314" y="355"/>
                  </a:cubicBezTo>
                  <a:cubicBezTo>
                    <a:pt x="332" y="364"/>
                    <a:pt x="332" y="364"/>
                    <a:pt x="332" y="364"/>
                  </a:cubicBezTo>
                  <a:cubicBezTo>
                    <a:pt x="328" y="344"/>
                    <a:pt x="328" y="344"/>
                    <a:pt x="328" y="344"/>
                  </a:cubicBezTo>
                  <a:cubicBezTo>
                    <a:pt x="326" y="337"/>
                    <a:pt x="333" y="330"/>
                    <a:pt x="340" y="332"/>
                  </a:cubicBezTo>
                  <a:cubicBezTo>
                    <a:pt x="359" y="338"/>
                    <a:pt x="359" y="338"/>
                    <a:pt x="359" y="338"/>
                  </a:cubicBezTo>
                  <a:cubicBezTo>
                    <a:pt x="351" y="319"/>
                    <a:pt x="351" y="319"/>
                    <a:pt x="351" y="319"/>
                  </a:cubicBezTo>
                  <a:cubicBezTo>
                    <a:pt x="348" y="312"/>
                    <a:pt x="354" y="305"/>
                    <a:pt x="361" y="305"/>
                  </a:cubicBezTo>
                  <a:cubicBezTo>
                    <a:pt x="381" y="307"/>
                    <a:pt x="381" y="307"/>
                    <a:pt x="381" y="307"/>
                  </a:cubicBezTo>
                  <a:cubicBezTo>
                    <a:pt x="370" y="290"/>
                    <a:pt x="370" y="290"/>
                    <a:pt x="370" y="290"/>
                  </a:cubicBezTo>
                  <a:cubicBezTo>
                    <a:pt x="366" y="284"/>
                    <a:pt x="370" y="276"/>
                    <a:pt x="377" y="275"/>
                  </a:cubicBezTo>
                  <a:cubicBezTo>
                    <a:pt x="397" y="273"/>
                    <a:pt x="397" y="273"/>
                    <a:pt x="397" y="273"/>
                  </a:cubicBezTo>
                  <a:cubicBezTo>
                    <a:pt x="383" y="258"/>
                    <a:pt x="383" y="258"/>
                    <a:pt x="383" y="258"/>
                  </a:cubicBezTo>
                  <a:cubicBezTo>
                    <a:pt x="378" y="253"/>
                    <a:pt x="380" y="244"/>
                    <a:pt x="387" y="242"/>
                  </a:cubicBezTo>
                  <a:cubicBezTo>
                    <a:pt x="406" y="236"/>
                    <a:pt x="406" y="236"/>
                    <a:pt x="406" y="236"/>
                  </a:cubicBezTo>
                  <a:cubicBezTo>
                    <a:pt x="390" y="225"/>
                    <a:pt x="390" y="225"/>
                    <a:pt x="390" y="225"/>
                  </a:cubicBezTo>
                  <a:cubicBezTo>
                    <a:pt x="384" y="220"/>
                    <a:pt x="384" y="211"/>
                    <a:pt x="391" y="208"/>
                  </a:cubicBezTo>
                  <a:cubicBezTo>
                    <a:pt x="409" y="199"/>
                    <a:pt x="409" y="199"/>
                    <a:pt x="409" y="199"/>
                  </a:cubicBezTo>
                  <a:cubicBezTo>
                    <a:pt x="390" y="190"/>
                    <a:pt x="390" y="190"/>
                    <a:pt x="390" y="190"/>
                  </a:cubicBezTo>
                  <a:cubicBezTo>
                    <a:pt x="384" y="187"/>
                    <a:pt x="382" y="178"/>
                    <a:pt x="388" y="174"/>
                  </a:cubicBezTo>
                  <a:cubicBezTo>
                    <a:pt x="404" y="161"/>
                    <a:pt x="404" y="161"/>
                    <a:pt x="404" y="161"/>
                  </a:cubicBezTo>
                  <a:cubicBezTo>
                    <a:pt x="385" y="156"/>
                    <a:pt x="385" y="156"/>
                    <a:pt x="385" y="156"/>
                  </a:cubicBezTo>
                  <a:cubicBezTo>
                    <a:pt x="377" y="155"/>
                    <a:pt x="375" y="146"/>
                    <a:pt x="380" y="140"/>
                  </a:cubicBezTo>
                  <a:cubicBezTo>
                    <a:pt x="393" y="125"/>
                    <a:pt x="393" y="125"/>
                    <a:pt x="393" y="125"/>
                  </a:cubicBezTo>
                  <a:cubicBezTo>
                    <a:pt x="373" y="124"/>
                    <a:pt x="373" y="124"/>
                    <a:pt x="373" y="124"/>
                  </a:cubicBezTo>
                  <a:cubicBezTo>
                    <a:pt x="365" y="124"/>
                    <a:pt x="361" y="116"/>
                    <a:pt x="365" y="109"/>
                  </a:cubicBezTo>
                  <a:cubicBezTo>
                    <a:pt x="375" y="92"/>
                    <a:pt x="375" y="92"/>
                    <a:pt x="375" y="92"/>
                  </a:cubicBezTo>
                  <a:cubicBezTo>
                    <a:pt x="355" y="95"/>
                    <a:pt x="355" y="95"/>
                    <a:pt x="355" y="95"/>
                  </a:cubicBezTo>
                  <a:cubicBezTo>
                    <a:pt x="348" y="96"/>
                    <a:pt x="342" y="88"/>
                    <a:pt x="345" y="81"/>
                  </a:cubicBezTo>
                  <a:cubicBezTo>
                    <a:pt x="352" y="62"/>
                    <a:pt x="352" y="62"/>
                    <a:pt x="352" y="62"/>
                  </a:cubicBezTo>
                  <a:cubicBezTo>
                    <a:pt x="332" y="69"/>
                    <a:pt x="332" y="69"/>
                    <a:pt x="332" y="69"/>
                  </a:cubicBezTo>
                  <a:cubicBezTo>
                    <a:pt x="325" y="71"/>
                    <a:pt x="318" y="65"/>
                    <a:pt x="320" y="58"/>
                  </a:cubicBezTo>
                  <a:cubicBezTo>
                    <a:pt x="323" y="38"/>
                    <a:pt x="323" y="38"/>
                    <a:pt x="323" y="38"/>
                  </a:cubicBezTo>
                  <a:cubicBezTo>
                    <a:pt x="305" y="48"/>
                    <a:pt x="305" y="48"/>
                    <a:pt x="305" y="48"/>
                  </a:cubicBezTo>
                  <a:cubicBezTo>
                    <a:pt x="299" y="51"/>
                    <a:pt x="291" y="47"/>
                    <a:pt x="291" y="39"/>
                  </a:cubicBezTo>
                  <a:cubicBezTo>
                    <a:pt x="291" y="19"/>
                    <a:pt x="291" y="19"/>
                    <a:pt x="291" y="19"/>
                  </a:cubicBezTo>
                  <a:cubicBezTo>
                    <a:pt x="275" y="32"/>
                    <a:pt x="275" y="32"/>
                    <a:pt x="275" y="32"/>
                  </a:cubicBezTo>
                  <a:cubicBezTo>
                    <a:pt x="269" y="36"/>
                    <a:pt x="260" y="33"/>
                    <a:pt x="259" y="26"/>
                  </a:cubicBezTo>
                  <a:cubicBezTo>
                    <a:pt x="255" y="6"/>
                    <a:pt x="255" y="6"/>
                    <a:pt x="255" y="6"/>
                  </a:cubicBezTo>
                  <a:cubicBezTo>
                    <a:pt x="242" y="22"/>
                    <a:pt x="242" y="22"/>
                    <a:pt x="242" y="22"/>
                  </a:cubicBezTo>
                  <a:cubicBezTo>
                    <a:pt x="237" y="27"/>
                    <a:pt x="228" y="26"/>
                    <a:pt x="225" y="19"/>
                  </a:cubicBezTo>
                  <a:cubicBezTo>
                    <a:pt x="218" y="0"/>
                    <a:pt x="218" y="0"/>
                    <a:pt x="218" y="0"/>
                  </a:cubicBezTo>
                  <a:cubicBezTo>
                    <a:pt x="208" y="18"/>
                    <a:pt x="208" y="18"/>
                    <a:pt x="208" y="18"/>
                  </a:cubicBezTo>
                  <a:cubicBezTo>
                    <a:pt x="204" y="24"/>
                    <a:pt x="195" y="25"/>
                    <a:pt x="191" y="18"/>
                  </a:cubicBezTo>
                  <a:cubicBezTo>
                    <a:pt x="180" y="1"/>
                    <a:pt x="180" y="1"/>
                    <a:pt x="180" y="1"/>
                  </a:cubicBezTo>
                  <a:cubicBezTo>
                    <a:pt x="174" y="21"/>
                    <a:pt x="174" y="21"/>
                    <a:pt x="174" y="21"/>
                  </a:cubicBezTo>
                  <a:cubicBezTo>
                    <a:pt x="171" y="28"/>
                    <a:pt x="162" y="30"/>
                    <a:pt x="157" y="24"/>
                  </a:cubicBezTo>
                  <a:close/>
                  <a:moveTo>
                    <a:pt x="124" y="230"/>
                  </a:moveTo>
                  <a:cubicBezTo>
                    <a:pt x="110" y="185"/>
                    <a:pt x="135" y="138"/>
                    <a:pt x="179" y="124"/>
                  </a:cubicBezTo>
                  <a:cubicBezTo>
                    <a:pt x="224" y="110"/>
                    <a:pt x="271" y="134"/>
                    <a:pt x="285" y="179"/>
                  </a:cubicBezTo>
                  <a:cubicBezTo>
                    <a:pt x="299" y="223"/>
                    <a:pt x="274" y="271"/>
                    <a:pt x="230" y="285"/>
                  </a:cubicBezTo>
                  <a:cubicBezTo>
                    <a:pt x="185" y="299"/>
                    <a:pt x="138" y="274"/>
                    <a:pt x="124" y="230"/>
                  </a:cubicBezTo>
                  <a:close/>
                  <a:moveTo>
                    <a:pt x="278" y="279"/>
                  </a:moveTo>
                  <a:cubicBezTo>
                    <a:pt x="282" y="275"/>
                    <a:pt x="288" y="274"/>
                    <a:pt x="293" y="276"/>
                  </a:cubicBezTo>
                  <a:cubicBezTo>
                    <a:pt x="316" y="288"/>
                    <a:pt x="316" y="288"/>
                    <a:pt x="316" y="288"/>
                  </a:cubicBezTo>
                  <a:cubicBezTo>
                    <a:pt x="324" y="292"/>
                    <a:pt x="326" y="302"/>
                    <a:pt x="320" y="308"/>
                  </a:cubicBezTo>
                  <a:cubicBezTo>
                    <a:pt x="302" y="328"/>
                    <a:pt x="279" y="344"/>
                    <a:pt x="251" y="352"/>
                  </a:cubicBezTo>
                  <a:cubicBezTo>
                    <a:pt x="183" y="374"/>
                    <a:pt x="110" y="346"/>
                    <a:pt x="74" y="288"/>
                  </a:cubicBezTo>
                  <a:cubicBezTo>
                    <a:pt x="69" y="281"/>
                    <a:pt x="72" y="271"/>
                    <a:pt x="81" y="268"/>
                  </a:cubicBezTo>
                  <a:cubicBezTo>
                    <a:pt x="105" y="261"/>
                    <a:pt x="105" y="261"/>
                    <a:pt x="105" y="261"/>
                  </a:cubicBezTo>
                  <a:cubicBezTo>
                    <a:pt x="110" y="259"/>
                    <a:pt x="116" y="261"/>
                    <a:pt x="120" y="265"/>
                  </a:cubicBezTo>
                  <a:cubicBezTo>
                    <a:pt x="145" y="301"/>
                    <a:pt x="192" y="318"/>
                    <a:pt x="236" y="304"/>
                  </a:cubicBezTo>
                  <a:cubicBezTo>
                    <a:pt x="252" y="299"/>
                    <a:pt x="267" y="290"/>
                    <a:pt x="278" y="279"/>
                  </a:cubicBezTo>
                  <a:close/>
                  <a:moveTo>
                    <a:pt x="309" y="89"/>
                  </a:moveTo>
                  <a:cubicBezTo>
                    <a:pt x="329" y="107"/>
                    <a:pt x="344" y="130"/>
                    <a:pt x="353" y="158"/>
                  </a:cubicBezTo>
                  <a:cubicBezTo>
                    <a:pt x="362" y="187"/>
                    <a:pt x="362" y="216"/>
                    <a:pt x="355" y="244"/>
                  </a:cubicBezTo>
                  <a:cubicBezTo>
                    <a:pt x="353" y="252"/>
                    <a:pt x="344" y="256"/>
                    <a:pt x="336" y="252"/>
                  </a:cubicBezTo>
                  <a:cubicBezTo>
                    <a:pt x="314" y="240"/>
                    <a:pt x="314" y="240"/>
                    <a:pt x="314" y="240"/>
                  </a:cubicBezTo>
                  <a:cubicBezTo>
                    <a:pt x="309" y="238"/>
                    <a:pt x="306" y="232"/>
                    <a:pt x="307" y="226"/>
                  </a:cubicBezTo>
                  <a:cubicBezTo>
                    <a:pt x="311" y="209"/>
                    <a:pt x="310" y="191"/>
                    <a:pt x="304" y="173"/>
                  </a:cubicBezTo>
                  <a:cubicBezTo>
                    <a:pt x="299" y="156"/>
                    <a:pt x="290" y="142"/>
                    <a:pt x="279" y="131"/>
                  </a:cubicBezTo>
                  <a:cubicBezTo>
                    <a:pt x="275" y="127"/>
                    <a:pt x="274" y="121"/>
                    <a:pt x="277" y="116"/>
                  </a:cubicBezTo>
                  <a:cubicBezTo>
                    <a:pt x="289" y="93"/>
                    <a:pt x="289" y="93"/>
                    <a:pt x="289" y="93"/>
                  </a:cubicBezTo>
                  <a:cubicBezTo>
                    <a:pt x="293" y="85"/>
                    <a:pt x="302" y="83"/>
                    <a:pt x="309" y="89"/>
                  </a:cubicBezTo>
                  <a:close/>
                  <a:moveTo>
                    <a:pt x="244" y="54"/>
                  </a:moveTo>
                  <a:cubicBezTo>
                    <a:pt x="252" y="56"/>
                    <a:pt x="256" y="65"/>
                    <a:pt x="252" y="73"/>
                  </a:cubicBezTo>
                  <a:cubicBezTo>
                    <a:pt x="241" y="95"/>
                    <a:pt x="241" y="95"/>
                    <a:pt x="241" y="95"/>
                  </a:cubicBezTo>
                  <a:cubicBezTo>
                    <a:pt x="238" y="100"/>
                    <a:pt x="232" y="103"/>
                    <a:pt x="227" y="102"/>
                  </a:cubicBezTo>
                  <a:cubicBezTo>
                    <a:pt x="209" y="98"/>
                    <a:pt x="191" y="99"/>
                    <a:pt x="173" y="104"/>
                  </a:cubicBezTo>
                  <a:cubicBezTo>
                    <a:pt x="127" y="119"/>
                    <a:pt x="98" y="163"/>
                    <a:pt x="100" y="209"/>
                  </a:cubicBezTo>
                  <a:cubicBezTo>
                    <a:pt x="100" y="215"/>
                    <a:pt x="96" y="220"/>
                    <a:pt x="91" y="222"/>
                  </a:cubicBezTo>
                  <a:cubicBezTo>
                    <a:pt x="67" y="229"/>
                    <a:pt x="67" y="229"/>
                    <a:pt x="67" y="229"/>
                  </a:cubicBezTo>
                  <a:cubicBezTo>
                    <a:pt x="59" y="232"/>
                    <a:pt x="51" y="226"/>
                    <a:pt x="50" y="218"/>
                  </a:cubicBezTo>
                  <a:cubicBezTo>
                    <a:pt x="43" y="147"/>
                    <a:pt x="87" y="78"/>
                    <a:pt x="158" y="56"/>
                  </a:cubicBezTo>
                  <a:cubicBezTo>
                    <a:pt x="187" y="47"/>
                    <a:pt x="217" y="47"/>
                    <a:pt x="244" y="54"/>
                  </a:cubicBezTo>
                  <a:close/>
                </a:path>
              </a:pathLst>
            </a:custGeom>
            <a:solidFill>
              <a:schemeClr val="accent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8" name="Freeform 49"/>
            <p:cNvSpPr>
              <a:spLocks noEditPoints="1"/>
            </p:cNvSpPr>
            <p:nvPr/>
          </p:nvSpPr>
          <p:spPr bwMode="auto">
            <a:xfrm>
              <a:off x="6562789" y="4812296"/>
              <a:ext cx="873292" cy="870848"/>
            </a:xfrm>
            <a:custGeom>
              <a:gdLst>
                <a:gd name="T0" fmla="*/ 446 w 453"/>
                <a:gd name="T1" fmla="*/ 172 h 452"/>
                <a:gd name="T2" fmla="*/ 407 w 453"/>
                <a:gd name="T3" fmla="*/ 167 h 452"/>
                <a:gd name="T4" fmla="*/ 394 w 453"/>
                <a:gd name="T5" fmla="*/ 151 h 452"/>
                <a:gd name="T6" fmla="*/ 419 w 453"/>
                <a:gd name="T7" fmla="*/ 122 h 452"/>
                <a:gd name="T8" fmla="*/ 396 w 453"/>
                <a:gd name="T9" fmla="*/ 76 h 452"/>
                <a:gd name="T10" fmla="*/ 360 w 453"/>
                <a:gd name="T11" fmla="*/ 89 h 452"/>
                <a:gd name="T12" fmla="*/ 334 w 453"/>
                <a:gd name="T13" fmla="*/ 76 h 452"/>
                <a:gd name="T14" fmla="*/ 340 w 453"/>
                <a:gd name="T15" fmla="*/ 40 h 452"/>
                <a:gd name="T16" fmla="*/ 297 w 453"/>
                <a:gd name="T17" fmla="*/ 12 h 452"/>
                <a:gd name="T18" fmla="*/ 274 w 453"/>
                <a:gd name="T19" fmla="*/ 39 h 452"/>
                <a:gd name="T20" fmla="*/ 238 w 453"/>
                <a:gd name="T21" fmla="*/ 41 h 452"/>
                <a:gd name="T22" fmla="*/ 225 w 453"/>
                <a:gd name="T23" fmla="*/ 8 h 452"/>
                <a:gd name="T24" fmla="*/ 173 w 453"/>
                <a:gd name="T25" fmla="*/ 7 h 452"/>
                <a:gd name="T26" fmla="*/ 168 w 453"/>
                <a:gd name="T27" fmla="*/ 41 h 452"/>
                <a:gd name="T28" fmla="*/ 150 w 453"/>
                <a:gd name="T29" fmla="*/ 56 h 452"/>
                <a:gd name="T30" fmla="*/ 123 w 453"/>
                <a:gd name="T31" fmla="*/ 34 h 452"/>
                <a:gd name="T32" fmla="*/ 77 w 453"/>
                <a:gd name="T33" fmla="*/ 57 h 452"/>
                <a:gd name="T34" fmla="*/ 88 w 453"/>
                <a:gd name="T35" fmla="*/ 90 h 452"/>
                <a:gd name="T36" fmla="*/ 75 w 453"/>
                <a:gd name="T37" fmla="*/ 117 h 452"/>
                <a:gd name="T38" fmla="*/ 41 w 453"/>
                <a:gd name="T39" fmla="*/ 112 h 452"/>
                <a:gd name="T40" fmla="*/ 12 w 453"/>
                <a:gd name="T41" fmla="*/ 155 h 452"/>
                <a:gd name="T42" fmla="*/ 40 w 453"/>
                <a:gd name="T43" fmla="*/ 178 h 452"/>
                <a:gd name="T44" fmla="*/ 42 w 453"/>
                <a:gd name="T45" fmla="*/ 214 h 452"/>
                <a:gd name="T46" fmla="*/ 9 w 453"/>
                <a:gd name="T47" fmla="*/ 228 h 452"/>
                <a:gd name="T48" fmla="*/ 7 w 453"/>
                <a:gd name="T49" fmla="*/ 279 h 452"/>
                <a:gd name="T50" fmla="*/ 44 w 453"/>
                <a:gd name="T51" fmla="*/ 284 h 452"/>
                <a:gd name="T52" fmla="*/ 58 w 453"/>
                <a:gd name="T53" fmla="*/ 301 h 452"/>
                <a:gd name="T54" fmla="*/ 35 w 453"/>
                <a:gd name="T55" fmla="*/ 329 h 452"/>
                <a:gd name="T56" fmla="*/ 58 w 453"/>
                <a:gd name="T57" fmla="*/ 375 h 452"/>
                <a:gd name="T58" fmla="*/ 94 w 453"/>
                <a:gd name="T59" fmla="*/ 362 h 452"/>
                <a:gd name="T60" fmla="*/ 119 w 453"/>
                <a:gd name="T61" fmla="*/ 374 h 452"/>
                <a:gd name="T62" fmla="*/ 113 w 453"/>
                <a:gd name="T63" fmla="*/ 411 h 452"/>
                <a:gd name="T64" fmla="*/ 156 w 453"/>
                <a:gd name="T65" fmla="*/ 440 h 452"/>
                <a:gd name="T66" fmla="*/ 181 w 453"/>
                <a:gd name="T67" fmla="*/ 409 h 452"/>
                <a:gd name="T68" fmla="*/ 214 w 453"/>
                <a:gd name="T69" fmla="*/ 406 h 452"/>
                <a:gd name="T70" fmla="*/ 228 w 453"/>
                <a:gd name="T71" fmla="*/ 443 h 452"/>
                <a:gd name="T72" fmla="*/ 280 w 453"/>
                <a:gd name="T73" fmla="*/ 445 h 452"/>
                <a:gd name="T74" fmla="*/ 285 w 453"/>
                <a:gd name="T75" fmla="*/ 405 h 452"/>
                <a:gd name="T76" fmla="*/ 300 w 453"/>
                <a:gd name="T77" fmla="*/ 391 h 452"/>
                <a:gd name="T78" fmla="*/ 330 w 453"/>
                <a:gd name="T79" fmla="*/ 418 h 452"/>
                <a:gd name="T80" fmla="*/ 376 w 453"/>
                <a:gd name="T81" fmla="*/ 395 h 452"/>
                <a:gd name="T82" fmla="*/ 362 w 453"/>
                <a:gd name="T83" fmla="*/ 357 h 452"/>
                <a:gd name="T84" fmla="*/ 373 w 453"/>
                <a:gd name="T85" fmla="*/ 332 h 452"/>
                <a:gd name="T86" fmla="*/ 412 w 453"/>
                <a:gd name="T87" fmla="*/ 340 h 452"/>
                <a:gd name="T88" fmla="*/ 441 w 453"/>
                <a:gd name="T89" fmla="*/ 297 h 452"/>
                <a:gd name="T90" fmla="*/ 409 w 453"/>
                <a:gd name="T91" fmla="*/ 271 h 452"/>
                <a:gd name="T92" fmla="*/ 408 w 453"/>
                <a:gd name="T93" fmla="*/ 238 h 452"/>
                <a:gd name="T94" fmla="*/ 444 w 453"/>
                <a:gd name="T95" fmla="*/ 224 h 452"/>
                <a:gd name="T96" fmla="*/ 315 w 453"/>
                <a:gd name="T97" fmla="*/ 351 h 452"/>
                <a:gd name="T98" fmla="*/ 134 w 453"/>
                <a:gd name="T99" fmla="*/ 105 h 452"/>
                <a:gd name="T100" fmla="*/ 315 w 453"/>
                <a:gd name="T101" fmla="*/ 351 h 4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2" h="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9" name="Freeform 50"/>
            <p:cNvSpPr>
              <a:spLocks noEditPoints="1"/>
            </p:cNvSpPr>
            <p:nvPr/>
          </p:nvSpPr>
          <p:spPr bwMode="auto">
            <a:xfrm>
              <a:off x="6688242" y="4945082"/>
              <a:ext cx="612608" cy="612607"/>
            </a:xfrm>
            <a:custGeom>
              <a:gdLst>
                <a:gd name="T0" fmla="*/ 76 w 318"/>
                <a:gd name="T1" fmla="*/ 46 h 318"/>
                <a:gd name="T2" fmla="*/ 46 w 318"/>
                <a:gd name="T3" fmla="*/ 242 h 318"/>
                <a:gd name="T4" fmla="*/ 242 w 318"/>
                <a:gd name="T5" fmla="*/ 272 h 318"/>
                <a:gd name="T6" fmla="*/ 272 w 318"/>
                <a:gd name="T7" fmla="*/ 76 h 318"/>
                <a:gd name="T8" fmla="*/ 76 w 318"/>
                <a:gd name="T9" fmla="*/ 46 h 318"/>
                <a:gd name="T10" fmla="*/ 233 w 318"/>
                <a:gd name="T11" fmla="*/ 259 h 318"/>
                <a:gd name="T12" fmla="*/ 59 w 318"/>
                <a:gd name="T13" fmla="*/ 232 h 318"/>
                <a:gd name="T14" fmla="*/ 86 w 318"/>
                <a:gd name="T15" fmla="*/ 59 h 318"/>
                <a:gd name="T16" fmla="*/ 259 w 318"/>
                <a:gd name="T17" fmla="*/ 85 h 318"/>
                <a:gd name="T18" fmla="*/ 233 w 318"/>
                <a:gd name="T19" fmla="*/ 259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pic>
          <p:nvPicPr>
            <p:cNvPr id="45" name="Picture 6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57913" y="4064458"/>
              <a:ext cx="131157" cy="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63"/>
            <p:cNvSpPr>
              <a:spLocks noEditPoints="1"/>
            </p:cNvSpPr>
            <p:nvPr/>
          </p:nvSpPr>
          <p:spPr bwMode="auto">
            <a:xfrm>
              <a:off x="5306616" y="2411557"/>
              <a:ext cx="1628463" cy="1627648"/>
            </a:xfrm>
            <a:custGeom>
              <a:gdLst>
                <a:gd name="T0" fmla="*/ 814 w 845"/>
                <a:gd name="T1" fmla="*/ 532 h 845"/>
                <a:gd name="T2" fmla="*/ 754 w 845"/>
                <a:gd name="T3" fmla="*/ 488 h 845"/>
                <a:gd name="T4" fmla="*/ 775 w 845"/>
                <a:gd name="T5" fmla="*/ 430 h 845"/>
                <a:gd name="T6" fmla="*/ 843 w 845"/>
                <a:gd name="T7" fmla="*/ 399 h 845"/>
                <a:gd name="T8" fmla="*/ 812 w 845"/>
                <a:gd name="T9" fmla="*/ 308 h 845"/>
                <a:gd name="T10" fmla="*/ 741 w 845"/>
                <a:gd name="T11" fmla="*/ 301 h 845"/>
                <a:gd name="T12" fmla="*/ 740 w 845"/>
                <a:gd name="T13" fmla="*/ 262 h 845"/>
                <a:gd name="T14" fmla="*/ 785 w 845"/>
                <a:gd name="T15" fmla="*/ 205 h 845"/>
                <a:gd name="T16" fmla="*/ 714 w 845"/>
                <a:gd name="T17" fmla="*/ 138 h 845"/>
                <a:gd name="T18" fmla="*/ 650 w 845"/>
                <a:gd name="T19" fmla="*/ 165 h 845"/>
                <a:gd name="T20" fmla="*/ 617 w 845"/>
                <a:gd name="T21" fmla="*/ 122 h 845"/>
                <a:gd name="T22" fmla="*/ 626 w 845"/>
                <a:gd name="T23" fmla="*/ 53 h 845"/>
                <a:gd name="T24" fmla="*/ 531 w 845"/>
                <a:gd name="T25" fmla="*/ 31 h 845"/>
                <a:gd name="T26" fmla="*/ 491 w 845"/>
                <a:gd name="T27" fmla="*/ 83 h 845"/>
                <a:gd name="T28" fmla="*/ 428 w 845"/>
                <a:gd name="T29" fmla="*/ 62 h 845"/>
                <a:gd name="T30" fmla="*/ 399 w 845"/>
                <a:gd name="T31" fmla="*/ 2 h 845"/>
                <a:gd name="T32" fmla="*/ 307 w 845"/>
                <a:gd name="T33" fmla="*/ 33 h 845"/>
                <a:gd name="T34" fmla="*/ 301 w 845"/>
                <a:gd name="T35" fmla="*/ 97 h 845"/>
                <a:gd name="T36" fmla="*/ 258 w 845"/>
                <a:gd name="T37" fmla="*/ 100 h 845"/>
                <a:gd name="T38" fmla="*/ 205 w 845"/>
                <a:gd name="T39" fmla="*/ 61 h 845"/>
                <a:gd name="T40" fmla="*/ 138 w 845"/>
                <a:gd name="T41" fmla="*/ 131 h 845"/>
                <a:gd name="T42" fmla="*/ 162 w 845"/>
                <a:gd name="T43" fmla="*/ 191 h 845"/>
                <a:gd name="T44" fmla="*/ 118 w 845"/>
                <a:gd name="T45" fmla="*/ 227 h 845"/>
                <a:gd name="T46" fmla="*/ 53 w 845"/>
                <a:gd name="T47" fmla="*/ 219 h 845"/>
                <a:gd name="T48" fmla="*/ 30 w 845"/>
                <a:gd name="T49" fmla="*/ 314 h 845"/>
                <a:gd name="T50" fmla="*/ 83 w 845"/>
                <a:gd name="T51" fmla="*/ 354 h 845"/>
                <a:gd name="T52" fmla="*/ 62 w 845"/>
                <a:gd name="T53" fmla="*/ 417 h 845"/>
                <a:gd name="T54" fmla="*/ 1 w 845"/>
                <a:gd name="T55" fmla="*/ 446 h 845"/>
                <a:gd name="T56" fmla="*/ 32 w 845"/>
                <a:gd name="T57" fmla="*/ 538 h 845"/>
                <a:gd name="T58" fmla="*/ 100 w 845"/>
                <a:gd name="T59" fmla="*/ 544 h 845"/>
                <a:gd name="T60" fmla="*/ 103 w 845"/>
                <a:gd name="T61" fmla="*/ 584 h 845"/>
                <a:gd name="T62" fmla="*/ 61 w 845"/>
                <a:gd name="T63" fmla="*/ 640 h 845"/>
                <a:gd name="T64" fmla="*/ 131 w 845"/>
                <a:gd name="T65" fmla="*/ 707 h 845"/>
                <a:gd name="T66" fmla="*/ 196 w 845"/>
                <a:gd name="T67" fmla="*/ 678 h 845"/>
                <a:gd name="T68" fmla="*/ 229 w 845"/>
                <a:gd name="T69" fmla="*/ 720 h 845"/>
                <a:gd name="T70" fmla="*/ 219 w 845"/>
                <a:gd name="T71" fmla="*/ 792 h 845"/>
                <a:gd name="T72" fmla="*/ 313 w 845"/>
                <a:gd name="T73" fmla="*/ 814 h 845"/>
                <a:gd name="T74" fmla="*/ 356 w 845"/>
                <a:gd name="T75" fmla="*/ 755 h 845"/>
                <a:gd name="T76" fmla="*/ 415 w 845"/>
                <a:gd name="T77" fmla="*/ 775 h 845"/>
                <a:gd name="T78" fmla="*/ 446 w 845"/>
                <a:gd name="T79" fmla="*/ 844 h 845"/>
                <a:gd name="T80" fmla="*/ 537 w 845"/>
                <a:gd name="T81" fmla="*/ 813 h 845"/>
                <a:gd name="T82" fmla="*/ 543 w 845"/>
                <a:gd name="T83" fmla="*/ 738 h 845"/>
                <a:gd name="T84" fmla="*/ 580 w 845"/>
                <a:gd name="T85" fmla="*/ 737 h 845"/>
                <a:gd name="T86" fmla="*/ 640 w 845"/>
                <a:gd name="T87" fmla="*/ 785 h 845"/>
                <a:gd name="T88" fmla="*/ 707 w 845"/>
                <a:gd name="T89" fmla="*/ 715 h 845"/>
                <a:gd name="T90" fmla="*/ 676 w 845"/>
                <a:gd name="T91" fmla="*/ 646 h 845"/>
                <a:gd name="T92" fmla="*/ 716 w 845"/>
                <a:gd name="T93" fmla="*/ 615 h 845"/>
                <a:gd name="T94" fmla="*/ 792 w 845"/>
                <a:gd name="T95" fmla="*/ 626 h 845"/>
                <a:gd name="T96" fmla="*/ 606 w 845"/>
                <a:gd name="T97" fmla="*/ 665 h 845"/>
                <a:gd name="T98" fmla="*/ 244 w 845"/>
                <a:gd name="T99" fmla="*/ 172 h 845"/>
                <a:gd name="T100" fmla="*/ 606 w 845"/>
                <a:gd name="T101" fmla="*/ 665 h 8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5" h="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7" name="Freeform 65"/>
            <p:cNvSpPr>
              <a:spLocks noEditPoints="1"/>
            </p:cNvSpPr>
            <p:nvPr/>
          </p:nvSpPr>
          <p:spPr bwMode="auto">
            <a:xfrm>
              <a:off x="5458953" y="2550046"/>
              <a:ext cx="1333564" cy="1335193"/>
            </a:xfrm>
            <a:custGeom>
              <a:gdLst>
                <a:gd name="T0" fmla="*/ 592 w 692"/>
                <a:gd name="T1" fmla="*/ 166 h 693"/>
                <a:gd name="T2" fmla="*/ 165 w 692"/>
                <a:gd name="T3" fmla="*/ 100 h 693"/>
                <a:gd name="T4" fmla="*/ 99 w 692"/>
                <a:gd name="T5" fmla="*/ 527 h 693"/>
                <a:gd name="T6" fmla="*/ 527 w 692"/>
                <a:gd name="T7" fmla="*/ 593 h 693"/>
                <a:gd name="T8" fmla="*/ 592 w 692"/>
                <a:gd name="T9" fmla="*/ 166 h 693"/>
                <a:gd name="T10" fmla="*/ 512 w 692"/>
                <a:gd name="T11" fmla="*/ 573 h 693"/>
                <a:gd name="T12" fmla="*/ 119 w 692"/>
                <a:gd name="T13" fmla="*/ 513 h 693"/>
                <a:gd name="T14" fmla="*/ 180 w 692"/>
                <a:gd name="T15" fmla="*/ 120 h 693"/>
                <a:gd name="T16" fmla="*/ 573 w 692"/>
                <a:gd name="T17" fmla="*/ 180 h 693"/>
                <a:gd name="T18" fmla="*/ 512 w 692"/>
                <a:gd name="T19" fmla="*/ 573 h 6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693">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8" name="Freeform 68"/>
            <p:cNvSpPr>
              <a:spLocks noEditPoints="1"/>
            </p:cNvSpPr>
            <p:nvPr/>
          </p:nvSpPr>
          <p:spPr bwMode="auto">
            <a:xfrm>
              <a:off x="5511089" y="2604627"/>
              <a:ext cx="1226846" cy="1226845"/>
            </a:xfrm>
            <a:custGeom>
              <a:gdLst>
                <a:gd name="T0" fmla="*/ 546 w 637"/>
                <a:gd name="T1" fmla="*/ 152 h 637"/>
                <a:gd name="T2" fmla="*/ 153 w 637"/>
                <a:gd name="T3" fmla="*/ 92 h 637"/>
                <a:gd name="T4" fmla="*/ 92 w 637"/>
                <a:gd name="T5" fmla="*/ 485 h 637"/>
                <a:gd name="T6" fmla="*/ 485 w 637"/>
                <a:gd name="T7" fmla="*/ 545 h 637"/>
                <a:gd name="T8" fmla="*/ 546 w 637"/>
                <a:gd name="T9" fmla="*/ 152 h 637"/>
                <a:gd name="T10" fmla="*/ 450 w 637"/>
                <a:gd name="T11" fmla="*/ 497 h 637"/>
                <a:gd name="T12" fmla="*/ 141 w 637"/>
                <a:gd name="T13" fmla="*/ 449 h 637"/>
                <a:gd name="T14" fmla="*/ 188 w 637"/>
                <a:gd name="T15" fmla="*/ 140 h 637"/>
                <a:gd name="T16" fmla="*/ 497 w 637"/>
                <a:gd name="T17" fmla="*/ 188 h 637"/>
                <a:gd name="T18" fmla="*/ 450 w 637"/>
                <a:gd name="T19" fmla="*/ 497 h 6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637">
                  <a:moveTo>
                    <a:pt x="546" y="152"/>
                  </a:moveTo>
                  <a:cubicBezTo>
                    <a:pt x="454" y="27"/>
                    <a:pt x="278" y="0"/>
                    <a:pt x="153" y="92"/>
                  </a:cubicBezTo>
                  <a:cubicBezTo>
                    <a:pt x="27" y="184"/>
                    <a:pt x="0" y="360"/>
                    <a:pt x="92" y="485"/>
                  </a:cubicBezTo>
                  <a:cubicBezTo>
                    <a:pt x="184" y="610"/>
                    <a:pt x="360" y="637"/>
                    <a:pt x="485" y="545"/>
                  </a:cubicBezTo>
                  <a:cubicBezTo>
                    <a:pt x="610" y="453"/>
                    <a:pt x="637" y="277"/>
                    <a:pt x="546" y="152"/>
                  </a:cubicBezTo>
                  <a:close/>
                  <a:moveTo>
                    <a:pt x="450" y="497"/>
                  </a:moveTo>
                  <a:cubicBezTo>
                    <a:pt x="351" y="569"/>
                    <a:pt x="213" y="548"/>
                    <a:pt x="141" y="449"/>
                  </a:cubicBezTo>
                  <a:cubicBezTo>
                    <a:pt x="69" y="351"/>
                    <a:pt x="90" y="213"/>
                    <a:pt x="188" y="140"/>
                  </a:cubicBezTo>
                  <a:cubicBezTo>
                    <a:pt x="287" y="68"/>
                    <a:pt x="425" y="90"/>
                    <a:pt x="497" y="188"/>
                  </a:cubicBezTo>
                  <a:cubicBezTo>
                    <a:pt x="569" y="286"/>
                    <a:pt x="548" y="424"/>
                    <a:pt x="45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9" name="Freeform 74"/>
            <p:cNvSpPr>
              <a:spLocks noEditPoints="1"/>
            </p:cNvSpPr>
            <p:nvPr/>
          </p:nvSpPr>
          <p:spPr bwMode="auto">
            <a:xfrm>
              <a:off x="4000750" y="5640785"/>
              <a:ext cx="943351" cy="943351"/>
            </a:xfrm>
            <a:custGeom>
              <a:gdLst>
                <a:gd name="T0" fmla="*/ 472 w 490"/>
                <a:gd name="T1" fmla="*/ 309 h 490"/>
                <a:gd name="T2" fmla="*/ 438 w 490"/>
                <a:gd name="T3" fmla="*/ 283 h 490"/>
                <a:gd name="T4" fmla="*/ 450 w 490"/>
                <a:gd name="T5" fmla="*/ 249 h 490"/>
                <a:gd name="T6" fmla="*/ 489 w 490"/>
                <a:gd name="T7" fmla="*/ 232 h 490"/>
                <a:gd name="T8" fmla="*/ 471 w 490"/>
                <a:gd name="T9" fmla="*/ 179 h 490"/>
                <a:gd name="T10" fmla="*/ 430 w 490"/>
                <a:gd name="T11" fmla="*/ 175 h 490"/>
                <a:gd name="T12" fmla="*/ 429 w 490"/>
                <a:gd name="T13" fmla="*/ 152 h 490"/>
                <a:gd name="T14" fmla="*/ 455 w 490"/>
                <a:gd name="T15" fmla="*/ 119 h 490"/>
                <a:gd name="T16" fmla="*/ 415 w 490"/>
                <a:gd name="T17" fmla="*/ 80 h 490"/>
                <a:gd name="T18" fmla="*/ 377 w 490"/>
                <a:gd name="T19" fmla="*/ 96 h 490"/>
                <a:gd name="T20" fmla="*/ 358 w 490"/>
                <a:gd name="T21" fmla="*/ 71 h 490"/>
                <a:gd name="T22" fmla="*/ 363 w 490"/>
                <a:gd name="T23" fmla="*/ 31 h 490"/>
                <a:gd name="T24" fmla="*/ 308 w 490"/>
                <a:gd name="T25" fmla="*/ 18 h 490"/>
                <a:gd name="T26" fmla="*/ 285 w 490"/>
                <a:gd name="T27" fmla="*/ 48 h 490"/>
                <a:gd name="T28" fmla="*/ 248 w 490"/>
                <a:gd name="T29" fmla="*/ 36 h 490"/>
                <a:gd name="T30" fmla="*/ 232 w 490"/>
                <a:gd name="T31" fmla="*/ 1 h 490"/>
                <a:gd name="T32" fmla="*/ 178 w 490"/>
                <a:gd name="T33" fmla="*/ 19 h 490"/>
                <a:gd name="T34" fmla="*/ 175 w 490"/>
                <a:gd name="T35" fmla="*/ 56 h 490"/>
                <a:gd name="T36" fmla="*/ 150 w 490"/>
                <a:gd name="T37" fmla="*/ 58 h 490"/>
                <a:gd name="T38" fmla="*/ 119 w 490"/>
                <a:gd name="T39" fmla="*/ 36 h 490"/>
                <a:gd name="T40" fmla="*/ 80 w 490"/>
                <a:gd name="T41" fmla="*/ 76 h 490"/>
                <a:gd name="T42" fmla="*/ 94 w 490"/>
                <a:gd name="T43" fmla="*/ 111 h 490"/>
                <a:gd name="T44" fmla="*/ 69 w 490"/>
                <a:gd name="T45" fmla="*/ 131 h 490"/>
                <a:gd name="T46" fmla="*/ 31 w 490"/>
                <a:gd name="T47" fmla="*/ 127 h 490"/>
                <a:gd name="T48" fmla="*/ 18 w 490"/>
                <a:gd name="T49" fmla="*/ 182 h 490"/>
                <a:gd name="T50" fmla="*/ 48 w 490"/>
                <a:gd name="T51" fmla="*/ 205 h 490"/>
                <a:gd name="T52" fmla="*/ 36 w 490"/>
                <a:gd name="T53" fmla="*/ 242 h 490"/>
                <a:gd name="T54" fmla="*/ 1 w 490"/>
                <a:gd name="T55" fmla="*/ 259 h 490"/>
                <a:gd name="T56" fmla="*/ 19 w 490"/>
                <a:gd name="T57" fmla="*/ 312 h 490"/>
                <a:gd name="T58" fmla="*/ 58 w 490"/>
                <a:gd name="T59" fmla="*/ 315 h 490"/>
                <a:gd name="T60" fmla="*/ 60 w 490"/>
                <a:gd name="T61" fmla="*/ 339 h 490"/>
                <a:gd name="T62" fmla="*/ 36 w 490"/>
                <a:gd name="T63" fmla="*/ 371 h 490"/>
                <a:gd name="T64" fmla="*/ 76 w 490"/>
                <a:gd name="T65" fmla="*/ 410 h 490"/>
                <a:gd name="T66" fmla="*/ 114 w 490"/>
                <a:gd name="T67" fmla="*/ 394 h 490"/>
                <a:gd name="T68" fmla="*/ 133 w 490"/>
                <a:gd name="T69" fmla="*/ 418 h 490"/>
                <a:gd name="T70" fmla="*/ 127 w 490"/>
                <a:gd name="T71" fmla="*/ 459 h 490"/>
                <a:gd name="T72" fmla="*/ 182 w 490"/>
                <a:gd name="T73" fmla="*/ 472 h 490"/>
                <a:gd name="T74" fmla="*/ 207 w 490"/>
                <a:gd name="T75" fmla="*/ 438 h 490"/>
                <a:gd name="T76" fmla="*/ 241 w 490"/>
                <a:gd name="T77" fmla="*/ 449 h 490"/>
                <a:gd name="T78" fmla="*/ 259 w 490"/>
                <a:gd name="T79" fmla="*/ 489 h 490"/>
                <a:gd name="T80" fmla="*/ 312 w 490"/>
                <a:gd name="T81" fmla="*/ 472 h 490"/>
                <a:gd name="T82" fmla="*/ 315 w 490"/>
                <a:gd name="T83" fmla="*/ 428 h 490"/>
                <a:gd name="T84" fmla="*/ 336 w 490"/>
                <a:gd name="T85" fmla="*/ 427 h 490"/>
                <a:gd name="T86" fmla="*/ 371 w 490"/>
                <a:gd name="T87" fmla="*/ 455 h 490"/>
                <a:gd name="T88" fmla="*/ 410 w 490"/>
                <a:gd name="T89" fmla="*/ 415 h 490"/>
                <a:gd name="T90" fmla="*/ 392 w 490"/>
                <a:gd name="T91" fmla="*/ 375 h 490"/>
                <a:gd name="T92" fmla="*/ 416 w 490"/>
                <a:gd name="T93" fmla="*/ 357 h 490"/>
                <a:gd name="T94" fmla="*/ 459 w 490"/>
                <a:gd name="T95" fmla="*/ 363 h 490"/>
                <a:gd name="T96" fmla="*/ 352 w 490"/>
                <a:gd name="T97" fmla="*/ 386 h 490"/>
                <a:gd name="T98" fmla="*/ 142 w 490"/>
                <a:gd name="T99" fmla="*/ 100 h 490"/>
                <a:gd name="T100" fmla="*/ 352 w 490"/>
                <a:gd name="T101" fmla="*/ 386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0" h="490">
                  <a:moveTo>
                    <a:pt x="477" y="322"/>
                  </a:moveTo>
                  <a:cubicBezTo>
                    <a:pt x="479" y="317"/>
                    <a:pt x="477" y="311"/>
                    <a:pt x="472" y="309"/>
                  </a:cubicBezTo>
                  <a:cubicBezTo>
                    <a:pt x="443" y="295"/>
                    <a:pt x="443" y="295"/>
                    <a:pt x="443" y="295"/>
                  </a:cubicBezTo>
                  <a:cubicBezTo>
                    <a:pt x="439" y="293"/>
                    <a:pt x="437" y="288"/>
                    <a:pt x="438" y="283"/>
                  </a:cubicBezTo>
                  <a:cubicBezTo>
                    <a:pt x="439" y="275"/>
                    <a:pt x="441" y="267"/>
                    <a:pt x="441" y="259"/>
                  </a:cubicBezTo>
                  <a:cubicBezTo>
                    <a:pt x="442" y="254"/>
                    <a:pt x="445" y="250"/>
                    <a:pt x="450" y="249"/>
                  </a:cubicBezTo>
                  <a:cubicBezTo>
                    <a:pt x="481" y="243"/>
                    <a:pt x="481" y="243"/>
                    <a:pt x="481" y="243"/>
                  </a:cubicBezTo>
                  <a:cubicBezTo>
                    <a:pt x="486" y="242"/>
                    <a:pt x="490" y="237"/>
                    <a:pt x="489" y="232"/>
                  </a:cubicBezTo>
                  <a:cubicBezTo>
                    <a:pt x="483" y="187"/>
                    <a:pt x="483" y="187"/>
                    <a:pt x="483" y="187"/>
                  </a:cubicBezTo>
                  <a:cubicBezTo>
                    <a:pt x="482" y="182"/>
                    <a:pt x="477" y="178"/>
                    <a:pt x="471" y="179"/>
                  </a:cubicBezTo>
                  <a:cubicBezTo>
                    <a:pt x="441" y="182"/>
                    <a:pt x="441" y="182"/>
                    <a:pt x="441" y="182"/>
                  </a:cubicBezTo>
                  <a:cubicBezTo>
                    <a:pt x="436" y="182"/>
                    <a:pt x="432" y="179"/>
                    <a:pt x="430" y="175"/>
                  </a:cubicBezTo>
                  <a:cubicBezTo>
                    <a:pt x="429" y="171"/>
                    <a:pt x="428" y="168"/>
                    <a:pt x="426" y="164"/>
                  </a:cubicBezTo>
                  <a:cubicBezTo>
                    <a:pt x="424" y="160"/>
                    <a:pt x="426" y="155"/>
                    <a:pt x="429" y="152"/>
                  </a:cubicBezTo>
                  <a:cubicBezTo>
                    <a:pt x="453" y="133"/>
                    <a:pt x="453" y="133"/>
                    <a:pt x="453" y="133"/>
                  </a:cubicBezTo>
                  <a:cubicBezTo>
                    <a:pt x="458" y="130"/>
                    <a:pt x="458" y="123"/>
                    <a:pt x="455" y="119"/>
                  </a:cubicBezTo>
                  <a:cubicBezTo>
                    <a:pt x="429" y="83"/>
                    <a:pt x="429" y="83"/>
                    <a:pt x="429" y="83"/>
                  </a:cubicBezTo>
                  <a:cubicBezTo>
                    <a:pt x="425" y="78"/>
                    <a:pt x="419" y="77"/>
                    <a:pt x="415" y="80"/>
                  </a:cubicBezTo>
                  <a:cubicBezTo>
                    <a:pt x="390" y="97"/>
                    <a:pt x="390" y="97"/>
                    <a:pt x="390" y="97"/>
                  </a:cubicBezTo>
                  <a:cubicBezTo>
                    <a:pt x="386" y="99"/>
                    <a:pt x="381" y="99"/>
                    <a:pt x="377" y="96"/>
                  </a:cubicBezTo>
                  <a:cubicBezTo>
                    <a:pt x="372" y="91"/>
                    <a:pt x="367" y="87"/>
                    <a:pt x="362" y="83"/>
                  </a:cubicBezTo>
                  <a:cubicBezTo>
                    <a:pt x="358" y="80"/>
                    <a:pt x="357" y="75"/>
                    <a:pt x="358" y="71"/>
                  </a:cubicBezTo>
                  <a:cubicBezTo>
                    <a:pt x="369" y="44"/>
                    <a:pt x="369" y="44"/>
                    <a:pt x="369" y="44"/>
                  </a:cubicBezTo>
                  <a:cubicBezTo>
                    <a:pt x="371" y="39"/>
                    <a:pt x="368" y="33"/>
                    <a:pt x="363" y="31"/>
                  </a:cubicBezTo>
                  <a:cubicBezTo>
                    <a:pt x="322" y="13"/>
                    <a:pt x="322" y="13"/>
                    <a:pt x="322" y="13"/>
                  </a:cubicBezTo>
                  <a:cubicBezTo>
                    <a:pt x="317" y="11"/>
                    <a:pt x="311" y="13"/>
                    <a:pt x="308" y="18"/>
                  </a:cubicBezTo>
                  <a:cubicBezTo>
                    <a:pt x="296" y="43"/>
                    <a:pt x="296" y="43"/>
                    <a:pt x="296" y="43"/>
                  </a:cubicBezTo>
                  <a:cubicBezTo>
                    <a:pt x="294" y="47"/>
                    <a:pt x="290" y="49"/>
                    <a:pt x="285" y="48"/>
                  </a:cubicBezTo>
                  <a:cubicBezTo>
                    <a:pt x="276" y="46"/>
                    <a:pt x="267" y="45"/>
                    <a:pt x="258" y="45"/>
                  </a:cubicBezTo>
                  <a:cubicBezTo>
                    <a:pt x="253" y="44"/>
                    <a:pt x="249" y="41"/>
                    <a:pt x="248" y="36"/>
                  </a:cubicBezTo>
                  <a:cubicBezTo>
                    <a:pt x="243" y="9"/>
                    <a:pt x="243" y="9"/>
                    <a:pt x="243" y="9"/>
                  </a:cubicBezTo>
                  <a:cubicBezTo>
                    <a:pt x="242" y="4"/>
                    <a:pt x="237" y="0"/>
                    <a:pt x="232" y="1"/>
                  </a:cubicBezTo>
                  <a:cubicBezTo>
                    <a:pt x="187" y="8"/>
                    <a:pt x="187" y="8"/>
                    <a:pt x="187" y="8"/>
                  </a:cubicBezTo>
                  <a:cubicBezTo>
                    <a:pt x="182" y="9"/>
                    <a:pt x="178" y="14"/>
                    <a:pt x="178" y="19"/>
                  </a:cubicBezTo>
                  <a:cubicBezTo>
                    <a:pt x="181" y="45"/>
                    <a:pt x="181" y="45"/>
                    <a:pt x="181" y="45"/>
                  </a:cubicBezTo>
                  <a:cubicBezTo>
                    <a:pt x="182" y="50"/>
                    <a:pt x="179" y="55"/>
                    <a:pt x="175" y="56"/>
                  </a:cubicBezTo>
                  <a:cubicBezTo>
                    <a:pt x="170" y="58"/>
                    <a:pt x="166" y="59"/>
                    <a:pt x="162" y="61"/>
                  </a:cubicBezTo>
                  <a:cubicBezTo>
                    <a:pt x="158" y="63"/>
                    <a:pt x="153" y="62"/>
                    <a:pt x="150" y="58"/>
                  </a:cubicBezTo>
                  <a:cubicBezTo>
                    <a:pt x="133" y="38"/>
                    <a:pt x="133" y="38"/>
                    <a:pt x="133" y="38"/>
                  </a:cubicBezTo>
                  <a:cubicBezTo>
                    <a:pt x="130" y="33"/>
                    <a:pt x="124" y="32"/>
                    <a:pt x="119" y="36"/>
                  </a:cubicBezTo>
                  <a:cubicBezTo>
                    <a:pt x="83" y="62"/>
                    <a:pt x="83" y="62"/>
                    <a:pt x="83" y="62"/>
                  </a:cubicBezTo>
                  <a:cubicBezTo>
                    <a:pt x="78" y="66"/>
                    <a:pt x="77" y="72"/>
                    <a:pt x="80" y="76"/>
                  </a:cubicBezTo>
                  <a:cubicBezTo>
                    <a:pt x="95" y="98"/>
                    <a:pt x="95" y="98"/>
                    <a:pt x="95" y="98"/>
                  </a:cubicBezTo>
                  <a:cubicBezTo>
                    <a:pt x="98" y="102"/>
                    <a:pt x="98" y="107"/>
                    <a:pt x="94" y="111"/>
                  </a:cubicBezTo>
                  <a:cubicBezTo>
                    <a:pt x="90" y="116"/>
                    <a:pt x="85" y="122"/>
                    <a:pt x="81" y="128"/>
                  </a:cubicBezTo>
                  <a:cubicBezTo>
                    <a:pt x="78" y="132"/>
                    <a:pt x="73" y="133"/>
                    <a:pt x="69" y="131"/>
                  </a:cubicBezTo>
                  <a:cubicBezTo>
                    <a:pt x="44" y="122"/>
                    <a:pt x="44" y="122"/>
                    <a:pt x="44" y="122"/>
                  </a:cubicBezTo>
                  <a:cubicBezTo>
                    <a:pt x="39" y="120"/>
                    <a:pt x="33" y="122"/>
                    <a:pt x="31" y="127"/>
                  </a:cubicBezTo>
                  <a:cubicBezTo>
                    <a:pt x="13" y="169"/>
                    <a:pt x="13" y="169"/>
                    <a:pt x="13" y="169"/>
                  </a:cubicBezTo>
                  <a:cubicBezTo>
                    <a:pt x="11" y="174"/>
                    <a:pt x="13" y="179"/>
                    <a:pt x="18" y="182"/>
                  </a:cubicBezTo>
                  <a:cubicBezTo>
                    <a:pt x="42" y="194"/>
                    <a:pt x="42" y="194"/>
                    <a:pt x="42" y="194"/>
                  </a:cubicBezTo>
                  <a:cubicBezTo>
                    <a:pt x="47" y="196"/>
                    <a:pt x="49" y="201"/>
                    <a:pt x="48" y="205"/>
                  </a:cubicBezTo>
                  <a:cubicBezTo>
                    <a:pt x="46" y="214"/>
                    <a:pt x="45" y="223"/>
                    <a:pt x="45" y="232"/>
                  </a:cubicBezTo>
                  <a:cubicBezTo>
                    <a:pt x="44" y="237"/>
                    <a:pt x="41" y="241"/>
                    <a:pt x="36" y="242"/>
                  </a:cubicBezTo>
                  <a:cubicBezTo>
                    <a:pt x="9" y="247"/>
                    <a:pt x="9" y="247"/>
                    <a:pt x="9" y="247"/>
                  </a:cubicBezTo>
                  <a:cubicBezTo>
                    <a:pt x="4" y="248"/>
                    <a:pt x="0" y="253"/>
                    <a:pt x="1" y="259"/>
                  </a:cubicBezTo>
                  <a:cubicBezTo>
                    <a:pt x="7" y="303"/>
                    <a:pt x="7" y="303"/>
                    <a:pt x="7" y="303"/>
                  </a:cubicBezTo>
                  <a:cubicBezTo>
                    <a:pt x="8" y="309"/>
                    <a:pt x="13" y="313"/>
                    <a:pt x="19" y="312"/>
                  </a:cubicBezTo>
                  <a:cubicBezTo>
                    <a:pt x="47" y="309"/>
                    <a:pt x="47" y="309"/>
                    <a:pt x="47" y="309"/>
                  </a:cubicBezTo>
                  <a:cubicBezTo>
                    <a:pt x="52" y="308"/>
                    <a:pt x="56" y="311"/>
                    <a:pt x="58" y="315"/>
                  </a:cubicBezTo>
                  <a:cubicBezTo>
                    <a:pt x="60" y="319"/>
                    <a:pt x="61" y="323"/>
                    <a:pt x="63" y="326"/>
                  </a:cubicBezTo>
                  <a:cubicBezTo>
                    <a:pt x="65" y="331"/>
                    <a:pt x="64" y="336"/>
                    <a:pt x="60" y="339"/>
                  </a:cubicBezTo>
                  <a:cubicBezTo>
                    <a:pt x="37" y="357"/>
                    <a:pt x="37" y="357"/>
                    <a:pt x="37" y="357"/>
                  </a:cubicBezTo>
                  <a:cubicBezTo>
                    <a:pt x="33" y="360"/>
                    <a:pt x="32" y="367"/>
                    <a:pt x="36" y="371"/>
                  </a:cubicBezTo>
                  <a:cubicBezTo>
                    <a:pt x="62" y="407"/>
                    <a:pt x="62" y="407"/>
                    <a:pt x="62" y="407"/>
                  </a:cubicBezTo>
                  <a:cubicBezTo>
                    <a:pt x="65" y="412"/>
                    <a:pt x="72" y="413"/>
                    <a:pt x="76" y="410"/>
                  </a:cubicBezTo>
                  <a:cubicBezTo>
                    <a:pt x="101" y="393"/>
                    <a:pt x="101" y="393"/>
                    <a:pt x="101" y="393"/>
                  </a:cubicBezTo>
                  <a:cubicBezTo>
                    <a:pt x="105" y="390"/>
                    <a:pt x="110" y="391"/>
                    <a:pt x="114" y="394"/>
                  </a:cubicBezTo>
                  <a:cubicBezTo>
                    <a:pt x="119" y="398"/>
                    <a:pt x="124" y="402"/>
                    <a:pt x="129" y="405"/>
                  </a:cubicBezTo>
                  <a:cubicBezTo>
                    <a:pt x="133" y="408"/>
                    <a:pt x="135" y="413"/>
                    <a:pt x="133" y="418"/>
                  </a:cubicBezTo>
                  <a:cubicBezTo>
                    <a:pt x="122" y="446"/>
                    <a:pt x="122" y="446"/>
                    <a:pt x="122" y="446"/>
                  </a:cubicBezTo>
                  <a:cubicBezTo>
                    <a:pt x="120" y="451"/>
                    <a:pt x="122" y="457"/>
                    <a:pt x="127" y="459"/>
                  </a:cubicBezTo>
                  <a:cubicBezTo>
                    <a:pt x="168" y="477"/>
                    <a:pt x="168" y="477"/>
                    <a:pt x="168" y="477"/>
                  </a:cubicBezTo>
                  <a:cubicBezTo>
                    <a:pt x="173" y="480"/>
                    <a:pt x="179" y="477"/>
                    <a:pt x="182" y="472"/>
                  </a:cubicBezTo>
                  <a:cubicBezTo>
                    <a:pt x="196" y="444"/>
                    <a:pt x="196" y="444"/>
                    <a:pt x="196" y="444"/>
                  </a:cubicBezTo>
                  <a:cubicBezTo>
                    <a:pt x="198" y="440"/>
                    <a:pt x="202" y="437"/>
                    <a:pt x="207" y="438"/>
                  </a:cubicBezTo>
                  <a:cubicBezTo>
                    <a:pt x="215" y="440"/>
                    <a:pt x="223" y="441"/>
                    <a:pt x="231" y="441"/>
                  </a:cubicBezTo>
                  <a:cubicBezTo>
                    <a:pt x="236" y="441"/>
                    <a:pt x="240" y="445"/>
                    <a:pt x="241" y="449"/>
                  </a:cubicBezTo>
                  <a:cubicBezTo>
                    <a:pt x="247" y="481"/>
                    <a:pt x="247" y="481"/>
                    <a:pt x="247" y="481"/>
                  </a:cubicBezTo>
                  <a:cubicBezTo>
                    <a:pt x="248" y="487"/>
                    <a:pt x="253" y="490"/>
                    <a:pt x="259" y="489"/>
                  </a:cubicBezTo>
                  <a:cubicBezTo>
                    <a:pt x="303" y="483"/>
                    <a:pt x="303" y="483"/>
                    <a:pt x="303" y="483"/>
                  </a:cubicBezTo>
                  <a:cubicBezTo>
                    <a:pt x="308" y="482"/>
                    <a:pt x="312" y="477"/>
                    <a:pt x="312" y="472"/>
                  </a:cubicBezTo>
                  <a:cubicBezTo>
                    <a:pt x="308" y="439"/>
                    <a:pt x="308" y="439"/>
                    <a:pt x="308" y="439"/>
                  </a:cubicBezTo>
                  <a:cubicBezTo>
                    <a:pt x="308" y="434"/>
                    <a:pt x="311" y="430"/>
                    <a:pt x="315" y="428"/>
                  </a:cubicBezTo>
                  <a:cubicBezTo>
                    <a:pt x="318" y="427"/>
                    <a:pt x="321" y="426"/>
                    <a:pt x="324" y="424"/>
                  </a:cubicBezTo>
                  <a:cubicBezTo>
                    <a:pt x="329" y="423"/>
                    <a:pt x="334" y="424"/>
                    <a:pt x="336" y="427"/>
                  </a:cubicBezTo>
                  <a:cubicBezTo>
                    <a:pt x="357" y="453"/>
                    <a:pt x="357" y="453"/>
                    <a:pt x="357" y="453"/>
                  </a:cubicBezTo>
                  <a:cubicBezTo>
                    <a:pt x="361" y="458"/>
                    <a:pt x="367" y="459"/>
                    <a:pt x="371" y="455"/>
                  </a:cubicBezTo>
                  <a:cubicBezTo>
                    <a:pt x="408" y="429"/>
                    <a:pt x="408" y="429"/>
                    <a:pt x="408" y="429"/>
                  </a:cubicBezTo>
                  <a:cubicBezTo>
                    <a:pt x="412" y="426"/>
                    <a:pt x="413" y="419"/>
                    <a:pt x="410" y="415"/>
                  </a:cubicBezTo>
                  <a:cubicBezTo>
                    <a:pt x="391" y="387"/>
                    <a:pt x="391" y="387"/>
                    <a:pt x="391" y="387"/>
                  </a:cubicBezTo>
                  <a:cubicBezTo>
                    <a:pt x="389" y="383"/>
                    <a:pt x="389" y="378"/>
                    <a:pt x="392" y="375"/>
                  </a:cubicBezTo>
                  <a:cubicBezTo>
                    <a:pt x="396" y="370"/>
                    <a:pt x="400" y="365"/>
                    <a:pt x="404" y="361"/>
                  </a:cubicBezTo>
                  <a:cubicBezTo>
                    <a:pt x="406" y="357"/>
                    <a:pt x="411" y="355"/>
                    <a:pt x="416" y="357"/>
                  </a:cubicBezTo>
                  <a:cubicBezTo>
                    <a:pt x="446" y="369"/>
                    <a:pt x="446" y="369"/>
                    <a:pt x="446" y="369"/>
                  </a:cubicBezTo>
                  <a:cubicBezTo>
                    <a:pt x="451" y="371"/>
                    <a:pt x="457" y="368"/>
                    <a:pt x="459" y="363"/>
                  </a:cubicBezTo>
                  <a:lnTo>
                    <a:pt x="477" y="322"/>
                  </a:lnTo>
                  <a:close/>
                  <a:moveTo>
                    <a:pt x="352" y="386"/>
                  </a:moveTo>
                  <a:cubicBezTo>
                    <a:pt x="273" y="444"/>
                    <a:pt x="162" y="427"/>
                    <a:pt x="104" y="348"/>
                  </a:cubicBezTo>
                  <a:cubicBezTo>
                    <a:pt x="46" y="269"/>
                    <a:pt x="63" y="158"/>
                    <a:pt x="142" y="100"/>
                  </a:cubicBezTo>
                  <a:cubicBezTo>
                    <a:pt x="221" y="42"/>
                    <a:pt x="332" y="59"/>
                    <a:pt x="390" y="138"/>
                  </a:cubicBezTo>
                  <a:cubicBezTo>
                    <a:pt x="447" y="217"/>
                    <a:pt x="430" y="328"/>
                    <a:pt x="352" y="386"/>
                  </a:cubicBezTo>
                  <a:close/>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0" name="Freeform 76"/>
            <p:cNvSpPr>
              <a:spLocks noEditPoints="1"/>
            </p:cNvSpPr>
            <p:nvPr/>
          </p:nvSpPr>
          <p:spPr bwMode="auto">
            <a:xfrm>
              <a:off x="4088730" y="5721433"/>
              <a:ext cx="773092" cy="774721"/>
            </a:xfrm>
            <a:custGeom>
              <a:gdLst>
                <a:gd name="T0" fmla="*/ 344 w 401"/>
                <a:gd name="T1" fmla="*/ 96 h 402"/>
                <a:gd name="T2" fmla="*/ 96 w 401"/>
                <a:gd name="T3" fmla="*/ 58 h 402"/>
                <a:gd name="T4" fmla="*/ 58 w 401"/>
                <a:gd name="T5" fmla="*/ 306 h 402"/>
                <a:gd name="T6" fmla="*/ 306 w 401"/>
                <a:gd name="T7" fmla="*/ 344 h 402"/>
                <a:gd name="T8" fmla="*/ 344 w 401"/>
                <a:gd name="T9" fmla="*/ 96 h 402"/>
                <a:gd name="T10" fmla="*/ 297 w 401"/>
                <a:gd name="T11" fmla="*/ 332 h 402"/>
                <a:gd name="T12" fmla="*/ 69 w 401"/>
                <a:gd name="T13" fmla="*/ 297 h 402"/>
                <a:gd name="T14" fmla="*/ 104 w 401"/>
                <a:gd name="T15" fmla="*/ 69 h 402"/>
                <a:gd name="T16" fmla="*/ 332 w 401"/>
                <a:gd name="T17" fmla="*/ 104 h 402"/>
                <a:gd name="T18" fmla="*/ 297 w 401"/>
                <a:gd name="T19" fmla="*/ 332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02">
                  <a:moveTo>
                    <a:pt x="344" y="96"/>
                  </a:moveTo>
                  <a:cubicBezTo>
                    <a:pt x="286" y="17"/>
                    <a:pt x="175" y="0"/>
                    <a:pt x="96" y="58"/>
                  </a:cubicBezTo>
                  <a:cubicBezTo>
                    <a:pt x="17" y="116"/>
                    <a:pt x="0" y="227"/>
                    <a:pt x="58" y="306"/>
                  </a:cubicBezTo>
                  <a:cubicBezTo>
                    <a:pt x="116" y="385"/>
                    <a:pt x="227" y="402"/>
                    <a:pt x="306" y="344"/>
                  </a:cubicBezTo>
                  <a:cubicBezTo>
                    <a:pt x="384" y="286"/>
                    <a:pt x="401" y="175"/>
                    <a:pt x="344" y="96"/>
                  </a:cubicBezTo>
                  <a:close/>
                  <a:moveTo>
                    <a:pt x="297" y="332"/>
                  </a:moveTo>
                  <a:cubicBezTo>
                    <a:pt x="224" y="386"/>
                    <a:pt x="122" y="370"/>
                    <a:pt x="69" y="297"/>
                  </a:cubicBezTo>
                  <a:cubicBezTo>
                    <a:pt x="16" y="225"/>
                    <a:pt x="32" y="123"/>
                    <a:pt x="104" y="69"/>
                  </a:cubicBezTo>
                  <a:cubicBezTo>
                    <a:pt x="177" y="16"/>
                    <a:pt x="279" y="32"/>
                    <a:pt x="332" y="104"/>
                  </a:cubicBezTo>
                  <a:cubicBezTo>
                    <a:pt x="385" y="177"/>
                    <a:pt x="370" y="279"/>
                    <a:pt x="297" y="3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1" name="Freeform 79"/>
            <p:cNvSpPr>
              <a:spLocks noEditPoints="1"/>
            </p:cNvSpPr>
            <p:nvPr/>
          </p:nvSpPr>
          <p:spPr bwMode="auto">
            <a:xfrm>
              <a:off x="4119686" y="5752391"/>
              <a:ext cx="711179" cy="712808"/>
            </a:xfrm>
            <a:custGeom>
              <a:gdLst>
                <a:gd name="T0" fmla="*/ 316 w 369"/>
                <a:gd name="T1" fmla="*/ 88 h 370"/>
                <a:gd name="T2" fmla="*/ 88 w 369"/>
                <a:gd name="T3" fmla="*/ 53 h 370"/>
                <a:gd name="T4" fmla="*/ 53 w 369"/>
                <a:gd name="T5" fmla="*/ 281 h 370"/>
                <a:gd name="T6" fmla="*/ 281 w 369"/>
                <a:gd name="T7" fmla="*/ 316 h 370"/>
                <a:gd name="T8" fmla="*/ 316 w 369"/>
                <a:gd name="T9" fmla="*/ 88 h 370"/>
                <a:gd name="T10" fmla="*/ 264 w 369"/>
                <a:gd name="T11" fmla="*/ 293 h 370"/>
                <a:gd name="T12" fmla="*/ 76 w 369"/>
                <a:gd name="T13" fmla="*/ 264 h 370"/>
                <a:gd name="T14" fmla="*/ 105 w 369"/>
                <a:gd name="T15" fmla="*/ 76 h 370"/>
                <a:gd name="T16" fmla="*/ 293 w 369"/>
                <a:gd name="T17" fmla="*/ 105 h 370"/>
                <a:gd name="T18" fmla="*/ 264 w 369"/>
                <a:gd name="T19" fmla="*/ 293 h 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70">
                  <a:moveTo>
                    <a:pt x="316" y="88"/>
                  </a:moveTo>
                  <a:cubicBezTo>
                    <a:pt x="263" y="16"/>
                    <a:pt x="161" y="0"/>
                    <a:pt x="88" y="53"/>
                  </a:cubicBezTo>
                  <a:cubicBezTo>
                    <a:pt x="16" y="107"/>
                    <a:pt x="0" y="209"/>
                    <a:pt x="53" y="281"/>
                  </a:cubicBezTo>
                  <a:cubicBezTo>
                    <a:pt x="106" y="354"/>
                    <a:pt x="208" y="370"/>
                    <a:pt x="281" y="316"/>
                  </a:cubicBezTo>
                  <a:cubicBezTo>
                    <a:pt x="354" y="263"/>
                    <a:pt x="369" y="161"/>
                    <a:pt x="316" y="88"/>
                  </a:cubicBezTo>
                  <a:close/>
                  <a:moveTo>
                    <a:pt x="264" y="293"/>
                  </a:moveTo>
                  <a:cubicBezTo>
                    <a:pt x="204" y="337"/>
                    <a:pt x="120" y="324"/>
                    <a:pt x="76" y="264"/>
                  </a:cubicBezTo>
                  <a:cubicBezTo>
                    <a:pt x="32" y="205"/>
                    <a:pt x="45" y="120"/>
                    <a:pt x="105" y="76"/>
                  </a:cubicBezTo>
                  <a:cubicBezTo>
                    <a:pt x="165" y="32"/>
                    <a:pt x="249" y="45"/>
                    <a:pt x="293" y="105"/>
                  </a:cubicBezTo>
                  <a:cubicBezTo>
                    <a:pt x="337" y="165"/>
                    <a:pt x="324" y="249"/>
                    <a:pt x="264" y="293"/>
                  </a:cubicBezTo>
                  <a:close/>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2" name="Freeform 80"/>
            <p:cNvSpPr>
              <a:spLocks noEditPoints="1"/>
            </p:cNvSpPr>
            <p:nvPr/>
          </p:nvSpPr>
          <p:spPr bwMode="auto">
            <a:xfrm>
              <a:off x="4840641" y="5128376"/>
              <a:ext cx="988156" cy="985712"/>
            </a:xfrm>
            <a:custGeom>
              <a:gdLst>
                <a:gd name="T0" fmla="*/ 136 w 513"/>
                <a:gd name="T1" fmla="*/ 29 h 512"/>
                <a:gd name="T2" fmla="*/ 119 w 513"/>
                <a:gd name="T3" fmla="*/ 66 h 512"/>
                <a:gd name="T4" fmla="*/ 102 w 513"/>
                <a:gd name="T5" fmla="*/ 80 h 512"/>
                <a:gd name="T6" fmla="*/ 62 w 513"/>
                <a:gd name="T7" fmla="*/ 88 h 512"/>
                <a:gd name="T8" fmla="*/ 60 w 513"/>
                <a:gd name="T9" fmla="*/ 129 h 512"/>
                <a:gd name="T10" fmla="*/ 49 w 513"/>
                <a:gd name="T11" fmla="*/ 148 h 512"/>
                <a:gd name="T12" fmla="*/ 15 w 513"/>
                <a:gd name="T13" fmla="*/ 170 h 512"/>
                <a:gd name="T14" fmla="*/ 27 w 513"/>
                <a:gd name="T15" fmla="*/ 208 h 512"/>
                <a:gd name="T16" fmla="*/ 24 w 513"/>
                <a:gd name="T17" fmla="*/ 230 h 512"/>
                <a:gd name="T18" fmla="*/ 0 w 513"/>
                <a:gd name="T19" fmla="*/ 263 h 512"/>
                <a:gd name="T20" fmla="*/ 26 w 513"/>
                <a:gd name="T21" fmla="*/ 294 h 512"/>
                <a:gd name="T22" fmla="*/ 30 w 513"/>
                <a:gd name="T23" fmla="*/ 316 h 512"/>
                <a:gd name="T24" fmla="*/ 20 w 513"/>
                <a:gd name="T25" fmla="*/ 355 h 512"/>
                <a:gd name="T26" fmla="*/ 55 w 513"/>
                <a:gd name="T27" fmla="*/ 375 h 512"/>
                <a:gd name="T28" fmla="*/ 67 w 513"/>
                <a:gd name="T29" fmla="*/ 393 h 512"/>
                <a:gd name="T30" fmla="*/ 72 w 513"/>
                <a:gd name="T31" fmla="*/ 434 h 512"/>
                <a:gd name="T32" fmla="*/ 112 w 513"/>
                <a:gd name="T33" fmla="*/ 440 h 512"/>
                <a:gd name="T34" fmla="*/ 130 w 513"/>
                <a:gd name="T35" fmla="*/ 452 h 512"/>
                <a:gd name="T36" fmla="*/ 148 w 513"/>
                <a:gd name="T37" fmla="*/ 488 h 512"/>
                <a:gd name="T38" fmla="*/ 188 w 513"/>
                <a:gd name="T39" fmla="*/ 479 h 512"/>
                <a:gd name="T40" fmla="*/ 209 w 513"/>
                <a:gd name="T41" fmla="*/ 485 h 512"/>
                <a:gd name="T42" fmla="*/ 240 w 513"/>
                <a:gd name="T43" fmla="*/ 512 h 512"/>
                <a:gd name="T44" fmla="*/ 273 w 513"/>
                <a:gd name="T45" fmla="*/ 489 h 512"/>
                <a:gd name="T46" fmla="*/ 295 w 513"/>
                <a:gd name="T47" fmla="*/ 486 h 512"/>
                <a:gd name="T48" fmla="*/ 333 w 513"/>
                <a:gd name="T49" fmla="*/ 500 h 512"/>
                <a:gd name="T50" fmla="*/ 357 w 513"/>
                <a:gd name="T51" fmla="*/ 467 h 512"/>
                <a:gd name="T52" fmla="*/ 376 w 513"/>
                <a:gd name="T53" fmla="*/ 457 h 512"/>
                <a:gd name="T54" fmla="*/ 417 w 513"/>
                <a:gd name="T55" fmla="*/ 456 h 512"/>
                <a:gd name="T56" fmla="*/ 426 w 513"/>
                <a:gd name="T57" fmla="*/ 417 h 512"/>
                <a:gd name="T58" fmla="*/ 441 w 513"/>
                <a:gd name="T59" fmla="*/ 400 h 512"/>
                <a:gd name="T60" fmla="*/ 478 w 513"/>
                <a:gd name="T61" fmla="*/ 385 h 512"/>
                <a:gd name="T62" fmla="*/ 473 w 513"/>
                <a:gd name="T63" fmla="*/ 344 h 512"/>
                <a:gd name="T64" fmla="*/ 480 w 513"/>
                <a:gd name="T65" fmla="*/ 324 h 512"/>
                <a:gd name="T66" fmla="*/ 510 w 513"/>
                <a:gd name="T67" fmla="*/ 296 h 512"/>
                <a:gd name="T68" fmla="*/ 490 w 513"/>
                <a:gd name="T69" fmla="*/ 260 h 512"/>
                <a:gd name="T70" fmla="*/ 490 w 513"/>
                <a:gd name="T71" fmla="*/ 238 h 512"/>
                <a:gd name="T72" fmla="*/ 507 w 513"/>
                <a:gd name="T73" fmla="*/ 202 h 512"/>
                <a:gd name="T74" fmla="*/ 476 w 513"/>
                <a:gd name="T75" fmla="*/ 175 h 512"/>
                <a:gd name="T76" fmla="*/ 468 w 513"/>
                <a:gd name="T77" fmla="*/ 155 h 512"/>
                <a:gd name="T78" fmla="*/ 471 w 513"/>
                <a:gd name="T79" fmla="*/ 115 h 512"/>
                <a:gd name="T80" fmla="*/ 432 w 513"/>
                <a:gd name="T81" fmla="*/ 101 h 512"/>
                <a:gd name="T82" fmla="*/ 417 w 513"/>
                <a:gd name="T83" fmla="*/ 86 h 512"/>
                <a:gd name="T84" fmla="*/ 405 w 513"/>
                <a:gd name="T85" fmla="*/ 47 h 512"/>
                <a:gd name="T86" fmla="*/ 365 w 513"/>
                <a:gd name="T87" fmla="*/ 48 h 512"/>
                <a:gd name="T88" fmla="*/ 345 w 513"/>
                <a:gd name="T89" fmla="*/ 39 h 512"/>
                <a:gd name="T90" fmla="*/ 320 w 513"/>
                <a:gd name="T91" fmla="*/ 7 h 512"/>
                <a:gd name="T92" fmla="*/ 282 w 513"/>
                <a:gd name="T93" fmla="*/ 23 h 512"/>
                <a:gd name="T94" fmla="*/ 260 w 513"/>
                <a:gd name="T95" fmla="*/ 22 h 512"/>
                <a:gd name="T96" fmla="*/ 226 w 513"/>
                <a:gd name="T97" fmla="*/ 1 h 512"/>
                <a:gd name="T98" fmla="*/ 197 w 513"/>
                <a:gd name="T99" fmla="*/ 30 h 512"/>
                <a:gd name="T100" fmla="*/ 176 w 513"/>
                <a:gd name="T101" fmla="*/ 36 h 512"/>
                <a:gd name="T102" fmla="*/ 407 w 513"/>
                <a:gd name="T103" fmla="*/ 207 h 512"/>
                <a:gd name="T104" fmla="*/ 106 w 513"/>
                <a:gd name="T105" fmla="*/ 304 h 512"/>
                <a:gd name="T106" fmla="*/ 407 w 513"/>
                <a:gd name="T107" fmla="*/ 207 h 5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3" h="512">
                  <a:moveTo>
                    <a:pt x="156" y="44"/>
                  </a:moveTo>
                  <a:cubicBezTo>
                    <a:pt x="136" y="29"/>
                    <a:pt x="136" y="29"/>
                    <a:pt x="136" y="29"/>
                  </a:cubicBezTo>
                  <a:cubicBezTo>
                    <a:pt x="137" y="55"/>
                    <a:pt x="137" y="55"/>
                    <a:pt x="137" y="55"/>
                  </a:cubicBezTo>
                  <a:cubicBezTo>
                    <a:pt x="137" y="64"/>
                    <a:pt x="127" y="70"/>
                    <a:pt x="119" y="66"/>
                  </a:cubicBezTo>
                  <a:cubicBezTo>
                    <a:pt x="96" y="55"/>
                    <a:pt x="96" y="55"/>
                    <a:pt x="96" y="55"/>
                  </a:cubicBezTo>
                  <a:cubicBezTo>
                    <a:pt x="102" y="80"/>
                    <a:pt x="102" y="80"/>
                    <a:pt x="102" y="80"/>
                  </a:cubicBezTo>
                  <a:cubicBezTo>
                    <a:pt x="104" y="89"/>
                    <a:pt x="96" y="97"/>
                    <a:pt x="87" y="95"/>
                  </a:cubicBezTo>
                  <a:cubicBezTo>
                    <a:pt x="62" y="88"/>
                    <a:pt x="62" y="88"/>
                    <a:pt x="62" y="88"/>
                  </a:cubicBezTo>
                  <a:cubicBezTo>
                    <a:pt x="72" y="111"/>
                    <a:pt x="72" y="111"/>
                    <a:pt x="72" y="111"/>
                  </a:cubicBezTo>
                  <a:cubicBezTo>
                    <a:pt x="76" y="120"/>
                    <a:pt x="69" y="129"/>
                    <a:pt x="60" y="129"/>
                  </a:cubicBezTo>
                  <a:cubicBezTo>
                    <a:pt x="35" y="127"/>
                    <a:pt x="35" y="127"/>
                    <a:pt x="35" y="127"/>
                  </a:cubicBezTo>
                  <a:cubicBezTo>
                    <a:pt x="49" y="148"/>
                    <a:pt x="49" y="148"/>
                    <a:pt x="49" y="148"/>
                  </a:cubicBezTo>
                  <a:cubicBezTo>
                    <a:pt x="54" y="156"/>
                    <a:pt x="49" y="166"/>
                    <a:pt x="40" y="167"/>
                  </a:cubicBezTo>
                  <a:cubicBezTo>
                    <a:pt x="15" y="170"/>
                    <a:pt x="15" y="170"/>
                    <a:pt x="15" y="170"/>
                  </a:cubicBezTo>
                  <a:cubicBezTo>
                    <a:pt x="32" y="188"/>
                    <a:pt x="32" y="188"/>
                    <a:pt x="32" y="188"/>
                  </a:cubicBezTo>
                  <a:cubicBezTo>
                    <a:pt x="39" y="194"/>
                    <a:pt x="36" y="206"/>
                    <a:pt x="27" y="208"/>
                  </a:cubicBezTo>
                  <a:cubicBezTo>
                    <a:pt x="3" y="216"/>
                    <a:pt x="3" y="216"/>
                    <a:pt x="3" y="216"/>
                  </a:cubicBezTo>
                  <a:cubicBezTo>
                    <a:pt x="24" y="230"/>
                    <a:pt x="24" y="230"/>
                    <a:pt x="24" y="230"/>
                  </a:cubicBezTo>
                  <a:cubicBezTo>
                    <a:pt x="32" y="235"/>
                    <a:pt x="31" y="247"/>
                    <a:pt x="22" y="251"/>
                  </a:cubicBezTo>
                  <a:cubicBezTo>
                    <a:pt x="0" y="263"/>
                    <a:pt x="0" y="263"/>
                    <a:pt x="0" y="263"/>
                  </a:cubicBezTo>
                  <a:cubicBezTo>
                    <a:pt x="23" y="273"/>
                    <a:pt x="23" y="273"/>
                    <a:pt x="23" y="273"/>
                  </a:cubicBezTo>
                  <a:cubicBezTo>
                    <a:pt x="32" y="277"/>
                    <a:pt x="33" y="289"/>
                    <a:pt x="26" y="294"/>
                  </a:cubicBezTo>
                  <a:cubicBezTo>
                    <a:pt x="6" y="310"/>
                    <a:pt x="6" y="310"/>
                    <a:pt x="6" y="310"/>
                  </a:cubicBezTo>
                  <a:cubicBezTo>
                    <a:pt x="30" y="316"/>
                    <a:pt x="30" y="316"/>
                    <a:pt x="30" y="316"/>
                  </a:cubicBezTo>
                  <a:cubicBezTo>
                    <a:pt x="39" y="318"/>
                    <a:pt x="43" y="329"/>
                    <a:pt x="37" y="336"/>
                  </a:cubicBezTo>
                  <a:cubicBezTo>
                    <a:pt x="20" y="355"/>
                    <a:pt x="20" y="355"/>
                    <a:pt x="20" y="355"/>
                  </a:cubicBezTo>
                  <a:cubicBezTo>
                    <a:pt x="45" y="356"/>
                    <a:pt x="45" y="356"/>
                    <a:pt x="45" y="356"/>
                  </a:cubicBezTo>
                  <a:cubicBezTo>
                    <a:pt x="54" y="357"/>
                    <a:pt x="60" y="367"/>
                    <a:pt x="55" y="375"/>
                  </a:cubicBezTo>
                  <a:cubicBezTo>
                    <a:pt x="42" y="397"/>
                    <a:pt x="42" y="397"/>
                    <a:pt x="42" y="397"/>
                  </a:cubicBezTo>
                  <a:cubicBezTo>
                    <a:pt x="67" y="393"/>
                    <a:pt x="67" y="393"/>
                    <a:pt x="67" y="393"/>
                  </a:cubicBezTo>
                  <a:cubicBezTo>
                    <a:pt x="76" y="392"/>
                    <a:pt x="84" y="401"/>
                    <a:pt x="80" y="410"/>
                  </a:cubicBezTo>
                  <a:cubicBezTo>
                    <a:pt x="72" y="434"/>
                    <a:pt x="72" y="434"/>
                    <a:pt x="72" y="434"/>
                  </a:cubicBezTo>
                  <a:cubicBezTo>
                    <a:pt x="96" y="426"/>
                    <a:pt x="96" y="426"/>
                    <a:pt x="96" y="426"/>
                  </a:cubicBezTo>
                  <a:cubicBezTo>
                    <a:pt x="105" y="423"/>
                    <a:pt x="113" y="430"/>
                    <a:pt x="112" y="440"/>
                  </a:cubicBezTo>
                  <a:cubicBezTo>
                    <a:pt x="108" y="465"/>
                    <a:pt x="108" y="465"/>
                    <a:pt x="108" y="465"/>
                  </a:cubicBezTo>
                  <a:cubicBezTo>
                    <a:pt x="130" y="452"/>
                    <a:pt x="130" y="452"/>
                    <a:pt x="130" y="452"/>
                  </a:cubicBezTo>
                  <a:cubicBezTo>
                    <a:pt x="138" y="448"/>
                    <a:pt x="148" y="454"/>
                    <a:pt x="148" y="463"/>
                  </a:cubicBezTo>
                  <a:cubicBezTo>
                    <a:pt x="148" y="488"/>
                    <a:pt x="148" y="488"/>
                    <a:pt x="148" y="488"/>
                  </a:cubicBezTo>
                  <a:cubicBezTo>
                    <a:pt x="168" y="472"/>
                    <a:pt x="168" y="472"/>
                    <a:pt x="168" y="472"/>
                  </a:cubicBezTo>
                  <a:cubicBezTo>
                    <a:pt x="175" y="466"/>
                    <a:pt x="186" y="470"/>
                    <a:pt x="188" y="479"/>
                  </a:cubicBezTo>
                  <a:cubicBezTo>
                    <a:pt x="193" y="504"/>
                    <a:pt x="193" y="504"/>
                    <a:pt x="193" y="504"/>
                  </a:cubicBezTo>
                  <a:cubicBezTo>
                    <a:pt x="209" y="485"/>
                    <a:pt x="209" y="485"/>
                    <a:pt x="209" y="485"/>
                  </a:cubicBezTo>
                  <a:cubicBezTo>
                    <a:pt x="215" y="478"/>
                    <a:pt x="227" y="479"/>
                    <a:pt x="230" y="488"/>
                  </a:cubicBezTo>
                  <a:cubicBezTo>
                    <a:pt x="240" y="512"/>
                    <a:pt x="240" y="512"/>
                    <a:pt x="240" y="512"/>
                  </a:cubicBezTo>
                  <a:cubicBezTo>
                    <a:pt x="252" y="490"/>
                    <a:pt x="252" y="490"/>
                    <a:pt x="252" y="490"/>
                  </a:cubicBezTo>
                  <a:cubicBezTo>
                    <a:pt x="257" y="481"/>
                    <a:pt x="268" y="481"/>
                    <a:pt x="273" y="489"/>
                  </a:cubicBezTo>
                  <a:cubicBezTo>
                    <a:pt x="287" y="510"/>
                    <a:pt x="287" y="510"/>
                    <a:pt x="287" y="510"/>
                  </a:cubicBezTo>
                  <a:cubicBezTo>
                    <a:pt x="295" y="486"/>
                    <a:pt x="295" y="486"/>
                    <a:pt x="295" y="486"/>
                  </a:cubicBezTo>
                  <a:cubicBezTo>
                    <a:pt x="298" y="477"/>
                    <a:pt x="310" y="475"/>
                    <a:pt x="316" y="482"/>
                  </a:cubicBezTo>
                  <a:cubicBezTo>
                    <a:pt x="333" y="500"/>
                    <a:pt x="333" y="500"/>
                    <a:pt x="333" y="500"/>
                  </a:cubicBezTo>
                  <a:cubicBezTo>
                    <a:pt x="337" y="475"/>
                    <a:pt x="337" y="475"/>
                    <a:pt x="337" y="475"/>
                  </a:cubicBezTo>
                  <a:cubicBezTo>
                    <a:pt x="338" y="466"/>
                    <a:pt x="349" y="462"/>
                    <a:pt x="357" y="467"/>
                  </a:cubicBezTo>
                  <a:cubicBezTo>
                    <a:pt x="377" y="482"/>
                    <a:pt x="377" y="482"/>
                    <a:pt x="377" y="482"/>
                  </a:cubicBezTo>
                  <a:cubicBezTo>
                    <a:pt x="376" y="457"/>
                    <a:pt x="376" y="457"/>
                    <a:pt x="376" y="457"/>
                  </a:cubicBezTo>
                  <a:cubicBezTo>
                    <a:pt x="376" y="447"/>
                    <a:pt x="385" y="441"/>
                    <a:pt x="394" y="445"/>
                  </a:cubicBezTo>
                  <a:cubicBezTo>
                    <a:pt x="417" y="456"/>
                    <a:pt x="417" y="456"/>
                    <a:pt x="417" y="456"/>
                  </a:cubicBezTo>
                  <a:cubicBezTo>
                    <a:pt x="411" y="431"/>
                    <a:pt x="411" y="431"/>
                    <a:pt x="411" y="431"/>
                  </a:cubicBezTo>
                  <a:cubicBezTo>
                    <a:pt x="409" y="422"/>
                    <a:pt x="417" y="414"/>
                    <a:pt x="426" y="417"/>
                  </a:cubicBezTo>
                  <a:cubicBezTo>
                    <a:pt x="451" y="423"/>
                    <a:pt x="451" y="423"/>
                    <a:pt x="451" y="423"/>
                  </a:cubicBezTo>
                  <a:cubicBezTo>
                    <a:pt x="441" y="400"/>
                    <a:pt x="441" y="400"/>
                    <a:pt x="441" y="400"/>
                  </a:cubicBezTo>
                  <a:cubicBezTo>
                    <a:pt x="437" y="391"/>
                    <a:pt x="444" y="382"/>
                    <a:pt x="453" y="383"/>
                  </a:cubicBezTo>
                  <a:cubicBezTo>
                    <a:pt x="478" y="385"/>
                    <a:pt x="478" y="385"/>
                    <a:pt x="478" y="385"/>
                  </a:cubicBezTo>
                  <a:cubicBezTo>
                    <a:pt x="464" y="364"/>
                    <a:pt x="464" y="364"/>
                    <a:pt x="464" y="364"/>
                  </a:cubicBezTo>
                  <a:cubicBezTo>
                    <a:pt x="459" y="356"/>
                    <a:pt x="464" y="345"/>
                    <a:pt x="473" y="344"/>
                  </a:cubicBezTo>
                  <a:cubicBezTo>
                    <a:pt x="498" y="342"/>
                    <a:pt x="498" y="342"/>
                    <a:pt x="498" y="342"/>
                  </a:cubicBezTo>
                  <a:cubicBezTo>
                    <a:pt x="480" y="324"/>
                    <a:pt x="480" y="324"/>
                    <a:pt x="480" y="324"/>
                  </a:cubicBezTo>
                  <a:cubicBezTo>
                    <a:pt x="474" y="317"/>
                    <a:pt x="476" y="306"/>
                    <a:pt x="485" y="303"/>
                  </a:cubicBezTo>
                  <a:cubicBezTo>
                    <a:pt x="510" y="296"/>
                    <a:pt x="510" y="296"/>
                    <a:pt x="510" y="296"/>
                  </a:cubicBezTo>
                  <a:cubicBezTo>
                    <a:pt x="489" y="281"/>
                    <a:pt x="489" y="281"/>
                    <a:pt x="489" y="281"/>
                  </a:cubicBezTo>
                  <a:cubicBezTo>
                    <a:pt x="481" y="276"/>
                    <a:pt x="482" y="264"/>
                    <a:pt x="490" y="260"/>
                  </a:cubicBezTo>
                  <a:cubicBezTo>
                    <a:pt x="513" y="249"/>
                    <a:pt x="513" y="249"/>
                    <a:pt x="513" y="249"/>
                  </a:cubicBezTo>
                  <a:cubicBezTo>
                    <a:pt x="490" y="238"/>
                    <a:pt x="490" y="238"/>
                    <a:pt x="490" y="238"/>
                  </a:cubicBezTo>
                  <a:cubicBezTo>
                    <a:pt x="481" y="234"/>
                    <a:pt x="480" y="223"/>
                    <a:pt x="487" y="217"/>
                  </a:cubicBezTo>
                  <a:cubicBezTo>
                    <a:pt x="507" y="202"/>
                    <a:pt x="507" y="202"/>
                    <a:pt x="507" y="202"/>
                  </a:cubicBezTo>
                  <a:cubicBezTo>
                    <a:pt x="482" y="196"/>
                    <a:pt x="482" y="196"/>
                    <a:pt x="482" y="196"/>
                  </a:cubicBezTo>
                  <a:cubicBezTo>
                    <a:pt x="473" y="193"/>
                    <a:pt x="470" y="182"/>
                    <a:pt x="476" y="175"/>
                  </a:cubicBezTo>
                  <a:cubicBezTo>
                    <a:pt x="493" y="156"/>
                    <a:pt x="493" y="156"/>
                    <a:pt x="493" y="156"/>
                  </a:cubicBezTo>
                  <a:cubicBezTo>
                    <a:pt x="468" y="155"/>
                    <a:pt x="468" y="155"/>
                    <a:pt x="468" y="155"/>
                  </a:cubicBezTo>
                  <a:cubicBezTo>
                    <a:pt x="458" y="155"/>
                    <a:pt x="453" y="144"/>
                    <a:pt x="458" y="136"/>
                  </a:cubicBezTo>
                  <a:cubicBezTo>
                    <a:pt x="471" y="115"/>
                    <a:pt x="471" y="115"/>
                    <a:pt x="471" y="115"/>
                  </a:cubicBezTo>
                  <a:cubicBezTo>
                    <a:pt x="445" y="118"/>
                    <a:pt x="445" y="118"/>
                    <a:pt x="445" y="118"/>
                  </a:cubicBezTo>
                  <a:cubicBezTo>
                    <a:pt x="436" y="119"/>
                    <a:pt x="429" y="110"/>
                    <a:pt x="432" y="101"/>
                  </a:cubicBezTo>
                  <a:cubicBezTo>
                    <a:pt x="441" y="78"/>
                    <a:pt x="441" y="78"/>
                    <a:pt x="441" y="78"/>
                  </a:cubicBezTo>
                  <a:cubicBezTo>
                    <a:pt x="417" y="86"/>
                    <a:pt x="417" y="86"/>
                    <a:pt x="417" y="86"/>
                  </a:cubicBezTo>
                  <a:cubicBezTo>
                    <a:pt x="408" y="89"/>
                    <a:pt x="399" y="81"/>
                    <a:pt x="401" y="72"/>
                  </a:cubicBezTo>
                  <a:cubicBezTo>
                    <a:pt x="405" y="47"/>
                    <a:pt x="405" y="47"/>
                    <a:pt x="405" y="47"/>
                  </a:cubicBezTo>
                  <a:cubicBezTo>
                    <a:pt x="383" y="59"/>
                    <a:pt x="383" y="59"/>
                    <a:pt x="383" y="59"/>
                  </a:cubicBezTo>
                  <a:cubicBezTo>
                    <a:pt x="375" y="63"/>
                    <a:pt x="365" y="58"/>
                    <a:pt x="365" y="48"/>
                  </a:cubicBezTo>
                  <a:cubicBezTo>
                    <a:pt x="364" y="23"/>
                    <a:pt x="364" y="23"/>
                    <a:pt x="364" y="23"/>
                  </a:cubicBezTo>
                  <a:cubicBezTo>
                    <a:pt x="345" y="39"/>
                    <a:pt x="345" y="39"/>
                    <a:pt x="345" y="39"/>
                  </a:cubicBezTo>
                  <a:cubicBezTo>
                    <a:pt x="337" y="45"/>
                    <a:pt x="326" y="41"/>
                    <a:pt x="325" y="32"/>
                  </a:cubicBezTo>
                  <a:cubicBezTo>
                    <a:pt x="320" y="7"/>
                    <a:pt x="320" y="7"/>
                    <a:pt x="320" y="7"/>
                  </a:cubicBezTo>
                  <a:cubicBezTo>
                    <a:pt x="303" y="27"/>
                    <a:pt x="303" y="27"/>
                    <a:pt x="303" y="27"/>
                  </a:cubicBezTo>
                  <a:cubicBezTo>
                    <a:pt x="297" y="34"/>
                    <a:pt x="286" y="32"/>
                    <a:pt x="282" y="23"/>
                  </a:cubicBezTo>
                  <a:cubicBezTo>
                    <a:pt x="273" y="0"/>
                    <a:pt x="273" y="0"/>
                    <a:pt x="273" y="0"/>
                  </a:cubicBezTo>
                  <a:cubicBezTo>
                    <a:pt x="260" y="22"/>
                    <a:pt x="260" y="22"/>
                    <a:pt x="260" y="22"/>
                  </a:cubicBezTo>
                  <a:cubicBezTo>
                    <a:pt x="256" y="30"/>
                    <a:pt x="244" y="30"/>
                    <a:pt x="239" y="22"/>
                  </a:cubicBezTo>
                  <a:cubicBezTo>
                    <a:pt x="226" y="1"/>
                    <a:pt x="226" y="1"/>
                    <a:pt x="226" y="1"/>
                  </a:cubicBezTo>
                  <a:cubicBezTo>
                    <a:pt x="217" y="25"/>
                    <a:pt x="217" y="25"/>
                    <a:pt x="217" y="25"/>
                  </a:cubicBezTo>
                  <a:cubicBezTo>
                    <a:pt x="214" y="34"/>
                    <a:pt x="203" y="36"/>
                    <a:pt x="197" y="30"/>
                  </a:cubicBezTo>
                  <a:cubicBezTo>
                    <a:pt x="179" y="11"/>
                    <a:pt x="179" y="11"/>
                    <a:pt x="179" y="11"/>
                  </a:cubicBezTo>
                  <a:cubicBezTo>
                    <a:pt x="176" y="36"/>
                    <a:pt x="176" y="36"/>
                    <a:pt x="176" y="36"/>
                  </a:cubicBezTo>
                  <a:cubicBezTo>
                    <a:pt x="174" y="45"/>
                    <a:pt x="164" y="50"/>
                    <a:pt x="156" y="44"/>
                  </a:cubicBezTo>
                  <a:close/>
                  <a:moveTo>
                    <a:pt x="407" y="207"/>
                  </a:moveTo>
                  <a:cubicBezTo>
                    <a:pt x="434" y="290"/>
                    <a:pt x="388" y="379"/>
                    <a:pt x="305" y="406"/>
                  </a:cubicBezTo>
                  <a:cubicBezTo>
                    <a:pt x="222" y="433"/>
                    <a:pt x="133" y="387"/>
                    <a:pt x="106" y="304"/>
                  </a:cubicBezTo>
                  <a:cubicBezTo>
                    <a:pt x="79" y="221"/>
                    <a:pt x="125" y="132"/>
                    <a:pt x="208" y="105"/>
                  </a:cubicBezTo>
                  <a:cubicBezTo>
                    <a:pt x="291" y="78"/>
                    <a:pt x="380" y="124"/>
                    <a:pt x="407" y="207"/>
                  </a:cubicBezTo>
                  <a:close/>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4" name="Freeform 53"/>
            <p:cNvSpPr>
              <a:spLocks noEditPoints="1"/>
            </p:cNvSpPr>
            <p:nvPr/>
          </p:nvSpPr>
          <p:spPr bwMode="auto">
            <a:xfrm>
              <a:off x="5932150" y="2976348"/>
              <a:ext cx="426710" cy="482589"/>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41" name="Group 40"/>
          <p:cNvGrpSpPr/>
          <p:nvPr/>
        </p:nvGrpSpPr>
        <p:grpSpPr>
          <a:xfrm>
            <a:off x="897773" y="2284672"/>
            <a:ext cx="2384237" cy="814668"/>
            <a:chOff x="897773" y="2284672"/>
            <a:chExt cx="2384237" cy="814668"/>
          </a:xfrm>
        </p:grpSpPr>
        <p:sp>
          <p:nvSpPr>
            <p:cNvPr id="59" name="TextBox 58"/>
            <p:cNvSpPr txBox="1"/>
            <p:nvPr/>
          </p:nvSpPr>
          <p:spPr>
            <a:xfrm>
              <a:off x="1305063" y="2284672"/>
              <a:ext cx="1569661"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60" name="Rectangle 59"/>
            <p:cNvSpPr/>
            <p:nvPr/>
          </p:nvSpPr>
          <p:spPr>
            <a:xfrm>
              <a:off x="897773" y="2637675"/>
              <a:ext cx="2384237" cy="461665"/>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a:t>
              </a:r>
              <a:endParaRPr lang="en-GB" sz="1200">
                <a:latin typeface="Arial" panose="020b0604020202020204" pitchFamily="34" charset="0"/>
                <a:cs typeface="Arial" panose="020b0604020202020204" pitchFamily="34" charset="0"/>
              </a:endParaRPr>
            </a:p>
          </p:txBody>
        </p:sp>
      </p:grpSp>
      <p:grpSp>
        <p:nvGrpSpPr>
          <p:cNvPr id="61" name="Group 60"/>
          <p:cNvGrpSpPr/>
          <p:nvPr/>
        </p:nvGrpSpPr>
        <p:grpSpPr>
          <a:xfrm>
            <a:off x="1951067" y="1909749"/>
            <a:ext cx="277647" cy="276819"/>
            <a:chOff x="2138511" y="2464802"/>
            <a:chExt cx="354012" cy="352956"/>
          </a:xfrm>
          <a:solidFill>
            <a:schemeClr val="accent1"/>
          </a:solidFill>
        </p:grpSpPr>
        <p:sp>
          <p:nvSpPr>
            <p:cNvPr id="62"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sp>
          <p:nvSpPr>
            <p:cNvPr id="63" name="Freeform 62"/>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grpSp>
      <p:grpSp>
        <p:nvGrpSpPr>
          <p:cNvPr id="42" name="Group 41"/>
          <p:cNvGrpSpPr/>
          <p:nvPr/>
        </p:nvGrpSpPr>
        <p:grpSpPr>
          <a:xfrm>
            <a:off x="897773" y="3828710"/>
            <a:ext cx="2384237" cy="814668"/>
            <a:chOff x="897773" y="3828710"/>
            <a:chExt cx="2384237" cy="814668"/>
          </a:xfrm>
        </p:grpSpPr>
        <p:sp>
          <p:nvSpPr>
            <p:cNvPr id="64" name="TextBox 63"/>
            <p:cNvSpPr txBox="1"/>
            <p:nvPr/>
          </p:nvSpPr>
          <p:spPr>
            <a:xfrm>
              <a:off x="1305064" y="3828710"/>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65" name="Rectangle 64"/>
            <p:cNvSpPr/>
            <p:nvPr/>
          </p:nvSpPr>
          <p:spPr>
            <a:xfrm>
              <a:off x="897773" y="4181713"/>
              <a:ext cx="2384237" cy="461665"/>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a:t>
              </a:r>
              <a:endParaRPr lang="en-GB" sz="1200">
                <a:latin typeface="Arial" panose="020b0604020202020204" pitchFamily="34" charset="0"/>
                <a:cs typeface="Arial" panose="020b0604020202020204" pitchFamily="34" charset="0"/>
              </a:endParaRPr>
            </a:p>
          </p:txBody>
        </p:sp>
      </p:grpSp>
      <p:grpSp>
        <p:nvGrpSpPr>
          <p:cNvPr id="66" name="Group 65"/>
          <p:cNvGrpSpPr/>
          <p:nvPr/>
        </p:nvGrpSpPr>
        <p:grpSpPr>
          <a:xfrm>
            <a:off x="1951067" y="3453787"/>
            <a:ext cx="277647" cy="276819"/>
            <a:chOff x="2138511" y="2464802"/>
            <a:chExt cx="354012" cy="352956"/>
          </a:xfrm>
          <a:solidFill>
            <a:schemeClr val="accent2"/>
          </a:solidFill>
        </p:grpSpPr>
        <p:sp>
          <p:nvSpPr>
            <p:cNvPr id="67" name="Oval 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sp>
          <p:nvSpPr>
            <p:cNvPr id="68" name="Freeform 67"/>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grpSp>
      <p:grpSp>
        <p:nvGrpSpPr>
          <p:cNvPr id="53" name="Group 52"/>
          <p:cNvGrpSpPr/>
          <p:nvPr/>
        </p:nvGrpSpPr>
        <p:grpSpPr>
          <a:xfrm>
            <a:off x="897773" y="5371304"/>
            <a:ext cx="2384237" cy="814668"/>
            <a:chOff x="897773" y="5371304"/>
            <a:chExt cx="2384237" cy="814668"/>
          </a:xfrm>
        </p:grpSpPr>
        <p:sp>
          <p:nvSpPr>
            <p:cNvPr id="69" name="TextBox 68"/>
            <p:cNvSpPr txBox="1"/>
            <p:nvPr/>
          </p:nvSpPr>
          <p:spPr>
            <a:xfrm>
              <a:off x="1305065" y="5371304"/>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70" name="Rectangle 69"/>
            <p:cNvSpPr/>
            <p:nvPr/>
          </p:nvSpPr>
          <p:spPr>
            <a:xfrm>
              <a:off x="897773" y="5724307"/>
              <a:ext cx="2384237" cy="461665"/>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a:t>
              </a:r>
              <a:endParaRPr lang="en-GB" sz="1200">
                <a:latin typeface="Arial" panose="020b0604020202020204" pitchFamily="34" charset="0"/>
                <a:cs typeface="Arial" panose="020b0604020202020204" pitchFamily="34" charset="0"/>
              </a:endParaRPr>
            </a:p>
          </p:txBody>
        </p:sp>
      </p:grpSp>
      <p:grpSp>
        <p:nvGrpSpPr>
          <p:cNvPr id="71" name="Group 70"/>
          <p:cNvGrpSpPr/>
          <p:nvPr/>
        </p:nvGrpSpPr>
        <p:grpSpPr>
          <a:xfrm>
            <a:off x="1951067" y="4996381"/>
            <a:ext cx="277647" cy="276819"/>
            <a:chOff x="2138511" y="2464802"/>
            <a:chExt cx="354012" cy="352956"/>
          </a:xfrm>
          <a:solidFill>
            <a:schemeClr val="accent3"/>
          </a:solidFill>
        </p:grpSpPr>
        <p:sp>
          <p:nvSpPr>
            <p:cNvPr id="72" name="Oval 7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sp>
          <p:nvSpPr>
            <p:cNvPr id="73" name="Freeform 72"/>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grpSp>
      <p:grpSp>
        <p:nvGrpSpPr>
          <p:cNvPr id="75" name="Group 74"/>
          <p:cNvGrpSpPr/>
          <p:nvPr/>
        </p:nvGrpSpPr>
        <p:grpSpPr>
          <a:xfrm>
            <a:off x="9907712" y="3446773"/>
            <a:ext cx="277647" cy="276819"/>
            <a:chOff x="2138511" y="2464802"/>
            <a:chExt cx="354012" cy="352956"/>
          </a:xfrm>
          <a:solidFill>
            <a:schemeClr val="accent4"/>
          </a:solidFill>
        </p:grpSpPr>
        <p:sp>
          <p:nvSpPr>
            <p:cNvPr id="76"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sp>
          <p:nvSpPr>
            <p:cNvPr id="77" name="Freeform 76"/>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grpSp>
      <p:grpSp>
        <p:nvGrpSpPr>
          <p:cNvPr id="44" name="Group 43"/>
          <p:cNvGrpSpPr/>
          <p:nvPr/>
        </p:nvGrpSpPr>
        <p:grpSpPr>
          <a:xfrm>
            <a:off x="8854418" y="5365734"/>
            <a:ext cx="2384237" cy="814668"/>
            <a:chOff x="8854418" y="5365734"/>
            <a:chExt cx="2384237" cy="814668"/>
          </a:xfrm>
        </p:grpSpPr>
        <p:sp>
          <p:nvSpPr>
            <p:cNvPr id="78" name="TextBox 77"/>
            <p:cNvSpPr txBox="1"/>
            <p:nvPr/>
          </p:nvSpPr>
          <p:spPr>
            <a:xfrm>
              <a:off x="9261709" y="5365734"/>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79" name="Rectangle 78"/>
            <p:cNvSpPr/>
            <p:nvPr/>
          </p:nvSpPr>
          <p:spPr>
            <a:xfrm>
              <a:off x="8854418" y="5718737"/>
              <a:ext cx="2384237" cy="461665"/>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a:t>
              </a:r>
              <a:endParaRPr lang="en-GB" sz="1200">
                <a:latin typeface="Arial" panose="020b0604020202020204" pitchFamily="34" charset="0"/>
                <a:cs typeface="Arial" panose="020b0604020202020204" pitchFamily="34" charset="0"/>
              </a:endParaRPr>
            </a:p>
          </p:txBody>
        </p:sp>
      </p:grpSp>
      <p:grpSp>
        <p:nvGrpSpPr>
          <p:cNvPr id="80" name="Group 79"/>
          <p:cNvGrpSpPr/>
          <p:nvPr/>
        </p:nvGrpSpPr>
        <p:grpSpPr>
          <a:xfrm>
            <a:off x="9907712" y="4990811"/>
            <a:ext cx="277647" cy="276819"/>
            <a:chOff x="2138511" y="2464802"/>
            <a:chExt cx="354012" cy="352956"/>
          </a:xfrm>
          <a:solidFill>
            <a:schemeClr val="tx2"/>
          </a:solidFill>
        </p:grpSpPr>
        <p:sp>
          <p:nvSpPr>
            <p:cNvPr id="81" name="Oval 8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sp>
          <p:nvSpPr>
            <p:cNvPr id="82" name="Freeform 81"/>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endParaRPr>
            </a:p>
          </p:txBody>
        </p:sp>
      </p:grpSp>
      <p:grpSp>
        <p:nvGrpSpPr>
          <p:cNvPr id="43" name="Group 42"/>
          <p:cNvGrpSpPr/>
          <p:nvPr/>
        </p:nvGrpSpPr>
        <p:grpSpPr>
          <a:xfrm>
            <a:off x="8854418" y="3821696"/>
            <a:ext cx="2384237" cy="830997"/>
            <a:chOff x="8854418" y="3821696"/>
            <a:chExt cx="2384237" cy="830997"/>
          </a:xfrm>
        </p:grpSpPr>
        <p:sp>
          <p:nvSpPr>
            <p:cNvPr id="74" name="TextBox 73"/>
            <p:cNvSpPr txBox="1"/>
            <p:nvPr/>
          </p:nvSpPr>
          <p:spPr>
            <a:xfrm>
              <a:off x="9261710" y="3821696"/>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83" name="Rectangle 82"/>
            <p:cNvSpPr/>
            <p:nvPr/>
          </p:nvSpPr>
          <p:spPr>
            <a:xfrm>
              <a:off x="8854418" y="4191028"/>
              <a:ext cx="2384237" cy="461665"/>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a:t>
              </a:r>
              <a:endParaRPr lang="en-GB" sz="1200">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Effect transition="in" filter="fade">
                                      <p:cBhvr>
                                        <p:cTn id="21" dur="500"/>
                                        <p:tgtEl>
                                          <p:spTgt spid="7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childTnLst>
                          </p:cTn>
                        </p:par>
                        <p:par>
                          <p:cTn id="34" fill="hold" nodeType="afterGroup">
                            <p:stCondLst>
                              <p:cond delay="2500"/>
                            </p:stCondLst>
                            <p:childTnLst>
                              <p:par>
                                <p:cTn id="35" presetID="42"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1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p:tgtEl>
                                          <p:spTgt spid="41"/>
                                        </p:tgtEl>
                                        <p:attrNameLst>
                                          <p:attrName>ppt_y</p:attrName>
                                        </p:attrNameLst>
                                      </p:cBhvr>
                                      <p:tavLst>
                                        <p:tav tm="0">
                                          <p:val>
                                            <p:strVal val="#ppt_y+#ppt_h*1.125000"/>
                                          </p:val>
                                        </p:tav>
                                        <p:tav tm="100000">
                                          <p:val>
                                            <p:strVal val="#ppt_y"/>
                                          </p:val>
                                        </p:tav>
                                      </p:tavLst>
                                    </p:anim>
                                    <p:animEffect transition="in" filter="wipe(up)">
                                      <p:cBhvr>
                                        <p:cTn id="44" dur="500"/>
                                        <p:tgtEl>
                                          <p:spTgt spid="41"/>
                                        </p:tgtEl>
                                      </p:cBhvr>
                                    </p:animEffect>
                                  </p:childTnLst>
                                </p:cTn>
                              </p:par>
                            </p:childTnLst>
                          </p:cTn>
                        </p:par>
                        <p:par>
                          <p:cTn id="45" fill="hold" nodeType="afterGroup">
                            <p:stCondLst>
                              <p:cond delay="4000"/>
                            </p:stCondLst>
                            <p:childTnLst>
                              <p:par>
                                <p:cTn id="46" presetID="12" presetClass="entr" presetSubtype="4"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p:tgtEl>
                                          <p:spTgt spid="42"/>
                                        </p:tgtEl>
                                        <p:attrNameLst>
                                          <p:attrName>ppt_y</p:attrName>
                                        </p:attrNameLst>
                                      </p:cBhvr>
                                      <p:tavLst>
                                        <p:tav tm="0">
                                          <p:val>
                                            <p:strVal val="#ppt_y+#ppt_h*1.125000"/>
                                          </p:val>
                                        </p:tav>
                                        <p:tav tm="100000">
                                          <p:val>
                                            <p:strVal val="#ppt_y"/>
                                          </p:val>
                                        </p:tav>
                                      </p:tavLst>
                                    </p:anim>
                                    <p:animEffect transition="in" filter="wipe(up)">
                                      <p:cBhvr>
                                        <p:cTn id="49" dur="500"/>
                                        <p:tgtEl>
                                          <p:spTgt spid="42"/>
                                        </p:tgtEl>
                                      </p:cBhvr>
                                    </p:animEffect>
                                  </p:childTnLst>
                                </p:cTn>
                              </p:par>
                            </p:childTnLst>
                          </p:cTn>
                        </p:par>
                        <p:par>
                          <p:cTn id="50" fill="hold" nodeType="afterGroup">
                            <p:stCondLst>
                              <p:cond delay="4500"/>
                            </p:stCondLst>
                            <p:childTnLst>
                              <p:par>
                                <p:cTn id="51" presetID="12" presetClass="entr" presetSubtype="4"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p:tgtEl>
                                          <p:spTgt spid="53"/>
                                        </p:tgtEl>
                                        <p:attrNameLst>
                                          <p:attrName>ppt_y</p:attrName>
                                        </p:attrNameLst>
                                      </p:cBhvr>
                                      <p:tavLst>
                                        <p:tav tm="0">
                                          <p:val>
                                            <p:strVal val="#ppt_y+#ppt_h*1.125000"/>
                                          </p:val>
                                        </p:tav>
                                        <p:tav tm="100000">
                                          <p:val>
                                            <p:strVal val="#ppt_y"/>
                                          </p:val>
                                        </p:tav>
                                      </p:tavLst>
                                    </p:anim>
                                    <p:animEffect transition="in" filter="wipe(up)">
                                      <p:cBhvr>
                                        <p:cTn id="54" dur="500"/>
                                        <p:tgtEl>
                                          <p:spTgt spid="53"/>
                                        </p:tgtEl>
                                      </p:cBhvr>
                                    </p:animEffect>
                                  </p:childTnLst>
                                </p:cTn>
                              </p:par>
                            </p:childTnLst>
                          </p:cTn>
                        </p:par>
                        <p:par>
                          <p:cTn id="55" fill="hold" nodeType="afterGroup">
                            <p:stCondLst>
                              <p:cond delay="5000"/>
                            </p:stCondLst>
                            <p:childTnLst>
                              <p:par>
                                <p:cTn id="56" presetID="1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p:tgtEl>
                                          <p:spTgt spid="43"/>
                                        </p:tgtEl>
                                        <p:attrNameLst>
                                          <p:attrName>ppt_y</p:attrName>
                                        </p:attrNameLst>
                                      </p:cBhvr>
                                      <p:tavLst>
                                        <p:tav tm="0">
                                          <p:val>
                                            <p:strVal val="#ppt_y+#ppt_h*1.125000"/>
                                          </p:val>
                                        </p:tav>
                                        <p:tav tm="100000">
                                          <p:val>
                                            <p:strVal val="#ppt_y"/>
                                          </p:val>
                                        </p:tav>
                                      </p:tavLst>
                                    </p:anim>
                                    <p:animEffect transition="in" filter="wipe(up)">
                                      <p:cBhvr>
                                        <p:cTn id="59" dur="500"/>
                                        <p:tgtEl>
                                          <p:spTgt spid="43"/>
                                        </p:tgtEl>
                                      </p:cBhvr>
                                    </p:animEffect>
                                  </p:childTnLst>
                                </p:cTn>
                              </p:par>
                            </p:childTnLst>
                          </p:cTn>
                        </p:par>
                        <p:par>
                          <p:cTn id="60" fill="hold" nodeType="afterGroup">
                            <p:stCondLst>
                              <p:cond delay="5500"/>
                            </p:stCondLst>
                            <p:childTnLst>
                              <p:par>
                                <p:cTn id="61" presetID="12" presetClass="entr" presetSubtype="4"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p:tgtEl>
                                          <p:spTgt spid="44"/>
                                        </p:tgtEl>
                                        <p:attrNameLst>
                                          <p:attrName>ppt_y</p:attrName>
                                        </p:attrNameLst>
                                      </p:cBhvr>
                                      <p:tavLst>
                                        <p:tav tm="0">
                                          <p:val>
                                            <p:strVal val="#ppt_y+#ppt_h*1.125000"/>
                                          </p:val>
                                        </p:tav>
                                        <p:tav tm="100000">
                                          <p:val>
                                            <p:strVal val="#ppt_y"/>
                                          </p:val>
                                        </p:tav>
                                      </p:tavLst>
                                    </p:anim>
                                    <p:animEffect transition="in" filter="wipe(up)">
                                      <p:cBhvr>
                                        <p:cTn id="6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349" y="940596"/>
            <a:ext cx="1838743" cy="766144"/>
          </a:xfrm>
          <a:prstGeom prst="rect">
            <a:avLst/>
          </a:prstGeom>
        </p:spPr>
      </p:pic>
      <p:pic>
        <p:nvPicPr>
          <p:cNvPr id="14" name="图片 13"/>
          <p:cNvPicPr>
            <a:picLocks noChangeAspect="1"/>
          </p:cNvPicPr>
          <p:nvPr/>
        </p:nvPicPr>
        <p:blipFill>
          <a:blip r:embed="rId4"/>
          <a:stretch>
            <a:fillRect/>
          </a:stretch>
        </p:blipFill>
        <p:spPr>
          <a:xfrm>
            <a:off x="4754034" y="1360594"/>
            <a:ext cx="3141980" cy="1692487"/>
          </a:xfrm>
          <a:prstGeom prst="rect">
            <a:avLst/>
          </a:prstGeom>
        </p:spPr>
      </p:pic>
      <p:sp>
        <p:nvSpPr>
          <p:cNvPr id="15" name="矩形 14"/>
          <p:cNvSpPr/>
          <p:nvPr/>
        </p:nvSpPr>
        <p:spPr>
          <a:xfrm>
            <a:off x="2603004" y="3420302"/>
            <a:ext cx="7223902" cy="1200693"/>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5400" b="1" kern="0">
                <a:solidFill>
                  <a:srgbClr val="C00000"/>
                </a:solidFill>
                <a:latin typeface="微软雅黑" panose="020b0503020204020204" pitchFamily="34" charset="-122"/>
                <a:ea typeface="微软雅黑" panose="020b0503020204020204" pitchFamily="34" charset="-122"/>
              </a:rPr>
              <a:t>点击添加主要内容</a:t>
            </a:r>
            <a:endParaRPr lang="zh-CN" altLang="en-US" sz="5400" b="1" kern="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4870805" y="2706973"/>
            <a:ext cx="2688299" cy="905519"/>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4265" b="1" kern="0">
                <a:solidFill>
                  <a:srgbClr val="C00000"/>
                </a:solidFill>
                <a:latin typeface="微软雅黑" panose="020b0503020204020204" pitchFamily="34" charset="-122"/>
                <a:ea typeface="微软雅黑" panose="020b0503020204020204" pitchFamily="34" charset="-122"/>
              </a:rPr>
              <a:t>第三部分</a:t>
            </a:r>
            <a:endParaRPr lang="zh-CN" altLang="en-US" sz="4265" b="1" ker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5" name="Group 74"/>
          <p:cNvGrpSpPr/>
          <p:nvPr/>
        </p:nvGrpSpPr>
        <p:grpSpPr>
          <a:xfrm>
            <a:off x="3294063" y="4549800"/>
            <a:ext cx="874713" cy="788987"/>
            <a:chOff x="3294063" y="4620138"/>
            <a:chExt cx="874713" cy="788987"/>
          </a:xfrm>
          <a:solidFill>
            <a:schemeClr val="accent3"/>
          </a:solidFill>
        </p:grpSpPr>
        <p:sp>
          <p:nvSpPr>
            <p:cNvPr id="27" name="Freeform 26"/>
            <p:cNvSpPr/>
            <p:nvPr/>
          </p:nvSpPr>
          <p:spPr bwMode="auto">
            <a:xfrm>
              <a:off x="3392488" y="4620138"/>
              <a:ext cx="776288" cy="657225"/>
            </a:xfrm>
            <a:custGeom>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cxnLst>
                <a:cxn ang="0">
                  <a:pos x="T0" y="T1"/>
                </a:cxn>
                <a:cxn ang="0">
                  <a:pos x="T2" y="T3"/>
                </a:cxn>
                <a:cxn ang="0">
                  <a:pos x="T4" y="T5"/>
                </a:cxn>
                <a:cxn ang="0">
                  <a:pos x="T6" y="T7"/>
                </a:cxn>
                <a:cxn ang="0">
                  <a:pos x="T8" y="T9"/>
                </a:cxn>
                <a:cxn ang="0">
                  <a:pos x="T10" y="T11"/>
                </a:cxn>
                <a:cxn ang="0">
                  <a:pos x="T12" y="T13"/>
                </a:cxn>
              </a:cxnLst>
              <a:rect l="0" t="0" r="r" b="b"/>
              <a:pathLst>
                <a:path w="489" h="413">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28" name="Freeform 27"/>
            <p:cNvSpPr/>
            <p:nvPr/>
          </p:nvSpPr>
          <p:spPr bwMode="auto">
            <a:xfrm>
              <a:off x="3294063" y="5221800"/>
              <a:ext cx="230188" cy="187325"/>
            </a:xfrm>
            <a:custGeom>
              <a:gdLst>
                <a:gd name="T0" fmla="*/ 0 w 145"/>
                <a:gd name="T1" fmla="*/ 0 h 118"/>
                <a:gd name="T2" fmla="*/ 145 w 145"/>
                <a:gd name="T3" fmla="*/ 0 h 118"/>
                <a:gd name="T4" fmla="*/ 73 w 145"/>
                <a:gd name="T5" fmla="*/ 118 h 118"/>
                <a:gd name="T6" fmla="*/ 0 w 145"/>
                <a:gd name="T7" fmla="*/ 0 h 118"/>
              </a:gd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nvGrpSpPr>
          <p:cNvPr id="73" name="Group 72"/>
          <p:cNvGrpSpPr/>
          <p:nvPr/>
        </p:nvGrpSpPr>
        <p:grpSpPr>
          <a:xfrm>
            <a:off x="8027988" y="2436837"/>
            <a:ext cx="892176" cy="625475"/>
            <a:chOff x="8027988" y="2507175"/>
            <a:chExt cx="892176" cy="625475"/>
          </a:xfrm>
          <a:solidFill>
            <a:schemeClr val="accent2"/>
          </a:solidFill>
        </p:grpSpPr>
        <p:sp>
          <p:nvSpPr>
            <p:cNvPr id="35" name="Freeform 34"/>
            <p:cNvSpPr/>
            <p:nvPr/>
          </p:nvSpPr>
          <p:spPr bwMode="auto">
            <a:xfrm>
              <a:off x="8027988" y="2507175"/>
              <a:ext cx="798513" cy="506412"/>
            </a:xfrm>
            <a:custGeom>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cxnLst>
                <a:cxn ang="0">
                  <a:pos x="T0" y="T1"/>
                </a:cxn>
                <a:cxn ang="0">
                  <a:pos x="T2" y="T3"/>
                </a:cxn>
                <a:cxn ang="0">
                  <a:pos x="T4" y="T5"/>
                </a:cxn>
                <a:cxn ang="0">
                  <a:pos x="T6" y="T7"/>
                </a:cxn>
                <a:cxn ang="0">
                  <a:pos x="T8" y="T9"/>
                </a:cxn>
                <a:cxn ang="0">
                  <a:pos x="T10" y="T11"/>
                </a:cxn>
                <a:cxn ang="0">
                  <a:pos x="T12" y="T13"/>
                </a:cxn>
              </a:cxnLst>
              <a:rect l="0" t="0" r="r" b="b"/>
              <a:pathLst>
                <a:path w="502"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36" name="Freeform 35"/>
            <p:cNvSpPr/>
            <p:nvPr/>
          </p:nvSpPr>
          <p:spPr bwMode="auto">
            <a:xfrm>
              <a:off x="8705851" y="2958025"/>
              <a:ext cx="214313" cy="174625"/>
            </a:xfrm>
            <a:custGeom>
              <a:gdLst>
                <a:gd name="T0" fmla="*/ 135 w 135"/>
                <a:gd name="T1" fmla="*/ 0 h 110"/>
                <a:gd name="T2" fmla="*/ 0 w 135"/>
                <a:gd name="T3" fmla="*/ 0 h 110"/>
                <a:gd name="T4" fmla="*/ 67 w 135"/>
                <a:gd name="T5" fmla="*/ 110 h 110"/>
                <a:gd name="T6" fmla="*/ 135 w 135"/>
                <a:gd name="T7" fmla="*/ 0 h 110"/>
              </a:gd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nvGrpSpPr>
          <p:cNvPr id="72" name="Group 71"/>
          <p:cNvGrpSpPr/>
          <p:nvPr/>
        </p:nvGrpSpPr>
        <p:grpSpPr>
          <a:xfrm>
            <a:off x="3284538" y="2446362"/>
            <a:ext cx="893763" cy="625475"/>
            <a:chOff x="3284538" y="2516700"/>
            <a:chExt cx="893763" cy="625475"/>
          </a:xfrm>
        </p:grpSpPr>
        <p:sp>
          <p:nvSpPr>
            <p:cNvPr id="37" name="Freeform 36"/>
            <p:cNvSpPr/>
            <p:nvPr/>
          </p:nvSpPr>
          <p:spPr bwMode="auto">
            <a:xfrm>
              <a:off x="3376613" y="2516700"/>
              <a:ext cx="801688" cy="506412"/>
            </a:xfrm>
            <a:custGeom>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38" name="Freeform 37"/>
            <p:cNvSpPr/>
            <p:nvPr/>
          </p:nvSpPr>
          <p:spPr bwMode="auto">
            <a:xfrm>
              <a:off x="3284538" y="2967550"/>
              <a:ext cx="217488" cy="174625"/>
            </a:xfrm>
            <a:custGeom>
              <a:gdLst>
                <a:gd name="T0" fmla="*/ 0 w 137"/>
                <a:gd name="T1" fmla="*/ 0 h 110"/>
                <a:gd name="T2" fmla="*/ 137 w 137"/>
                <a:gd name="T3" fmla="*/ 0 h 110"/>
                <a:gd name="T4" fmla="*/ 68 w 137"/>
                <a:gd name="T5" fmla="*/ 110 h 110"/>
                <a:gd name="T6" fmla="*/ 0 w 137"/>
                <a:gd name="T7" fmla="*/ 0 h 110"/>
              </a:gd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nvGrpSpPr>
          <p:cNvPr id="74" name="Group 73"/>
          <p:cNvGrpSpPr/>
          <p:nvPr/>
        </p:nvGrpSpPr>
        <p:grpSpPr>
          <a:xfrm>
            <a:off x="7989888" y="4597425"/>
            <a:ext cx="652463" cy="688975"/>
            <a:chOff x="7989888" y="4667763"/>
            <a:chExt cx="652463" cy="688975"/>
          </a:xfrm>
          <a:solidFill>
            <a:schemeClr val="accent4"/>
          </a:solidFill>
        </p:grpSpPr>
        <p:sp>
          <p:nvSpPr>
            <p:cNvPr id="42" name="Freeform 41"/>
            <p:cNvSpPr/>
            <p:nvPr/>
          </p:nvSpPr>
          <p:spPr bwMode="auto">
            <a:xfrm>
              <a:off x="7989888" y="4667763"/>
              <a:ext cx="558800" cy="569912"/>
            </a:xfrm>
            <a:custGeom>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3" name="Freeform 42"/>
            <p:cNvSpPr/>
            <p:nvPr/>
          </p:nvSpPr>
          <p:spPr bwMode="auto">
            <a:xfrm>
              <a:off x="8424863" y="5182113"/>
              <a:ext cx="217488" cy="174625"/>
            </a:xfrm>
            <a:custGeom>
              <a:gdLst>
                <a:gd name="T0" fmla="*/ 137 w 137"/>
                <a:gd name="T1" fmla="*/ 0 h 110"/>
                <a:gd name="T2" fmla="*/ 0 w 137"/>
                <a:gd name="T3" fmla="*/ 0 h 110"/>
                <a:gd name="T4" fmla="*/ 69 w 137"/>
                <a:gd name="T5" fmla="*/ 110 h 110"/>
                <a:gd name="T6" fmla="*/ 137 w 137"/>
                <a:gd name="T7" fmla="*/ 0 h 110"/>
              </a:gd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49676" y="4880000"/>
            <a:ext cx="46656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p:cNvGrpSpPr/>
          <p:nvPr/>
        </p:nvGrpSpPr>
        <p:grpSpPr>
          <a:xfrm>
            <a:off x="8642351" y="3068254"/>
            <a:ext cx="2343012" cy="944716"/>
            <a:chOff x="9720775" y="2761849"/>
            <a:chExt cx="2343012" cy="944716"/>
          </a:xfrm>
        </p:grpSpPr>
        <p:sp>
          <p:nvSpPr>
            <p:cNvPr id="89" name="TextBox 88"/>
            <p:cNvSpPr txBox="1"/>
            <p:nvPr/>
          </p:nvSpPr>
          <p:spPr>
            <a:xfrm>
              <a:off x="9720775" y="2761849"/>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90" name="Rectangle 89"/>
            <p:cNvSpPr/>
            <p:nvPr/>
          </p:nvSpPr>
          <p:spPr>
            <a:xfrm>
              <a:off x="9720775" y="3060234"/>
              <a:ext cx="2343012"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 nonummy</a:t>
              </a:r>
              <a:endParaRPr lang="en-GB" sz="1200">
                <a:latin typeface="Arial" panose="020b0604020202020204" pitchFamily="34" charset="0"/>
                <a:cs typeface="Arial" panose="020b0604020202020204" pitchFamily="34" charset="0"/>
              </a:endParaRPr>
            </a:p>
          </p:txBody>
        </p:sp>
      </p:grpSp>
      <p:grpSp>
        <p:nvGrpSpPr>
          <p:cNvPr id="91" name="Group 90"/>
          <p:cNvGrpSpPr/>
          <p:nvPr/>
        </p:nvGrpSpPr>
        <p:grpSpPr>
          <a:xfrm>
            <a:off x="8350106" y="5338787"/>
            <a:ext cx="2343012" cy="944716"/>
            <a:chOff x="9720775" y="2761849"/>
            <a:chExt cx="2343012" cy="944716"/>
          </a:xfrm>
        </p:grpSpPr>
        <p:sp>
          <p:nvSpPr>
            <p:cNvPr id="92" name="TextBox 91"/>
            <p:cNvSpPr txBox="1"/>
            <p:nvPr/>
          </p:nvSpPr>
          <p:spPr>
            <a:xfrm>
              <a:off x="9720775" y="2761849"/>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93" name="Rectangle 92"/>
            <p:cNvSpPr/>
            <p:nvPr/>
          </p:nvSpPr>
          <p:spPr>
            <a:xfrm>
              <a:off x="9720775" y="3060234"/>
              <a:ext cx="2343012"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 nonummy</a:t>
              </a:r>
              <a:endParaRPr lang="en-GB" sz="1200">
                <a:latin typeface="Arial" panose="020b0604020202020204" pitchFamily="34" charset="0"/>
                <a:cs typeface="Arial" panose="020b0604020202020204" pitchFamily="34" charset="0"/>
              </a:endParaRPr>
            </a:p>
          </p:txBody>
        </p:sp>
      </p:grpSp>
      <p:grpSp>
        <p:nvGrpSpPr>
          <p:cNvPr id="94" name="Group 93"/>
          <p:cNvGrpSpPr/>
          <p:nvPr/>
        </p:nvGrpSpPr>
        <p:grpSpPr>
          <a:xfrm flipH="1">
            <a:off x="1231046" y="3073271"/>
            <a:ext cx="2343012" cy="944716"/>
            <a:chOff x="9720775" y="2761849"/>
            <a:chExt cx="2343012" cy="944716"/>
          </a:xfrm>
        </p:grpSpPr>
        <p:sp>
          <p:nvSpPr>
            <p:cNvPr id="95" name="TextBox 94"/>
            <p:cNvSpPr txBox="1"/>
            <p:nvPr/>
          </p:nvSpPr>
          <p:spPr>
            <a:xfrm>
              <a:off x="9720775" y="2761849"/>
              <a:ext cx="1569661"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96" name="Rectangle 95"/>
            <p:cNvSpPr/>
            <p:nvPr/>
          </p:nvSpPr>
          <p:spPr>
            <a:xfrm>
              <a:off x="9720775" y="3060234"/>
              <a:ext cx="2343012"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consectetuer adipiscing elit, sed diam nonummy</a:t>
              </a:r>
              <a:endParaRPr lang="en-GB" sz="1200">
                <a:latin typeface="Arial" panose="020b0604020202020204" pitchFamily="34" charset="0"/>
                <a:cs typeface="Arial" panose="020b0604020202020204" pitchFamily="34" charset="0"/>
              </a:endParaRPr>
            </a:p>
          </p:txBody>
        </p:sp>
      </p:grpSp>
      <p:grpSp>
        <p:nvGrpSpPr>
          <p:cNvPr id="97" name="Group 96"/>
          <p:cNvGrpSpPr/>
          <p:nvPr/>
        </p:nvGrpSpPr>
        <p:grpSpPr>
          <a:xfrm flipH="1">
            <a:off x="1238260" y="5338787"/>
            <a:ext cx="2343012" cy="944716"/>
            <a:chOff x="9720775" y="2761849"/>
            <a:chExt cx="2343012" cy="944716"/>
          </a:xfrm>
        </p:grpSpPr>
        <p:sp>
          <p:nvSpPr>
            <p:cNvPr id="98" name="TextBox 97"/>
            <p:cNvSpPr txBox="1"/>
            <p:nvPr/>
          </p:nvSpPr>
          <p:spPr>
            <a:xfrm>
              <a:off x="9720775" y="2761849"/>
              <a:ext cx="1569661"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99" name="Rectangle 98"/>
            <p:cNvSpPr/>
            <p:nvPr/>
          </p:nvSpPr>
          <p:spPr>
            <a:xfrm>
              <a:off x="9720775" y="3060234"/>
              <a:ext cx="2343012"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consectetuer adipiscing elit, sed diam nonummy</a:t>
              </a:r>
              <a:endParaRPr lang="en-GB" sz="1200">
                <a:latin typeface="Arial" panose="020b0604020202020204" pitchFamily="34" charset="0"/>
                <a:cs typeface="Arial" panose="020b0604020202020204" pitchFamily="34" charset="0"/>
              </a:endParaRPr>
            </a:p>
          </p:txBody>
        </p:sp>
      </p:grpSp>
      <p:grpSp>
        <p:nvGrpSpPr>
          <p:cNvPr id="4" name="Group 3"/>
          <p:cNvGrpSpPr/>
          <p:nvPr/>
        </p:nvGrpSpPr>
        <p:grpSpPr>
          <a:xfrm>
            <a:off x="4325938" y="1790725"/>
            <a:ext cx="3514726" cy="3233737"/>
            <a:chOff x="4325938" y="1790725"/>
            <a:chExt cx="3514726" cy="3233737"/>
          </a:xfrm>
        </p:grpSpPr>
        <p:sp>
          <p:nvSpPr>
            <p:cNvPr id="48" name="Freeform 47"/>
            <p:cNvSpPr>
              <a:spLocks noEditPoints="1"/>
            </p:cNvSpPr>
            <p:nvPr/>
          </p:nvSpPr>
          <p:spPr bwMode="auto">
            <a:xfrm>
              <a:off x="5173663" y="1790725"/>
              <a:ext cx="1819275" cy="1144587"/>
            </a:xfrm>
            <a:custGeom>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9" name="Freeform 48"/>
            <p:cNvSpPr/>
            <p:nvPr/>
          </p:nvSpPr>
          <p:spPr bwMode="auto">
            <a:xfrm>
              <a:off x="6083301" y="2481287"/>
              <a:ext cx="1757363" cy="1238250"/>
            </a:xfrm>
            <a:custGeom>
              <a:gdLst>
                <a:gd name="T0" fmla="*/ 1107 w 1107"/>
                <a:gd name="T1" fmla="*/ 780 h 780"/>
                <a:gd name="T2" fmla="*/ 0 w 1107"/>
                <a:gd name="T3" fmla="*/ 0 h 780"/>
                <a:gd name="T4" fmla="*/ 0 w 1107"/>
                <a:gd name="T5" fmla="*/ 780 h 780"/>
                <a:gd name="T6" fmla="*/ 1107 w 1107"/>
                <a:gd name="T7" fmla="*/ 780 h 780"/>
              </a:gd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0" name="Freeform 49"/>
            <p:cNvSpPr/>
            <p:nvPr/>
          </p:nvSpPr>
          <p:spPr bwMode="auto">
            <a:xfrm>
              <a:off x="6083301" y="2481287"/>
              <a:ext cx="1757363" cy="1238250"/>
            </a:xfrm>
            <a:custGeom>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1" name="Freeform 50"/>
            <p:cNvSpPr/>
            <p:nvPr/>
          </p:nvSpPr>
          <p:spPr bwMode="auto">
            <a:xfrm>
              <a:off x="4325938" y="2481287"/>
              <a:ext cx="1757363" cy="1238250"/>
            </a:xfrm>
            <a:custGeom>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3" name="Freeform 52"/>
            <p:cNvSpPr/>
            <p:nvPr/>
          </p:nvSpPr>
          <p:spPr bwMode="auto">
            <a:xfrm>
              <a:off x="6083301" y="3719537"/>
              <a:ext cx="1757363" cy="1304925"/>
            </a:xfrm>
            <a:custGeom>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5" name="Freeform 54"/>
            <p:cNvSpPr/>
            <p:nvPr/>
          </p:nvSpPr>
          <p:spPr bwMode="auto">
            <a:xfrm>
              <a:off x="4325938" y="3719537"/>
              <a:ext cx="1757363" cy="1304925"/>
            </a:xfrm>
            <a:custGeom>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7" name="Oval 56"/>
            <p:cNvSpPr>
              <a:spLocks noChangeArrowheads="1"/>
            </p:cNvSpPr>
            <p:nvPr/>
          </p:nvSpPr>
          <p:spPr bwMode="auto">
            <a:xfrm>
              <a:off x="5737226" y="4129112"/>
              <a:ext cx="469900" cy="488950"/>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8" name="Oval 57"/>
            <p:cNvSpPr>
              <a:spLocks noChangeArrowheads="1"/>
            </p:cNvSpPr>
            <p:nvPr/>
          </p:nvSpPr>
          <p:spPr bwMode="auto">
            <a:xfrm>
              <a:off x="5956301" y="2867050"/>
              <a:ext cx="471488" cy="487362"/>
            </a:xfrm>
            <a:prstGeom prst="ellipse">
              <a:avLst/>
            </a:pr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9" name="Oval 58"/>
            <p:cNvSpPr>
              <a:spLocks noChangeArrowheads="1"/>
            </p:cNvSpPr>
            <p:nvPr/>
          </p:nvSpPr>
          <p:spPr bwMode="auto">
            <a:xfrm>
              <a:off x="6738938" y="3610000"/>
              <a:ext cx="469900" cy="485775"/>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0" name="Oval 59"/>
            <p:cNvSpPr>
              <a:spLocks noChangeArrowheads="1"/>
            </p:cNvSpPr>
            <p:nvPr/>
          </p:nvSpPr>
          <p:spPr bwMode="auto">
            <a:xfrm>
              <a:off x="4957763" y="3348062"/>
              <a:ext cx="469900" cy="487362"/>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00" name="Freeform 99"/>
            <p:cNvSpPr>
              <a:spLocks noEditPoints="1"/>
            </p:cNvSpPr>
            <p:nvPr/>
          </p:nvSpPr>
          <p:spPr bwMode="auto">
            <a:xfrm>
              <a:off x="6796347" y="4394225"/>
              <a:ext cx="426121" cy="277085"/>
            </a:xfrm>
            <a:custGeom>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01" name="Freeform 100"/>
            <p:cNvSpPr>
              <a:spLocks noEditPoints="1"/>
            </p:cNvSpPr>
            <p:nvPr/>
          </p:nvSpPr>
          <p:spPr bwMode="auto">
            <a:xfrm>
              <a:off x="4957763" y="4247047"/>
              <a:ext cx="413527" cy="421925"/>
            </a:xfrm>
            <a:custGeom>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02" name="Freeform 101"/>
            <p:cNvSpPr>
              <a:spLocks noEditPoints="1"/>
            </p:cNvSpPr>
            <p:nvPr/>
          </p:nvSpPr>
          <p:spPr bwMode="auto">
            <a:xfrm>
              <a:off x="5002213" y="2806135"/>
              <a:ext cx="371545" cy="363150"/>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03" name="Freeform 102"/>
            <p:cNvSpPr>
              <a:spLocks noEditPoints="1"/>
            </p:cNvSpPr>
            <p:nvPr/>
          </p:nvSpPr>
          <p:spPr bwMode="auto">
            <a:xfrm>
              <a:off x="6835181" y="2747360"/>
              <a:ext cx="348455" cy="421925"/>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up)">
                                      <p:cBhvr>
                                        <p:cTn id="13" dur="5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nodeType="afterGroup">
                            <p:stCondLst>
                              <p:cond delay="2000"/>
                            </p:stCondLst>
                            <p:childTnLst>
                              <p:par>
                                <p:cTn id="25" presetID="22" presetClass="entr" presetSubtype="1"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nodeType="afterGroup">
                            <p:stCondLst>
                              <p:cond delay="2500"/>
                            </p:stCondLst>
                            <p:childTnLst>
                              <p:par>
                                <p:cTn id="32" presetID="22" presetClass="entr" presetSubtype="1"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1912729" y="1458758"/>
            <a:ext cx="3510756" cy="5187394"/>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23" name="Rectangle 5"/>
              <p:cNvSpPr/>
              <p:nvPr/>
            </p:nvSpPr>
            <p:spPr>
              <a:xfrm>
                <a:off x="1374774" y="2007666"/>
                <a:ext cx="273845" cy="3776859"/>
              </a:xfrm>
              <a:custGeom>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26" name="Freeform 25"/>
              <p:cNvSpPr/>
              <p:nvPr/>
            </p:nvSpPr>
            <p:spPr>
              <a:xfrm rot="5400000">
                <a:off x="1396885" y="6250198"/>
                <a:ext cx="228600" cy="73152"/>
              </a:xfrm>
              <a:custGeom>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latin typeface="Arial" panose="020b0604020202020204" pitchFamily="34" charset="0"/>
                <a:cs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4" name="Rectangle 33"/>
            <p:cNvSpPr/>
            <p:nvPr/>
          </p:nvSpPr>
          <p:spPr>
            <a:xfrm>
              <a:off x="2679705" y="2432172"/>
              <a:ext cx="2330568" cy="646331"/>
            </a:xfrm>
            <a:prstGeom prst="rect">
              <a:avLst/>
            </a:prstGeom>
          </p:spPr>
          <p:txBody>
            <a:bodyPr wrap="square">
              <a:spAutoFit/>
            </a:bodyPr>
            <a:lstStyle/>
            <a:p>
              <a:r>
                <a:rPr lang="en-GB" sz="1200">
                  <a:solidFill>
                    <a:schemeClr val="bg2"/>
                  </a:solidFill>
                  <a:latin typeface="Arial" panose="020b0604020202020204" pitchFamily="34" charset="0"/>
                  <a:cs typeface="Arial" panose="020b0604020202020204" pitchFamily="34" charset="0"/>
                </a:rPr>
                <a:t>Lorem ipsum dolor sit amet,</a:t>
              </a:r>
              <a:endParaRPr lang="en-GB" sz="1200">
                <a:solidFill>
                  <a:schemeClr val="bg2"/>
                </a:solidFill>
                <a:latin typeface="Arial" panose="020b0604020202020204" pitchFamily="34" charset="0"/>
                <a:cs typeface="Arial" panose="020b0604020202020204" pitchFamily="34" charset="0"/>
              </a:endParaRPr>
            </a:p>
            <a:p>
              <a:r>
                <a:rPr lang="en-GB" sz="1200">
                  <a:solidFill>
                    <a:schemeClr val="bg2"/>
                  </a:solidFill>
                  <a:latin typeface="Arial" panose="020b0604020202020204" pitchFamily="34" charset="0"/>
                  <a:cs typeface="Arial" panose="020b0604020202020204" pitchFamily="34" charset="0"/>
                </a:rPr>
                <a:t>adipiscing elit. Integer dolor quam</a:t>
              </a:r>
              <a:endParaRPr lang="en-GB" sz="1200">
                <a:solidFill>
                  <a:schemeClr val="bg2"/>
                </a:solidFill>
                <a:latin typeface="Arial" panose="020b0604020202020204" pitchFamily="34" charset="0"/>
                <a:cs typeface="Arial" panose="020b0604020202020204" pitchFamily="34" charset="0"/>
              </a:endParaRPr>
            </a:p>
          </p:txBody>
        </p:sp>
        <p:sp>
          <p:nvSpPr>
            <p:cNvPr id="35" name="TextBox 38"/>
            <p:cNvSpPr txBox="1"/>
            <p:nvPr/>
          </p:nvSpPr>
          <p:spPr>
            <a:xfrm>
              <a:off x="1972257" y="2401395"/>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1</a:t>
              </a:r>
              <a:endParaRPr lang="en-US" sz="2800" b="1">
                <a:solidFill>
                  <a:schemeClr val="bg1"/>
                </a:solidFill>
                <a:latin typeface="Arial" panose="020b0604020202020204" pitchFamily="34" charset="0"/>
                <a:cs typeface="Arial" panose="020b0604020202020204" pitchFamily="34" charset="0"/>
              </a:endParaRPr>
            </a:p>
          </p:txBody>
        </p:sp>
        <p:sp>
          <p:nvSpPr>
            <p:cNvPr id="36"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2</a:t>
              </a:r>
              <a:endParaRPr lang="en-US" sz="2800" b="1">
                <a:solidFill>
                  <a:schemeClr val="bg1"/>
                </a:solidFill>
                <a:latin typeface="Arial" panose="020b0604020202020204" pitchFamily="34" charset="0"/>
                <a:cs typeface="Arial" panose="020b0604020202020204" pitchFamily="34" charset="0"/>
              </a:endParaRPr>
            </a:p>
          </p:txBody>
        </p:sp>
        <p:sp>
          <p:nvSpPr>
            <p:cNvPr id="37"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3</a:t>
              </a:r>
              <a:endParaRPr lang="en-US" sz="2800" b="1">
                <a:solidFill>
                  <a:schemeClr val="bg1"/>
                </a:solidFill>
                <a:latin typeface="Arial" panose="020b0604020202020204" pitchFamily="34" charset="0"/>
                <a:cs typeface="Arial" panose="020b0604020202020204" pitchFamily="34" charset="0"/>
              </a:endParaRPr>
            </a:p>
          </p:txBody>
        </p:sp>
        <p:sp>
          <p:nvSpPr>
            <p:cNvPr id="38"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4</a:t>
              </a:r>
              <a:endParaRPr lang="en-US" sz="2800" b="1">
                <a:solidFill>
                  <a:schemeClr val="bg1"/>
                </a:solidFill>
                <a:latin typeface="Arial" panose="020b0604020202020204" pitchFamily="34" charset="0"/>
                <a:cs typeface="Arial" panose="020b0604020202020204" pitchFamily="34" charset="0"/>
              </a:endParaRPr>
            </a:p>
          </p:txBody>
        </p:sp>
        <p:sp>
          <p:nvSpPr>
            <p:cNvPr id="39" name="Rectangle 38"/>
            <p:cNvSpPr/>
            <p:nvPr/>
          </p:nvSpPr>
          <p:spPr>
            <a:xfrm>
              <a:off x="2679705" y="3334638"/>
              <a:ext cx="2330568" cy="646331"/>
            </a:xfrm>
            <a:prstGeom prst="rect">
              <a:avLst/>
            </a:prstGeom>
          </p:spPr>
          <p:txBody>
            <a:bodyPr wrap="square">
              <a:spAutoFit/>
            </a:bodyPr>
            <a:lstStyle/>
            <a:p>
              <a:r>
                <a:rPr lang="en-GB" sz="1200">
                  <a:solidFill>
                    <a:schemeClr val="bg2"/>
                  </a:solidFill>
                  <a:latin typeface="Arial" panose="020b0604020202020204" pitchFamily="34" charset="0"/>
                  <a:cs typeface="Arial" panose="020b0604020202020204" pitchFamily="34" charset="0"/>
                </a:rPr>
                <a:t>Lorem ipsum dolor sit amet,</a:t>
              </a:r>
              <a:endParaRPr lang="en-GB" sz="1200">
                <a:solidFill>
                  <a:schemeClr val="bg2"/>
                </a:solidFill>
                <a:latin typeface="Arial" panose="020b0604020202020204" pitchFamily="34" charset="0"/>
                <a:cs typeface="Arial" panose="020b0604020202020204" pitchFamily="34" charset="0"/>
              </a:endParaRPr>
            </a:p>
            <a:p>
              <a:r>
                <a:rPr lang="en-GB" sz="1200">
                  <a:solidFill>
                    <a:schemeClr val="bg2"/>
                  </a:solidFill>
                  <a:latin typeface="Arial" panose="020b0604020202020204" pitchFamily="34" charset="0"/>
                  <a:cs typeface="Arial" panose="020b0604020202020204" pitchFamily="34" charset="0"/>
                </a:rPr>
                <a:t>adipiscing elit. Integer dolor quam</a:t>
              </a:r>
              <a:endParaRPr lang="en-GB" sz="1200">
                <a:solidFill>
                  <a:schemeClr val="bg2"/>
                </a:solidFill>
                <a:latin typeface="Arial" panose="020b0604020202020204" pitchFamily="34" charset="0"/>
                <a:cs typeface="Arial" panose="020b0604020202020204" pitchFamily="34" charset="0"/>
              </a:endParaRPr>
            </a:p>
          </p:txBody>
        </p:sp>
        <p:sp>
          <p:nvSpPr>
            <p:cNvPr id="40" name="Rectangle 39"/>
            <p:cNvSpPr/>
            <p:nvPr/>
          </p:nvSpPr>
          <p:spPr>
            <a:xfrm>
              <a:off x="2679705" y="4237104"/>
              <a:ext cx="2330568" cy="646331"/>
            </a:xfrm>
            <a:prstGeom prst="rect">
              <a:avLst/>
            </a:prstGeom>
          </p:spPr>
          <p:txBody>
            <a:bodyPr wrap="square">
              <a:spAutoFit/>
            </a:bodyPr>
            <a:lstStyle/>
            <a:p>
              <a:r>
                <a:rPr lang="en-GB" sz="1200">
                  <a:solidFill>
                    <a:schemeClr val="bg2"/>
                  </a:solidFill>
                  <a:latin typeface="Arial" panose="020b0604020202020204" pitchFamily="34" charset="0"/>
                  <a:cs typeface="Arial" panose="020b0604020202020204" pitchFamily="34" charset="0"/>
                </a:rPr>
                <a:t>Lorem ipsum dolor sit amet,</a:t>
              </a:r>
              <a:endParaRPr lang="en-GB" sz="1200">
                <a:solidFill>
                  <a:schemeClr val="bg2"/>
                </a:solidFill>
                <a:latin typeface="Arial" panose="020b0604020202020204" pitchFamily="34" charset="0"/>
                <a:cs typeface="Arial" panose="020b0604020202020204" pitchFamily="34" charset="0"/>
              </a:endParaRPr>
            </a:p>
            <a:p>
              <a:r>
                <a:rPr lang="en-GB" sz="1200">
                  <a:solidFill>
                    <a:schemeClr val="bg2"/>
                  </a:solidFill>
                  <a:latin typeface="Arial" panose="020b0604020202020204" pitchFamily="34" charset="0"/>
                  <a:cs typeface="Arial" panose="020b0604020202020204" pitchFamily="34" charset="0"/>
                </a:rPr>
                <a:t>adipiscing elit. Integer dolor quam</a:t>
              </a:r>
              <a:endParaRPr lang="en-GB" sz="1200">
                <a:solidFill>
                  <a:schemeClr val="bg2"/>
                </a:solidFill>
                <a:latin typeface="Arial" panose="020b0604020202020204" pitchFamily="34" charset="0"/>
                <a:cs typeface="Arial" panose="020b0604020202020204" pitchFamily="34" charset="0"/>
              </a:endParaRPr>
            </a:p>
          </p:txBody>
        </p:sp>
        <p:sp>
          <p:nvSpPr>
            <p:cNvPr id="41" name="Rectangle 40"/>
            <p:cNvSpPr/>
            <p:nvPr/>
          </p:nvSpPr>
          <p:spPr>
            <a:xfrm>
              <a:off x="2679705" y="5137185"/>
              <a:ext cx="2330568" cy="646331"/>
            </a:xfrm>
            <a:prstGeom prst="rect">
              <a:avLst/>
            </a:prstGeom>
          </p:spPr>
          <p:txBody>
            <a:bodyPr wrap="square">
              <a:spAutoFit/>
            </a:bodyPr>
            <a:lstStyle/>
            <a:p>
              <a:r>
                <a:rPr lang="en-GB" sz="1200">
                  <a:solidFill>
                    <a:schemeClr val="bg2"/>
                  </a:solidFill>
                  <a:latin typeface="Arial" panose="020b0604020202020204" pitchFamily="34" charset="0"/>
                  <a:cs typeface="Arial" panose="020b0604020202020204" pitchFamily="34" charset="0"/>
                </a:rPr>
                <a:t>Lorem ipsum dolor sit amet,</a:t>
              </a:r>
              <a:endParaRPr lang="en-GB" sz="1200">
                <a:solidFill>
                  <a:schemeClr val="bg2"/>
                </a:solidFill>
                <a:latin typeface="Arial" panose="020b0604020202020204" pitchFamily="34" charset="0"/>
                <a:cs typeface="Arial" panose="020b0604020202020204" pitchFamily="34" charset="0"/>
              </a:endParaRPr>
            </a:p>
            <a:p>
              <a:r>
                <a:rPr lang="en-GB" sz="1200">
                  <a:solidFill>
                    <a:schemeClr val="bg2"/>
                  </a:solidFill>
                  <a:latin typeface="Arial" panose="020b0604020202020204" pitchFamily="34" charset="0"/>
                  <a:cs typeface="Arial" panose="020b0604020202020204" pitchFamily="34" charset="0"/>
                </a:rPr>
                <a:t>adipiscing elit. Integer dolor quam</a:t>
              </a:r>
              <a:endParaRPr lang="en-GB" sz="1200">
                <a:solidFill>
                  <a:schemeClr val="bg2"/>
                </a:solidFill>
                <a:latin typeface="Arial" panose="020b0604020202020204" pitchFamily="34" charset="0"/>
                <a:cs typeface="Arial" panose="020b0604020202020204" pitchFamily="34" charset="0"/>
              </a:endParaRPr>
            </a:p>
          </p:txBody>
        </p:sp>
      </p:grpSp>
      <p:sp>
        <p:nvSpPr>
          <p:cNvPr id="42" name="TextBox 41"/>
          <p:cNvSpPr txBox="1"/>
          <p:nvPr/>
        </p:nvSpPr>
        <p:spPr>
          <a:xfrm>
            <a:off x="6550547" y="1726179"/>
            <a:ext cx="1725152" cy="1015663"/>
          </a:xfrm>
          <a:prstGeom prst="rect">
            <a:avLst/>
          </a:prstGeom>
          <a:noFill/>
        </p:spPr>
        <p:txBody>
          <a:bodyPr wrap="none" rtlCol="0">
            <a:spAutoFit/>
          </a:bodyPr>
          <a:lstStyle/>
          <a:p>
            <a:r>
              <a:rPr lang="en-US" sz="6000">
                <a:solidFill>
                  <a:schemeClr val="accent1"/>
                </a:solidFill>
                <a:latin typeface="Arial" panose="020b0604020202020204" pitchFamily="34" charset="0"/>
                <a:cs typeface="Arial" panose="020b0604020202020204" pitchFamily="34" charset="0"/>
              </a:rPr>
              <a:t>85%</a:t>
            </a:r>
            <a:endParaRPr lang="en-GB" sz="6000">
              <a:solidFill>
                <a:schemeClr val="accent1"/>
              </a:solidFill>
              <a:latin typeface="Arial" panose="020b0604020202020204" pitchFamily="34" charset="0"/>
              <a:cs typeface="Arial" panose="020b0604020202020204" pitchFamily="34" charset="0"/>
            </a:endParaRPr>
          </a:p>
        </p:txBody>
      </p:sp>
      <p:sp>
        <p:nvSpPr>
          <p:cNvPr id="43" name="TextBox 42"/>
          <p:cNvSpPr txBox="1"/>
          <p:nvPr/>
        </p:nvSpPr>
        <p:spPr>
          <a:xfrm>
            <a:off x="7984155" y="2114132"/>
            <a:ext cx="2915222" cy="461665"/>
          </a:xfrm>
          <a:prstGeom prst="rect">
            <a:avLst/>
          </a:prstGeom>
          <a:noFill/>
        </p:spPr>
        <p:txBody>
          <a:bodyPr wrap="none" rtlCol="0">
            <a:spAutoFit/>
          </a:bodyPr>
          <a:lstStyle/>
          <a:p>
            <a:r>
              <a:rPr lang="en-US" sz="2400" b="1">
                <a:latin typeface="Arial" panose="020b0604020202020204" pitchFamily="34" charset="0"/>
                <a:cs typeface="Arial" panose="020b0604020202020204" pitchFamily="34" charset="0"/>
              </a:rPr>
              <a:t>DATA </a:t>
            </a:r>
            <a:r>
              <a:rPr lang="zh-CN" altLang="en-US" sz="2400" b="1">
                <a:latin typeface="Arial" panose="020b0604020202020204" pitchFamily="34" charset="0"/>
                <a:cs typeface="Arial" panose="020b0604020202020204" pitchFamily="34" charset="0"/>
              </a:rPr>
              <a:t>输入文本内容</a:t>
            </a:r>
            <a:endParaRPr lang="en-GB" sz="2400" b="1">
              <a:latin typeface="Arial" panose="020b0604020202020204" pitchFamily="34" charset="0"/>
              <a:cs typeface="Arial" panose="020b0604020202020204" pitchFamily="34" charset="0"/>
            </a:endParaRPr>
          </a:p>
        </p:txBody>
      </p:sp>
      <p:sp>
        <p:nvSpPr>
          <p:cNvPr id="44" name="Rectangle 43"/>
          <p:cNvSpPr/>
          <p:nvPr/>
        </p:nvSpPr>
        <p:spPr>
          <a:xfrm>
            <a:off x="6550547" y="2604098"/>
            <a:ext cx="4151208"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 nonummy nibh euismod tincidunt ut laoreet dolore magna aliquam erat volutpat. </a:t>
            </a:r>
            <a:endParaRPr lang="en-GB" sz="1200">
              <a:latin typeface="Arial" panose="020b0604020202020204" pitchFamily="34" charset="0"/>
              <a:cs typeface="Arial" panose="020b0604020202020204" pitchFamily="34" charset="0"/>
            </a:endParaRPr>
          </a:p>
        </p:txBody>
      </p:sp>
      <p:sp>
        <p:nvSpPr>
          <p:cNvPr id="45" name="Donut 44"/>
          <p:cNvSpPr/>
          <p:nvPr/>
        </p:nvSpPr>
        <p:spPr>
          <a:xfrm>
            <a:off x="6634038" y="3502335"/>
            <a:ext cx="687002" cy="687002"/>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46" name="Freeform 45"/>
          <p:cNvSpPr>
            <a:spLocks noEditPoints="1"/>
          </p:cNvSpPr>
          <p:nvPr/>
        </p:nvSpPr>
        <p:spPr bwMode="auto">
          <a:xfrm>
            <a:off x="6829148" y="3689558"/>
            <a:ext cx="296782" cy="312554"/>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latin typeface="Arial" panose="020b0604020202020204" pitchFamily="34" charset="0"/>
              <a:cs typeface="Arial" panose="020b0604020202020204" pitchFamily="34" charset="0"/>
            </a:endParaRPr>
          </a:p>
        </p:txBody>
      </p:sp>
      <p:sp>
        <p:nvSpPr>
          <p:cNvPr id="47" name="Freeform 46"/>
          <p:cNvSpPr>
            <a:spLocks noEditPoints="1"/>
          </p:cNvSpPr>
          <p:nvPr/>
        </p:nvSpPr>
        <p:spPr bwMode="auto">
          <a:xfrm>
            <a:off x="6802263" y="5135778"/>
            <a:ext cx="336926" cy="272409"/>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latin typeface="Arial" panose="020b0604020202020204" pitchFamily="34" charset="0"/>
              <a:cs typeface="Arial" panose="020b0604020202020204" pitchFamily="34" charset="0"/>
            </a:endParaRPr>
          </a:p>
        </p:txBody>
      </p:sp>
      <p:sp>
        <p:nvSpPr>
          <p:cNvPr id="48" name="Freeform 47"/>
          <p:cNvSpPr>
            <a:spLocks noEditPoints="1"/>
          </p:cNvSpPr>
          <p:nvPr/>
        </p:nvSpPr>
        <p:spPr bwMode="auto">
          <a:xfrm>
            <a:off x="9400052" y="5133388"/>
            <a:ext cx="225096" cy="329758"/>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latin typeface="Arial" panose="020b0604020202020204" pitchFamily="34" charset="0"/>
              <a:cs typeface="Arial" panose="020b0604020202020204" pitchFamily="34" charset="0"/>
            </a:endParaRPr>
          </a:p>
        </p:txBody>
      </p:sp>
      <p:sp>
        <p:nvSpPr>
          <p:cNvPr id="49" name="Freeform 48"/>
          <p:cNvSpPr>
            <a:spLocks noEditPoints="1"/>
          </p:cNvSpPr>
          <p:nvPr/>
        </p:nvSpPr>
        <p:spPr bwMode="auto">
          <a:xfrm>
            <a:off x="9390444" y="3701746"/>
            <a:ext cx="237999" cy="288180"/>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latin typeface="Arial" panose="020b0604020202020204" pitchFamily="34" charset="0"/>
              <a:cs typeface="Arial" panose="020b0604020202020204" pitchFamily="34" charset="0"/>
            </a:endParaRPr>
          </a:p>
        </p:txBody>
      </p:sp>
      <p:sp>
        <p:nvSpPr>
          <p:cNvPr id="50" name="Donut 49"/>
          <p:cNvSpPr/>
          <p:nvPr/>
        </p:nvSpPr>
        <p:spPr>
          <a:xfrm>
            <a:off x="9169100" y="4940869"/>
            <a:ext cx="687002" cy="687002"/>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51" name="Donut 50"/>
          <p:cNvSpPr/>
          <p:nvPr/>
        </p:nvSpPr>
        <p:spPr>
          <a:xfrm>
            <a:off x="6628899" y="4941013"/>
            <a:ext cx="687002" cy="687002"/>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52" name="Donut 51"/>
          <p:cNvSpPr/>
          <p:nvPr/>
        </p:nvSpPr>
        <p:spPr>
          <a:xfrm>
            <a:off x="9163689" y="3502335"/>
            <a:ext cx="687002" cy="687002"/>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53" name="TextBox 52"/>
          <p:cNvSpPr txBox="1"/>
          <p:nvPr/>
        </p:nvSpPr>
        <p:spPr>
          <a:xfrm>
            <a:off x="7310542" y="3794399"/>
            <a:ext cx="1415772" cy="338554"/>
          </a:xfrm>
          <a:prstGeom prst="rect">
            <a:avLst/>
          </a:prstGeom>
          <a:noFill/>
        </p:spPr>
        <p:txBody>
          <a:bodyPr wrap="none" rtlCol="0">
            <a:spAutoFit/>
          </a:bodyPr>
          <a:lstStyle/>
          <a:p>
            <a:r>
              <a:rPr lang="zh-CN" altLang="en-US" sz="1600" b="1">
                <a:latin typeface="Arial" panose="020b0604020202020204" pitchFamily="34" charset="0"/>
                <a:cs typeface="Arial" panose="020b0604020202020204" pitchFamily="34" charset="0"/>
              </a:rPr>
              <a:t>输入文本内容</a:t>
            </a:r>
            <a:endParaRPr lang="en-GB" sz="1600" b="1">
              <a:latin typeface="Arial" panose="020b0604020202020204" pitchFamily="34" charset="0"/>
              <a:cs typeface="Arial" panose="020b0604020202020204" pitchFamily="34" charset="0"/>
            </a:endParaRPr>
          </a:p>
        </p:txBody>
      </p:sp>
      <p:sp>
        <p:nvSpPr>
          <p:cNvPr id="54" name="TextBox 53"/>
          <p:cNvSpPr txBox="1"/>
          <p:nvPr/>
        </p:nvSpPr>
        <p:spPr>
          <a:xfrm>
            <a:off x="7315440" y="3539107"/>
            <a:ext cx="646331" cy="369332"/>
          </a:xfrm>
          <a:prstGeom prst="rect">
            <a:avLst/>
          </a:prstGeom>
          <a:noFill/>
        </p:spPr>
        <p:txBody>
          <a:bodyPr wrap="none" rtlCol="0">
            <a:spAutoFit/>
          </a:bodyPr>
          <a:lstStyle/>
          <a:p>
            <a:r>
              <a:rPr lang="en-US" b="1">
                <a:solidFill>
                  <a:schemeClr val="accent1"/>
                </a:solidFill>
                <a:latin typeface="Arial" panose="020b0604020202020204" pitchFamily="34" charset="0"/>
                <a:cs typeface="Arial" panose="020b0604020202020204" pitchFamily="34" charset="0"/>
              </a:rPr>
              <a:t>80%</a:t>
            </a:r>
            <a:endParaRPr lang="en-GB" b="1">
              <a:solidFill>
                <a:schemeClr val="accent1"/>
              </a:solidFill>
              <a:latin typeface="Arial" panose="020b0604020202020204" pitchFamily="34" charset="0"/>
              <a:cs typeface="Arial" panose="020b0604020202020204" pitchFamily="34" charset="0"/>
            </a:endParaRPr>
          </a:p>
        </p:txBody>
      </p:sp>
      <p:sp>
        <p:nvSpPr>
          <p:cNvPr id="55" name="TextBox 54"/>
          <p:cNvSpPr txBox="1"/>
          <p:nvPr/>
        </p:nvSpPr>
        <p:spPr>
          <a:xfrm>
            <a:off x="9863599" y="3794399"/>
            <a:ext cx="1415772" cy="338554"/>
          </a:xfrm>
          <a:prstGeom prst="rect">
            <a:avLst/>
          </a:prstGeom>
          <a:noFill/>
        </p:spPr>
        <p:txBody>
          <a:bodyPr wrap="none" rtlCol="0">
            <a:spAutoFit/>
          </a:bodyPr>
          <a:lstStyle/>
          <a:p>
            <a:r>
              <a:rPr lang="zh-CN" altLang="en-US" sz="1600" b="1">
                <a:latin typeface="Arial" panose="020b0604020202020204" pitchFamily="34" charset="0"/>
                <a:cs typeface="Arial" panose="020b0604020202020204" pitchFamily="34" charset="0"/>
              </a:rPr>
              <a:t>输入文本内容</a:t>
            </a:r>
            <a:endParaRPr lang="en-GB" sz="1600" b="1">
              <a:latin typeface="Arial" panose="020b0604020202020204" pitchFamily="34" charset="0"/>
              <a:cs typeface="Arial" panose="020b0604020202020204" pitchFamily="34" charset="0"/>
            </a:endParaRPr>
          </a:p>
        </p:txBody>
      </p:sp>
      <p:sp>
        <p:nvSpPr>
          <p:cNvPr id="56" name="TextBox 55"/>
          <p:cNvSpPr txBox="1"/>
          <p:nvPr/>
        </p:nvSpPr>
        <p:spPr>
          <a:xfrm>
            <a:off x="9855852" y="3539107"/>
            <a:ext cx="646331" cy="369332"/>
          </a:xfrm>
          <a:prstGeom prst="rect">
            <a:avLst/>
          </a:prstGeom>
          <a:noFill/>
        </p:spPr>
        <p:txBody>
          <a:bodyPr wrap="none" rtlCol="0">
            <a:spAutoFit/>
          </a:bodyPr>
          <a:lstStyle/>
          <a:p>
            <a:r>
              <a:rPr lang="en-US" b="1">
                <a:solidFill>
                  <a:schemeClr val="accent2"/>
                </a:solidFill>
                <a:latin typeface="Arial" panose="020b0604020202020204" pitchFamily="34" charset="0"/>
                <a:cs typeface="Arial" panose="020b0604020202020204" pitchFamily="34" charset="0"/>
              </a:rPr>
              <a:t>60%</a:t>
            </a:r>
            <a:endParaRPr lang="en-GB" b="1">
              <a:solidFill>
                <a:schemeClr val="accent2"/>
              </a:solidFill>
              <a:latin typeface="Arial" panose="020b0604020202020204" pitchFamily="34" charset="0"/>
              <a:cs typeface="Arial" panose="020b0604020202020204" pitchFamily="34" charset="0"/>
            </a:endParaRPr>
          </a:p>
        </p:txBody>
      </p:sp>
      <p:sp>
        <p:nvSpPr>
          <p:cNvPr id="57" name="TextBox 56"/>
          <p:cNvSpPr txBox="1"/>
          <p:nvPr/>
        </p:nvSpPr>
        <p:spPr>
          <a:xfrm>
            <a:off x="7309768" y="5241382"/>
            <a:ext cx="1415772" cy="338554"/>
          </a:xfrm>
          <a:prstGeom prst="rect">
            <a:avLst/>
          </a:prstGeom>
          <a:noFill/>
        </p:spPr>
        <p:txBody>
          <a:bodyPr wrap="none" rtlCol="0">
            <a:spAutoFit/>
          </a:bodyPr>
          <a:lstStyle/>
          <a:p>
            <a:r>
              <a:rPr lang="zh-CN" altLang="en-US" sz="1600" b="1">
                <a:latin typeface="Arial" panose="020b0604020202020204" pitchFamily="34" charset="0"/>
                <a:cs typeface="Arial" panose="020b0604020202020204" pitchFamily="34" charset="0"/>
              </a:rPr>
              <a:t>输入文本内容</a:t>
            </a:r>
            <a:endParaRPr lang="en-GB" altLang="zh-CN" sz="1600" b="1">
              <a:latin typeface="Arial" panose="020b0604020202020204" pitchFamily="34" charset="0"/>
              <a:cs typeface="Arial" panose="020b0604020202020204" pitchFamily="34" charset="0"/>
            </a:endParaRPr>
          </a:p>
        </p:txBody>
      </p:sp>
      <p:sp>
        <p:nvSpPr>
          <p:cNvPr id="58" name="TextBox 57"/>
          <p:cNvSpPr txBox="1"/>
          <p:nvPr/>
        </p:nvSpPr>
        <p:spPr>
          <a:xfrm>
            <a:off x="7314577" y="4970371"/>
            <a:ext cx="646331" cy="369332"/>
          </a:xfrm>
          <a:prstGeom prst="rect">
            <a:avLst/>
          </a:prstGeom>
          <a:noFill/>
        </p:spPr>
        <p:txBody>
          <a:bodyPr wrap="none" rtlCol="0">
            <a:spAutoFit/>
          </a:bodyPr>
          <a:lstStyle/>
          <a:p>
            <a:r>
              <a:rPr lang="en-US" b="1">
                <a:solidFill>
                  <a:schemeClr val="accent3"/>
                </a:solidFill>
                <a:latin typeface="Arial" panose="020b0604020202020204" pitchFamily="34" charset="0"/>
                <a:cs typeface="Arial" panose="020b0604020202020204" pitchFamily="34" charset="0"/>
              </a:rPr>
              <a:t>93%</a:t>
            </a:r>
            <a:endParaRPr lang="en-GB" b="1">
              <a:solidFill>
                <a:schemeClr val="accent3"/>
              </a:solidFill>
              <a:latin typeface="Arial" panose="020b0604020202020204" pitchFamily="34" charset="0"/>
              <a:cs typeface="Arial" panose="020b0604020202020204" pitchFamily="34" charset="0"/>
            </a:endParaRPr>
          </a:p>
        </p:txBody>
      </p:sp>
      <p:sp>
        <p:nvSpPr>
          <p:cNvPr id="59" name="TextBox 58"/>
          <p:cNvSpPr txBox="1"/>
          <p:nvPr/>
        </p:nvSpPr>
        <p:spPr>
          <a:xfrm>
            <a:off x="9856185" y="5241382"/>
            <a:ext cx="1415772" cy="338554"/>
          </a:xfrm>
          <a:prstGeom prst="rect">
            <a:avLst/>
          </a:prstGeom>
          <a:noFill/>
        </p:spPr>
        <p:txBody>
          <a:bodyPr wrap="none" rtlCol="0">
            <a:spAutoFit/>
          </a:bodyPr>
          <a:lstStyle/>
          <a:p>
            <a:r>
              <a:rPr lang="zh-CN" altLang="en-US" sz="1600" b="1">
                <a:latin typeface="Arial" panose="020b0604020202020204" pitchFamily="34" charset="0"/>
                <a:cs typeface="Arial" panose="020b0604020202020204" pitchFamily="34" charset="0"/>
              </a:rPr>
              <a:t>输入文本内容</a:t>
            </a:r>
            <a:endParaRPr lang="en-GB" altLang="zh-CN" sz="1600" b="1">
              <a:latin typeface="Arial" panose="020b0604020202020204" pitchFamily="34" charset="0"/>
              <a:cs typeface="Arial" panose="020b0604020202020204" pitchFamily="34" charset="0"/>
            </a:endParaRPr>
          </a:p>
        </p:txBody>
      </p:sp>
      <p:sp>
        <p:nvSpPr>
          <p:cNvPr id="60" name="TextBox 59"/>
          <p:cNvSpPr txBox="1"/>
          <p:nvPr/>
        </p:nvSpPr>
        <p:spPr>
          <a:xfrm>
            <a:off x="9858046" y="4970371"/>
            <a:ext cx="646331" cy="369332"/>
          </a:xfrm>
          <a:prstGeom prst="rect">
            <a:avLst/>
          </a:prstGeom>
          <a:noFill/>
        </p:spPr>
        <p:txBody>
          <a:bodyPr wrap="none" rtlCol="0">
            <a:spAutoFit/>
          </a:bodyPr>
          <a:lstStyle/>
          <a:p>
            <a:r>
              <a:rPr lang="en-US" b="1">
                <a:solidFill>
                  <a:schemeClr val="accent4"/>
                </a:solidFill>
                <a:latin typeface="Arial" panose="020b0604020202020204" pitchFamily="34" charset="0"/>
                <a:cs typeface="Arial" panose="020b0604020202020204" pitchFamily="34" charset="0"/>
              </a:rPr>
              <a:t>55%</a:t>
            </a:r>
            <a:endParaRPr lang="en-GB" b="1">
              <a:solidFill>
                <a:schemeClr val="accent4"/>
              </a:solidFill>
              <a:latin typeface="Arial" panose="020b0604020202020204" pitchFamily="34" charset="0"/>
              <a:cs typeface="Arial" panose="020b0604020202020204" pitchFamily="34" charset="0"/>
            </a:endParaRPr>
          </a:p>
        </p:txBody>
      </p:sp>
      <p:sp>
        <p:nvSpPr>
          <p:cNvPr id="61" name="Rectangle 60"/>
          <p:cNvSpPr/>
          <p:nvPr/>
        </p:nvSpPr>
        <p:spPr>
          <a:xfrm>
            <a:off x="6583669" y="4199113"/>
            <a:ext cx="2276064"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a:t>
            </a:r>
            <a:endParaRPr lang="en-GB" sz="1200">
              <a:latin typeface="Arial" panose="020b0604020202020204" pitchFamily="34" charset="0"/>
              <a:cs typeface="Arial" panose="020b0604020202020204" pitchFamily="34" charset="0"/>
            </a:endParaRPr>
          </a:p>
        </p:txBody>
      </p:sp>
      <p:sp>
        <p:nvSpPr>
          <p:cNvPr id="62" name="Rectangle 61"/>
          <p:cNvSpPr/>
          <p:nvPr/>
        </p:nvSpPr>
        <p:spPr>
          <a:xfrm>
            <a:off x="6583669" y="5643818"/>
            <a:ext cx="2276064"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a:t>
            </a:r>
            <a:endParaRPr lang="en-GB" sz="1200">
              <a:latin typeface="Arial" panose="020b0604020202020204" pitchFamily="34" charset="0"/>
              <a:cs typeface="Arial" panose="020b0604020202020204" pitchFamily="34" charset="0"/>
            </a:endParaRPr>
          </a:p>
        </p:txBody>
      </p:sp>
      <p:sp>
        <p:nvSpPr>
          <p:cNvPr id="63" name="Rectangle 62"/>
          <p:cNvSpPr/>
          <p:nvPr/>
        </p:nvSpPr>
        <p:spPr>
          <a:xfrm>
            <a:off x="9110109" y="4199113"/>
            <a:ext cx="2276064"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a:t>
            </a:r>
            <a:endParaRPr lang="en-GB" sz="1200">
              <a:latin typeface="Arial" panose="020b0604020202020204" pitchFamily="34" charset="0"/>
              <a:cs typeface="Arial" panose="020b0604020202020204" pitchFamily="34" charset="0"/>
            </a:endParaRPr>
          </a:p>
        </p:txBody>
      </p:sp>
      <p:sp>
        <p:nvSpPr>
          <p:cNvPr id="64" name="Rectangle 63"/>
          <p:cNvSpPr/>
          <p:nvPr/>
        </p:nvSpPr>
        <p:spPr>
          <a:xfrm>
            <a:off x="9104297" y="5643818"/>
            <a:ext cx="2276064"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a:t>
            </a:r>
            <a:endParaRPr lang="en-GB" sz="1200">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nodeType="afterGroup">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 calcmode="lin" valueType="num">
                                      <p:cBhvr>
                                        <p:cTn id="29" dur="500" fill="hold"/>
                                        <p:tgtEl>
                                          <p:spTgt spid="45"/>
                                        </p:tgtEl>
                                        <p:attrNameLst>
                                          <p:attrName>style.rotation</p:attrName>
                                        </p:attrNameLst>
                                      </p:cBhvr>
                                      <p:tavLst>
                                        <p:tav tm="0">
                                          <p:val>
                                            <p:fltVal val="360"/>
                                          </p:val>
                                        </p:tav>
                                        <p:tav tm="100000">
                                          <p:val>
                                            <p:fltVal val="0"/>
                                          </p:val>
                                        </p:tav>
                                      </p:tavLst>
                                    </p:anim>
                                    <p:animEffect transition="in" filter="fade">
                                      <p:cBhvr>
                                        <p:cTn id="30" dur="500"/>
                                        <p:tgtEl>
                                          <p:spTgt spid="45"/>
                                        </p:tgtEl>
                                      </p:cBhvr>
                                    </p:animEffect>
                                  </p:childTnLst>
                                </p:cTn>
                              </p:par>
                            </p:childTnLst>
                          </p:cTn>
                        </p:par>
                        <p:par>
                          <p:cTn id="31" fill="hold" nodeType="afterGroup">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nodeType="afterGroup">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nodeType="afterGroup">
                            <p:stCondLst>
                              <p:cond delay="5000"/>
                            </p:stCondLst>
                            <p:childTnLst>
                              <p:par>
                                <p:cTn id="53" presetID="49" presetClass="entr" presetSubtype="0" decel="10000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360"/>
                                          </p:val>
                                        </p:tav>
                                        <p:tav tm="100000">
                                          <p:val>
                                            <p:fltVal val="0"/>
                                          </p:val>
                                        </p:tav>
                                      </p:tavLst>
                                    </p:anim>
                                    <p:animEffect transition="in" filter="fade">
                                      <p:cBhvr>
                                        <p:cTn id="58" dur="500"/>
                                        <p:tgtEl>
                                          <p:spTgt spid="52"/>
                                        </p:tgtEl>
                                      </p:cBhvr>
                                    </p:animEffect>
                                  </p:childTnLst>
                                </p:cTn>
                              </p:par>
                            </p:childTnLst>
                          </p:cTn>
                        </p:par>
                        <p:par>
                          <p:cTn id="59" fill="hold" nodeType="afterGroup">
                            <p:stCondLst>
                              <p:cond delay="5500"/>
                            </p:stCondLst>
                            <p:childTnLst>
                              <p:par>
                                <p:cTn id="60" presetID="49" presetClass="entr" presetSubtype="0" decel="10000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nodeType="afterGroup">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nodeType="afterGroup">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nodeType="afterGroup">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nodeType="afterGroup">
                            <p:stCondLst>
                              <p:cond delay="7500"/>
                            </p:stCondLst>
                            <p:childTnLst>
                              <p:par>
                                <p:cTn id="81" presetID="49" presetClass="entr" presetSubtype="0" decel="10000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nodeType="afterGroup">
                            <p:stCondLst>
                              <p:cond delay="8000"/>
                            </p:stCondLst>
                            <p:childTnLst>
                              <p:par>
                                <p:cTn id="88" presetID="49" presetClass="entr" presetSubtype="0" decel="10000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 calcmode="lin" valueType="num">
                                      <p:cBhvr>
                                        <p:cTn id="92" dur="500" fill="hold"/>
                                        <p:tgtEl>
                                          <p:spTgt spid="47"/>
                                        </p:tgtEl>
                                        <p:attrNameLst>
                                          <p:attrName>style.rotation</p:attrName>
                                        </p:attrNameLst>
                                      </p:cBhvr>
                                      <p:tavLst>
                                        <p:tav tm="0">
                                          <p:val>
                                            <p:fltVal val="360"/>
                                          </p:val>
                                        </p:tav>
                                        <p:tav tm="100000">
                                          <p:val>
                                            <p:fltVal val="0"/>
                                          </p:val>
                                        </p:tav>
                                      </p:tavLst>
                                    </p:anim>
                                    <p:animEffect transition="in" filter="fade">
                                      <p:cBhvr>
                                        <p:cTn id="93" dur="500"/>
                                        <p:tgtEl>
                                          <p:spTgt spid="47"/>
                                        </p:tgtEl>
                                      </p:cBhvr>
                                    </p:animEffect>
                                  </p:childTnLst>
                                </p:cTn>
                              </p:par>
                            </p:childTnLst>
                          </p:cTn>
                        </p:par>
                        <p:par>
                          <p:cTn id="94" fill="hold" nodeType="afterGroup">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par>
                          <p:cTn id="98" fill="hold" nodeType="afterGroup">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nodeType="afterGroup">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p:cTn id="105" dur="500" fill="hold"/>
                                        <p:tgtEl>
                                          <p:spTgt spid="62"/>
                                        </p:tgtEl>
                                        <p:attrNameLst>
                                          <p:attrName>ppt_w</p:attrName>
                                        </p:attrNameLst>
                                      </p:cBhvr>
                                      <p:tavLst>
                                        <p:tav tm="0">
                                          <p:val>
                                            <p:fltVal val="0"/>
                                          </p:val>
                                        </p:tav>
                                        <p:tav tm="100000">
                                          <p:val>
                                            <p:strVal val="#ppt_w"/>
                                          </p:val>
                                        </p:tav>
                                      </p:tavLst>
                                    </p:anim>
                                    <p:anim calcmode="lin" valueType="num">
                                      <p:cBhvr>
                                        <p:cTn id="106" dur="500" fill="hold"/>
                                        <p:tgtEl>
                                          <p:spTgt spid="62"/>
                                        </p:tgtEl>
                                        <p:attrNameLst>
                                          <p:attrName>ppt_h</p:attrName>
                                        </p:attrNameLst>
                                      </p:cBhvr>
                                      <p:tavLst>
                                        <p:tav tm="0">
                                          <p:val>
                                            <p:fltVal val="0"/>
                                          </p:val>
                                        </p:tav>
                                        <p:tav tm="100000">
                                          <p:val>
                                            <p:strVal val="#ppt_h"/>
                                          </p:val>
                                        </p:tav>
                                      </p:tavLst>
                                    </p:anim>
                                    <p:animEffect transition="in" filter="fade">
                                      <p:cBhvr>
                                        <p:cTn id="107" dur="500"/>
                                        <p:tgtEl>
                                          <p:spTgt spid="62"/>
                                        </p:tgtEl>
                                      </p:cBhvr>
                                    </p:animEffect>
                                  </p:childTnLst>
                                </p:cTn>
                              </p:par>
                            </p:childTnLst>
                          </p:cTn>
                        </p:par>
                        <p:par>
                          <p:cTn id="108" fill="hold" nodeType="afterGroup">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 calcmode="lin" valueType="num">
                                      <p:cBhvr>
                                        <p:cTn id="113" dur="500" fill="hold"/>
                                        <p:tgtEl>
                                          <p:spTgt spid="50"/>
                                        </p:tgtEl>
                                        <p:attrNameLst>
                                          <p:attrName>style.rotation</p:attrName>
                                        </p:attrNameLst>
                                      </p:cBhvr>
                                      <p:tavLst>
                                        <p:tav tm="0">
                                          <p:val>
                                            <p:fltVal val="360"/>
                                          </p:val>
                                        </p:tav>
                                        <p:tav tm="100000">
                                          <p:val>
                                            <p:fltVal val="0"/>
                                          </p:val>
                                        </p:tav>
                                      </p:tavLst>
                                    </p:anim>
                                    <p:animEffect transition="in" filter="fade">
                                      <p:cBhvr>
                                        <p:cTn id="114" dur="500"/>
                                        <p:tgtEl>
                                          <p:spTgt spid="50"/>
                                        </p:tgtEl>
                                      </p:cBhvr>
                                    </p:animEffect>
                                  </p:childTnLst>
                                </p:cTn>
                              </p:par>
                            </p:childTnLst>
                          </p:cTn>
                        </p:par>
                        <p:par>
                          <p:cTn id="115" fill="hold" nodeType="afterGroup">
                            <p:stCondLst>
                              <p:cond delay="10500"/>
                            </p:stCondLst>
                            <p:childTnLst>
                              <p:par>
                                <p:cTn id="116" presetID="49" presetClass="entr" presetSubtype="0" decel="10000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childTnLst>
                          </p:cTn>
                        </p:par>
                        <p:par>
                          <p:cTn id="122" fill="hold" nodeType="afterGroup">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par>
                          <p:cTn id="126" fill="hold" nodeType="afterGroup">
                            <p:stCondLst>
                              <p:cond delay="11500"/>
                            </p:stCondLst>
                            <p:childTnLst>
                              <p:par>
                                <p:cTn id="127" presetID="10"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childTnLst>
                          </p:cTn>
                        </p:par>
                        <p:par>
                          <p:cTn id="130" fill="hold" nodeType="afterGroup">
                            <p:stCondLst>
                              <p:cond delay="12000"/>
                            </p:stCondLst>
                            <p:childTnLst>
                              <p:par>
                                <p:cTn id="131" presetID="53" presetClass="entr" presetSubtype="16"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500" fill="hold"/>
                                        <p:tgtEl>
                                          <p:spTgt spid="64"/>
                                        </p:tgtEl>
                                        <p:attrNameLst>
                                          <p:attrName>ppt_w</p:attrName>
                                        </p:attrNameLst>
                                      </p:cBhvr>
                                      <p:tavLst>
                                        <p:tav tm="0">
                                          <p:val>
                                            <p:fltVal val="0"/>
                                          </p:val>
                                        </p:tav>
                                        <p:tav tm="100000">
                                          <p:val>
                                            <p:strVal val="#ppt_w"/>
                                          </p:val>
                                        </p:tav>
                                      </p:tavLst>
                                    </p:anim>
                                    <p:anim calcmode="lin" valueType="num">
                                      <p:cBhvr>
                                        <p:cTn id="134" dur="500" fill="hold"/>
                                        <p:tgtEl>
                                          <p:spTgt spid="64"/>
                                        </p:tgtEl>
                                        <p:attrNameLst>
                                          <p:attrName>ppt_h</p:attrName>
                                        </p:attrNameLst>
                                      </p:cBhvr>
                                      <p:tavLst>
                                        <p:tav tm="0">
                                          <p:val>
                                            <p:fltVal val="0"/>
                                          </p:val>
                                        </p:tav>
                                        <p:tav tm="100000">
                                          <p:val>
                                            <p:strVal val="#ppt_h"/>
                                          </p:val>
                                        </p:tav>
                                      </p:tavLst>
                                    </p:anim>
                                    <p:animEffect transition="in" filter="fade">
                                      <p:cBhvr>
                                        <p:cTn id="1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1067377" y="1691638"/>
            <a:ext cx="1863986" cy="1781907"/>
            <a:chOff x="1067377" y="1691638"/>
            <a:chExt cx="1863986" cy="1781907"/>
          </a:xfrm>
        </p:grpSpPr>
        <p:sp>
          <p:nvSpPr>
            <p:cNvPr id="9" name="Oval 8"/>
            <p:cNvSpPr/>
            <p:nvPr/>
          </p:nvSpPr>
          <p:spPr>
            <a:xfrm flipH="1">
              <a:off x="1108416" y="1691638"/>
              <a:ext cx="1781907" cy="17819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Freeform 13"/>
            <p:cNvSpPr>
              <a:spLocks noEditPoints="1"/>
            </p:cNvSpPr>
            <p:nvPr/>
          </p:nvSpPr>
          <p:spPr bwMode="auto">
            <a:xfrm>
              <a:off x="1805677" y="2079544"/>
              <a:ext cx="387383" cy="251895"/>
            </a:xfrm>
            <a:custGeom>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0" name="Rectangle 19"/>
            <p:cNvSpPr/>
            <p:nvPr/>
          </p:nvSpPr>
          <p:spPr>
            <a:xfrm>
              <a:off x="1067377" y="2460170"/>
              <a:ext cx="1863986" cy="646331"/>
            </a:xfrm>
            <a:prstGeom prst="rect">
              <a:avLst/>
            </a:prstGeom>
          </p:spPr>
          <p:txBody>
            <a:bodyPr wrap="square">
              <a:spAutoFit/>
            </a:bodyPr>
            <a:lstStyle/>
            <a:p>
              <a:pPr algn="ctr"/>
              <a:r>
                <a:rPr lang="en-GB" sz="1200">
                  <a:solidFill>
                    <a:schemeClr val="bg2"/>
                  </a:solidFill>
                  <a:latin typeface="Arial" panose="020b0604020202020204" pitchFamily="34" charset="0"/>
                  <a:cs typeface="Arial" panose="020b0604020202020204" pitchFamily="34" charset="0"/>
                </a:rPr>
                <a:t>Lorem ipsum dolor sit amet, consectetur adipiscing elit. </a:t>
              </a:r>
              <a:endParaRPr lang="en-GB" sz="1200">
                <a:solidFill>
                  <a:schemeClr val="bg2"/>
                </a:solidFill>
                <a:latin typeface="Arial" panose="020b0604020202020204" pitchFamily="34" charset="0"/>
                <a:cs typeface="Arial" panose="020b0604020202020204" pitchFamily="34" charset="0"/>
              </a:endParaRPr>
            </a:p>
          </p:txBody>
        </p:sp>
      </p:grpSp>
      <p:grpSp>
        <p:nvGrpSpPr>
          <p:cNvPr id="5" name="Group 4"/>
          <p:cNvGrpSpPr/>
          <p:nvPr/>
        </p:nvGrpSpPr>
        <p:grpSpPr>
          <a:xfrm>
            <a:off x="2698057" y="2833465"/>
            <a:ext cx="1863986" cy="1781907"/>
            <a:chOff x="2698057" y="2833465"/>
            <a:chExt cx="1863986"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7" name="Freeform 16"/>
            <p:cNvSpPr>
              <a:spLocks noEditPoints="1"/>
            </p:cNvSpPr>
            <p:nvPr/>
          </p:nvSpPr>
          <p:spPr bwMode="auto">
            <a:xfrm>
              <a:off x="3442082" y="3124672"/>
              <a:ext cx="375934" cy="383568"/>
            </a:xfrm>
            <a:custGeom>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1" name="Rectangle 20"/>
            <p:cNvSpPr/>
            <p:nvPr/>
          </p:nvSpPr>
          <p:spPr>
            <a:xfrm>
              <a:off x="2698057" y="3628717"/>
              <a:ext cx="1863986" cy="646331"/>
            </a:xfrm>
            <a:prstGeom prst="rect">
              <a:avLst/>
            </a:prstGeom>
          </p:spPr>
          <p:txBody>
            <a:bodyPr wrap="square">
              <a:spAutoFit/>
            </a:bodyPr>
            <a:lstStyle/>
            <a:p>
              <a:pPr algn="ctr"/>
              <a:r>
                <a:rPr lang="en-GB" sz="1200">
                  <a:solidFill>
                    <a:schemeClr val="bg2"/>
                  </a:solidFill>
                  <a:latin typeface="Arial" panose="020b0604020202020204" pitchFamily="34" charset="0"/>
                  <a:cs typeface="Arial" panose="020b0604020202020204" pitchFamily="34" charset="0"/>
                </a:rPr>
                <a:t>Lorem ipsum dolor sit amet, consectetur adipiscing elit. </a:t>
              </a:r>
              <a:endParaRPr lang="en-GB" sz="1200">
                <a:solidFill>
                  <a:schemeClr val="bg2"/>
                </a:solidFill>
                <a:latin typeface="Arial" panose="020b0604020202020204" pitchFamily="34" charset="0"/>
                <a:cs typeface="Arial" panose="020b0604020202020204" pitchFamily="34" charset="0"/>
              </a:endParaRPr>
            </a:p>
          </p:txBody>
        </p:sp>
      </p:grpSp>
      <p:grpSp>
        <p:nvGrpSpPr>
          <p:cNvPr id="13" name="Group 12"/>
          <p:cNvGrpSpPr/>
          <p:nvPr/>
        </p:nvGrpSpPr>
        <p:grpSpPr>
          <a:xfrm>
            <a:off x="5959417" y="2833465"/>
            <a:ext cx="1863986" cy="1781907"/>
            <a:chOff x="5959417" y="2833465"/>
            <a:chExt cx="1863986" cy="1781907"/>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Freeform 14"/>
            <p:cNvSpPr>
              <a:spLocks noEditPoints="1"/>
            </p:cNvSpPr>
            <p:nvPr/>
          </p:nvSpPr>
          <p:spPr bwMode="auto">
            <a:xfrm>
              <a:off x="6718709" y="3180944"/>
              <a:ext cx="345401" cy="395018"/>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2" name="Rectangle 21"/>
            <p:cNvSpPr/>
            <p:nvPr/>
          </p:nvSpPr>
          <p:spPr>
            <a:xfrm>
              <a:off x="5959417" y="3628717"/>
              <a:ext cx="1863986" cy="646331"/>
            </a:xfrm>
            <a:prstGeom prst="rect">
              <a:avLst/>
            </a:prstGeom>
          </p:spPr>
          <p:txBody>
            <a:bodyPr wrap="square">
              <a:spAutoFit/>
            </a:bodyPr>
            <a:lstStyle/>
            <a:p>
              <a:pPr algn="ctr"/>
              <a:r>
                <a:rPr lang="en-GB" sz="1200">
                  <a:solidFill>
                    <a:schemeClr val="bg2"/>
                  </a:solidFill>
                  <a:latin typeface="Arial" panose="020b0604020202020204" pitchFamily="34" charset="0"/>
                  <a:cs typeface="Arial" panose="020b0604020202020204" pitchFamily="34" charset="0"/>
                </a:rPr>
                <a:t>Lorem ipsum dolor sit amet, consectetur adipiscing elit. </a:t>
              </a:r>
              <a:endParaRPr lang="en-GB" sz="1200">
                <a:solidFill>
                  <a:schemeClr val="bg2"/>
                </a:solidFill>
                <a:latin typeface="Arial" panose="020b0604020202020204" pitchFamily="34" charset="0"/>
                <a:cs typeface="Arial" panose="020b0604020202020204" pitchFamily="34" charset="0"/>
              </a:endParaRPr>
            </a:p>
          </p:txBody>
        </p:sp>
      </p:grpSp>
      <p:grpSp>
        <p:nvGrpSpPr>
          <p:cNvPr id="37" name="Group 36"/>
          <p:cNvGrpSpPr/>
          <p:nvPr/>
        </p:nvGrpSpPr>
        <p:grpSpPr>
          <a:xfrm>
            <a:off x="9220776" y="2833466"/>
            <a:ext cx="1863986" cy="1781907"/>
            <a:chOff x="9220776" y="2833466"/>
            <a:chExt cx="1863986" cy="1781907"/>
          </a:xfrm>
        </p:grpSpPr>
        <p:sp>
          <p:nvSpPr>
            <p:cNvPr id="10" name="Oval 9"/>
            <p:cNvSpPr/>
            <p:nvPr/>
          </p:nvSpPr>
          <p:spPr>
            <a:xfrm flipH="1">
              <a:off x="9261816" y="2833466"/>
              <a:ext cx="1781907" cy="17819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9" name="Freeform 18"/>
            <p:cNvSpPr>
              <a:spLocks noEditPoints="1"/>
            </p:cNvSpPr>
            <p:nvPr/>
          </p:nvSpPr>
          <p:spPr bwMode="auto">
            <a:xfrm>
              <a:off x="9965756" y="3209080"/>
              <a:ext cx="374026" cy="263345"/>
            </a:xfrm>
            <a:custGeom>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3" name="Rectangle 22"/>
            <p:cNvSpPr/>
            <p:nvPr/>
          </p:nvSpPr>
          <p:spPr>
            <a:xfrm>
              <a:off x="9220776" y="3628717"/>
              <a:ext cx="1863986" cy="646331"/>
            </a:xfrm>
            <a:prstGeom prst="rect">
              <a:avLst/>
            </a:prstGeom>
          </p:spPr>
          <p:txBody>
            <a:bodyPr wrap="square">
              <a:spAutoFit/>
            </a:bodyPr>
            <a:lstStyle/>
            <a:p>
              <a:pPr algn="ctr"/>
              <a:r>
                <a:rPr lang="en-GB" sz="1200">
                  <a:solidFill>
                    <a:schemeClr val="bg2"/>
                  </a:solidFill>
                  <a:latin typeface="Arial" panose="020b0604020202020204" pitchFamily="34" charset="0"/>
                  <a:cs typeface="Arial" panose="020b0604020202020204" pitchFamily="34" charset="0"/>
                </a:rPr>
                <a:t>Lorem ipsum dolor sit amet, consectetur adipiscing elit. </a:t>
              </a:r>
              <a:endParaRPr lang="en-GB" sz="1200">
                <a:solidFill>
                  <a:schemeClr val="bg2"/>
                </a:solidFill>
                <a:latin typeface="Arial" panose="020b0604020202020204" pitchFamily="34" charset="0"/>
                <a:cs typeface="Arial" panose="020b0604020202020204" pitchFamily="34" charset="0"/>
              </a:endParaRPr>
            </a:p>
          </p:txBody>
        </p:sp>
      </p:grpSp>
      <p:grpSp>
        <p:nvGrpSpPr>
          <p:cNvPr id="6" name="Group 5"/>
          <p:cNvGrpSpPr/>
          <p:nvPr/>
        </p:nvGrpSpPr>
        <p:grpSpPr>
          <a:xfrm>
            <a:off x="4328737" y="1691638"/>
            <a:ext cx="1863986" cy="1781907"/>
            <a:chOff x="4328737" y="1691638"/>
            <a:chExt cx="1863986" cy="1781907"/>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8" name="Freeform 17"/>
            <p:cNvSpPr>
              <a:spLocks noEditPoints="1"/>
            </p:cNvSpPr>
            <p:nvPr/>
          </p:nvSpPr>
          <p:spPr bwMode="auto">
            <a:xfrm>
              <a:off x="5086120" y="1900044"/>
              <a:ext cx="349218" cy="431275"/>
            </a:xfrm>
            <a:custGeom>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4" name="Rectangle 23"/>
            <p:cNvSpPr/>
            <p:nvPr/>
          </p:nvSpPr>
          <p:spPr>
            <a:xfrm>
              <a:off x="4328737" y="2460170"/>
              <a:ext cx="1863986" cy="646331"/>
            </a:xfrm>
            <a:prstGeom prst="rect">
              <a:avLst/>
            </a:prstGeom>
          </p:spPr>
          <p:txBody>
            <a:bodyPr wrap="square">
              <a:spAutoFit/>
            </a:bodyPr>
            <a:lstStyle/>
            <a:p>
              <a:pPr algn="ctr"/>
              <a:r>
                <a:rPr lang="en-GB" sz="1200">
                  <a:solidFill>
                    <a:schemeClr val="bg2"/>
                  </a:solidFill>
                  <a:latin typeface="Arial" panose="020b0604020202020204" pitchFamily="34" charset="0"/>
                  <a:cs typeface="Arial" panose="020b0604020202020204" pitchFamily="34" charset="0"/>
                </a:rPr>
                <a:t>Lorem ipsum dolor sit amet, consectetur adipiscing elit. </a:t>
              </a:r>
              <a:endParaRPr lang="en-GB" sz="1200">
                <a:solidFill>
                  <a:schemeClr val="bg2"/>
                </a:solidFill>
                <a:latin typeface="Arial" panose="020b0604020202020204" pitchFamily="34" charset="0"/>
                <a:cs typeface="Arial" panose="020b0604020202020204" pitchFamily="34" charset="0"/>
              </a:endParaRPr>
            </a:p>
          </p:txBody>
        </p:sp>
      </p:grpSp>
      <p:grpSp>
        <p:nvGrpSpPr>
          <p:cNvPr id="29" name="Group 28"/>
          <p:cNvGrpSpPr/>
          <p:nvPr/>
        </p:nvGrpSpPr>
        <p:grpSpPr>
          <a:xfrm>
            <a:off x="7592374" y="1691638"/>
            <a:ext cx="1863986" cy="1781907"/>
            <a:chOff x="7592374" y="1691638"/>
            <a:chExt cx="1863986" cy="1781907"/>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6" name="Freeform 15"/>
            <p:cNvSpPr>
              <a:spLocks noEditPoints="1"/>
            </p:cNvSpPr>
            <p:nvPr/>
          </p:nvSpPr>
          <p:spPr bwMode="auto">
            <a:xfrm>
              <a:off x="8290231" y="1926902"/>
              <a:ext cx="463715" cy="444634"/>
            </a:xfrm>
            <a:custGeom>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25" name="Rectangle 24"/>
            <p:cNvSpPr/>
            <p:nvPr/>
          </p:nvSpPr>
          <p:spPr>
            <a:xfrm>
              <a:off x="7592374" y="2460170"/>
              <a:ext cx="1863986" cy="646331"/>
            </a:xfrm>
            <a:prstGeom prst="rect">
              <a:avLst/>
            </a:prstGeom>
          </p:spPr>
          <p:txBody>
            <a:bodyPr wrap="square">
              <a:spAutoFit/>
            </a:bodyPr>
            <a:lstStyle/>
            <a:p>
              <a:pPr algn="ctr"/>
              <a:r>
                <a:rPr lang="en-GB" sz="1200">
                  <a:solidFill>
                    <a:schemeClr val="bg2"/>
                  </a:solidFill>
                  <a:latin typeface="Arial" panose="020b0604020202020204" pitchFamily="34" charset="0"/>
                  <a:cs typeface="Arial" panose="020b0604020202020204" pitchFamily="34" charset="0"/>
                </a:rPr>
                <a:t>Lorem ipsum dolor sit amet, consectetur adipiscing elit. </a:t>
              </a:r>
              <a:endParaRPr lang="en-GB" sz="1200">
                <a:solidFill>
                  <a:schemeClr val="bg2"/>
                </a:solidFill>
                <a:latin typeface="Arial" panose="020b0604020202020204" pitchFamily="34" charset="0"/>
                <a:cs typeface="Arial" panose="020b0604020202020204" pitchFamily="34" charset="0"/>
              </a:endParaRPr>
            </a:p>
          </p:txBody>
        </p:sp>
      </p:grpSp>
      <p:cxnSp>
        <p:nvCxnSpPr>
          <p:cNvPr id="26" name="Straight Connector 25"/>
          <p:cNvCxnSpPr/>
          <p:nvPr/>
        </p:nvCxnSpPr>
        <p:spPr>
          <a:xfrm flipH="1">
            <a:off x="2568313" y="3734822"/>
            <a:ext cx="0" cy="1080452"/>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846085" y="3734822"/>
            <a:ext cx="0" cy="1080452"/>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053519" y="3734822"/>
            <a:ext cx="0" cy="1080452"/>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066955" y="4585878"/>
            <a:ext cx="2813630" cy="992154"/>
            <a:chOff x="1066955" y="4585878"/>
            <a:chExt cx="2813630" cy="992154"/>
          </a:xfrm>
        </p:grpSpPr>
        <p:sp>
          <p:nvSpPr>
            <p:cNvPr id="30" name="Rectangle 29"/>
            <p:cNvSpPr/>
            <p:nvPr/>
          </p:nvSpPr>
          <p:spPr>
            <a:xfrm>
              <a:off x="1066955" y="4931701"/>
              <a:ext cx="281363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a:t>
              </a:r>
              <a:endParaRPr lang="en-GB" sz="1200">
                <a:latin typeface="Arial" panose="020b0604020202020204" pitchFamily="34" charset="0"/>
                <a:cs typeface="Arial" panose="020b0604020202020204" pitchFamily="34" charset="0"/>
              </a:endParaRPr>
            </a:p>
          </p:txBody>
        </p:sp>
        <p:sp>
          <p:nvSpPr>
            <p:cNvPr id="31" name="TextBox 30"/>
            <p:cNvSpPr txBox="1"/>
            <p:nvPr/>
          </p:nvSpPr>
          <p:spPr>
            <a:xfrm>
              <a:off x="1068711" y="4585878"/>
              <a:ext cx="1569660" cy="369332"/>
            </a:xfrm>
            <a:prstGeom prst="rect">
              <a:avLst/>
            </a:prstGeom>
            <a:noFill/>
          </p:spPr>
          <p:txBody>
            <a:bodyPr wrap="none" rtlCol="0">
              <a:spAutoFit/>
            </a:bodyPr>
            <a:lstStyle/>
            <a:p>
              <a:r>
                <a:rPr lang="zh-CN" altLang="en-US" b="1">
                  <a:solidFill>
                    <a:schemeClr val="tx2"/>
                  </a:solidFill>
                  <a:latin typeface="Arial" panose="020b0604020202020204" pitchFamily="34" charset="0"/>
                  <a:cs typeface="Arial" panose="020b0604020202020204" pitchFamily="34" charset="0"/>
                </a:rPr>
                <a:t>输入文本内容</a:t>
              </a:r>
              <a:endParaRPr lang="en-GB" b="1">
                <a:solidFill>
                  <a:schemeClr val="accent1"/>
                </a:solidFill>
                <a:latin typeface="Arial" panose="020b0604020202020204" pitchFamily="34" charset="0"/>
                <a:cs typeface="Arial" panose="020b0604020202020204" pitchFamily="34" charset="0"/>
              </a:endParaRPr>
            </a:p>
          </p:txBody>
        </p:sp>
      </p:grpSp>
      <p:grpSp>
        <p:nvGrpSpPr>
          <p:cNvPr id="39" name="Group 38"/>
          <p:cNvGrpSpPr/>
          <p:nvPr/>
        </p:nvGrpSpPr>
        <p:grpSpPr>
          <a:xfrm>
            <a:off x="4345972" y="4585878"/>
            <a:ext cx="2813630" cy="992154"/>
            <a:chOff x="4345972" y="4585878"/>
            <a:chExt cx="2813630" cy="992154"/>
          </a:xfrm>
        </p:grpSpPr>
        <p:sp>
          <p:nvSpPr>
            <p:cNvPr id="32" name="Rectangle 31"/>
            <p:cNvSpPr/>
            <p:nvPr/>
          </p:nvSpPr>
          <p:spPr>
            <a:xfrm>
              <a:off x="4345972" y="4931701"/>
              <a:ext cx="281363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a:t>
              </a:r>
              <a:endParaRPr lang="en-GB" sz="1200">
                <a:latin typeface="Arial" panose="020b0604020202020204" pitchFamily="34" charset="0"/>
                <a:cs typeface="Arial" panose="020b0604020202020204" pitchFamily="34" charset="0"/>
              </a:endParaRPr>
            </a:p>
          </p:txBody>
        </p:sp>
        <p:sp>
          <p:nvSpPr>
            <p:cNvPr id="33" name="TextBox 32"/>
            <p:cNvSpPr txBox="1"/>
            <p:nvPr/>
          </p:nvSpPr>
          <p:spPr>
            <a:xfrm>
              <a:off x="4347728" y="4585878"/>
              <a:ext cx="1569660" cy="369332"/>
            </a:xfrm>
            <a:prstGeom prst="rect">
              <a:avLst/>
            </a:prstGeom>
            <a:noFill/>
          </p:spPr>
          <p:txBody>
            <a:bodyPr wrap="none" rtlCol="0">
              <a:spAutoFit/>
            </a:bodyPr>
            <a:lstStyle/>
            <a:p>
              <a:r>
                <a:rPr lang="zh-CN" altLang="en-US" b="1">
                  <a:solidFill>
                    <a:schemeClr val="tx2"/>
                  </a:solidFill>
                  <a:latin typeface="Arial" panose="020b0604020202020204" pitchFamily="34" charset="0"/>
                  <a:cs typeface="Arial" panose="020b0604020202020204" pitchFamily="34" charset="0"/>
                </a:rPr>
                <a:t>输入文本内容</a:t>
              </a:r>
              <a:endParaRPr lang="en-GB" altLang="zh-CN" b="1">
                <a:solidFill>
                  <a:schemeClr val="accent1"/>
                </a:solidFill>
                <a:latin typeface="Arial" panose="020b0604020202020204" pitchFamily="34" charset="0"/>
                <a:cs typeface="Arial" panose="020b0604020202020204" pitchFamily="34" charset="0"/>
              </a:endParaRPr>
            </a:p>
          </p:txBody>
        </p:sp>
      </p:grpSp>
      <p:grpSp>
        <p:nvGrpSpPr>
          <p:cNvPr id="40" name="Group 39"/>
          <p:cNvGrpSpPr/>
          <p:nvPr/>
        </p:nvGrpSpPr>
        <p:grpSpPr>
          <a:xfrm>
            <a:off x="7574970" y="4585878"/>
            <a:ext cx="2813630" cy="992154"/>
            <a:chOff x="7574970" y="4585878"/>
            <a:chExt cx="2813630" cy="992154"/>
          </a:xfrm>
        </p:grpSpPr>
        <p:sp>
          <p:nvSpPr>
            <p:cNvPr id="34" name="Rectangle 33"/>
            <p:cNvSpPr/>
            <p:nvPr/>
          </p:nvSpPr>
          <p:spPr>
            <a:xfrm>
              <a:off x="7574970" y="4931701"/>
              <a:ext cx="281363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a:t>
              </a:r>
              <a:endParaRPr lang="en-GB" sz="1200">
                <a:latin typeface="Arial" panose="020b0604020202020204" pitchFamily="34" charset="0"/>
                <a:cs typeface="Arial" panose="020b0604020202020204" pitchFamily="34" charset="0"/>
              </a:endParaRPr>
            </a:p>
          </p:txBody>
        </p:sp>
        <p:sp>
          <p:nvSpPr>
            <p:cNvPr id="35" name="TextBox 34"/>
            <p:cNvSpPr txBox="1"/>
            <p:nvPr/>
          </p:nvSpPr>
          <p:spPr>
            <a:xfrm>
              <a:off x="7576726" y="4585878"/>
              <a:ext cx="1569660" cy="369332"/>
            </a:xfrm>
            <a:prstGeom prst="rect">
              <a:avLst/>
            </a:prstGeom>
            <a:noFill/>
          </p:spPr>
          <p:txBody>
            <a:bodyPr wrap="none" rtlCol="0">
              <a:spAutoFit/>
            </a:bodyPr>
            <a:lstStyle/>
            <a:p>
              <a:r>
                <a:rPr lang="zh-CN" altLang="en-US" b="1">
                  <a:solidFill>
                    <a:schemeClr val="tx2"/>
                  </a:solidFill>
                  <a:latin typeface="Arial" panose="020b0604020202020204" pitchFamily="34" charset="0"/>
                  <a:cs typeface="Arial" panose="020b0604020202020204" pitchFamily="34" charset="0"/>
                </a:rPr>
                <a:t>输入文本内容</a:t>
              </a:r>
              <a:endParaRPr lang="en-GB" altLang="zh-CN" b="1">
                <a:solidFill>
                  <a:schemeClr val="accent1"/>
                </a:solidFill>
                <a:latin typeface="Arial" panose="020b0604020202020204" pitchFamily="34" charset="0"/>
                <a:cs typeface="Arial" panose="020b0604020202020204" pitchFamily="34" charset="0"/>
              </a:endParaRPr>
            </a:p>
          </p:txBody>
        </p:sp>
      </p:grpSp>
      <p:sp>
        <p:nvSpPr>
          <p:cNvPr id="36" name="Rectangle 35"/>
          <p:cNvSpPr/>
          <p:nvPr/>
        </p:nvSpPr>
        <p:spPr>
          <a:xfrm>
            <a:off x="1330382" y="5872693"/>
            <a:ext cx="9531235" cy="646331"/>
          </a:xfrm>
          <a:prstGeom prst="rect">
            <a:avLst/>
          </a:prstGeom>
        </p:spPr>
        <p:txBody>
          <a:bodyPr wrap="square">
            <a:spAutoFit/>
          </a:bodyPr>
          <a:lstStyle/>
          <a:p>
            <a:r>
              <a:rPr lang="en-GB" sz="1200">
                <a:solidFill>
                  <a:schemeClr val="tx1">
                    <a:lumMod val="60000"/>
                    <a:lumOff val="40000"/>
                  </a:schemeClr>
                </a:solidFill>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endParaRPr lang="en-GB" sz="1200">
              <a:solidFill>
                <a:schemeClr val="tx1">
                  <a:lumMod val="60000"/>
                  <a:lumOff val="40000"/>
                </a:schemeClr>
              </a:solidFill>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nodeType="afterGroup">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nodeType="afterGroup">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par>
                          <p:cTn id="64" fill="hold" nodeType="afterGroup">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Group 22"/>
          <p:cNvGrpSpPr/>
          <p:nvPr/>
        </p:nvGrpSpPr>
        <p:grpSpPr>
          <a:xfrm>
            <a:off x="3861362" y="1879600"/>
            <a:ext cx="4469276" cy="4685160"/>
            <a:chOff x="7070680" y="1485705"/>
            <a:chExt cx="4469276" cy="4685160"/>
          </a:xfrm>
        </p:grpSpPr>
        <p:grpSp>
          <p:nvGrpSpPr>
            <p:cNvPr id="4" name="Group 3"/>
            <p:cNvGrpSpPr/>
            <p:nvPr/>
          </p:nvGrpSpPr>
          <p:grpSpPr>
            <a:xfrm>
              <a:off x="7070680" y="1485705"/>
              <a:ext cx="4469276" cy="4020315"/>
              <a:chOff x="3472716" y="1692370"/>
              <a:chExt cx="5246568" cy="4719524"/>
            </a:xfrm>
          </p:grpSpPr>
          <p:sp>
            <p:nvSpPr>
              <p:cNvPr id="5" name="Freeform 4"/>
              <p:cNvSpPr/>
              <p:nvPr/>
            </p:nvSpPr>
            <p:spPr bwMode="auto">
              <a:xfrm flipH="1">
                <a:off x="5395367" y="4167630"/>
                <a:ext cx="1397174" cy="2244264"/>
              </a:xfrm>
              <a:custGeom>
                <a:gdLst>
                  <a:gd name="connsiteX0" fmla="*/ 759198 w 1653886"/>
                  <a:gd name="connsiteY0" fmla="*/ 850 h 2656618"/>
                  <a:gd name="connsiteX1" fmla="*/ 763881 w 1653886"/>
                  <a:gd name="connsiteY1" fmla="*/ 488839 h 2656618"/>
                  <a:gd name="connsiteX2" fmla="*/ 459348 w 1653886"/>
                  <a:gd name="connsiteY2" fmla="*/ 298375 h 2656618"/>
                  <a:gd name="connsiteX3" fmla="*/ 233486 w 1653886"/>
                  <a:gd name="connsiteY3" fmla="*/ 125688 h 2656618"/>
                  <a:gd name="connsiteX4" fmla="*/ 502490 w 1653886"/>
                  <a:gd name="connsiteY4" fmla="*/ 735172 h 2656618"/>
                  <a:gd name="connsiteX5" fmla="*/ 55842 w 1653886"/>
                  <a:gd name="connsiteY5" fmla="*/ 326310 h 2656618"/>
                  <a:gd name="connsiteX6" fmla="*/ 48228 w 1653886"/>
                  <a:gd name="connsiteY6" fmla="*/ 514234 h 2656618"/>
                  <a:gd name="connsiteX7" fmla="*/ 411130 w 1653886"/>
                  <a:gd name="connsiteY7" fmla="*/ 930715 h 2656618"/>
                  <a:gd name="connsiteX8" fmla="*/ 65993 w 1653886"/>
                  <a:gd name="connsiteY8" fmla="*/ 750409 h 2656618"/>
                  <a:gd name="connsiteX9" fmla="*/ 170042 w 1653886"/>
                  <a:gd name="connsiteY9" fmla="*/ 981505 h 2656618"/>
                  <a:gd name="connsiteX10" fmla="*/ 723277 w 1653886"/>
                  <a:gd name="connsiteY10" fmla="*/ 1641780 h 2656618"/>
                  <a:gd name="connsiteX11" fmla="*/ 671256 w 1653886"/>
                  <a:gd name="connsiteY11" fmla="*/ 2645894 h 2656618"/>
                  <a:gd name="connsiteX12" fmla="*/ 670238 w 1653886"/>
                  <a:gd name="connsiteY12" fmla="*/ 2656618 h 2656618"/>
                  <a:gd name="connsiteX13" fmla="*/ 1288826 w 1653886"/>
                  <a:gd name="connsiteY13" fmla="*/ 2656618 h 2656618"/>
                  <a:gd name="connsiteX14" fmla="*/ 1277268 w 1653886"/>
                  <a:gd name="connsiteY14" fmla="*/ 2583272 h 2656618"/>
                  <a:gd name="connsiteX15" fmla="*/ 1266361 w 1653886"/>
                  <a:gd name="connsiteY15" fmla="*/ 1331959 h 2656618"/>
                  <a:gd name="connsiteX16" fmla="*/ 1652103 w 1653886"/>
                  <a:gd name="connsiteY16" fmla="*/ 430430 h 2656618"/>
                  <a:gd name="connsiteX17" fmla="*/ 1459232 w 1653886"/>
                  <a:gd name="connsiteY17" fmla="*/ 471062 h 2656618"/>
                  <a:gd name="connsiteX18" fmla="*/ 1098868 w 1653886"/>
                  <a:gd name="connsiteY18" fmla="*/ 732633 h 2656618"/>
                  <a:gd name="connsiteX19" fmla="*/ 794335 w 1653886"/>
                  <a:gd name="connsiteY19" fmla="*/ 8870 h 2656618"/>
                  <a:gd name="connsiteX20" fmla="*/ 759198 w 1653886"/>
                  <a:gd name="connsiteY20" fmla="*/ 850 h 26566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solidFill>
                <a:schemeClr val="tx2"/>
              </a:solidFill>
              <a:ln>
                <a:noFill/>
              </a:ln>
            </p:spPr>
            <p:txBody>
              <a:bodyPr vert="horz" wrap="square" lIns="91440" tIns="45720" rIns="91440" bIns="45720" numCol="1" anchor="t" anchorCtr="0" compatLnSpc="1">
                <a:noAutofit/>
              </a:bodyPr>
              <a:lstStyle/>
              <a:p>
                <a:endParaRPr lang="id-ID">
                  <a:latin typeface="Arial" panose="020b0604020202020204" pitchFamily="34" charset="0"/>
                  <a:cs typeface="Arial" panose="020b0604020202020204" pitchFamily="34" charset="0"/>
                </a:endParaRPr>
              </a:p>
            </p:txBody>
          </p:sp>
          <p:sp>
            <p:nvSpPr>
              <p:cNvPr id="6" name="Freeform 67"/>
              <p:cNvSpPr/>
              <p:nvPr/>
            </p:nvSpPr>
            <p:spPr bwMode="auto">
              <a:xfrm rot="1883109">
                <a:off x="3472716" y="3077532"/>
                <a:ext cx="1975673" cy="1969537"/>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 name="Freeform 67"/>
              <p:cNvSpPr/>
              <p:nvPr/>
            </p:nvSpPr>
            <p:spPr bwMode="auto">
              <a:xfrm rot="4961872">
                <a:off x="4339838" y="2042516"/>
                <a:ext cx="2397282" cy="2389837"/>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 name="Freeform 67"/>
              <p:cNvSpPr/>
              <p:nvPr/>
            </p:nvSpPr>
            <p:spPr bwMode="auto">
              <a:xfrm rot="7696778">
                <a:off x="5819972" y="2184633"/>
                <a:ext cx="2112165" cy="2105606"/>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 name="Freeform 67"/>
              <p:cNvSpPr/>
              <p:nvPr/>
            </p:nvSpPr>
            <p:spPr bwMode="auto">
              <a:xfrm rot="10345882">
                <a:off x="6798191" y="3266787"/>
                <a:ext cx="1921093" cy="1915127"/>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0" name="Freeform 67"/>
              <p:cNvSpPr/>
              <p:nvPr/>
            </p:nvSpPr>
            <p:spPr bwMode="auto">
              <a:xfrm rot="12440007">
                <a:off x="6858380" y="4596385"/>
                <a:ext cx="1424405" cy="1419981"/>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1" name="Freeform 67"/>
              <p:cNvSpPr/>
              <p:nvPr/>
            </p:nvSpPr>
            <p:spPr bwMode="auto">
              <a:xfrm rot="20954304">
                <a:off x="3963464" y="4429907"/>
                <a:ext cx="1424405" cy="1419981"/>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2" name="Freeform 67"/>
              <p:cNvSpPr/>
              <p:nvPr/>
            </p:nvSpPr>
            <p:spPr bwMode="auto">
              <a:xfrm rot="2241606">
                <a:off x="3489891" y="2406325"/>
                <a:ext cx="1187759" cy="1184070"/>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3" name="Freeform 67"/>
              <p:cNvSpPr/>
              <p:nvPr/>
            </p:nvSpPr>
            <p:spPr bwMode="auto">
              <a:xfrm rot="6355571">
                <a:off x="5654693" y="1694215"/>
                <a:ext cx="1187759" cy="1184070"/>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4" name="Freeform 67"/>
              <p:cNvSpPr/>
              <p:nvPr/>
            </p:nvSpPr>
            <p:spPr bwMode="auto">
              <a:xfrm rot="9774375">
                <a:off x="7378684" y="2652032"/>
                <a:ext cx="1187759" cy="1184070"/>
              </a:xfrm>
              <a:custGeom>
                <a:gdLst>
                  <a:gd name="T0" fmla="*/ 270 w 270"/>
                  <a:gd name="T1" fmla="*/ 138 h 269"/>
                  <a:gd name="T2" fmla="*/ 0 w 270"/>
                  <a:gd name="T3" fmla="*/ 187 h 269"/>
                  <a:gd name="T4" fmla="*/ 262 w 270"/>
                  <a:gd name="T5" fmla="*/ 117 h 269"/>
                  <a:gd name="T6" fmla="*/ 119 w 270"/>
                  <a:gd name="T7" fmla="*/ 152 h 269"/>
                  <a:gd name="T8" fmla="*/ 270 w 270"/>
                  <a:gd name="T9" fmla="*/ 138 h 269"/>
                </a:gd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sp>
          <p:nvSpPr>
            <p:cNvPr id="21" name="Freeform 20"/>
            <p:cNvSpPr/>
            <p:nvPr/>
          </p:nvSpPr>
          <p:spPr>
            <a:xfrm>
              <a:off x="7135090" y="5449748"/>
              <a:ext cx="4139963" cy="721117"/>
            </a:xfrm>
            <a:custGeom>
              <a:gdLst>
                <a:gd name="connsiteX0" fmla="*/ 2069981 w 4139963"/>
                <a:gd name="connsiteY0" fmla="*/ 0 h 721117"/>
                <a:gd name="connsiteX1" fmla="*/ 4041693 w 4139963"/>
                <a:gd name="connsiteY1" fmla="*/ 631822 h 721117"/>
                <a:gd name="connsiteX2" fmla="*/ 4139963 w 4139963"/>
                <a:gd name="connsiteY2" fmla="*/ 721117 h 721117"/>
                <a:gd name="connsiteX3" fmla="*/ 4029024 w 4139963"/>
                <a:gd name="connsiteY3" fmla="*/ 677936 h 721117"/>
                <a:gd name="connsiteX4" fmla="*/ 2069980 w 4139963"/>
                <a:gd name="connsiteY4" fmla="*/ 366464 h 721117"/>
                <a:gd name="connsiteX5" fmla="*/ 110936 w 4139963"/>
                <a:gd name="connsiteY5" fmla="*/ 677936 h 721117"/>
                <a:gd name="connsiteX6" fmla="*/ 0 w 4139963"/>
                <a:gd name="connsiteY6" fmla="*/ 721115 h 721117"/>
                <a:gd name="connsiteX7" fmla="*/ 98269 w 4139963"/>
                <a:gd name="connsiteY7" fmla="*/ 631822 h 721117"/>
                <a:gd name="connsiteX8" fmla="*/ 2069981 w 4139963"/>
                <a:gd name="connsiteY8" fmla="*/ 0 h 7211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9963" h="721117">
                  <a:moveTo>
                    <a:pt x="2069981" y="0"/>
                  </a:moveTo>
                  <a:cubicBezTo>
                    <a:pt x="2863778" y="0"/>
                    <a:pt x="3573033" y="245952"/>
                    <a:pt x="4041693" y="631822"/>
                  </a:cubicBezTo>
                  <a:lnTo>
                    <a:pt x="4139963" y="721117"/>
                  </a:lnTo>
                  <a:lnTo>
                    <a:pt x="4029024" y="677936"/>
                  </a:lnTo>
                  <a:cubicBezTo>
                    <a:pt x="3469804" y="481289"/>
                    <a:pt x="2795654" y="366464"/>
                    <a:pt x="2069980" y="366464"/>
                  </a:cubicBezTo>
                  <a:cubicBezTo>
                    <a:pt x="1344306" y="366464"/>
                    <a:pt x="670157" y="481289"/>
                    <a:pt x="110936" y="677936"/>
                  </a:cubicBezTo>
                  <a:lnTo>
                    <a:pt x="0" y="721115"/>
                  </a:lnTo>
                  <a:lnTo>
                    <a:pt x="98269" y="631822"/>
                  </a:lnTo>
                  <a:cubicBezTo>
                    <a:pt x="566929" y="245952"/>
                    <a:pt x="1276184" y="0"/>
                    <a:pt x="206998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15" name="Group 14"/>
          <p:cNvGrpSpPr/>
          <p:nvPr/>
        </p:nvGrpSpPr>
        <p:grpSpPr>
          <a:xfrm>
            <a:off x="786306" y="2525730"/>
            <a:ext cx="2462751" cy="1295626"/>
            <a:chOff x="786306" y="2525730"/>
            <a:chExt cx="2462751" cy="1295626"/>
          </a:xfrm>
        </p:grpSpPr>
        <p:sp>
          <p:nvSpPr>
            <p:cNvPr id="25" name="Rectangle 24"/>
            <p:cNvSpPr/>
            <p:nvPr/>
          </p:nvSpPr>
          <p:spPr>
            <a:xfrm>
              <a:off x="786306" y="2805693"/>
              <a:ext cx="2462751" cy="1015663"/>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26" name="TextBox 25"/>
            <p:cNvSpPr txBox="1"/>
            <p:nvPr/>
          </p:nvSpPr>
          <p:spPr>
            <a:xfrm>
              <a:off x="1636172" y="2525730"/>
              <a:ext cx="1569660" cy="369332"/>
            </a:xfrm>
            <a:prstGeom prst="rect">
              <a:avLst/>
            </a:prstGeom>
            <a:noFill/>
          </p:spPr>
          <p:txBody>
            <a:bodyPr wrap="none" rtlCol="0">
              <a:spAutoFit/>
            </a:bodyPr>
            <a:lstStyle/>
            <a:p>
              <a:pPr algn="r"/>
              <a:r>
                <a:rPr lang="zh-CN" altLang="en-US" b="1">
                  <a:solidFill>
                    <a:schemeClr val="accent1"/>
                  </a:solidFill>
                  <a:latin typeface="Arial" panose="020b0604020202020204" pitchFamily="34" charset="0"/>
                  <a:cs typeface="Arial" panose="020b0604020202020204" pitchFamily="34" charset="0"/>
                </a:rPr>
                <a:t>输入文本内容</a:t>
              </a:r>
              <a:endParaRPr lang="en-GB" b="1">
                <a:solidFill>
                  <a:schemeClr val="accent1"/>
                </a:solidFill>
                <a:latin typeface="Arial" panose="020b0604020202020204" pitchFamily="34" charset="0"/>
                <a:cs typeface="Arial" panose="020b0604020202020204" pitchFamily="34" charset="0"/>
              </a:endParaRPr>
            </a:p>
          </p:txBody>
        </p:sp>
      </p:grpSp>
      <p:grpSp>
        <p:nvGrpSpPr>
          <p:cNvPr id="18" name="Group 17"/>
          <p:cNvGrpSpPr/>
          <p:nvPr/>
        </p:nvGrpSpPr>
        <p:grpSpPr>
          <a:xfrm>
            <a:off x="842229" y="4571823"/>
            <a:ext cx="2462751" cy="1295626"/>
            <a:chOff x="842229" y="4571823"/>
            <a:chExt cx="2462751" cy="1295626"/>
          </a:xfrm>
        </p:grpSpPr>
        <p:sp>
          <p:nvSpPr>
            <p:cNvPr id="27" name="Rectangle 26"/>
            <p:cNvSpPr/>
            <p:nvPr/>
          </p:nvSpPr>
          <p:spPr>
            <a:xfrm>
              <a:off x="842229" y="4851786"/>
              <a:ext cx="2462751" cy="1015663"/>
            </a:xfrm>
            <a:prstGeom prst="rect">
              <a:avLst/>
            </a:prstGeom>
          </p:spPr>
          <p:txBody>
            <a:bodyPr wrap="square">
              <a:spAutoFit/>
            </a:bodyPr>
            <a:lstStyle/>
            <a:p>
              <a:pPr algn="r"/>
              <a:r>
                <a:rPr lang="en-GB" sz="1200" err="1">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28" name="TextBox 27"/>
            <p:cNvSpPr txBox="1"/>
            <p:nvPr/>
          </p:nvSpPr>
          <p:spPr>
            <a:xfrm>
              <a:off x="1692095" y="4571823"/>
              <a:ext cx="1569660" cy="369332"/>
            </a:xfrm>
            <a:prstGeom prst="rect">
              <a:avLst/>
            </a:prstGeom>
            <a:noFill/>
          </p:spPr>
          <p:txBody>
            <a:bodyPr wrap="none" rtlCol="0">
              <a:spAutoFit/>
            </a:bodyPr>
            <a:lstStyle/>
            <a:p>
              <a:pPr algn="r"/>
              <a:r>
                <a:rPr lang="zh-CN" altLang="en-US" b="1">
                  <a:solidFill>
                    <a:schemeClr val="accent3"/>
                  </a:solidFill>
                  <a:latin typeface="Arial" panose="020b0604020202020204" pitchFamily="34" charset="0"/>
                  <a:cs typeface="Arial" panose="020b0604020202020204" pitchFamily="34" charset="0"/>
                </a:rPr>
                <a:t>输入文本内容</a:t>
              </a:r>
              <a:endParaRPr lang="en-GB" b="1">
                <a:solidFill>
                  <a:schemeClr val="accent3"/>
                </a:solidFill>
                <a:latin typeface="Arial" panose="020b0604020202020204" pitchFamily="34" charset="0"/>
                <a:cs typeface="Arial" panose="020b0604020202020204" pitchFamily="34" charset="0"/>
              </a:endParaRPr>
            </a:p>
          </p:txBody>
        </p:sp>
      </p:grpSp>
      <p:grpSp>
        <p:nvGrpSpPr>
          <p:cNvPr id="16" name="Group 15"/>
          <p:cNvGrpSpPr/>
          <p:nvPr/>
        </p:nvGrpSpPr>
        <p:grpSpPr>
          <a:xfrm>
            <a:off x="8887019" y="2525730"/>
            <a:ext cx="2462751" cy="1295626"/>
            <a:chOff x="8887019" y="2525730"/>
            <a:chExt cx="2462751" cy="1295626"/>
          </a:xfrm>
        </p:grpSpPr>
        <p:sp>
          <p:nvSpPr>
            <p:cNvPr id="29" name="Rectangle 28"/>
            <p:cNvSpPr/>
            <p:nvPr/>
          </p:nvSpPr>
          <p:spPr>
            <a:xfrm flipH="1">
              <a:off x="8887019" y="2805693"/>
              <a:ext cx="2462751" cy="1015663"/>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30" name="TextBox 29"/>
            <p:cNvSpPr txBox="1"/>
            <p:nvPr/>
          </p:nvSpPr>
          <p:spPr>
            <a:xfrm flipH="1">
              <a:off x="8887019" y="2525730"/>
              <a:ext cx="1569660" cy="369332"/>
            </a:xfrm>
            <a:prstGeom prst="rect">
              <a:avLst/>
            </a:prstGeom>
            <a:noFill/>
          </p:spPr>
          <p:txBody>
            <a:bodyPr wrap="none" rtlCol="0">
              <a:spAutoFit/>
            </a:bodyPr>
            <a:lstStyle/>
            <a:p>
              <a:r>
                <a:rPr lang="zh-CN" altLang="en-US" b="1">
                  <a:solidFill>
                    <a:schemeClr val="accent2"/>
                  </a:solidFill>
                  <a:latin typeface="Arial" panose="020b0604020202020204" pitchFamily="34" charset="0"/>
                  <a:cs typeface="Arial" panose="020b0604020202020204" pitchFamily="34" charset="0"/>
                </a:rPr>
                <a:t>输入文本内容</a:t>
              </a:r>
              <a:endParaRPr lang="en-GB" b="1">
                <a:solidFill>
                  <a:schemeClr val="accent2"/>
                </a:solidFill>
                <a:latin typeface="Arial" panose="020b0604020202020204" pitchFamily="34" charset="0"/>
                <a:cs typeface="Arial" panose="020b0604020202020204" pitchFamily="34" charset="0"/>
              </a:endParaRPr>
            </a:p>
          </p:txBody>
        </p:sp>
      </p:grpSp>
      <p:grpSp>
        <p:nvGrpSpPr>
          <p:cNvPr id="17" name="Group 16"/>
          <p:cNvGrpSpPr/>
          <p:nvPr/>
        </p:nvGrpSpPr>
        <p:grpSpPr>
          <a:xfrm>
            <a:off x="8942942" y="4571823"/>
            <a:ext cx="2462751" cy="1295626"/>
            <a:chOff x="8942942" y="4571823"/>
            <a:chExt cx="2462751" cy="1295626"/>
          </a:xfrm>
        </p:grpSpPr>
        <p:sp>
          <p:nvSpPr>
            <p:cNvPr id="31" name="Rectangle 30"/>
            <p:cNvSpPr/>
            <p:nvPr/>
          </p:nvSpPr>
          <p:spPr>
            <a:xfrm flipH="1">
              <a:off x="8942942" y="4851786"/>
              <a:ext cx="2462751" cy="1015663"/>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32" name="TextBox 31"/>
            <p:cNvSpPr txBox="1"/>
            <p:nvPr/>
          </p:nvSpPr>
          <p:spPr>
            <a:xfrm flipH="1">
              <a:off x="8942942" y="4571823"/>
              <a:ext cx="1569660" cy="369332"/>
            </a:xfrm>
            <a:prstGeom prst="rect">
              <a:avLst/>
            </a:prstGeom>
            <a:noFill/>
          </p:spPr>
          <p:txBody>
            <a:bodyPr wrap="none" rtlCol="0">
              <a:spAutoFit/>
            </a:bodyPr>
            <a:lstStyle/>
            <a:p>
              <a:r>
                <a:rPr lang="zh-CN" altLang="en-US" b="1">
                  <a:solidFill>
                    <a:schemeClr val="accent4"/>
                  </a:solidFill>
                  <a:latin typeface="Arial" panose="020b0604020202020204" pitchFamily="34" charset="0"/>
                  <a:cs typeface="Arial" panose="020b0604020202020204" pitchFamily="34" charset="0"/>
                </a:rPr>
                <a:t>输入文本内容</a:t>
              </a:r>
              <a:endParaRPr lang="en-GB" b="1">
                <a:solidFill>
                  <a:schemeClr val="accent4"/>
                </a:solidFill>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Freeform 5"/>
          <p:cNvSpPr/>
          <p:nvPr/>
        </p:nvSpPr>
        <p:spPr bwMode="auto">
          <a:xfrm>
            <a:off x="1759579" y="1921774"/>
            <a:ext cx="1800602" cy="2018928"/>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rgbClr val="C00000"/>
            </a:solidFill>
          </a:ln>
        </p:spPr>
        <p:txBody>
          <a:bodyPr vert="horz" wrap="square" lIns="91440" tIns="45720" rIns="91440" bIns="45720" numCol="1" anchor="t" anchorCtr="0" compatLnSpc="1"/>
          <a:lstStyle/>
          <a:p>
            <a:endParaRPr lang="zh-CN" altLang="en-US"/>
          </a:p>
        </p:txBody>
      </p:sp>
      <p:sp>
        <p:nvSpPr>
          <p:cNvPr id="20" name="Freeform 5"/>
          <p:cNvSpPr/>
          <p:nvPr/>
        </p:nvSpPr>
        <p:spPr bwMode="auto">
          <a:xfrm>
            <a:off x="1904615" y="2084393"/>
            <a:ext cx="1510532" cy="1693686"/>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18900000" scaled="0"/>
          </a:gra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680300" y="2515737"/>
            <a:ext cx="1959159" cy="830997"/>
          </a:xfrm>
          <a:prstGeom prst="rect">
            <a:avLst/>
          </a:prstGeom>
          <a:noFill/>
          <a:effectLst/>
        </p:spPr>
        <p:txBody>
          <a:bodyPr wrap="square" rtlCol="0">
            <a:spAutoFit/>
          </a:bodyPr>
          <a:lstStyle/>
          <a:p>
            <a:pPr algn="ctr"/>
            <a:r>
              <a:rPr lang="zh-CN" altLang="en-US" sz="4800" b="1">
                <a:solidFill>
                  <a:schemeClr val="bg1"/>
                </a:soli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目录</a:t>
            </a:r>
            <a:endParaRPr lang="zh-CN" altLang="en-US" sz="4800" b="1">
              <a:solidFill>
                <a:schemeClr val="bg1"/>
              </a:soli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255077" y="1561173"/>
            <a:ext cx="4752903" cy="523220"/>
            <a:chOff x="5544649" y="861109"/>
            <a:chExt cx="4752902" cy="523220"/>
          </a:xfrm>
        </p:grpSpPr>
        <p:sp>
          <p:nvSpPr>
            <p:cNvPr id="22" name="圆角矩形 21"/>
            <p:cNvSpPr/>
            <p:nvPr/>
          </p:nvSpPr>
          <p:spPr>
            <a:xfrm>
              <a:off x="5544649" y="861109"/>
              <a:ext cx="4752902" cy="523220"/>
            </a:xfrm>
            <a:prstGeom prst="roundRect">
              <a:avLst/>
            </a:prstGeom>
            <a:gradFill>
              <a:gsLst>
                <a:gs pos="0">
                  <a:srgbClr val="E30000"/>
                </a:gs>
                <a:gs pos="100000">
                  <a:srgbClr val="760303"/>
                </a:gs>
              </a:gsLst>
              <a:lin ang="189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287388" y="891888"/>
              <a:ext cx="3602201"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点击添加文字内容</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5" name="圆角矩形 24"/>
            <p:cNvSpPr>
              <a:spLocks noChangeAspect="1"/>
            </p:cNvSpPr>
            <p:nvPr/>
          </p:nvSpPr>
          <p:spPr>
            <a:xfrm>
              <a:off x="5600920" y="906719"/>
              <a:ext cx="430993"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微软雅黑" panose="020b0503020204020204" pitchFamily="34" charset="-122"/>
                  <a:ea typeface="微软雅黑" panose="020b0503020204020204" pitchFamily="34" charset="-122"/>
                </a:rPr>
                <a:t>1</a:t>
              </a:r>
              <a:endParaRPr lang="en-US" altLang="zh-CN" sz="2800" b="1">
                <a:solidFill>
                  <a:srgbClr val="C00000"/>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255077" y="2233200"/>
            <a:ext cx="4752903" cy="523220"/>
            <a:chOff x="5544649" y="1533136"/>
            <a:chExt cx="4752902" cy="523220"/>
          </a:xfrm>
        </p:grpSpPr>
        <p:sp>
          <p:nvSpPr>
            <p:cNvPr id="26" name="圆角矩形 25"/>
            <p:cNvSpPr/>
            <p:nvPr/>
          </p:nvSpPr>
          <p:spPr>
            <a:xfrm>
              <a:off x="5544649" y="1533136"/>
              <a:ext cx="4752902" cy="523220"/>
            </a:xfrm>
            <a:prstGeom prst="roundRect">
              <a:avLst/>
            </a:prstGeom>
            <a:gradFill>
              <a:gsLst>
                <a:gs pos="0">
                  <a:srgbClr val="E30000"/>
                </a:gs>
                <a:gs pos="100000">
                  <a:srgbClr val="760303"/>
                </a:gs>
              </a:gsLst>
              <a:lin ang="189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287388" y="1563915"/>
              <a:ext cx="3602201"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点击添加文字内容</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圆角矩形 27"/>
            <p:cNvSpPr>
              <a:spLocks noChangeAspect="1"/>
            </p:cNvSpPr>
            <p:nvPr/>
          </p:nvSpPr>
          <p:spPr>
            <a:xfrm>
              <a:off x="5600920" y="1578746"/>
              <a:ext cx="430993"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微软雅黑" panose="020b0503020204020204" pitchFamily="34" charset="-122"/>
                  <a:ea typeface="微软雅黑" panose="020b0503020204020204" pitchFamily="34" charset="-122"/>
                </a:rPr>
                <a:t>2</a:t>
              </a:r>
              <a:endParaRPr lang="en-US" altLang="zh-CN" sz="2800" b="1">
                <a:solidFill>
                  <a:srgbClr val="C0000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255077" y="2905226"/>
            <a:ext cx="4752903" cy="523220"/>
            <a:chOff x="5544649" y="2205163"/>
            <a:chExt cx="4752902" cy="523220"/>
          </a:xfrm>
        </p:grpSpPr>
        <p:sp>
          <p:nvSpPr>
            <p:cNvPr id="29" name="圆角矩形 28"/>
            <p:cNvSpPr/>
            <p:nvPr/>
          </p:nvSpPr>
          <p:spPr>
            <a:xfrm>
              <a:off x="5544649" y="2205163"/>
              <a:ext cx="4752902" cy="523220"/>
            </a:xfrm>
            <a:prstGeom prst="roundRect">
              <a:avLst/>
            </a:prstGeom>
            <a:gradFill>
              <a:gsLst>
                <a:gs pos="0">
                  <a:srgbClr val="E30000"/>
                </a:gs>
                <a:gs pos="100000">
                  <a:srgbClr val="760303"/>
                </a:gs>
              </a:gsLst>
              <a:lin ang="189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287388" y="2235942"/>
              <a:ext cx="3602201"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点击添加文字内容</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4" name="圆角矩形 33"/>
            <p:cNvSpPr>
              <a:spLocks noChangeAspect="1"/>
            </p:cNvSpPr>
            <p:nvPr/>
          </p:nvSpPr>
          <p:spPr>
            <a:xfrm>
              <a:off x="5600920" y="2250773"/>
              <a:ext cx="430993"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微软雅黑" panose="020b0503020204020204" pitchFamily="34" charset="-122"/>
                  <a:ea typeface="微软雅黑" panose="020b0503020204020204" pitchFamily="34" charset="-122"/>
                </a:rPr>
                <a:t>3</a:t>
              </a:r>
              <a:endParaRPr lang="en-US" altLang="zh-CN" sz="2800" b="1">
                <a:solidFill>
                  <a:srgbClr val="C00000"/>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4255077" y="3577253"/>
            <a:ext cx="4752903" cy="523220"/>
            <a:chOff x="5544649" y="2877190"/>
            <a:chExt cx="4752902" cy="523220"/>
          </a:xfrm>
        </p:grpSpPr>
        <p:sp>
          <p:nvSpPr>
            <p:cNvPr id="36" name="圆角矩形 35"/>
            <p:cNvSpPr/>
            <p:nvPr/>
          </p:nvSpPr>
          <p:spPr>
            <a:xfrm>
              <a:off x="5544649" y="2877190"/>
              <a:ext cx="4752902" cy="523220"/>
            </a:xfrm>
            <a:prstGeom prst="roundRect">
              <a:avLst/>
            </a:prstGeom>
            <a:gradFill>
              <a:gsLst>
                <a:gs pos="0">
                  <a:srgbClr val="E30000"/>
                </a:gs>
                <a:gs pos="100000">
                  <a:srgbClr val="760303"/>
                </a:gs>
              </a:gsLst>
              <a:lin ang="189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287388" y="2907969"/>
              <a:ext cx="3602201"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点击添加文字内容</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8" name="圆角矩形 37"/>
            <p:cNvSpPr>
              <a:spLocks noChangeAspect="1"/>
            </p:cNvSpPr>
            <p:nvPr/>
          </p:nvSpPr>
          <p:spPr>
            <a:xfrm>
              <a:off x="5600920" y="2922800"/>
              <a:ext cx="430993"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微软雅黑" panose="020b0503020204020204" pitchFamily="34" charset="-122"/>
                  <a:ea typeface="微软雅黑" panose="020b0503020204020204" pitchFamily="34" charset="-122"/>
                </a:rPr>
                <a:t>4</a:t>
              </a:r>
              <a:endParaRPr lang="en-US" altLang="zh-CN" sz="2800" b="1">
                <a:solidFill>
                  <a:srgbClr val="C00000"/>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255076" y="4305108"/>
            <a:ext cx="4752903" cy="523220"/>
            <a:chOff x="5544649" y="2877190"/>
            <a:chExt cx="4752902" cy="523220"/>
          </a:xfrm>
        </p:grpSpPr>
        <p:sp>
          <p:nvSpPr>
            <p:cNvPr id="40" name="圆角矩形 39"/>
            <p:cNvSpPr/>
            <p:nvPr/>
          </p:nvSpPr>
          <p:spPr>
            <a:xfrm>
              <a:off x="5544649" y="2877190"/>
              <a:ext cx="4752902" cy="523220"/>
            </a:xfrm>
            <a:prstGeom prst="roundRect">
              <a:avLst/>
            </a:prstGeom>
            <a:gradFill>
              <a:gsLst>
                <a:gs pos="0">
                  <a:srgbClr val="E30000"/>
                </a:gs>
                <a:gs pos="100000">
                  <a:srgbClr val="760303"/>
                </a:gs>
              </a:gsLst>
              <a:lin ang="18900000" scaled="0"/>
            </a:gradFill>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287388" y="2907969"/>
              <a:ext cx="3602201"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点击添加文字内容</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42" name="圆角矩形 41"/>
            <p:cNvSpPr>
              <a:spLocks noChangeAspect="1"/>
            </p:cNvSpPr>
            <p:nvPr/>
          </p:nvSpPr>
          <p:spPr>
            <a:xfrm>
              <a:off x="5600920" y="2922800"/>
              <a:ext cx="430993"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微软雅黑" panose="020b0503020204020204" pitchFamily="34" charset="-122"/>
                  <a:ea typeface="微软雅黑" panose="020b0503020204020204" pitchFamily="34" charset="-122"/>
                </a:rPr>
                <a:t>4</a:t>
              </a:r>
              <a:endParaRPr lang="en-US" altLang="zh-CN" sz="2800" b="1">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par>
                                <p:cTn id="10" presetID="6" presetClass="emph" presetSubtype="0" decel="100000" fill="hold" grpId="1" nodeType="withEffect">
                                  <p:stCondLst>
                                    <p:cond delay="200"/>
                                  </p:stCondLst>
                                  <p:childTnLst>
                                    <p:animScale>
                                      <p:cBhvr>
                                        <p:cTn id="11" dur="250" fill="hold"/>
                                        <p:tgtEl>
                                          <p:spTgt spid="19"/>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9"/>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250" fill="hold"/>
                                        <p:tgtEl>
                                          <p:spTgt spid="20"/>
                                        </p:tgtEl>
                                        <p:attrNameLst>
                                          <p:attrName>ppt_w</p:attrName>
                                        </p:attrNameLst>
                                      </p:cBhvr>
                                      <p:tavLst>
                                        <p:tav tm="0">
                                          <p:val>
                                            <p:fltVal val="0"/>
                                          </p:val>
                                        </p:tav>
                                        <p:tav tm="100000">
                                          <p:val>
                                            <p:strVal val="#ppt_w"/>
                                          </p:val>
                                        </p:tav>
                                      </p:tavLst>
                                    </p:anim>
                                    <p:anim calcmode="lin" valueType="num">
                                      <p:cBhvr>
                                        <p:cTn id="17" dur="250" fill="hold"/>
                                        <p:tgtEl>
                                          <p:spTgt spid="20"/>
                                        </p:tgtEl>
                                        <p:attrNameLst>
                                          <p:attrName>ppt_h</p:attrName>
                                        </p:attrNameLst>
                                      </p:cBhvr>
                                      <p:tavLst>
                                        <p:tav tm="0">
                                          <p:val>
                                            <p:fltVal val="0"/>
                                          </p:val>
                                        </p:tav>
                                        <p:tav tm="100000">
                                          <p:val>
                                            <p:strVal val="#ppt_h"/>
                                          </p:val>
                                        </p:tav>
                                      </p:tavLst>
                                    </p:anim>
                                    <p:animEffect transition="in" filter="fade">
                                      <p:cBhvr>
                                        <p:cTn id="18" dur="250"/>
                                        <p:tgtEl>
                                          <p:spTgt spid="20"/>
                                        </p:tgtEl>
                                      </p:cBhvr>
                                    </p:animEffect>
                                  </p:childTnLst>
                                </p:cTn>
                              </p:par>
                              <p:par>
                                <p:cTn id="19" presetID="6" presetClass="emph" presetSubtype="0" decel="100000" fill="hold" grpId="1" nodeType="withEffect">
                                  <p:stCondLst>
                                    <p:cond delay="600"/>
                                  </p:stCondLst>
                                  <p:childTnLst>
                                    <p:animScale>
                                      <p:cBhvr>
                                        <p:cTn id="20" dur="250" fill="hold"/>
                                        <p:tgtEl>
                                          <p:spTgt spid="2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250" fill="hold"/>
                                        <p:tgtEl>
                                          <p:spTgt spid="21"/>
                                        </p:tgtEl>
                                        <p:attrNameLst>
                                          <p:attrName>ppt_w</p:attrName>
                                        </p:attrNameLst>
                                      </p:cBhvr>
                                      <p:tavLst>
                                        <p:tav tm="0">
                                          <p:val>
                                            <p:fltVal val="0"/>
                                          </p:val>
                                        </p:tav>
                                        <p:tav tm="100000">
                                          <p:val>
                                            <p:strVal val="#ppt_w"/>
                                          </p:val>
                                        </p:tav>
                                      </p:tavLst>
                                    </p:anim>
                                    <p:anim calcmode="lin" valueType="num">
                                      <p:cBhvr>
                                        <p:cTn id="26" dur="250" fill="hold"/>
                                        <p:tgtEl>
                                          <p:spTgt spid="21"/>
                                        </p:tgtEl>
                                        <p:attrNameLst>
                                          <p:attrName>ppt_h</p:attrName>
                                        </p:attrNameLst>
                                      </p:cBhvr>
                                      <p:tavLst>
                                        <p:tav tm="0">
                                          <p:val>
                                            <p:fltVal val="0"/>
                                          </p:val>
                                        </p:tav>
                                        <p:tav tm="100000">
                                          <p:val>
                                            <p:strVal val="#ppt_h"/>
                                          </p:val>
                                        </p:tav>
                                      </p:tavLst>
                                    </p:anim>
                                    <p:animEffect transition="in" filter="fade">
                                      <p:cBhvr>
                                        <p:cTn id="27" dur="250"/>
                                        <p:tgtEl>
                                          <p:spTgt spid="21"/>
                                        </p:tgtEl>
                                      </p:cBhvr>
                                    </p:animEffect>
                                  </p:childTnLst>
                                </p:cTn>
                              </p:par>
                              <p:par>
                                <p:cTn id="28" presetID="6" presetClass="emph" presetSubtype="0" decel="100000" fill="hold" grpId="1" nodeType="withEffect">
                                  <p:stCondLst>
                                    <p:cond delay="800"/>
                                  </p:stCondLst>
                                  <p:childTnLst>
                                    <p:animScale>
                                      <p:cBhvr>
                                        <p:cTn id="29" dur="250" fill="hold"/>
                                        <p:tgtEl>
                                          <p:spTgt spid="21"/>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1"/>
                                        </p:tgtEl>
                                      </p:cBhvr>
                                      <p:by x="83000" y="83000"/>
                                    </p:animScale>
                                  </p:childTnLst>
                                </p:cTn>
                              </p:par>
                            </p:childTnLst>
                          </p:cTn>
                        </p:par>
                        <p:par>
                          <p:cTn id="32" fill="hold" nodeType="afterGroup">
                            <p:stCondLst>
                              <p:cond delay="1250"/>
                            </p:stCondLst>
                            <p:childTnLst>
                              <p:par>
                                <p:cTn id="33" presetID="5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par>
                                <p:cTn id="38" presetID="35" presetClass="path" presetSubtype="0" accel="50000" decel="50000" fill="hold" nodeType="withEffect">
                                  <p:stCondLst>
                                    <p:cond delay="0"/>
                                  </p:stCondLst>
                                  <p:childTnLst>
                                    <p:animMotion origin="layout" path="M 5.55556E-07 4.5679E-06 L 0.3158 4.5679E-06" pathEditMode="relative" rAng="0" ptsTypes="AA">
                                      <p:cBhvr>
                                        <p:cTn id="39" dur="1000" spd="-100000" fill="hold"/>
                                        <p:tgtEl>
                                          <p:spTgt spid="30"/>
                                        </p:tgtEl>
                                        <p:attrNameLst>
                                          <p:attrName>ppt_x</p:attrName>
                                          <p:attrName>ppt_y</p:attrName>
                                        </p:attrNameLst>
                                      </p:cBhvr>
                                      <p:rCtr x="15781" y="0"/>
                                    </p:animMotion>
                                  </p:childTnLst>
                                </p:cTn>
                              </p:par>
                              <p:par>
                                <p:cTn id="40" presetID="53" presetClass="entr" presetSubtype="16" fill="hold" nodeType="withEffect">
                                  <p:stCondLst>
                                    <p:cond delay="3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35" presetClass="path" presetSubtype="0" accel="50000" decel="50000" fill="hold" nodeType="withEffect">
                                  <p:stCondLst>
                                    <p:cond delay="300"/>
                                  </p:stCondLst>
                                  <p:childTnLst>
                                    <p:animMotion origin="layout" path="M 5.55556E-07 -4.93827E-06 L 0.3158 -4.93827E-06" pathEditMode="relative" rAng="0" ptsTypes="AA">
                                      <p:cBhvr>
                                        <p:cTn id="46" dur="1000" spd="-100000" fill="hold"/>
                                        <p:tgtEl>
                                          <p:spTgt spid="31"/>
                                        </p:tgtEl>
                                        <p:attrNameLst>
                                          <p:attrName>ppt_x</p:attrName>
                                          <p:attrName>ppt_y</p:attrName>
                                        </p:attrNameLst>
                                      </p:cBhvr>
                                      <p:rCtr x="15781" y="0"/>
                                    </p:animMotion>
                                  </p:childTnLst>
                                </p:cTn>
                              </p:par>
                              <p:par>
                                <p:cTn id="47" presetID="53" presetClass="entr" presetSubtype="16" fill="hold" nodeType="withEffect">
                                  <p:stCondLst>
                                    <p:cond delay="60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par>
                                <p:cTn id="52" presetID="35" presetClass="path" presetSubtype="0" accel="50000" decel="50000" fill="hold" nodeType="withEffect">
                                  <p:stCondLst>
                                    <p:cond delay="600"/>
                                  </p:stCondLst>
                                  <p:childTnLst>
                                    <p:animMotion origin="layout" path="M 5.55556E-07 -3.08642E-06 L 0.3158 -3.08642E-06" pathEditMode="relative" rAng="0" ptsTypes="AA">
                                      <p:cBhvr>
                                        <p:cTn id="53" dur="1000" spd="-100000" fill="hold"/>
                                        <p:tgtEl>
                                          <p:spTgt spid="32"/>
                                        </p:tgtEl>
                                        <p:attrNameLst>
                                          <p:attrName>ppt_x</p:attrName>
                                          <p:attrName>ppt_y</p:attrName>
                                        </p:attrNameLst>
                                      </p:cBhvr>
                                      <p:rCtr x="15781" y="0"/>
                                    </p:animMotion>
                                  </p:childTnLst>
                                </p:cTn>
                              </p:par>
                              <p:par>
                                <p:cTn id="54" presetID="53" presetClass="entr" presetSubtype="16" fill="hold" nodeType="withEffect">
                                  <p:stCondLst>
                                    <p:cond delay="9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35" presetClass="path" presetSubtype="0" accel="50000" decel="50000" fill="hold" nodeType="withEffect">
                                  <p:stCondLst>
                                    <p:cond delay="900"/>
                                  </p:stCondLst>
                                  <p:childTnLst>
                                    <p:animMotion origin="layout" path="M 5.55556E-07 -2.59259E-06 L 0.3158 -2.59259E-06" pathEditMode="relative" rAng="0" ptsTypes="AA">
                                      <p:cBhvr>
                                        <p:cTn id="60" dur="1000" spd="-100000" fill="hold"/>
                                        <p:tgtEl>
                                          <p:spTgt spid="35"/>
                                        </p:tgtEl>
                                        <p:attrNameLst>
                                          <p:attrName>ppt_x</p:attrName>
                                          <p:attrName>ppt_y</p:attrName>
                                        </p:attrNameLst>
                                      </p:cBhvr>
                                      <p:rCtr x="15781" y="0"/>
                                    </p:animMotion>
                                  </p:childTnLst>
                                </p:cTn>
                              </p:par>
                              <p:par>
                                <p:cTn id="61" presetID="53" presetClass="entr" presetSubtype="16" fill="hold" nodeType="withEffect">
                                  <p:stCondLst>
                                    <p:cond delay="125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35" presetClass="path" presetSubtype="0" accel="50000" decel="50000" fill="hold" nodeType="withEffect">
                                  <p:stCondLst>
                                    <p:cond delay="1250"/>
                                  </p:stCondLst>
                                  <p:childTnLst>
                                    <p:animMotion origin="layout" path="M 5.55556E-07 -2.59259E-06 L 0.3158 -2.59259E-06" pathEditMode="relative" rAng="0" ptsTypes="AA">
                                      <p:cBhvr>
                                        <p:cTn id="67" dur="1000" spd="-100000" fill="hold"/>
                                        <p:tgtEl>
                                          <p:spTgt spid="39"/>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animBg="1"/>
      <p:bldP spid="20" grpId="1" animBg="1"/>
      <p:bldP spid="20" grpId="2" animBg="1"/>
      <p:bldP spid="21" grpId="0" animBg="1"/>
      <p:bldP spid="21" grpId="1" animBg="1"/>
      <p:bldP spid="21" grpId="2"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349" y="940596"/>
            <a:ext cx="1838743" cy="766144"/>
          </a:xfrm>
          <a:prstGeom prst="rect">
            <a:avLst/>
          </a:prstGeom>
        </p:spPr>
      </p:pic>
      <p:pic>
        <p:nvPicPr>
          <p:cNvPr id="14" name="图片 13"/>
          <p:cNvPicPr>
            <a:picLocks noChangeAspect="1"/>
          </p:cNvPicPr>
          <p:nvPr/>
        </p:nvPicPr>
        <p:blipFill>
          <a:blip r:embed="rId4"/>
          <a:stretch>
            <a:fillRect/>
          </a:stretch>
        </p:blipFill>
        <p:spPr>
          <a:xfrm>
            <a:off x="4754034" y="1360594"/>
            <a:ext cx="3141980" cy="1692487"/>
          </a:xfrm>
          <a:prstGeom prst="rect">
            <a:avLst/>
          </a:prstGeom>
        </p:spPr>
      </p:pic>
      <p:sp>
        <p:nvSpPr>
          <p:cNvPr id="15" name="矩形 14"/>
          <p:cNvSpPr/>
          <p:nvPr/>
        </p:nvSpPr>
        <p:spPr>
          <a:xfrm>
            <a:off x="2603004" y="3420302"/>
            <a:ext cx="7223902" cy="1200693"/>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5400" b="1" kern="0">
                <a:solidFill>
                  <a:srgbClr val="C00000"/>
                </a:solidFill>
                <a:latin typeface="微软雅黑" panose="020b0503020204020204" pitchFamily="34" charset="-122"/>
                <a:ea typeface="微软雅黑" panose="020b0503020204020204" pitchFamily="34" charset="-122"/>
              </a:rPr>
              <a:t>点击添加主要内容</a:t>
            </a:r>
            <a:endParaRPr lang="zh-CN" altLang="en-US" sz="5400" b="1" kern="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4870805" y="2706973"/>
            <a:ext cx="2688299" cy="905519"/>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4265" b="1" kern="0">
                <a:solidFill>
                  <a:srgbClr val="C00000"/>
                </a:solidFill>
                <a:latin typeface="微软雅黑" panose="020b0503020204020204" pitchFamily="34" charset="-122"/>
                <a:ea typeface="微软雅黑" panose="020b0503020204020204" pitchFamily="34" charset="-122"/>
              </a:rPr>
              <a:t>第四部分</a:t>
            </a:r>
            <a:endParaRPr lang="zh-CN" altLang="en-US" sz="4265" b="1" ker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oup 10"/>
          <p:cNvGrpSpPr/>
          <p:nvPr/>
        </p:nvGrpSpPr>
        <p:grpSpPr>
          <a:xfrm>
            <a:off x="6920031" y="3363156"/>
            <a:ext cx="1338773" cy="1338773"/>
            <a:chOff x="6920031" y="3363156"/>
            <a:chExt cx="1338773" cy="1338773"/>
          </a:xfrm>
        </p:grpSpPr>
        <p:sp>
          <p:nvSpPr>
            <p:cNvPr id="8" name="Oval 7"/>
            <p:cNvSpPr/>
            <p:nvPr/>
          </p:nvSpPr>
          <p:spPr>
            <a:xfrm>
              <a:off x="6920031" y="3363156"/>
              <a:ext cx="1338773" cy="1338773"/>
            </a:xfrm>
            <a:prstGeom prst="ellipse">
              <a:avLst/>
            </a:prstGeom>
            <a:solidFill>
              <a:schemeClr val="accent2">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3"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4"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5"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6"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7"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grpSp>
      <p:grpSp>
        <p:nvGrpSpPr>
          <p:cNvPr id="12" name="Group 11"/>
          <p:cNvGrpSpPr/>
          <p:nvPr/>
        </p:nvGrpSpPr>
        <p:grpSpPr>
          <a:xfrm>
            <a:off x="6096000" y="2566881"/>
            <a:ext cx="1338773" cy="1338773"/>
            <a:chOff x="6096000" y="2566881"/>
            <a:chExt cx="1338773" cy="1338773"/>
          </a:xfrm>
        </p:grpSpPr>
        <p:sp>
          <p:nvSpPr>
            <p:cNvPr id="7" name="Oval 6"/>
            <p:cNvSpPr/>
            <p:nvPr/>
          </p:nvSpPr>
          <p:spPr>
            <a:xfrm>
              <a:off x="6096000" y="2566881"/>
              <a:ext cx="1338773" cy="1338773"/>
            </a:xfrm>
            <a:prstGeom prst="ellipse">
              <a:avLst/>
            </a:prstGeom>
            <a:solidFill>
              <a:schemeClr val="accent3">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0"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1"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grpSp>
        <p:nvGrpSpPr>
          <p:cNvPr id="13" name="Group 12"/>
          <p:cNvGrpSpPr/>
          <p:nvPr/>
        </p:nvGrpSpPr>
        <p:grpSpPr>
          <a:xfrm>
            <a:off x="4362154" y="1776581"/>
            <a:ext cx="1960098" cy="1960098"/>
            <a:chOff x="4362154" y="1776581"/>
            <a:chExt cx="1960098" cy="1960098"/>
          </a:xfrm>
        </p:grpSpPr>
        <p:sp>
          <p:nvSpPr>
            <p:cNvPr id="6" name="Oval 5"/>
            <p:cNvSpPr/>
            <p:nvPr/>
          </p:nvSpPr>
          <p:spPr>
            <a:xfrm>
              <a:off x="4362154" y="1776581"/>
              <a:ext cx="1960098" cy="1960098"/>
            </a:xfrm>
            <a:prstGeom prst="ellipse">
              <a:avLst/>
            </a:prstGeom>
            <a:solidFill>
              <a:schemeClr val="accent4">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4" name="Freeform 43"/>
            <p:cNvSpPr>
              <a:spLocks noEditPoints="1"/>
            </p:cNvSpPr>
            <p:nvPr/>
          </p:nvSpPr>
          <p:spPr bwMode="auto">
            <a:xfrm>
              <a:off x="4899621" y="2488223"/>
              <a:ext cx="904951" cy="528990"/>
            </a:xfrm>
            <a:custGeom>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10" name="Group 9"/>
          <p:cNvGrpSpPr/>
          <p:nvPr/>
        </p:nvGrpSpPr>
        <p:grpSpPr>
          <a:xfrm>
            <a:off x="6096000" y="4400370"/>
            <a:ext cx="1781907" cy="1781907"/>
            <a:chOff x="6096000" y="4400370"/>
            <a:chExt cx="1781907" cy="1781907"/>
          </a:xfrm>
        </p:grpSpPr>
        <p:sp>
          <p:nvSpPr>
            <p:cNvPr id="9" name="Oval 8"/>
            <p:cNvSpPr/>
            <p:nvPr/>
          </p:nvSpPr>
          <p:spPr>
            <a:xfrm>
              <a:off x="6096000" y="4400370"/>
              <a:ext cx="1781907" cy="1781907"/>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7" name="Freeform 46"/>
              <p:cNvSpPr/>
              <p:nvPr/>
            </p:nvSpPr>
            <p:spPr bwMode="auto">
              <a:xfrm>
                <a:off x="1503405" y="3752885"/>
                <a:ext cx="248347" cy="223554"/>
              </a:xfrm>
              <a:custGeom>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grpSp>
        <p:nvGrpSpPr>
          <p:cNvPr id="51" name="Group 50"/>
          <p:cNvGrpSpPr/>
          <p:nvPr/>
        </p:nvGrpSpPr>
        <p:grpSpPr>
          <a:xfrm>
            <a:off x="7434773" y="1882808"/>
            <a:ext cx="3927279" cy="975105"/>
            <a:chOff x="7581722" y="2384164"/>
            <a:chExt cx="3927279" cy="975105"/>
          </a:xfrm>
        </p:grpSpPr>
        <p:sp>
          <p:nvSpPr>
            <p:cNvPr id="49" name="TextBox 48"/>
            <p:cNvSpPr txBox="1"/>
            <p:nvPr/>
          </p:nvSpPr>
          <p:spPr>
            <a:xfrm>
              <a:off x="7581722" y="2384164"/>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50" name="Rectangle 49"/>
            <p:cNvSpPr/>
            <p:nvPr/>
          </p:nvSpPr>
          <p:spPr>
            <a:xfrm>
              <a:off x="7581722" y="2712938"/>
              <a:ext cx="3927279"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grpSp>
      <p:grpSp>
        <p:nvGrpSpPr>
          <p:cNvPr id="52" name="Group 51"/>
          <p:cNvGrpSpPr/>
          <p:nvPr/>
        </p:nvGrpSpPr>
        <p:grpSpPr>
          <a:xfrm>
            <a:off x="8315121" y="3515937"/>
            <a:ext cx="3262591" cy="975105"/>
            <a:chOff x="7581722" y="2384164"/>
            <a:chExt cx="3262591" cy="975105"/>
          </a:xfrm>
        </p:grpSpPr>
        <p:sp>
          <p:nvSpPr>
            <p:cNvPr id="53" name="TextBox 52"/>
            <p:cNvSpPr txBox="1"/>
            <p:nvPr/>
          </p:nvSpPr>
          <p:spPr>
            <a:xfrm>
              <a:off x="7581722" y="2384164"/>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54" name="Rectangle 53"/>
            <p:cNvSpPr/>
            <p:nvPr/>
          </p:nvSpPr>
          <p:spPr>
            <a:xfrm>
              <a:off x="7581723" y="2712938"/>
              <a:ext cx="326259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a:t>
              </a:r>
              <a:endParaRPr lang="en-GB" sz="1200">
                <a:latin typeface="Arial" panose="020b0604020202020204" pitchFamily="34" charset="0"/>
                <a:cs typeface="Arial" panose="020b0604020202020204" pitchFamily="34" charset="0"/>
              </a:endParaRPr>
            </a:p>
          </p:txBody>
        </p:sp>
      </p:grpSp>
      <p:grpSp>
        <p:nvGrpSpPr>
          <p:cNvPr id="55" name="Group 54"/>
          <p:cNvGrpSpPr/>
          <p:nvPr/>
        </p:nvGrpSpPr>
        <p:grpSpPr>
          <a:xfrm>
            <a:off x="8055989" y="5151195"/>
            <a:ext cx="3262591" cy="975105"/>
            <a:chOff x="7581722" y="2384164"/>
            <a:chExt cx="3262591" cy="975105"/>
          </a:xfrm>
        </p:grpSpPr>
        <p:sp>
          <p:nvSpPr>
            <p:cNvPr id="56" name="TextBox 55"/>
            <p:cNvSpPr txBox="1"/>
            <p:nvPr/>
          </p:nvSpPr>
          <p:spPr>
            <a:xfrm>
              <a:off x="7581722" y="2384164"/>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57" name="Rectangle 56"/>
            <p:cNvSpPr/>
            <p:nvPr/>
          </p:nvSpPr>
          <p:spPr>
            <a:xfrm>
              <a:off x="7581723" y="2712938"/>
              <a:ext cx="326259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a:t>
              </a:r>
              <a:endParaRPr lang="en-GB" sz="1200">
                <a:latin typeface="Arial" panose="020b0604020202020204" pitchFamily="34" charset="0"/>
                <a:cs typeface="Arial" panose="020b0604020202020204" pitchFamily="34" charset="0"/>
              </a:endParaRPr>
            </a:p>
          </p:txBody>
        </p:sp>
      </p:grpSp>
      <p:grpSp>
        <p:nvGrpSpPr>
          <p:cNvPr id="58" name="Group 57"/>
          <p:cNvGrpSpPr/>
          <p:nvPr/>
        </p:nvGrpSpPr>
        <p:grpSpPr>
          <a:xfrm flipH="1">
            <a:off x="865869" y="1882808"/>
            <a:ext cx="3350571" cy="975105"/>
            <a:chOff x="7581722" y="2384164"/>
            <a:chExt cx="3350571" cy="975105"/>
          </a:xfrm>
        </p:grpSpPr>
        <p:sp>
          <p:nvSpPr>
            <p:cNvPr id="59" name="TextBox 58"/>
            <p:cNvSpPr txBox="1"/>
            <p:nvPr/>
          </p:nvSpPr>
          <p:spPr>
            <a:xfrm>
              <a:off x="7581722" y="2384164"/>
              <a:ext cx="1569660"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60" name="Rectangle 59"/>
            <p:cNvSpPr/>
            <p:nvPr/>
          </p:nvSpPr>
          <p:spPr>
            <a:xfrm>
              <a:off x="7581723" y="2712938"/>
              <a:ext cx="3350570"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grpSp>
      <p:grpSp>
        <p:nvGrpSpPr>
          <p:cNvPr id="61" name="Group 60"/>
          <p:cNvGrpSpPr/>
          <p:nvPr/>
        </p:nvGrpSpPr>
        <p:grpSpPr>
          <a:xfrm flipH="1">
            <a:off x="486578" y="3515937"/>
            <a:ext cx="3262591" cy="975105"/>
            <a:chOff x="7581722" y="2384164"/>
            <a:chExt cx="3262591" cy="975105"/>
          </a:xfrm>
        </p:grpSpPr>
        <p:sp>
          <p:nvSpPr>
            <p:cNvPr id="62" name="TextBox 61"/>
            <p:cNvSpPr txBox="1"/>
            <p:nvPr/>
          </p:nvSpPr>
          <p:spPr>
            <a:xfrm>
              <a:off x="7581722" y="2384164"/>
              <a:ext cx="1569660"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63" name="Rectangle 62"/>
            <p:cNvSpPr/>
            <p:nvPr/>
          </p:nvSpPr>
          <p:spPr>
            <a:xfrm>
              <a:off x="7581723" y="2712938"/>
              <a:ext cx="3262590"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a:t>
              </a:r>
              <a:endParaRPr lang="en-GB" sz="1200">
                <a:latin typeface="Arial" panose="020b0604020202020204" pitchFamily="34" charset="0"/>
                <a:cs typeface="Arial" panose="020b0604020202020204" pitchFamily="34" charset="0"/>
              </a:endParaRPr>
            </a:p>
          </p:txBody>
        </p:sp>
      </p:grpSp>
      <p:grpSp>
        <p:nvGrpSpPr>
          <p:cNvPr id="64" name="Group 63"/>
          <p:cNvGrpSpPr/>
          <p:nvPr/>
        </p:nvGrpSpPr>
        <p:grpSpPr>
          <a:xfrm flipH="1">
            <a:off x="900709" y="5151195"/>
            <a:ext cx="3262591" cy="975105"/>
            <a:chOff x="7581722" y="2384164"/>
            <a:chExt cx="3262591" cy="975105"/>
          </a:xfrm>
        </p:grpSpPr>
        <p:sp>
          <p:nvSpPr>
            <p:cNvPr id="65" name="TextBox 64"/>
            <p:cNvSpPr txBox="1"/>
            <p:nvPr/>
          </p:nvSpPr>
          <p:spPr>
            <a:xfrm>
              <a:off x="7581722" y="2384164"/>
              <a:ext cx="1569660"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sp>
          <p:nvSpPr>
            <p:cNvPr id="66" name="Rectangle 65"/>
            <p:cNvSpPr/>
            <p:nvPr/>
          </p:nvSpPr>
          <p:spPr>
            <a:xfrm>
              <a:off x="7581723" y="2712938"/>
              <a:ext cx="3262590"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a:t>
              </a:r>
              <a:endParaRPr lang="en-GB" sz="1200">
                <a:latin typeface="Arial" panose="020b0604020202020204" pitchFamily="34" charset="0"/>
                <a:cs typeface="Arial" panose="020b0604020202020204" pitchFamily="34" charset="0"/>
              </a:endParaRPr>
            </a:p>
          </p:txBody>
        </p:sp>
      </p:grpSp>
      <p:grpSp>
        <p:nvGrpSpPr>
          <p:cNvPr id="14" name="Group 13"/>
          <p:cNvGrpSpPr/>
          <p:nvPr/>
        </p:nvGrpSpPr>
        <p:grpSpPr>
          <a:xfrm>
            <a:off x="3933196" y="3337676"/>
            <a:ext cx="1338773" cy="1338773"/>
            <a:chOff x="3933196" y="3337676"/>
            <a:chExt cx="1338773" cy="1338773"/>
          </a:xfrm>
        </p:grpSpPr>
        <p:sp>
          <p:nvSpPr>
            <p:cNvPr id="5" name="Oval 4"/>
            <p:cNvSpPr/>
            <p:nvPr/>
          </p:nvSpPr>
          <p:spPr>
            <a:xfrm>
              <a:off x="3933196" y="3337676"/>
              <a:ext cx="1338773" cy="1338773"/>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4"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5"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grpSp>
        <p:nvGrpSpPr>
          <p:cNvPr id="15" name="Group 14"/>
          <p:cNvGrpSpPr/>
          <p:nvPr/>
        </p:nvGrpSpPr>
        <p:grpSpPr>
          <a:xfrm>
            <a:off x="4266129" y="4562318"/>
            <a:ext cx="1005840" cy="1005840"/>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8"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9"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0"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1"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2"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3"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nodeType="afterGroup">
                            <p:stCondLst>
                              <p:cond delay="30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nodeType="afterGroup">
                            <p:stCondLst>
                              <p:cond delay="3500"/>
                            </p:stCondLst>
                            <p:childTnLst>
                              <p:par>
                                <p:cTn id="45" presetID="10"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nodeType="afterGroup">
                            <p:stCondLst>
                              <p:cond delay="4000"/>
                            </p:stCondLst>
                            <p:childTnLst>
                              <p:par>
                                <p:cTn id="49" presetID="10"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nodeType="afterGroup">
                            <p:stCondLst>
                              <p:cond delay="5000"/>
                            </p:stCondLst>
                            <p:childTnLst>
                              <p:par>
                                <p:cTn id="57" presetID="10" presetClass="entr" presetSubtype="0"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par>
                          <p:cTn id="60" fill="hold" nodeType="afterGroup">
                            <p:stCondLst>
                              <p:cond delay="5500"/>
                            </p:stCondLst>
                            <p:childTnLst>
                              <p:par>
                                <p:cTn id="61" presetID="10" presetClass="entr" presetSubtype="0"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1434001" y="1976964"/>
            <a:ext cx="9323994" cy="1497301"/>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5" name="Freeform 24"/>
              <p:cNvSpPr/>
              <p:nvPr/>
            </p:nvSpPr>
            <p:spPr>
              <a:xfrm>
                <a:off x="3992214" y="2903596"/>
                <a:ext cx="1050805" cy="1050805"/>
              </a:xfrm>
              <a:custGeom>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latin typeface="Arial" panose="020b0604020202020204" pitchFamily="34" charset="0"/>
                  <a:cs typeface="Arial" panose="020b0604020202020204" pitchFamily="34" charset="0"/>
                </a:endParaRPr>
              </a:p>
            </p:txBody>
          </p:sp>
          <p:sp>
            <p:nvSpPr>
              <p:cNvPr id="26" name="Freeform 25"/>
              <p:cNvSpPr/>
              <p:nvPr/>
            </p:nvSpPr>
            <p:spPr>
              <a:xfrm>
                <a:off x="5190132" y="2523132"/>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7" name="Freeform 26"/>
              <p:cNvSpPr/>
              <p:nvPr/>
            </p:nvSpPr>
            <p:spPr>
              <a:xfrm>
                <a:off x="7148980" y="2903596"/>
                <a:ext cx="1050805" cy="1050805"/>
              </a:xfrm>
              <a:custGeom>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6" rIns="139284" bIns="216466" numCol="1" spcCol="1270" anchor="ctr" anchorCtr="0">
                <a:noAutofit/>
              </a:bodyPr>
              <a:lstStyle/>
              <a:p>
                <a:pPr lvl="0" algn="ctr" defTabSz="1955800">
                  <a:lnSpc>
                    <a:spcPct val="90000"/>
                  </a:lnSpc>
                  <a:spcBef>
                    <a:spcPct val="0"/>
                  </a:spcBef>
                  <a:spcAft>
                    <a:spcPct val="35000"/>
                  </a:spcAft>
                </a:pPr>
                <a:endParaRPr lang="en-GB" sz="4400" kern="1200">
                  <a:latin typeface="Arial" panose="020b0604020202020204" pitchFamily="34" charset="0"/>
                  <a:cs typeface="Arial" panose="020b0604020202020204" pitchFamily="34" charset="0"/>
                </a:endParaRPr>
              </a:p>
            </p:txBody>
          </p:sp>
          <p:sp>
            <p:nvSpPr>
              <p:cNvPr id="28" name="Freeform 27"/>
              <p:cNvSpPr/>
              <p:nvPr/>
            </p:nvSpPr>
            <p:spPr>
              <a:xfrm>
                <a:off x="8346898" y="2523132"/>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9" name="Freeform 28"/>
              <p:cNvSpPr/>
              <p:nvPr/>
            </p:nvSpPr>
            <p:spPr>
              <a:xfrm>
                <a:off x="-1123401" y="2523132"/>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30" name="Freeform 29"/>
              <p:cNvSpPr/>
              <p:nvPr/>
            </p:nvSpPr>
            <p:spPr>
              <a:xfrm>
                <a:off x="835447" y="2903596"/>
                <a:ext cx="1050805" cy="1050805"/>
              </a:xfrm>
              <a:custGeom>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latin typeface="Arial" panose="020b0604020202020204" pitchFamily="34" charset="0"/>
                  <a:cs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2"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3"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0" name="AutoShape 82"/>
              <p:cNvSpPr/>
              <p:nvPr/>
            </p:nvSpPr>
            <p:spPr bwMode="auto">
              <a:xfrm>
                <a:off x="8259763" y="2024857"/>
                <a:ext cx="43657" cy="436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8"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1"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2"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3"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4"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5"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6"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grpSp>
      <p:grpSp>
        <p:nvGrpSpPr>
          <p:cNvPr id="37" name="Group 36"/>
          <p:cNvGrpSpPr/>
          <p:nvPr/>
        </p:nvGrpSpPr>
        <p:grpSpPr>
          <a:xfrm>
            <a:off x="925937" y="3652083"/>
            <a:ext cx="2513428" cy="948009"/>
            <a:chOff x="520106" y="2243168"/>
            <a:chExt cx="2513428" cy="948009"/>
          </a:xfrm>
        </p:grpSpPr>
        <p:sp>
          <p:nvSpPr>
            <p:cNvPr id="38" name="TextBox 37"/>
            <p:cNvSpPr txBox="1"/>
            <p:nvPr/>
          </p:nvSpPr>
          <p:spPr>
            <a:xfrm>
              <a:off x="991990" y="2243168"/>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39" name="Rectangle 38"/>
            <p:cNvSpPr/>
            <p:nvPr/>
          </p:nvSpPr>
          <p:spPr>
            <a:xfrm>
              <a:off x="520106" y="2544846"/>
              <a:ext cx="2513428" cy="646331"/>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a:t>
              </a: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consectetuer adipiscing elit</a:t>
              </a: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 sed diam </a:t>
              </a:r>
              <a:endParaRPr lang="en-GB" sz="1200">
                <a:latin typeface="Arial" panose="020b0604020202020204" pitchFamily="34" charset="0"/>
                <a:cs typeface="Arial" panose="020b0604020202020204" pitchFamily="34" charset="0"/>
              </a:endParaRPr>
            </a:p>
          </p:txBody>
        </p:sp>
      </p:grpSp>
      <p:cxnSp>
        <p:nvCxnSpPr>
          <p:cNvPr id="44" name="Straight Connector 43"/>
          <p:cNvCxnSpPr/>
          <p:nvPr/>
        </p:nvCxnSpPr>
        <p:spPr>
          <a:xfrm>
            <a:off x="3444983" y="4965895"/>
            <a:ext cx="50837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752630" y="3652083"/>
            <a:ext cx="2513428" cy="948009"/>
            <a:chOff x="520106" y="2243168"/>
            <a:chExt cx="2513428" cy="948009"/>
          </a:xfrm>
        </p:grpSpPr>
        <p:sp>
          <p:nvSpPr>
            <p:cNvPr id="52" name="TextBox 51"/>
            <p:cNvSpPr txBox="1"/>
            <p:nvPr/>
          </p:nvSpPr>
          <p:spPr>
            <a:xfrm>
              <a:off x="991990" y="2243168"/>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53" name="Rectangle 52"/>
            <p:cNvSpPr/>
            <p:nvPr/>
          </p:nvSpPr>
          <p:spPr>
            <a:xfrm>
              <a:off x="520106" y="2544846"/>
              <a:ext cx="2513428" cy="646331"/>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a:t>
              </a: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consectetuer adipiscing elit</a:t>
              </a: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 sed diam </a:t>
              </a:r>
              <a:endParaRPr lang="en-GB" sz="1200">
                <a:latin typeface="Arial" panose="020b0604020202020204" pitchFamily="34" charset="0"/>
                <a:cs typeface="Arial" panose="020b0604020202020204" pitchFamily="34" charset="0"/>
              </a:endParaRPr>
            </a:p>
          </p:txBody>
        </p:sp>
      </p:grpSp>
      <p:grpSp>
        <p:nvGrpSpPr>
          <p:cNvPr id="54" name="Group 53"/>
          <p:cNvGrpSpPr/>
          <p:nvPr/>
        </p:nvGrpSpPr>
        <p:grpSpPr>
          <a:xfrm>
            <a:off x="6143732" y="3652083"/>
            <a:ext cx="2513428" cy="948009"/>
            <a:chOff x="520106" y="2243168"/>
            <a:chExt cx="2513428" cy="948009"/>
          </a:xfrm>
        </p:grpSpPr>
        <p:sp>
          <p:nvSpPr>
            <p:cNvPr id="55" name="TextBox 54"/>
            <p:cNvSpPr txBox="1"/>
            <p:nvPr/>
          </p:nvSpPr>
          <p:spPr>
            <a:xfrm>
              <a:off x="991990" y="2243168"/>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56" name="Rectangle 55"/>
            <p:cNvSpPr/>
            <p:nvPr/>
          </p:nvSpPr>
          <p:spPr>
            <a:xfrm>
              <a:off x="520106" y="2544846"/>
              <a:ext cx="2513428" cy="646331"/>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a:t>
              </a: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consectetuer adipiscing elit</a:t>
              </a: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 sed diam </a:t>
              </a:r>
              <a:endParaRPr lang="en-GB" sz="1200">
                <a:latin typeface="Arial" panose="020b0604020202020204" pitchFamily="34" charset="0"/>
                <a:cs typeface="Arial" panose="020b0604020202020204" pitchFamily="34" charset="0"/>
              </a:endParaRPr>
            </a:p>
          </p:txBody>
        </p:sp>
      </p:grpSp>
      <p:grpSp>
        <p:nvGrpSpPr>
          <p:cNvPr id="57" name="Group 56"/>
          <p:cNvGrpSpPr/>
          <p:nvPr/>
        </p:nvGrpSpPr>
        <p:grpSpPr>
          <a:xfrm>
            <a:off x="3534835" y="3652083"/>
            <a:ext cx="2513428" cy="948009"/>
            <a:chOff x="520106" y="2243168"/>
            <a:chExt cx="2513428" cy="948009"/>
          </a:xfrm>
        </p:grpSpPr>
        <p:sp>
          <p:nvSpPr>
            <p:cNvPr id="58" name="TextBox 57"/>
            <p:cNvSpPr txBox="1"/>
            <p:nvPr/>
          </p:nvSpPr>
          <p:spPr>
            <a:xfrm>
              <a:off x="991990" y="2243168"/>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59" name="Rectangle 58"/>
            <p:cNvSpPr/>
            <p:nvPr/>
          </p:nvSpPr>
          <p:spPr>
            <a:xfrm>
              <a:off x="520106" y="2544846"/>
              <a:ext cx="2513428" cy="646331"/>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a:t>
              </a: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consectetuer adipiscing elit</a:t>
              </a: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 sed diam </a:t>
              </a:r>
              <a:endParaRPr lang="en-GB" sz="1200">
                <a:latin typeface="Arial" panose="020b0604020202020204" pitchFamily="34" charset="0"/>
                <a:cs typeface="Arial" panose="020b0604020202020204" pitchFamily="34" charset="0"/>
              </a:endParaRPr>
            </a:p>
          </p:txBody>
        </p:sp>
      </p:grpSp>
      <p:sp>
        <p:nvSpPr>
          <p:cNvPr id="60" name="Rectangle 59"/>
          <p:cNvSpPr/>
          <p:nvPr/>
        </p:nvSpPr>
        <p:spPr>
          <a:xfrm>
            <a:off x="1524000" y="5688884"/>
            <a:ext cx="9144000" cy="646331"/>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endParaRPr lang="en-GB" sz="1200">
              <a:latin typeface="Arial" panose="020b0604020202020204" pitchFamily="34" charset="0"/>
              <a:cs typeface="Arial" panose="020b0604020202020204" pitchFamily="34" charset="0"/>
            </a:endParaRPr>
          </a:p>
        </p:txBody>
      </p:sp>
      <p:sp>
        <p:nvSpPr>
          <p:cNvPr id="61" name="TextBox 60"/>
          <p:cNvSpPr txBox="1"/>
          <p:nvPr/>
        </p:nvSpPr>
        <p:spPr>
          <a:xfrm>
            <a:off x="5311170" y="5319551"/>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nodeType="afterGroup">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nodeType="afterGroup">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nodeType="afterGroup">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nodeType="afterGroup">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childTnLst>
                          </p:cTn>
                        </p:par>
                        <p:par>
                          <p:cTn id="34" fill="hold" nodeType="afterGroup">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Group 12"/>
          <p:cNvGrpSpPr/>
          <p:nvPr/>
        </p:nvGrpSpPr>
        <p:grpSpPr>
          <a:xfrm>
            <a:off x="646901" y="4167553"/>
            <a:ext cx="2724550" cy="650630"/>
            <a:chOff x="646901" y="4167553"/>
            <a:chExt cx="2724550" cy="650630"/>
          </a:xfrm>
        </p:grpSpPr>
        <p:sp>
          <p:nvSpPr>
            <p:cNvPr id="4" name="Rectangle 3"/>
            <p:cNvSpPr/>
            <p:nvPr/>
          </p:nvSpPr>
          <p:spPr>
            <a:xfrm>
              <a:off x="646901" y="4167553"/>
              <a:ext cx="2724550"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Rectangle 4"/>
            <p:cNvSpPr/>
            <p:nvPr/>
          </p:nvSpPr>
          <p:spPr>
            <a:xfrm>
              <a:off x="646901" y="416755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0" name="Freeform 29"/>
            <p:cNvSpPr>
              <a:spLocks noEditPoints="1"/>
            </p:cNvSpPr>
            <p:nvPr/>
          </p:nvSpPr>
          <p:spPr bwMode="auto">
            <a:xfrm>
              <a:off x="755930" y="4257249"/>
              <a:ext cx="380526" cy="443102"/>
            </a:xfrm>
            <a:custGeom>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31" name="TextBox 30"/>
            <p:cNvSpPr txBox="1"/>
            <p:nvPr/>
          </p:nvSpPr>
          <p:spPr>
            <a:xfrm>
              <a:off x="1328378" y="4308202"/>
              <a:ext cx="1569660" cy="369332"/>
            </a:xfrm>
            <a:prstGeom prst="rect">
              <a:avLst/>
            </a:prstGeom>
            <a:noFill/>
          </p:spPr>
          <p:txBody>
            <a:bodyPr wrap="none" rtlCol="0">
              <a:spAutoFit/>
            </a:bodyPr>
            <a:lstStyle/>
            <a:p>
              <a:r>
                <a:rPr lang="zh-CN" altLang="en-US" b="1">
                  <a:solidFill>
                    <a:schemeClr val="bg2"/>
                  </a:solidFill>
                  <a:latin typeface="Arial" panose="020b0604020202020204" pitchFamily="34" charset="0"/>
                  <a:cs typeface="Arial" panose="020b0604020202020204" pitchFamily="34" charset="0"/>
                </a:rPr>
                <a:t>输入文本内容</a:t>
              </a:r>
              <a:endParaRPr lang="en-GB" b="1">
                <a:solidFill>
                  <a:schemeClr val="bg2"/>
                </a:solidFill>
                <a:latin typeface="Arial" panose="020b0604020202020204" pitchFamily="34" charset="0"/>
                <a:cs typeface="Arial" panose="020b0604020202020204" pitchFamily="34" charset="0"/>
              </a:endParaRPr>
            </a:p>
          </p:txBody>
        </p:sp>
      </p:grpSp>
      <p:grpSp>
        <p:nvGrpSpPr>
          <p:cNvPr id="32" name="Group 31"/>
          <p:cNvGrpSpPr/>
          <p:nvPr/>
        </p:nvGrpSpPr>
        <p:grpSpPr>
          <a:xfrm>
            <a:off x="1540440" y="2977921"/>
            <a:ext cx="937472" cy="1131885"/>
            <a:chOff x="1751482" y="2957524"/>
            <a:chExt cx="1247775" cy="1506538"/>
          </a:xfrm>
        </p:grpSpPr>
        <p:sp>
          <p:nvSpPr>
            <p:cNvPr id="33" name="Freeform 5"/>
            <p:cNvSpPr>
              <a:spLocks noEditPoints="1"/>
            </p:cNvSpPr>
            <p:nvPr/>
          </p:nvSpPr>
          <p:spPr bwMode="auto">
            <a:xfrm>
              <a:off x="2459507" y="2957524"/>
              <a:ext cx="339725" cy="336550"/>
            </a:xfrm>
            <a:custGeom>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tx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4" name="Freeform 6"/>
            <p:cNvSpPr>
              <a:spLocks noEditPoints="1"/>
            </p:cNvSpPr>
            <p:nvPr/>
          </p:nvSpPr>
          <p:spPr bwMode="auto">
            <a:xfrm>
              <a:off x="1751482" y="3271849"/>
              <a:ext cx="1247775" cy="1192213"/>
            </a:xfrm>
            <a:custGeom>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tx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sp>
        <p:nvSpPr>
          <p:cNvPr id="38" name="Arc 37"/>
          <p:cNvSpPr/>
          <p:nvPr/>
        </p:nvSpPr>
        <p:spPr>
          <a:xfrm rot="13265014">
            <a:off x="7897599" y="1732823"/>
            <a:ext cx="1217066" cy="1217066"/>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9" name="Arc 38"/>
          <p:cNvSpPr/>
          <p:nvPr/>
        </p:nvSpPr>
        <p:spPr>
          <a:xfrm rot="13265014">
            <a:off x="5173050" y="2377795"/>
            <a:ext cx="1217066" cy="1217066"/>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10" name="Group 9"/>
          <p:cNvGrpSpPr/>
          <p:nvPr/>
        </p:nvGrpSpPr>
        <p:grpSpPr>
          <a:xfrm>
            <a:off x="3371451" y="3516923"/>
            <a:ext cx="2724550" cy="650630"/>
            <a:chOff x="3371451" y="3516923"/>
            <a:chExt cx="2724550" cy="650630"/>
          </a:xfrm>
        </p:grpSpPr>
        <p:sp>
          <p:nvSpPr>
            <p:cNvPr id="8" name="Rectangle 7"/>
            <p:cNvSpPr/>
            <p:nvPr/>
          </p:nvSpPr>
          <p:spPr>
            <a:xfrm>
              <a:off x="3371451" y="3516923"/>
              <a:ext cx="2724550" cy="6506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Rectangle 8"/>
            <p:cNvSpPr/>
            <p:nvPr/>
          </p:nvSpPr>
          <p:spPr>
            <a:xfrm>
              <a:off x="3371451" y="351692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TextBox 34"/>
            <p:cNvSpPr txBox="1"/>
            <p:nvPr/>
          </p:nvSpPr>
          <p:spPr>
            <a:xfrm>
              <a:off x="4029458" y="3657572"/>
              <a:ext cx="1569660" cy="369332"/>
            </a:xfrm>
            <a:prstGeom prst="rect">
              <a:avLst/>
            </a:prstGeom>
            <a:noFill/>
          </p:spPr>
          <p:txBody>
            <a:bodyPr wrap="none" rtlCol="0">
              <a:spAutoFit/>
            </a:bodyPr>
            <a:lstStyle/>
            <a:p>
              <a:r>
                <a:rPr lang="zh-CN" altLang="en-US" b="1">
                  <a:solidFill>
                    <a:schemeClr val="bg2"/>
                  </a:solidFill>
                  <a:latin typeface="Arial" panose="020b0604020202020204" pitchFamily="34" charset="0"/>
                  <a:cs typeface="Arial" panose="020b0604020202020204" pitchFamily="34" charset="0"/>
                </a:rPr>
                <a:t>输入文本内容</a:t>
              </a:r>
              <a:endParaRPr lang="en-GB" b="1">
                <a:solidFill>
                  <a:schemeClr val="bg2"/>
                </a:solidFill>
                <a:latin typeface="Arial" panose="020b0604020202020204" pitchFamily="34" charset="0"/>
                <a:cs typeface="Arial" panose="020b0604020202020204" pitchFamily="34" charset="0"/>
              </a:endParaRPr>
            </a:p>
          </p:txBody>
        </p:sp>
        <p:sp>
          <p:nvSpPr>
            <p:cNvPr id="40" name="Freeform 39"/>
            <p:cNvSpPr>
              <a:spLocks noEditPoints="1"/>
            </p:cNvSpPr>
            <p:nvPr/>
          </p:nvSpPr>
          <p:spPr bwMode="auto">
            <a:xfrm>
              <a:off x="3498042" y="3644729"/>
              <a:ext cx="345401" cy="395018"/>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7" name="Group 6"/>
          <p:cNvGrpSpPr/>
          <p:nvPr/>
        </p:nvGrpSpPr>
        <p:grpSpPr>
          <a:xfrm>
            <a:off x="6096000" y="2866293"/>
            <a:ext cx="2724550" cy="650630"/>
            <a:chOff x="6096000" y="2866293"/>
            <a:chExt cx="2724550" cy="650630"/>
          </a:xfrm>
        </p:grpSpPr>
        <p:sp>
          <p:nvSpPr>
            <p:cNvPr id="11" name="Rectangle 10"/>
            <p:cNvSpPr/>
            <p:nvPr/>
          </p:nvSpPr>
          <p:spPr>
            <a:xfrm>
              <a:off x="6096000" y="2866293"/>
              <a:ext cx="2724550" cy="650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Rectangle 11"/>
            <p:cNvSpPr/>
            <p:nvPr/>
          </p:nvSpPr>
          <p:spPr>
            <a:xfrm>
              <a:off x="6096000" y="286629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7" name="TextBox 36"/>
            <p:cNvSpPr txBox="1"/>
            <p:nvPr/>
          </p:nvSpPr>
          <p:spPr>
            <a:xfrm>
              <a:off x="6796493" y="3006942"/>
              <a:ext cx="1569660" cy="369332"/>
            </a:xfrm>
            <a:prstGeom prst="rect">
              <a:avLst/>
            </a:prstGeom>
            <a:noFill/>
          </p:spPr>
          <p:txBody>
            <a:bodyPr wrap="none" rtlCol="0">
              <a:spAutoFit/>
            </a:bodyPr>
            <a:lstStyle/>
            <a:p>
              <a:r>
                <a:rPr lang="zh-CN" altLang="en-US" b="1">
                  <a:solidFill>
                    <a:schemeClr val="bg2"/>
                  </a:solidFill>
                  <a:latin typeface="Arial" panose="020b0604020202020204" pitchFamily="34" charset="0"/>
                  <a:cs typeface="Arial" panose="020b0604020202020204" pitchFamily="34" charset="0"/>
                </a:rPr>
                <a:t>输入文本内容</a:t>
              </a:r>
              <a:endParaRPr lang="en-GB" b="1">
                <a:solidFill>
                  <a:schemeClr val="bg2"/>
                </a:solidFill>
                <a:latin typeface="Arial" panose="020b0604020202020204" pitchFamily="34" charset="0"/>
                <a:cs typeface="Arial" panose="020b0604020202020204" pitchFamily="34" charset="0"/>
              </a:endParaRPr>
            </a:p>
          </p:txBody>
        </p:sp>
        <p:sp>
          <p:nvSpPr>
            <p:cNvPr id="41" name="Freeform 40"/>
            <p:cNvSpPr>
              <a:spLocks noEditPoints="1"/>
            </p:cNvSpPr>
            <p:nvPr/>
          </p:nvSpPr>
          <p:spPr bwMode="auto">
            <a:xfrm>
              <a:off x="6252324" y="2995578"/>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6" name="Group 5"/>
          <p:cNvGrpSpPr/>
          <p:nvPr/>
        </p:nvGrpSpPr>
        <p:grpSpPr>
          <a:xfrm>
            <a:off x="8820550" y="2215663"/>
            <a:ext cx="2724550" cy="650630"/>
            <a:chOff x="8820550" y="2215663"/>
            <a:chExt cx="2724550" cy="650630"/>
          </a:xfrm>
        </p:grpSpPr>
        <p:sp>
          <p:nvSpPr>
            <p:cNvPr id="14" name="Rectangle 13"/>
            <p:cNvSpPr/>
            <p:nvPr/>
          </p:nvSpPr>
          <p:spPr>
            <a:xfrm>
              <a:off x="8820550" y="2215663"/>
              <a:ext cx="2724550" cy="650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Rectangle 14"/>
            <p:cNvSpPr/>
            <p:nvPr/>
          </p:nvSpPr>
          <p:spPr>
            <a:xfrm>
              <a:off x="8820550" y="221566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6" name="TextBox 35"/>
            <p:cNvSpPr txBox="1"/>
            <p:nvPr/>
          </p:nvSpPr>
          <p:spPr>
            <a:xfrm>
              <a:off x="9495338" y="2356312"/>
              <a:ext cx="1569660" cy="369332"/>
            </a:xfrm>
            <a:prstGeom prst="rect">
              <a:avLst/>
            </a:prstGeom>
            <a:noFill/>
          </p:spPr>
          <p:txBody>
            <a:bodyPr wrap="none" rtlCol="0">
              <a:spAutoFit/>
            </a:bodyPr>
            <a:lstStyle/>
            <a:p>
              <a:r>
                <a:rPr lang="zh-CN" altLang="en-US" b="1">
                  <a:solidFill>
                    <a:schemeClr val="bg2"/>
                  </a:solidFill>
                  <a:latin typeface="Arial" panose="020b0604020202020204" pitchFamily="34" charset="0"/>
                  <a:cs typeface="Arial" panose="020b0604020202020204" pitchFamily="34" charset="0"/>
                </a:rPr>
                <a:t>输入文本内容</a:t>
              </a:r>
              <a:endParaRPr lang="en-GB" b="1">
                <a:solidFill>
                  <a:schemeClr val="bg2"/>
                </a:solidFill>
                <a:latin typeface="Arial" panose="020b0604020202020204" pitchFamily="34" charset="0"/>
                <a:cs typeface="Arial" panose="020b0604020202020204" pitchFamily="34" charset="0"/>
              </a:endParaRPr>
            </a:p>
          </p:txBody>
        </p:sp>
        <p:sp>
          <p:nvSpPr>
            <p:cNvPr id="42" name="Freeform 41"/>
            <p:cNvSpPr>
              <a:spLocks noEditPoints="1"/>
            </p:cNvSpPr>
            <p:nvPr/>
          </p:nvSpPr>
          <p:spPr bwMode="auto">
            <a:xfrm>
              <a:off x="8987680" y="2349194"/>
              <a:ext cx="316777" cy="383568"/>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
        <p:nvSpPr>
          <p:cNvPr id="43" name="Rectangle 42"/>
          <p:cNvSpPr/>
          <p:nvPr/>
        </p:nvSpPr>
        <p:spPr>
          <a:xfrm>
            <a:off x="646901" y="4960981"/>
            <a:ext cx="2419164"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
        <p:nvSpPr>
          <p:cNvPr id="44" name="Rectangle 43"/>
          <p:cNvSpPr/>
          <p:nvPr/>
        </p:nvSpPr>
        <p:spPr>
          <a:xfrm>
            <a:off x="3642216" y="4317800"/>
            <a:ext cx="2419164"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
        <p:nvSpPr>
          <p:cNvPr id="45" name="Rectangle 44"/>
          <p:cNvSpPr/>
          <p:nvPr/>
        </p:nvSpPr>
        <p:spPr>
          <a:xfrm>
            <a:off x="6326855" y="3704015"/>
            <a:ext cx="2419164"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
        <p:nvSpPr>
          <p:cNvPr id="46" name="Rectangle 45"/>
          <p:cNvSpPr/>
          <p:nvPr/>
        </p:nvSpPr>
        <p:spPr>
          <a:xfrm>
            <a:off x="8976874" y="2984073"/>
            <a:ext cx="2419164"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49" presetClass="entr" presetSubtype="0" decel="10000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 calcmode="lin" valueType="num">
                                      <p:cBhvr>
                                        <p:cTn id="37" dur="500" fill="hold"/>
                                        <p:tgtEl>
                                          <p:spTgt spid="39"/>
                                        </p:tgtEl>
                                        <p:attrNameLst>
                                          <p:attrName>style.rotation</p:attrName>
                                        </p:attrNameLst>
                                      </p:cBhvr>
                                      <p:tavLst>
                                        <p:tav tm="0">
                                          <p:val>
                                            <p:fltVal val="360"/>
                                          </p:val>
                                        </p:tav>
                                        <p:tav tm="100000">
                                          <p:val>
                                            <p:fltVal val="0"/>
                                          </p:val>
                                        </p:tav>
                                      </p:tavLst>
                                    </p:anim>
                                    <p:animEffect transition="in" filter="fade">
                                      <p:cBhvr>
                                        <p:cTn id="38" dur="500"/>
                                        <p:tgtEl>
                                          <p:spTgt spid="39"/>
                                        </p:tgtEl>
                                      </p:cBhvr>
                                    </p:animEffect>
                                  </p:childTnLst>
                                </p:cTn>
                              </p:par>
                            </p:childTnLst>
                          </p:cTn>
                        </p:par>
                        <p:par>
                          <p:cTn id="39" fill="hold" nodeType="afterGroup">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 calcmode="lin" valueType="num">
                                      <p:cBhvr>
                                        <p:cTn id="44" dur="500" fill="hold"/>
                                        <p:tgtEl>
                                          <p:spTgt spid="38"/>
                                        </p:tgtEl>
                                        <p:attrNameLst>
                                          <p:attrName>style.rotation</p:attrName>
                                        </p:attrNameLst>
                                      </p:cBhvr>
                                      <p:tavLst>
                                        <p:tav tm="0">
                                          <p:val>
                                            <p:fltVal val="360"/>
                                          </p:val>
                                        </p:tav>
                                        <p:tav tm="100000">
                                          <p:val>
                                            <p:fltVal val="0"/>
                                          </p:val>
                                        </p:tav>
                                      </p:tavLst>
                                    </p:anim>
                                    <p:animEffect transition="in" filter="fade">
                                      <p:cBhvr>
                                        <p:cTn id="45" dur="500"/>
                                        <p:tgtEl>
                                          <p:spTgt spid="38"/>
                                        </p:tgtEl>
                                      </p:cBhvr>
                                    </p:animEffect>
                                  </p:childTnLst>
                                </p:cTn>
                              </p:par>
                            </p:childTnLst>
                          </p:cTn>
                        </p:par>
                        <p:par>
                          <p:cTn id="46" fill="hold" nodeType="afterGroup">
                            <p:stCondLst>
                              <p:cond delay="5000"/>
                            </p:stCondLst>
                            <p:childTnLst>
                              <p:par>
                                <p:cTn id="47" presetID="43"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
                                        <p:tgtEl>
                                          <p:spTgt spid="32"/>
                                        </p:tgtEl>
                                      </p:cBhvr>
                                    </p:animEffect>
                                    <p:anim calcmode="lin" valueType="num">
                                      <p:cBhvr>
                                        <p:cTn id="50" dur="400" fill="hold"/>
                                        <p:tgtEl>
                                          <p:spTgt spid="32"/>
                                        </p:tgtEl>
                                        <p:attrNameLst>
                                          <p:attrName>ppt_x</p:attrName>
                                        </p:attrNameLst>
                                      </p:cBhvr>
                                      <p:tavLst>
                                        <p:tav tm="0">
                                          <p:val>
                                            <p:strVal val="#ppt_x"/>
                                          </p:val>
                                        </p:tav>
                                        <p:tav tm="100000">
                                          <p:val>
                                            <p:strVal val="#ppt_x"/>
                                          </p:val>
                                        </p:tav>
                                      </p:tavLst>
                                    </p:anim>
                                    <p:anim calcmode="lin" valueType="num">
                                      <p:cBhvr>
                                        <p:cTn id="51" dur="400" fill="hold"/>
                                        <p:tgtEl>
                                          <p:spTgt spid="32"/>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4" fill="hold" nodeType="afterGroup">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nodeType="afterGroup">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par>
                          <p:cTn id="62" fill="hold" nodeType="afterGroup">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par>
                          <p:cTn id="66" fill="hold" nodeType="afterGroup">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 name="Group 19"/>
          <p:cNvGrpSpPr/>
          <p:nvPr/>
        </p:nvGrpSpPr>
        <p:grpSpPr>
          <a:xfrm>
            <a:off x="8074978" y="3021037"/>
            <a:ext cx="1106424" cy="1283451"/>
            <a:chOff x="8074978" y="3021037"/>
            <a:chExt cx="1106424" cy="1283451"/>
          </a:xfrm>
        </p:grpSpPr>
        <p:sp>
          <p:nvSpPr>
            <p:cNvPr id="9" name="Hexagon 8"/>
            <p:cNvSpPr/>
            <p:nvPr/>
          </p:nvSpPr>
          <p:spPr>
            <a:xfrm rot="16200000">
              <a:off x="7986464" y="3109551"/>
              <a:ext cx="1283451" cy="110642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Freeform 10"/>
            <p:cNvSpPr>
              <a:spLocks noEditPoints="1"/>
            </p:cNvSpPr>
            <p:nvPr/>
          </p:nvSpPr>
          <p:spPr bwMode="auto">
            <a:xfrm>
              <a:off x="8434230" y="3407614"/>
              <a:ext cx="387918" cy="438717"/>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8" name="Group 17"/>
          <p:cNvGrpSpPr/>
          <p:nvPr/>
        </p:nvGrpSpPr>
        <p:grpSpPr>
          <a:xfrm>
            <a:off x="6808883" y="3021037"/>
            <a:ext cx="1106424" cy="1283451"/>
            <a:chOff x="6808883" y="3021037"/>
            <a:chExt cx="1106424" cy="1283451"/>
          </a:xfrm>
        </p:grpSpPr>
        <p:sp>
          <p:nvSpPr>
            <p:cNvPr id="8" name="Hexagon 7"/>
            <p:cNvSpPr/>
            <p:nvPr/>
          </p:nvSpPr>
          <p:spPr>
            <a:xfrm rot="16200000">
              <a:off x="6720369" y="3109551"/>
              <a:ext cx="1283451" cy="110642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Freeform 11"/>
            <p:cNvSpPr>
              <a:spLocks noEditPoints="1"/>
            </p:cNvSpPr>
            <p:nvPr/>
          </p:nvSpPr>
          <p:spPr bwMode="auto">
            <a:xfrm>
              <a:off x="7146406" y="3391452"/>
              <a:ext cx="443335" cy="471043"/>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6" name="Group 15"/>
          <p:cNvGrpSpPr/>
          <p:nvPr/>
        </p:nvGrpSpPr>
        <p:grpSpPr>
          <a:xfrm>
            <a:off x="5542788" y="3021037"/>
            <a:ext cx="1106424" cy="1283451"/>
            <a:chOff x="5542788" y="3021037"/>
            <a:chExt cx="1106424" cy="1283451"/>
          </a:xfrm>
        </p:grpSpPr>
        <p:sp>
          <p:nvSpPr>
            <p:cNvPr id="6" name="Hexagon 5"/>
            <p:cNvSpPr/>
            <p:nvPr/>
          </p:nvSpPr>
          <p:spPr>
            <a:xfrm rot="16200000">
              <a:off x="5454274" y="3109551"/>
              <a:ext cx="1283451" cy="110642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Freeform 12"/>
            <p:cNvSpPr>
              <a:spLocks noEditPoints="1"/>
            </p:cNvSpPr>
            <p:nvPr/>
          </p:nvSpPr>
          <p:spPr bwMode="auto">
            <a:xfrm>
              <a:off x="5824688" y="3412555"/>
              <a:ext cx="542623" cy="438717"/>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0" name="Group 9"/>
          <p:cNvGrpSpPr/>
          <p:nvPr/>
        </p:nvGrpSpPr>
        <p:grpSpPr>
          <a:xfrm>
            <a:off x="4276693" y="3021037"/>
            <a:ext cx="1106424" cy="1283451"/>
            <a:chOff x="4276693" y="3021037"/>
            <a:chExt cx="1106424" cy="1283451"/>
          </a:xfrm>
        </p:grpSpPr>
        <p:sp>
          <p:nvSpPr>
            <p:cNvPr id="5" name="Hexagon 4"/>
            <p:cNvSpPr/>
            <p:nvPr/>
          </p:nvSpPr>
          <p:spPr>
            <a:xfrm rot="16200000">
              <a:off x="4188179" y="3109551"/>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Freeform 13"/>
            <p:cNvSpPr>
              <a:spLocks noEditPoints="1"/>
            </p:cNvSpPr>
            <p:nvPr/>
          </p:nvSpPr>
          <p:spPr bwMode="auto">
            <a:xfrm>
              <a:off x="4648645" y="3397222"/>
              <a:ext cx="362518" cy="531079"/>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7" name="Group 6"/>
          <p:cNvGrpSpPr/>
          <p:nvPr/>
        </p:nvGrpSpPr>
        <p:grpSpPr>
          <a:xfrm>
            <a:off x="3010598" y="3021037"/>
            <a:ext cx="1106424" cy="1283451"/>
            <a:chOff x="3010598" y="3021037"/>
            <a:chExt cx="1106424" cy="1283451"/>
          </a:xfrm>
        </p:grpSpPr>
        <p:sp>
          <p:nvSpPr>
            <p:cNvPr id="4" name="Hexagon 3"/>
            <p:cNvSpPr/>
            <p:nvPr/>
          </p:nvSpPr>
          <p:spPr>
            <a:xfrm rot="16200000">
              <a:off x="2922084" y="3109551"/>
              <a:ext cx="1283451" cy="110642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Freeform 14"/>
            <p:cNvSpPr>
              <a:spLocks noEditPoints="1"/>
            </p:cNvSpPr>
            <p:nvPr/>
          </p:nvSpPr>
          <p:spPr bwMode="auto">
            <a:xfrm>
              <a:off x="3359459" y="3463030"/>
              <a:ext cx="408700" cy="399465"/>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21" name="Group 20"/>
          <p:cNvGrpSpPr/>
          <p:nvPr/>
        </p:nvGrpSpPr>
        <p:grpSpPr>
          <a:xfrm>
            <a:off x="675249" y="4059599"/>
            <a:ext cx="2888560" cy="434801"/>
            <a:chOff x="7258929" y="1631852"/>
            <a:chExt cx="1674056" cy="464234"/>
          </a:xfrm>
        </p:grpSpPr>
        <p:cxnSp>
          <p:nvCxnSpPr>
            <p:cNvPr id="17" name="Straight Connector 16"/>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81767" y="3038869"/>
            <a:ext cx="2269160" cy="959391"/>
            <a:chOff x="581767" y="3038869"/>
            <a:chExt cx="2269160" cy="959391"/>
          </a:xfrm>
        </p:grpSpPr>
        <p:sp>
          <p:nvSpPr>
            <p:cNvPr id="22" name="TextBox 21"/>
            <p:cNvSpPr txBox="1"/>
            <p:nvPr/>
          </p:nvSpPr>
          <p:spPr>
            <a:xfrm>
              <a:off x="581767" y="3038869"/>
              <a:ext cx="1569660" cy="369332"/>
            </a:xfrm>
            <a:prstGeom prst="rect">
              <a:avLst/>
            </a:prstGeom>
            <a:noFill/>
          </p:spPr>
          <p:txBody>
            <a:bodyPr wrap="none" rtlCol="0">
              <a:spAutoFit/>
            </a:bodyPr>
            <a:lstStyle/>
            <a:p>
              <a:r>
                <a:rPr lang="zh-CN" altLang="en-US" b="1">
                  <a:solidFill>
                    <a:schemeClr val="accent1"/>
                  </a:solidFill>
                  <a:latin typeface="Arial" panose="020b0604020202020204" pitchFamily="34" charset="0"/>
                  <a:cs typeface="Arial" panose="020b0604020202020204" pitchFamily="34" charset="0"/>
                </a:rPr>
                <a:t>输入文本内容</a:t>
              </a:r>
              <a:endParaRPr lang="en-GB" b="1">
                <a:solidFill>
                  <a:schemeClr val="accent1"/>
                </a:solidFill>
                <a:latin typeface="Arial" panose="020b0604020202020204" pitchFamily="34" charset="0"/>
                <a:cs typeface="Arial" panose="020b0604020202020204" pitchFamily="34" charset="0"/>
              </a:endParaRPr>
            </a:p>
          </p:txBody>
        </p:sp>
        <p:sp>
          <p:nvSpPr>
            <p:cNvPr id="23" name="Rectangle 22"/>
            <p:cNvSpPr/>
            <p:nvPr/>
          </p:nvSpPr>
          <p:spPr>
            <a:xfrm>
              <a:off x="581767" y="3351929"/>
              <a:ext cx="226916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a:t>
              </a:r>
              <a:endParaRPr lang="en-GB" sz="1200">
                <a:latin typeface="Arial" panose="020b0604020202020204" pitchFamily="34" charset="0"/>
                <a:cs typeface="Arial" panose="020b0604020202020204" pitchFamily="34" charset="0"/>
              </a:endParaRPr>
            </a:p>
          </p:txBody>
        </p:sp>
      </p:grpSp>
      <p:grpSp>
        <p:nvGrpSpPr>
          <p:cNvPr id="25" name="Group 24"/>
          <p:cNvGrpSpPr/>
          <p:nvPr/>
        </p:nvGrpSpPr>
        <p:grpSpPr>
          <a:xfrm flipH="1">
            <a:off x="4117020" y="4412498"/>
            <a:ext cx="708195" cy="905091"/>
            <a:chOff x="7258929" y="1631852"/>
            <a:chExt cx="1674056" cy="464234"/>
          </a:xfrm>
        </p:grpSpPr>
        <p:cxnSp>
          <p:nvCxnSpPr>
            <p:cNvPr id="26" name="Straight Connector 25"/>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850927" y="5155361"/>
            <a:ext cx="2269160" cy="959391"/>
            <a:chOff x="581767" y="3038869"/>
            <a:chExt cx="2269160" cy="959391"/>
          </a:xfrm>
        </p:grpSpPr>
        <p:sp>
          <p:nvSpPr>
            <p:cNvPr id="29" name="TextBox 28"/>
            <p:cNvSpPr txBox="1"/>
            <p:nvPr/>
          </p:nvSpPr>
          <p:spPr>
            <a:xfrm>
              <a:off x="581767" y="3038869"/>
              <a:ext cx="1569660" cy="369332"/>
            </a:xfrm>
            <a:prstGeom prst="rect">
              <a:avLst/>
            </a:prstGeom>
            <a:noFill/>
          </p:spPr>
          <p:txBody>
            <a:bodyPr wrap="none" rtlCol="0">
              <a:spAutoFit/>
            </a:bodyPr>
            <a:lstStyle/>
            <a:p>
              <a:r>
                <a:rPr lang="zh-CN" altLang="en-US" b="1">
                  <a:solidFill>
                    <a:schemeClr val="accent2"/>
                  </a:solidFill>
                  <a:latin typeface="Arial" panose="020b0604020202020204" pitchFamily="34" charset="0"/>
                  <a:cs typeface="Arial" panose="020b0604020202020204" pitchFamily="34" charset="0"/>
                </a:rPr>
                <a:t>输入文本内容</a:t>
              </a:r>
              <a:endParaRPr lang="en-GB" b="1">
                <a:solidFill>
                  <a:schemeClr val="accent2"/>
                </a:solidFill>
                <a:latin typeface="Arial" panose="020b0604020202020204" pitchFamily="34" charset="0"/>
                <a:cs typeface="Arial" panose="020b0604020202020204" pitchFamily="34" charset="0"/>
              </a:endParaRPr>
            </a:p>
          </p:txBody>
        </p:sp>
        <p:sp>
          <p:nvSpPr>
            <p:cNvPr id="30" name="Rectangle 29"/>
            <p:cNvSpPr/>
            <p:nvPr/>
          </p:nvSpPr>
          <p:spPr>
            <a:xfrm>
              <a:off x="581767" y="3351929"/>
              <a:ext cx="226916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a:t>
              </a:r>
              <a:endParaRPr lang="en-GB" sz="1200">
                <a:latin typeface="Arial" panose="020b0604020202020204" pitchFamily="34" charset="0"/>
                <a:cs typeface="Arial" panose="020b0604020202020204" pitchFamily="34" charset="0"/>
              </a:endParaRPr>
            </a:p>
          </p:txBody>
        </p:sp>
      </p:grpSp>
      <p:grpSp>
        <p:nvGrpSpPr>
          <p:cNvPr id="34" name="Group 33"/>
          <p:cNvGrpSpPr/>
          <p:nvPr/>
        </p:nvGrpSpPr>
        <p:grpSpPr>
          <a:xfrm flipH="1" flipV="1">
            <a:off x="5011162" y="2416909"/>
            <a:ext cx="1084835" cy="477880"/>
            <a:chOff x="7258929" y="1631852"/>
            <a:chExt cx="1674056" cy="464234"/>
          </a:xfrm>
        </p:grpSpPr>
        <p:cxnSp>
          <p:nvCxnSpPr>
            <p:cNvPr id="35" name="Straight Connector 34"/>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730959" y="1619652"/>
            <a:ext cx="2269160" cy="959391"/>
            <a:chOff x="581767" y="3038869"/>
            <a:chExt cx="2269160" cy="959391"/>
          </a:xfrm>
        </p:grpSpPr>
        <p:sp>
          <p:nvSpPr>
            <p:cNvPr id="38" name="TextBox 37"/>
            <p:cNvSpPr txBox="1"/>
            <p:nvPr/>
          </p:nvSpPr>
          <p:spPr>
            <a:xfrm>
              <a:off x="581767" y="3038869"/>
              <a:ext cx="1569660" cy="369332"/>
            </a:xfrm>
            <a:prstGeom prst="rect">
              <a:avLst/>
            </a:prstGeom>
            <a:noFill/>
          </p:spPr>
          <p:txBody>
            <a:bodyPr wrap="none" rtlCol="0">
              <a:spAutoFit/>
            </a:bodyPr>
            <a:lstStyle/>
            <a:p>
              <a:r>
                <a:rPr lang="zh-CN" altLang="en-US" b="1">
                  <a:solidFill>
                    <a:schemeClr val="accent3"/>
                  </a:solidFill>
                  <a:latin typeface="Arial" panose="020b0604020202020204" pitchFamily="34" charset="0"/>
                  <a:cs typeface="Arial" panose="020b0604020202020204" pitchFamily="34" charset="0"/>
                </a:rPr>
                <a:t>输入文本内容</a:t>
              </a:r>
              <a:endParaRPr lang="en-GB" b="1">
                <a:solidFill>
                  <a:schemeClr val="accent3"/>
                </a:solidFill>
                <a:latin typeface="Arial" panose="020b0604020202020204" pitchFamily="34" charset="0"/>
                <a:cs typeface="Arial" panose="020b0604020202020204" pitchFamily="34" charset="0"/>
              </a:endParaRPr>
            </a:p>
          </p:txBody>
        </p:sp>
        <p:sp>
          <p:nvSpPr>
            <p:cNvPr id="39" name="Rectangle 38"/>
            <p:cNvSpPr/>
            <p:nvPr/>
          </p:nvSpPr>
          <p:spPr>
            <a:xfrm>
              <a:off x="581767" y="3351929"/>
              <a:ext cx="226916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a:t>
              </a:r>
              <a:endParaRPr lang="en-GB" sz="1200">
                <a:latin typeface="Arial" panose="020b0604020202020204" pitchFamily="34" charset="0"/>
                <a:cs typeface="Arial" panose="020b0604020202020204" pitchFamily="34" charset="0"/>
              </a:endParaRPr>
            </a:p>
          </p:txBody>
        </p:sp>
      </p:grpSp>
      <p:grpSp>
        <p:nvGrpSpPr>
          <p:cNvPr id="40" name="Group 39"/>
          <p:cNvGrpSpPr/>
          <p:nvPr/>
        </p:nvGrpSpPr>
        <p:grpSpPr>
          <a:xfrm flipV="1">
            <a:off x="7358822" y="2414175"/>
            <a:ext cx="716156" cy="477880"/>
            <a:chOff x="7258929" y="1631852"/>
            <a:chExt cx="1674056" cy="464234"/>
          </a:xfrm>
        </p:grpSpPr>
        <p:cxnSp>
          <p:nvCxnSpPr>
            <p:cNvPr id="41" name="Straight Connector 4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8203223" y="1619652"/>
            <a:ext cx="2269160" cy="959391"/>
            <a:chOff x="581767" y="3038869"/>
            <a:chExt cx="2269160" cy="959391"/>
          </a:xfrm>
        </p:grpSpPr>
        <p:sp>
          <p:nvSpPr>
            <p:cNvPr id="44" name="TextBox 43"/>
            <p:cNvSpPr txBox="1"/>
            <p:nvPr/>
          </p:nvSpPr>
          <p:spPr>
            <a:xfrm>
              <a:off x="581767" y="3038869"/>
              <a:ext cx="1569660" cy="369332"/>
            </a:xfrm>
            <a:prstGeom prst="rect">
              <a:avLst/>
            </a:prstGeom>
            <a:noFill/>
          </p:spPr>
          <p:txBody>
            <a:bodyPr wrap="none" rtlCol="0">
              <a:spAutoFit/>
            </a:bodyPr>
            <a:lstStyle/>
            <a:p>
              <a:r>
                <a:rPr lang="zh-CN" altLang="en-US" b="1">
                  <a:solidFill>
                    <a:schemeClr val="accent4"/>
                  </a:solidFill>
                  <a:latin typeface="Arial" panose="020b0604020202020204" pitchFamily="34" charset="0"/>
                  <a:cs typeface="Arial" panose="020b0604020202020204" pitchFamily="34" charset="0"/>
                </a:rPr>
                <a:t>输入文本内容</a:t>
              </a:r>
              <a:endParaRPr lang="en-GB" b="1">
                <a:solidFill>
                  <a:schemeClr val="accent4"/>
                </a:solidFill>
                <a:latin typeface="Arial" panose="020b0604020202020204" pitchFamily="34" charset="0"/>
                <a:cs typeface="Arial" panose="020b0604020202020204" pitchFamily="34" charset="0"/>
              </a:endParaRPr>
            </a:p>
          </p:txBody>
        </p:sp>
        <p:sp>
          <p:nvSpPr>
            <p:cNvPr id="45" name="Rectangle 44"/>
            <p:cNvSpPr/>
            <p:nvPr/>
          </p:nvSpPr>
          <p:spPr>
            <a:xfrm>
              <a:off x="581767" y="3351929"/>
              <a:ext cx="226916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a:t>
              </a:r>
              <a:endParaRPr lang="en-GB" sz="1200">
                <a:latin typeface="Arial" panose="020b0604020202020204" pitchFamily="34" charset="0"/>
                <a:cs typeface="Arial" panose="020b0604020202020204" pitchFamily="34" charset="0"/>
              </a:endParaRPr>
            </a:p>
          </p:txBody>
        </p:sp>
      </p:grpSp>
      <p:grpSp>
        <p:nvGrpSpPr>
          <p:cNvPr id="49" name="Group 48"/>
          <p:cNvGrpSpPr/>
          <p:nvPr/>
        </p:nvGrpSpPr>
        <p:grpSpPr>
          <a:xfrm flipH="1" flipV="1">
            <a:off x="8651630" y="2892055"/>
            <a:ext cx="1069909" cy="477880"/>
            <a:chOff x="7258929" y="1631852"/>
            <a:chExt cx="1674056" cy="464234"/>
          </a:xfrm>
        </p:grpSpPr>
        <p:cxnSp>
          <p:nvCxnSpPr>
            <p:cNvPr id="50" name="Straight Connector 4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9582859" y="3439039"/>
            <a:ext cx="2269160" cy="959391"/>
            <a:chOff x="581767" y="3038869"/>
            <a:chExt cx="2269160" cy="959391"/>
          </a:xfrm>
        </p:grpSpPr>
        <p:sp>
          <p:nvSpPr>
            <p:cNvPr id="53" name="TextBox 52"/>
            <p:cNvSpPr txBox="1"/>
            <p:nvPr/>
          </p:nvSpPr>
          <p:spPr>
            <a:xfrm>
              <a:off x="581767" y="3038869"/>
              <a:ext cx="1569660" cy="369332"/>
            </a:xfrm>
            <a:prstGeom prst="rect">
              <a:avLst/>
            </a:prstGeom>
            <a:noFill/>
          </p:spPr>
          <p:txBody>
            <a:bodyPr wrap="none" rtlCol="0">
              <a:spAutoFit/>
            </a:bodyPr>
            <a:lstStyle/>
            <a:p>
              <a:r>
                <a:rPr lang="zh-CN" altLang="en-US" b="1">
                  <a:solidFill>
                    <a:schemeClr val="tx2"/>
                  </a:solidFill>
                  <a:latin typeface="Arial" panose="020b0604020202020204" pitchFamily="34" charset="0"/>
                  <a:cs typeface="Arial" panose="020b0604020202020204" pitchFamily="34" charset="0"/>
                </a:rPr>
                <a:t>输入文本内容</a:t>
              </a:r>
              <a:endParaRPr lang="en-GB" b="1">
                <a:solidFill>
                  <a:schemeClr val="tx2"/>
                </a:solidFill>
                <a:latin typeface="Arial" panose="020b0604020202020204" pitchFamily="34" charset="0"/>
                <a:cs typeface="Arial" panose="020b0604020202020204" pitchFamily="34" charset="0"/>
              </a:endParaRPr>
            </a:p>
          </p:txBody>
        </p:sp>
        <p:sp>
          <p:nvSpPr>
            <p:cNvPr id="54" name="Rectangle 53"/>
            <p:cNvSpPr/>
            <p:nvPr/>
          </p:nvSpPr>
          <p:spPr>
            <a:xfrm>
              <a:off x="581767" y="3351929"/>
              <a:ext cx="2269160"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a:t>
              </a:r>
              <a:endParaRPr lang="en-GB" sz="1200">
                <a:latin typeface="Arial" panose="020b0604020202020204" pitchFamily="34" charset="0"/>
                <a:cs typeface="Arial" panose="020b0604020202020204" pitchFamily="34" charset="0"/>
              </a:endParaRPr>
            </a:p>
          </p:txBody>
        </p:sp>
      </p:grpSp>
      <p:sp>
        <p:nvSpPr>
          <p:cNvPr id="55" name="TextBox 54"/>
          <p:cNvSpPr txBox="1"/>
          <p:nvPr/>
        </p:nvSpPr>
        <p:spPr>
          <a:xfrm>
            <a:off x="5963971" y="4970695"/>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56" name="Rectangle 55"/>
          <p:cNvSpPr/>
          <p:nvPr/>
        </p:nvSpPr>
        <p:spPr>
          <a:xfrm>
            <a:off x="5963971" y="5278366"/>
            <a:ext cx="5222212" cy="1015663"/>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a:t>
            </a:r>
            <a:endParaRPr lang="en-GB" sz="1200">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nodeType="afterGroup">
                            <p:stCondLst>
                              <p:cond delay="25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nodeType="afterGroup">
                            <p:stCondLst>
                              <p:cond delay="3000"/>
                            </p:stCondLst>
                            <p:childTnLst>
                              <p:par>
                                <p:cTn id="39" presetID="10"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nodeType="afterGroup">
                            <p:stCondLst>
                              <p:cond delay="35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nodeType="afterGroup">
                            <p:stCondLst>
                              <p:cond delay="4000"/>
                            </p:stCondLst>
                            <p:childTnLst>
                              <p:par>
                                <p:cTn id="47" presetID="10" presetClass="entr" presetSubtype="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nodeType="afterGroup">
                            <p:stCondLst>
                              <p:cond delay="4500"/>
                            </p:stCondLst>
                            <p:childTnLst>
                              <p:par>
                                <p:cTn id="51" presetID="22" presetClass="entr" presetSubtype="2"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childTnLst>
                          </p:cTn>
                        </p:par>
                        <p:par>
                          <p:cTn id="54" fill="hold" nodeType="afterGroup">
                            <p:stCondLst>
                              <p:cond delay="5000"/>
                            </p:stCondLst>
                            <p:childTnLst>
                              <p:par>
                                <p:cTn id="55" presetID="10"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nodeType="afterGroup">
                            <p:stCondLst>
                              <p:cond delay="5500"/>
                            </p:stCondLst>
                            <p:childTnLst>
                              <p:par>
                                <p:cTn id="59" presetID="22" presetClass="entr" presetSubtype="2"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nodeType="afterGroup">
                            <p:stCondLst>
                              <p:cond delay="6000"/>
                            </p:stCondLst>
                            <p:childTnLst>
                              <p:par>
                                <p:cTn id="63" presetID="10" presetClass="entr" presetSubtype="0"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par>
                          <p:cTn id="66" fill="hold" nodeType="afterGroup">
                            <p:stCondLst>
                              <p:cond delay="6500"/>
                            </p:stCondLst>
                            <p:childTnLst>
                              <p:par>
                                <p:cTn id="67" presetID="22" presetClass="entr" presetSubtype="2" fill="hold"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right)">
                                      <p:cBhvr>
                                        <p:cTn id="69" dur="500"/>
                                        <p:tgtEl>
                                          <p:spTgt spid="49"/>
                                        </p:tgtEl>
                                      </p:cBhvr>
                                    </p:animEffect>
                                  </p:childTnLst>
                                </p:cTn>
                              </p:par>
                            </p:childTnLst>
                          </p:cTn>
                        </p:par>
                        <p:par>
                          <p:cTn id="70" fill="hold" nodeType="afterGroup">
                            <p:stCondLst>
                              <p:cond delay="7000"/>
                            </p:stCondLst>
                            <p:childTnLst>
                              <p:par>
                                <p:cTn id="71" presetID="10" presetClass="entr" presetSubtype="0" fill="hold"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childTnLst>
                          </p:cTn>
                        </p:par>
                        <p:par>
                          <p:cTn id="74" fill="hold" nodeType="afterGroup">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par>
                          <p:cTn id="78" fill="hold" nodeType="afterGroup">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left)">
                                      <p:cBhvr>
                                        <p:cTn id="8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349" y="940596"/>
            <a:ext cx="1838743" cy="766144"/>
          </a:xfrm>
          <a:prstGeom prst="rect">
            <a:avLst/>
          </a:prstGeom>
        </p:spPr>
      </p:pic>
      <p:pic>
        <p:nvPicPr>
          <p:cNvPr id="14" name="图片 13"/>
          <p:cNvPicPr>
            <a:picLocks noChangeAspect="1"/>
          </p:cNvPicPr>
          <p:nvPr/>
        </p:nvPicPr>
        <p:blipFill>
          <a:blip r:embed="rId4"/>
          <a:stretch>
            <a:fillRect/>
          </a:stretch>
        </p:blipFill>
        <p:spPr>
          <a:xfrm>
            <a:off x="4754034" y="1360594"/>
            <a:ext cx="3141980" cy="1692487"/>
          </a:xfrm>
          <a:prstGeom prst="rect">
            <a:avLst/>
          </a:prstGeom>
        </p:spPr>
      </p:pic>
      <p:sp>
        <p:nvSpPr>
          <p:cNvPr id="15" name="矩形 14"/>
          <p:cNvSpPr/>
          <p:nvPr/>
        </p:nvSpPr>
        <p:spPr>
          <a:xfrm>
            <a:off x="2603004" y="3420302"/>
            <a:ext cx="7223902" cy="1200693"/>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5400" b="1" kern="0">
                <a:solidFill>
                  <a:srgbClr val="C00000"/>
                </a:solidFill>
                <a:latin typeface="微软雅黑" panose="020b0503020204020204" pitchFamily="34" charset="-122"/>
                <a:ea typeface="微软雅黑" panose="020b0503020204020204" pitchFamily="34" charset="-122"/>
              </a:rPr>
              <a:t>点击添加主要内容</a:t>
            </a:r>
            <a:endParaRPr lang="zh-CN" altLang="en-US" sz="5400" b="1" kern="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4870805" y="2706973"/>
            <a:ext cx="2688299" cy="905519"/>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4265" b="1" kern="0">
                <a:solidFill>
                  <a:srgbClr val="C00000"/>
                </a:solidFill>
                <a:latin typeface="微软雅黑" panose="020b0503020204020204" pitchFamily="34" charset="-122"/>
                <a:ea typeface="微软雅黑" panose="020b0503020204020204" pitchFamily="34" charset="-122"/>
              </a:rPr>
              <a:t>第五部分</a:t>
            </a:r>
            <a:endParaRPr lang="zh-CN" altLang="en-US" sz="4265" b="1" ker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5" name="Group 34"/>
          <p:cNvGrpSpPr/>
          <p:nvPr/>
        </p:nvGrpSpPr>
        <p:grpSpPr>
          <a:xfrm>
            <a:off x="3990618" y="1932981"/>
            <a:ext cx="4196189" cy="4179912"/>
            <a:chOff x="3990618" y="1932981"/>
            <a:chExt cx="4196189" cy="4179912"/>
          </a:xfrm>
        </p:grpSpPr>
        <p:sp>
          <p:nvSpPr>
            <p:cNvPr id="4" name="Oval 3"/>
            <p:cNvSpPr/>
            <p:nvPr/>
          </p:nvSpPr>
          <p:spPr>
            <a:xfrm>
              <a:off x="5717370" y="1932981"/>
              <a:ext cx="757260" cy="7572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Oval 4"/>
            <p:cNvSpPr/>
            <p:nvPr/>
          </p:nvSpPr>
          <p:spPr>
            <a:xfrm>
              <a:off x="6976434" y="2479005"/>
              <a:ext cx="757260" cy="7572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p:cNvSpPr/>
            <p:nvPr/>
          </p:nvSpPr>
          <p:spPr>
            <a:xfrm>
              <a:off x="7429547" y="3653004"/>
              <a:ext cx="757260" cy="757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p:cNvSpPr/>
            <p:nvPr/>
          </p:nvSpPr>
          <p:spPr>
            <a:xfrm>
              <a:off x="5717370" y="5355633"/>
              <a:ext cx="757260" cy="757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Oval 7"/>
            <p:cNvSpPr/>
            <p:nvPr/>
          </p:nvSpPr>
          <p:spPr>
            <a:xfrm>
              <a:off x="6939192" y="4827003"/>
              <a:ext cx="757260" cy="757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Oval 8"/>
            <p:cNvSpPr/>
            <p:nvPr/>
          </p:nvSpPr>
          <p:spPr>
            <a:xfrm>
              <a:off x="3990618" y="3653004"/>
              <a:ext cx="757260" cy="75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Oval 9"/>
            <p:cNvSpPr/>
            <p:nvPr/>
          </p:nvSpPr>
          <p:spPr>
            <a:xfrm>
              <a:off x="4513442" y="2466591"/>
              <a:ext cx="757260" cy="75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p:cNvSpPr/>
            <p:nvPr/>
          </p:nvSpPr>
          <p:spPr>
            <a:xfrm>
              <a:off x="4443264" y="4827003"/>
              <a:ext cx="757260" cy="757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 name="Group 11"/>
            <p:cNvGrpSpPr/>
            <p:nvPr/>
          </p:nvGrpSpPr>
          <p:grpSpPr>
            <a:xfrm>
              <a:off x="4896844" y="2832807"/>
              <a:ext cx="2398312" cy="2397654"/>
              <a:chOff x="2061526" y="2607724"/>
              <a:chExt cx="2398312" cy="2397654"/>
            </a:xfrm>
          </p:grpSpPr>
          <p:grpSp>
            <p:nvGrpSpPr>
              <p:cNvPr id="13" name="Group 131"/>
              <p:cNvGrpSpPr>
                <a:grpSpLocks noChangeAspect="1"/>
              </p:cNvGrpSpPr>
              <p:nvPr/>
            </p:nvGrpSpPr>
            <p:grpSpPr>
              <a:xfrm>
                <a:off x="2061526" y="2607724"/>
                <a:ext cx="2398312" cy="2397654"/>
                <a:chOff x="1674" y="335"/>
                <a:chExt cx="3649" cy="3648"/>
              </a:xfrm>
              <a:solidFill>
                <a:schemeClr val="tx2">
                  <a:lumMod val="60000"/>
                  <a:lumOff val="40000"/>
                </a:schemeClr>
              </a:solidFill>
            </p:grpSpPr>
            <p:sp>
              <p:nvSpPr>
                <p:cNvPr id="19" name="Freeform 132"/>
                <p:cNvSpPr/>
                <p:nvPr/>
              </p:nvSpPr>
              <p:spPr bwMode="auto">
                <a:xfrm>
                  <a:off x="3227" y="335"/>
                  <a:ext cx="544" cy="3648"/>
                </a:xfrm>
                <a:custGeom>
                  <a:gdLst>
                    <a:gd name="T0" fmla="*/ 141 w 230"/>
                    <a:gd name="T1" fmla="*/ 1527 h 1541"/>
                    <a:gd name="T2" fmla="*/ 216 w 230"/>
                    <a:gd name="T3" fmla="*/ 1453 h 1541"/>
                    <a:gd name="T4" fmla="*/ 216 w 230"/>
                    <a:gd name="T5" fmla="*/ 1402 h 1541"/>
                    <a:gd name="T6" fmla="*/ 165 w 230"/>
                    <a:gd name="T7" fmla="*/ 1402 h 1541"/>
                    <a:gd name="T8" fmla="*/ 147 w 230"/>
                    <a:gd name="T9" fmla="*/ 1420 h 1541"/>
                    <a:gd name="T10" fmla="*/ 147 w 230"/>
                    <a:gd name="T11" fmla="*/ 123 h 1541"/>
                    <a:gd name="T12" fmla="*/ 165 w 230"/>
                    <a:gd name="T13" fmla="*/ 141 h 1541"/>
                    <a:gd name="T14" fmla="*/ 216 w 230"/>
                    <a:gd name="T15" fmla="*/ 141 h 1541"/>
                    <a:gd name="T16" fmla="*/ 216 w 230"/>
                    <a:gd name="T17" fmla="*/ 90 h 1541"/>
                    <a:gd name="T18" fmla="*/ 139 w 230"/>
                    <a:gd name="T19" fmla="*/ 14 h 1541"/>
                    <a:gd name="T20" fmla="*/ 89 w 230"/>
                    <a:gd name="T21" fmla="*/ 14 h 1541"/>
                    <a:gd name="T22" fmla="*/ 14 w 230"/>
                    <a:gd name="T23" fmla="*/ 88 h 1541"/>
                    <a:gd name="T24" fmla="*/ 14 w 230"/>
                    <a:gd name="T25" fmla="*/ 139 h 1541"/>
                    <a:gd name="T26" fmla="*/ 65 w 230"/>
                    <a:gd name="T27" fmla="*/ 139 h 1541"/>
                    <a:gd name="T28" fmla="*/ 83 w 230"/>
                    <a:gd name="T29" fmla="*/ 121 h 1541"/>
                    <a:gd name="T30" fmla="*/ 83 w 230"/>
                    <a:gd name="T31" fmla="*/ 1418 h 1541"/>
                    <a:gd name="T32" fmla="*/ 65 w 230"/>
                    <a:gd name="T33" fmla="*/ 1400 h 1541"/>
                    <a:gd name="T34" fmla="*/ 14 w 230"/>
                    <a:gd name="T35" fmla="*/ 1400 h 1541"/>
                    <a:gd name="T36" fmla="*/ 14 w 230"/>
                    <a:gd name="T37" fmla="*/ 1451 h 1541"/>
                    <a:gd name="T38" fmla="*/ 91 w 230"/>
                    <a:gd name="T39" fmla="*/ 1527 h 1541"/>
                    <a:gd name="T40" fmla="*/ 141 w 230"/>
                    <a:gd name="T41" fmla="*/ 1527 h 15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541">
                      <a:moveTo>
                        <a:pt x="141" y="1527"/>
                      </a:moveTo>
                      <a:cubicBezTo>
                        <a:pt x="216" y="1453"/>
                        <a:pt x="216" y="1453"/>
                        <a:pt x="216" y="1453"/>
                      </a:cubicBezTo>
                      <a:cubicBezTo>
                        <a:pt x="230" y="1439"/>
                        <a:pt x="230" y="1416"/>
                        <a:pt x="216" y="1402"/>
                      </a:cubicBezTo>
                      <a:cubicBezTo>
                        <a:pt x="202" y="1388"/>
                        <a:pt x="179" y="1388"/>
                        <a:pt x="165" y="1402"/>
                      </a:cubicBezTo>
                      <a:cubicBezTo>
                        <a:pt x="147" y="1420"/>
                        <a:pt x="147" y="1420"/>
                        <a:pt x="147" y="1420"/>
                      </a:cubicBezTo>
                      <a:cubicBezTo>
                        <a:pt x="147" y="123"/>
                        <a:pt x="147" y="123"/>
                        <a:pt x="147" y="123"/>
                      </a:cubicBezTo>
                      <a:cubicBezTo>
                        <a:pt x="165" y="141"/>
                        <a:pt x="165" y="141"/>
                        <a:pt x="165" y="141"/>
                      </a:cubicBezTo>
                      <a:cubicBezTo>
                        <a:pt x="179" y="155"/>
                        <a:pt x="202" y="155"/>
                        <a:pt x="216" y="141"/>
                      </a:cubicBezTo>
                      <a:cubicBezTo>
                        <a:pt x="230" y="127"/>
                        <a:pt x="230" y="104"/>
                        <a:pt x="216" y="90"/>
                      </a:cubicBezTo>
                      <a:cubicBezTo>
                        <a:pt x="139" y="14"/>
                        <a:pt x="139" y="14"/>
                        <a:pt x="139" y="14"/>
                      </a:cubicBezTo>
                      <a:cubicBezTo>
                        <a:pt x="125" y="0"/>
                        <a:pt x="103" y="0"/>
                        <a:pt x="89" y="14"/>
                      </a:cubicBezTo>
                      <a:cubicBezTo>
                        <a:pt x="14" y="88"/>
                        <a:pt x="14" y="88"/>
                        <a:pt x="14" y="88"/>
                      </a:cubicBezTo>
                      <a:cubicBezTo>
                        <a:pt x="0" y="102"/>
                        <a:pt x="0" y="125"/>
                        <a:pt x="14" y="139"/>
                      </a:cubicBezTo>
                      <a:cubicBezTo>
                        <a:pt x="28" y="153"/>
                        <a:pt x="51" y="153"/>
                        <a:pt x="65" y="139"/>
                      </a:cubicBezTo>
                      <a:cubicBezTo>
                        <a:pt x="83" y="121"/>
                        <a:pt x="83" y="121"/>
                        <a:pt x="83" y="121"/>
                      </a:cubicBezTo>
                      <a:cubicBezTo>
                        <a:pt x="83" y="1418"/>
                        <a:pt x="83" y="1418"/>
                        <a:pt x="83" y="1418"/>
                      </a:cubicBezTo>
                      <a:cubicBezTo>
                        <a:pt x="65" y="1400"/>
                        <a:pt x="65" y="1400"/>
                        <a:pt x="65" y="1400"/>
                      </a:cubicBezTo>
                      <a:cubicBezTo>
                        <a:pt x="51" y="1386"/>
                        <a:pt x="28" y="1386"/>
                        <a:pt x="14" y="1400"/>
                      </a:cubicBezTo>
                      <a:cubicBezTo>
                        <a:pt x="0" y="1414"/>
                        <a:pt x="0" y="1437"/>
                        <a:pt x="14" y="1451"/>
                      </a:cubicBezTo>
                      <a:cubicBezTo>
                        <a:pt x="91" y="1527"/>
                        <a:pt x="91" y="1527"/>
                        <a:pt x="91" y="1527"/>
                      </a:cubicBezTo>
                      <a:cubicBezTo>
                        <a:pt x="105" y="1541"/>
                        <a:pt x="127" y="1541"/>
                        <a:pt x="141" y="15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0" name="Freeform 133"/>
                <p:cNvSpPr/>
                <p:nvPr/>
              </p:nvSpPr>
              <p:spPr bwMode="auto">
                <a:xfrm>
                  <a:off x="2192" y="849"/>
                  <a:ext cx="2613" cy="2620"/>
                </a:xfrm>
                <a:custGeom>
                  <a:gdLst>
                    <a:gd name="T0" fmla="*/ 36 w 1104"/>
                    <a:gd name="T1" fmla="*/ 1107 h 1107"/>
                    <a:gd name="T2" fmla="*/ 141 w 1104"/>
                    <a:gd name="T3" fmla="*/ 1107 h 1107"/>
                    <a:gd name="T4" fmla="*/ 177 w 1104"/>
                    <a:gd name="T5" fmla="*/ 1072 h 1107"/>
                    <a:gd name="T6" fmla="*/ 141 w 1104"/>
                    <a:gd name="T7" fmla="*/ 1036 h 1107"/>
                    <a:gd name="T8" fmla="*/ 115 w 1104"/>
                    <a:gd name="T9" fmla="*/ 1036 h 1107"/>
                    <a:gd name="T10" fmla="*/ 1032 w 1104"/>
                    <a:gd name="T11" fmla="*/ 119 h 1107"/>
                    <a:gd name="T12" fmla="*/ 1032 w 1104"/>
                    <a:gd name="T13" fmla="*/ 144 h 1107"/>
                    <a:gd name="T14" fmla="*/ 1068 w 1104"/>
                    <a:gd name="T15" fmla="*/ 180 h 1107"/>
                    <a:gd name="T16" fmla="*/ 1104 w 1104"/>
                    <a:gd name="T17" fmla="*/ 144 h 1107"/>
                    <a:gd name="T18" fmla="*/ 1104 w 1104"/>
                    <a:gd name="T19" fmla="*/ 36 h 1107"/>
                    <a:gd name="T20" fmla="*/ 1068 w 1104"/>
                    <a:gd name="T21" fmla="*/ 0 h 1107"/>
                    <a:gd name="T22" fmla="*/ 963 w 1104"/>
                    <a:gd name="T23" fmla="*/ 0 h 1107"/>
                    <a:gd name="T24" fmla="*/ 927 w 1104"/>
                    <a:gd name="T25" fmla="*/ 36 h 1107"/>
                    <a:gd name="T26" fmla="*/ 963 w 1104"/>
                    <a:gd name="T27" fmla="*/ 72 h 1107"/>
                    <a:gd name="T28" fmla="*/ 989 w 1104"/>
                    <a:gd name="T29" fmla="*/ 72 h 1107"/>
                    <a:gd name="T30" fmla="*/ 72 w 1104"/>
                    <a:gd name="T31" fmla="*/ 989 h 1107"/>
                    <a:gd name="T32" fmla="*/ 72 w 1104"/>
                    <a:gd name="T33" fmla="*/ 964 h 1107"/>
                    <a:gd name="T34" fmla="*/ 36 w 1104"/>
                    <a:gd name="T35" fmla="*/ 928 h 1107"/>
                    <a:gd name="T36" fmla="*/ 0 w 1104"/>
                    <a:gd name="T37" fmla="*/ 964 h 1107"/>
                    <a:gd name="T38" fmla="*/ 0 w 1104"/>
                    <a:gd name="T39" fmla="*/ 1072 h 1107"/>
                    <a:gd name="T40" fmla="*/ 36 w 1104"/>
                    <a:gd name="T41" fmla="*/ 1107 h 1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4" h="1107">
                      <a:moveTo>
                        <a:pt x="36" y="1107"/>
                      </a:moveTo>
                      <a:cubicBezTo>
                        <a:pt x="141" y="1107"/>
                        <a:pt x="141" y="1107"/>
                        <a:pt x="141" y="1107"/>
                      </a:cubicBezTo>
                      <a:cubicBezTo>
                        <a:pt x="160" y="1107"/>
                        <a:pt x="177" y="1091"/>
                        <a:pt x="177" y="1072"/>
                      </a:cubicBezTo>
                      <a:cubicBezTo>
                        <a:pt x="177" y="1052"/>
                        <a:pt x="160" y="1036"/>
                        <a:pt x="141" y="1036"/>
                      </a:cubicBezTo>
                      <a:cubicBezTo>
                        <a:pt x="115" y="1036"/>
                        <a:pt x="115" y="1036"/>
                        <a:pt x="115" y="1036"/>
                      </a:cubicBezTo>
                      <a:cubicBezTo>
                        <a:pt x="1032" y="119"/>
                        <a:pt x="1032" y="119"/>
                        <a:pt x="1032" y="119"/>
                      </a:cubicBezTo>
                      <a:cubicBezTo>
                        <a:pt x="1032" y="144"/>
                        <a:pt x="1032" y="144"/>
                        <a:pt x="1032" y="144"/>
                      </a:cubicBezTo>
                      <a:cubicBezTo>
                        <a:pt x="1032" y="164"/>
                        <a:pt x="1049" y="180"/>
                        <a:pt x="1068" y="180"/>
                      </a:cubicBezTo>
                      <a:cubicBezTo>
                        <a:pt x="1088" y="180"/>
                        <a:pt x="1104" y="164"/>
                        <a:pt x="1104" y="144"/>
                      </a:cubicBezTo>
                      <a:cubicBezTo>
                        <a:pt x="1104" y="36"/>
                        <a:pt x="1104" y="36"/>
                        <a:pt x="1104" y="36"/>
                      </a:cubicBezTo>
                      <a:cubicBezTo>
                        <a:pt x="1104" y="16"/>
                        <a:pt x="1088" y="0"/>
                        <a:pt x="1068" y="0"/>
                      </a:cubicBezTo>
                      <a:cubicBezTo>
                        <a:pt x="963" y="0"/>
                        <a:pt x="963" y="0"/>
                        <a:pt x="963" y="0"/>
                      </a:cubicBezTo>
                      <a:cubicBezTo>
                        <a:pt x="944" y="0"/>
                        <a:pt x="927" y="16"/>
                        <a:pt x="927" y="36"/>
                      </a:cubicBezTo>
                      <a:cubicBezTo>
                        <a:pt x="927" y="56"/>
                        <a:pt x="944" y="72"/>
                        <a:pt x="963" y="72"/>
                      </a:cubicBezTo>
                      <a:cubicBezTo>
                        <a:pt x="989" y="72"/>
                        <a:pt x="989" y="72"/>
                        <a:pt x="989" y="72"/>
                      </a:cubicBezTo>
                      <a:cubicBezTo>
                        <a:pt x="72" y="989"/>
                        <a:pt x="72" y="989"/>
                        <a:pt x="72" y="989"/>
                      </a:cubicBezTo>
                      <a:cubicBezTo>
                        <a:pt x="72" y="964"/>
                        <a:pt x="72" y="964"/>
                        <a:pt x="72" y="964"/>
                      </a:cubicBezTo>
                      <a:cubicBezTo>
                        <a:pt x="72" y="944"/>
                        <a:pt x="55" y="928"/>
                        <a:pt x="36" y="928"/>
                      </a:cubicBezTo>
                      <a:cubicBezTo>
                        <a:pt x="16" y="928"/>
                        <a:pt x="0" y="944"/>
                        <a:pt x="0" y="964"/>
                      </a:cubicBezTo>
                      <a:cubicBezTo>
                        <a:pt x="0" y="1072"/>
                        <a:pt x="0" y="1072"/>
                        <a:pt x="0" y="1072"/>
                      </a:cubicBezTo>
                      <a:cubicBezTo>
                        <a:pt x="0" y="1091"/>
                        <a:pt x="16" y="1107"/>
                        <a:pt x="36" y="1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1" name="Freeform 134"/>
                <p:cNvSpPr/>
                <p:nvPr/>
              </p:nvSpPr>
              <p:spPr bwMode="auto">
                <a:xfrm>
                  <a:off x="2188" y="853"/>
                  <a:ext cx="2622" cy="2614"/>
                </a:xfrm>
                <a:custGeom>
                  <a:gdLst>
                    <a:gd name="T0" fmla="*/ 0 w 1108"/>
                    <a:gd name="T1" fmla="*/ 35 h 1104"/>
                    <a:gd name="T2" fmla="*/ 0 w 1108"/>
                    <a:gd name="T3" fmla="*/ 140 h 1104"/>
                    <a:gd name="T4" fmla="*/ 36 w 1108"/>
                    <a:gd name="T5" fmla="*/ 176 h 1104"/>
                    <a:gd name="T6" fmla="*/ 72 w 1108"/>
                    <a:gd name="T7" fmla="*/ 140 h 1104"/>
                    <a:gd name="T8" fmla="*/ 72 w 1108"/>
                    <a:gd name="T9" fmla="*/ 115 h 1104"/>
                    <a:gd name="T10" fmla="*/ 989 w 1108"/>
                    <a:gd name="T11" fmla="*/ 1032 h 1104"/>
                    <a:gd name="T12" fmla="*/ 964 w 1108"/>
                    <a:gd name="T13" fmla="*/ 1032 h 1104"/>
                    <a:gd name="T14" fmla="*/ 928 w 1108"/>
                    <a:gd name="T15" fmla="*/ 1068 h 1104"/>
                    <a:gd name="T16" fmla="*/ 964 w 1108"/>
                    <a:gd name="T17" fmla="*/ 1104 h 1104"/>
                    <a:gd name="T18" fmla="*/ 1072 w 1108"/>
                    <a:gd name="T19" fmla="*/ 1104 h 1104"/>
                    <a:gd name="T20" fmla="*/ 1108 w 1108"/>
                    <a:gd name="T21" fmla="*/ 1068 h 1104"/>
                    <a:gd name="T22" fmla="*/ 1108 w 1108"/>
                    <a:gd name="T23" fmla="*/ 963 h 1104"/>
                    <a:gd name="T24" fmla="*/ 1072 w 1108"/>
                    <a:gd name="T25" fmla="*/ 927 h 1104"/>
                    <a:gd name="T26" fmla="*/ 1036 w 1108"/>
                    <a:gd name="T27" fmla="*/ 963 h 1104"/>
                    <a:gd name="T28" fmla="*/ 1036 w 1108"/>
                    <a:gd name="T29" fmla="*/ 988 h 1104"/>
                    <a:gd name="T30" fmla="*/ 119 w 1108"/>
                    <a:gd name="T31" fmla="*/ 71 h 1104"/>
                    <a:gd name="T32" fmla="*/ 144 w 1108"/>
                    <a:gd name="T33" fmla="*/ 71 h 1104"/>
                    <a:gd name="T34" fmla="*/ 180 w 1108"/>
                    <a:gd name="T35" fmla="*/ 35 h 1104"/>
                    <a:gd name="T36" fmla="*/ 144 w 1108"/>
                    <a:gd name="T37" fmla="*/ 0 h 1104"/>
                    <a:gd name="T38" fmla="*/ 36 w 1108"/>
                    <a:gd name="T39" fmla="*/ 0 h 1104"/>
                    <a:gd name="T40" fmla="*/ 0 w 1108"/>
                    <a:gd name="T41" fmla="*/ 35 h 1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8" h="1104">
                      <a:moveTo>
                        <a:pt x="0" y="35"/>
                      </a:moveTo>
                      <a:cubicBezTo>
                        <a:pt x="0" y="140"/>
                        <a:pt x="0" y="140"/>
                        <a:pt x="0" y="140"/>
                      </a:cubicBezTo>
                      <a:cubicBezTo>
                        <a:pt x="0" y="160"/>
                        <a:pt x="16" y="176"/>
                        <a:pt x="36" y="176"/>
                      </a:cubicBezTo>
                      <a:cubicBezTo>
                        <a:pt x="56" y="176"/>
                        <a:pt x="72" y="160"/>
                        <a:pt x="72" y="140"/>
                      </a:cubicBezTo>
                      <a:cubicBezTo>
                        <a:pt x="72" y="115"/>
                        <a:pt x="72" y="115"/>
                        <a:pt x="72" y="115"/>
                      </a:cubicBezTo>
                      <a:cubicBezTo>
                        <a:pt x="989" y="1032"/>
                        <a:pt x="989" y="1032"/>
                        <a:pt x="989" y="1032"/>
                      </a:cubicBezTo>
                      <a:cubicBezTo>
                        <a:pt x="964" y="1032"/>
                        <a:pt x="964" y="1032"/>
                        <a:pt x="964" y="1032"/>
                      </a:cubicBezTo>
                      <a:cubicBezTo>
                        <a:pt x="944" y="1032"/>
                        <a:pt x="928" y="1048"/>
                        <a:pt x="928" y="1068"/>
                      </a:cubicBezTo>
                      <a:cubicBezTo>
                        <a:pt x="928" y="1088"/>
                        <a:pt x="944" y="1104"/>
                        <a:pt x="964" y="1104"/>
                      </a:cubicBezTo>
                      <a:cubicBezTo>
                        <a:pt x="1072" y="1104"/>
                        <a:pt x="1072" y="1104"/>
                        <a:pt x="1072" y="1104"/>
                      </a:cubicBezTo>
                      <a:cubicBezTo>
                        <a:pt x="1092" y="1104"/>
                        <a:pt x="1108" y="1088"/>
                        <a:pt x="1108" y="1068"/>
                      </a:cubicBezTo>
                      <a:cubicBezTo>
                        <a:pt x="1108" y="963"/>
                        <a:pt x="1108" y="963"/>
                        <a:pt x="1108" y="963"/>
                      </a:cubicBezTo>
                      <a:cubicBezTo>
                        <a:pt x="1108" y="943"/>
                        <a:pt x="1092" y="927"/>
                        <a:pt x="1072" y="927"/>
                      </a:cubicBezTo>
                      <a:cubicBezTo>
                        <a:pt x="1052" y="927"/>
                        <a:pt x="1036" y="943"/>
                        <a:pt x="1036" y="963"/>
                      </a:cubicBezTo>
                      <a:cubicBezTo>
                        <a:pt x="1036" y="988"/>
                        <a:pt x="1036" y="988"/>
                        <a:pt x="1036" y="988"/>
                      </a:cubicBezTo>
                      <a:cubicBezTo>
                        <a:pt x="119" y="71"/>
                        <a:pt x="119" y="71"/>
                        <a:pt x="119" y="71"/>
                      </a:cubicBezTo>
                      <a:cubicBezTo>
                        <a:pt x="144" y="71"/>
                        <a:pt x="144" y="71"/>
                        <a:pt x="144" y="71"/>
                      </a:cubicBezTo>
                      <a:cubicBezTo>
                        <a:pt x="164" y="71"/>
                        <a:pt x="180" y="55"/>
                        <a:pt x="180" y="35"/>
                      </a:cubicBezTo>
                      <a:cubicBezTo>
                        <a:pt x="180" y="16"/>
                        <a:pt x="164" y="0"/>
                        <a:pt x="144" y="0"/>
                      </a:cubicBezTo>
                      <a:cubicBezTo>
                        <a:pt x="36" y="0"/>
                        <a:pt x="36" y="0"/>
                        <a:pt x="36" y="0"/>
                      </a:cubicBezTo>
                      <a:cubicBezTo>
                        <a:pt x="16" y="0"/>
                        <a:pt x="0" y="16"/>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2" name="Freeform 135"/>
                <p:cNvSpPr/>
                <p:nvPr/>
              </p:nvSpPr>
              <p:spPr bwMode="auto">
                <a:xfrm>
                  <a:off x="1674" y="1888"/>
                  <a:ext cx="3649" cy="542"/>
                </a:xfrm>
                <a:custGeom>
                  <a:gdLst>
                    <a:gd name="T0" fmla="*/ 1528 w 1542"/>
                    <a:gd name="T1" fmla="*/ 88 h 229"/>
                    <a:gd name="T2" fmla="*/ 1453 w 1542"/>
                    <a:gd name="T3" fmla="*/ 14 h 229"/>
                    <a:gd name="T4" fmla="*/ 1403 w 1542"/>
                    <a:gd name="T5" fmla="*/ 14 h 229"/>
                    <a:gd name="T6" fmla="*/ 1403 w 1542"/>
                    <a:gd name="T7" fmla="*/ 65 h 229"/>
                    <a:gd name="T8" fmla="*/ 1420 w 1542"/>
                    <a:gd name="T9" fmla="*/ 83 h 229"/>
                    <a:gd name="T10" fmla="*/ 124 w 1542"/>
                    <a:gd name="T11" fmla="*/ 83 h 229"/>
                    <a:gd name="T12" fmla="*/ 141 w 1542"/>
                    <a:gd name="T13" fmla="*/ 65 h 229"/>
                    <a:gd name="T14" fmla="*/ 141 w 1542"/>
                    <a:gd name="T15" fmla="*/ 14 h 229"/>
                    <a:gd name="T16" fmla="*/ 91 w 1542"/>
                    <a:gd name="T17" fmla="*/ 14 h 229"/>
                    <a:gd name="T18" fmla="*/ 14 w 1542"/>
                    <a:gd name="T19" fmla="*/ 90 h 229"/>
                    <a:gd name="T20" fmla="*/ 14 w 1542"/>
                    <a:gd name="T21" fmla="*/ 141 h 229"/>
                    <a:gd name="T22" fmla="*/ 89 w 1542"/>
                    <a:gd name="T23" fmla="*/ 215 h 229"/>
                    <a:gd name="T24" fmla="*/ 139 w 1542"/>
                    <a:gd name="T25" fmla="*/ 215 h 229"/>
                    <a:gd name="T26" fmla="*/ 139 w 1542"/>
                    <a:gd name="T27" fmla="*/ 165 h 229"/>
                    <a:gd name="T28" fmla="*/ 122 w 1542"/>
                    <a:gd name="T29" fmla="*/ 147 h 229"/>
                    <a:gd name="T30" fmla="*/ 1418 w 1542"/>
                    <a:gd name="T31" fmla="*/ 147 h 229"/>
                    <a:gd name="T32" fmla="*/ 1401 w 1542"/>
                    <a:gd name="T33" fmla="*/ 165 h 229"/>
                    <a:gd name="T34" fmla="*/ 1401 w 1542"/>
                    <a:gd name="T35" fmla="*/ 215 h 229"/>
                    <a:gd name="T36" fmla="*/ 1451 w 1542"/>
                    <a:gd name="T37" fmla="*/ 215 h 229"/>
                    <a:gd name="T38" fmla="*/ 1528 w 1542"/>
                    <a:gd name="T39" fmla="*/ 139 h 229"/>
                    <a:gd name="T40" fmla="*/ 1528 w 1542"/>
                    <a:gd name="T41" fmla="*/ 88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2" h="229">
                      <a:moveTo>
                        <a:pt x="1528" y="88"/>
                      </a:moveTo>
                      <a:cubicBezTo>
                        <a:pt x="1453" y="14"/>
                        <a:pt x="1453" y="14"/>
                        <a:pt x="1453" y="14"/>
                      </a:cubicBezTo>
                      <a:cubicBezTo>
                        <a:pt x="1439" y="0"/>
                        <a:pt x="1417" y="0"/>
                        <a:pt x="1403" y="14"/>
                      </a:cubicBezTo>
                      <a:cubicBezTo>
                        <a:pt x="1389" y="28"/>
                        <a:pt x="1389" y="51"/>
                        <a:pt x="1403" y="65"/>
                      </a:cubicBezTo>
                      <a:cubicBezTo>
                        <a:pt x="1420" y="83"/>
                        <a:pt x="1420" y="83"/>
                        <a:pt x="1420" y="83"/>
                      </a:cubicBezTo>
                      <a:cubicBezTo>
                        <a:pt x="124" y="83"/>
                        <a:pt x="124" y="83"/>
                        <a:pt x="124" y="83"/>
                      </a:cubicBezTo>
                      <a:cubicBezTo>
                        <a:pt x="141" y="65"/>
                        <a:pt x="141" y="65"/>
                        <a:pt x="141" y="65"/>
                      </a:cubicBezTo>
                      <a:cubicBezTo>
                        <a:pt x="155" y="51"/>
                        <a:pt x="155" y="28"/>
                        <a:pt x="141" y="14"/>
                      </a:cubicBezTo>
                      <a:cubicBezTo>
                        <a:pt x="127" y="0"/>
                        <a:pt x="105" y="0"/>
                        <a:pt x="91" y="14"/>
                      </a:cubicBezTo>
                      <a:cubicBezTo>
                        <a:pt x="14" y="90"/>
                        <a:pt x="14" y="90"/>
                        <a:pt x="14" y="90"/>
                      </a:cubicBezTo>
                      <a:cubicBezTo>
                        <a:pt x="0" y="104"/>
                        <a:pt x="0" y="127"/>
                        <a:pt x="14" y="141"/>
                      </a:cubicBezTo>
                      <a:cubicBezTo>
                        <a:pt x="89" y="215"/>
                        <a:pt x="89" y="215"/>
                        <a:pt x="89" y="215"/>
                      </a:cubicBezTo>
                      <a:cubicBezTo>
                        <a:pt x="103" y="229"/>
                        <a:pt x="125" y="229"/>
                        <a:pt x="139" y="215"/>
                      </a:cubicBezTo>
                      <a:cubicBezTo>
                        <a:pt x="153" y="201"/>
                        <a:pt x="153" y="179"/>
                        <a:pt x="139" y="165"/>
                      </a:cubicBezTo>
                      <a:cubicBezTo>
                        <a:pt x="122" y="147"/>
                        <a:pt x="122" y="147"/>
                        <a:pt x="122" y="147"/>
                      </a:cubicBezTo>
                      <a:cubicBezTo>
                        <a:pt x="1418" y="147"/>
                        <a:pt x="1418" y="147"/>
                        <a:pt x="1418" y="147"/>
                      </a:cubicBezTo>
                      <a:cubicBezTo>
                        <a:pt x="1401" y="165"/>
                        <a:pt x="1401" y="165"/>
                        <a:pt x="1401" y="165"/>
                      </a:cubicBezTo>
                      <a:cubicBezTo>
                        <a:pt x="1387" y="179"/>
                        <a:pt x="1387" y="201"/>
                        <a:pt x="1401" y="215"/>
                      </a:cubicBezTo>
                      <a:cubicBezTo>
                        <a:pt x="1415" y="229"/>
                        <a:pt x="1437" y="229"/>
                        <a:pt x="1451" y="215"/>
                      </a:cubicBezTo>
                      <a:cubicBezTo>
                        <a:pt x="1528" y="139"/>
                        <a:pt x="1528" y="139"/>
                        <a:pt x="1528" y="139"/>
                      </a:cubicBezTo>
                      <a:cubicBezTo>
                        <a:pt x="1542" y="125"/>
                        <a:pt x="1542" y="102"/>
                        <a:pt x="152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sp>
            <p:nvSpPr>
              <p:cNvPr id="14" name="Oval 13"/>
              <p:cNvSpPr/>
              <p:nvPr/>
            </p:nvSpPr>
            <p:spPr>
              <a:xfrm>
                <a:off x="2644633" y="3151708"/>
                <a:ext cx="1232099" cy="1232099"/>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5" name="Group 14"/>
              <p:cNvGrpSpPr/>
              <p:nvPr/>
            </p:nvGrpSpPr>
            <p:grpSpPr>
              <a:xfrm>
                <a:off x="2936276" y="3612132"/>
                <a:ext cx="659201" cy="329600"/>
                <a:chOff x="2847404" y="3483035"/>
                <a:chExt cx="793751" cy="396875"/>
              </a:xfrm>
            </p:grpSpPr>
            <p:sp>
              <p:nvSpPr>
                <p:cNvPr id="16" name="Freeform 226"/>
                <p:cNvSpPr/>
                <p:nvPr/>
              </p:nvSpPr>
              <p:spPr bwMode="auto">
                <a:xfrm>
                  <a:off x="2847404" y="3483035"/>
                  <a:ext cx="209550" cy="396875"/>
                </a:xfrm>
                <a:custGeom>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5">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7" name="Freeform 227"/>
                <p:cNvSpPr/>
                <p:nvPr/>
              </p:nvSpPr>
              <p:spPr bwMode="auto">
                <a:xfrm>
                  <a:off x="3099817" y="3483035"/>
                  <a:ext cx="200025" cy="396875"/>
                </a:xfrm>
                <a:custGeom>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8" name="Freeform 228"/>
                <p:cNvSpPr>
                  <a:spLocks noEditPoints="1"/>
                </p:cNvSpPr>
                <p:nvPr/>
              </p:nvSpPr>
              <p:spPr bwMode="auto">
                <a:xfrm>
                  <a:off x="3337942" y="3483035"/>
                  <a:ext cx="303213" cy="396875"/>
                </a:xfrm>
                <a:custGeom>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5">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sp>
          <p:nvSpPr>
            <p:cNvPr id="23" name="AutoShape 19"/>
            <p:cNvSpPr>
              <a:spLocks noChangeAspect="1"/>
            </p:cNvSpPr>
            <p:nvPr/>
          </p:nvSpPr>
          <p:spPr bwMode="auto">
            <a:xfrm>
              <a:off x="4603776" y="5015521"/>
              <a:ext cx="413233" cy="413341"/>
            </a:xfrm>
            <a:custGeom>
              <a:gdLst>
                <a:gd name="T0" fmla="*/ 10800 w 21600"/>
                <a:gd name="T1" fmla="*/ 10789 h 21579"/>
                <a:gd name="T2" fmla="*/ 10800 w 21600"/>
                <a:gd name="T3" fmla="*/ 10789 h 21579"/>
                <a:gd name="T4" fmla="*/ 10800 w 21600"/>
                <a:gd name="T5" fmla="*/ 10789 h 21579"/>
                <a:gd name="T6" fmla="*/ 10800 w 21600"/>
                <a:gd name="T7" fmla="*/ 10789 h 21579"/>
              </a:gd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200">
                <a:defRPr/>
              </a:pPr>
              <a:endParaRPr lang="es-ES" sz="36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4" name="Freeform 74"/>
            <p:cNvSpPr>
              <a:spLocks noChangeAspect="1" noChangeArrowheads="1"/>
            </p:cNvSpPr>
            <p:nvPr/>
          </p:nvSpPr>
          <p:spPr bwMode="auto">
            <a:xfrm>
              <a:off x="7121484" y="2630642"/>
              <a:ext cx="482208" cy="427098"/>
            </a:xfrm>
            <a:custGeom>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a:latin typeface="Arial" panose="020b0604020202020204" pitchFamily="34" charset="0"/>
                <a:cs typeface="Arial" panose="020b0604020202020204" pitchFamily="34" charset="0"/>
              </a:endParaRPr>
            </a:p>
          </p:txBody>
        </p:sp>
        <p:sp>
          <p:nvSpPr>
            <p:cNvPr id="25" name="AutoShape 44"/>
            <p:cNvSpPr>
              <a:spLocks noChangeAspect="1"/>
            </p:cNvSpPr>
            <p:nvPr/>
          </p:nvSpPr>
          <p:spPr bwMode="auto">
            <a:xfrm>
              <a:off x="4683820" y="2690241"/>
              <a:ext cx="380870" cy="3644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01578" tIns="101578" rIns="101578" bIns="101578" anchor="ctr"/>
            <a:lstStyle/>
            <a:p>
              <a:pPr defTabSz="914400">
                <a:defRPr/>
              </a:pPr>
              <a:endParaRPr lang="es-ES" sz="6600">
                <a:solidFill>
                  <a:srgbClr val="44CEB9"/>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6" name="Freeform 25"/>
            <p:cNvSpPr>
              <a:spLocks noChangeAspect="1" noChangeArrowheads="1"/>
            </p:cNvSpPr>
            <p:nvPr/>
          </p:nvSpPr>
          <p:spPr bwMode="auto">
            <a:xfrm>
              <a:off x="5880014" y="2083063"/>
              <a:ext cx="390454" cy="467315"/>
            </a:xfrm>
            <a:custGeom>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a:latin typeface="Arial" panose="020b0604020202020204" pitchFamily="34" charset="0"/>
                <a:ea typeface="宋体" panose="02010600030101010101" pitchFamily="2" charset="-122"/>
                <a:cs typeface="Arial" panose="020b0604020202020204" pitchFamily="34" charset="0"/>
              </a:endParaRPr>
            </a:p>
          </p:txBody>
        </p:sp>
        <p:sp>
          <p:nvSpPr>
            <p:cNvPr id="27" name="Freeform 328"/>
            <p:cNvSpPr>
              <a:spLocks noChangeAspect="1" noChangeArrowheads="1"/>
            </p:cNvSpPr>
            <p:nvPr/>
          </p:nvSpPr>
          <p:spPr bwMode="auto">
            <a:xfrm>
              <a:off x="4088603" y="3915138"/>
              <a:ext cx="526986" cy="294000"/>
            </a:xfrm>
            <a:custGeom>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sz="2400">
                <a:latin typeface="Arial" panose="020b0604020202020204" pitchFamily="34" charset="0"/>
                <a:ea typeface="宋体" panose="02010600030101010101" pitchFamily="2" charset="-122"/>
                <a:cs typeface="Arial" panose="020b0604020202020204" pitchFamily="34" charset="0"/>
              </a:endParaRPr>
            </a:p>
          </p:txBody>
        </p:sp>
        <p:grpSp>
          <p:nvGrpSpPr>
            <p:cNvPr id="28" name="Group 4688"/>
            <p:cNvGrpSpPr>
              <a:grpSpLocks noChangeAspect="1"/>
            </p:cNvGrpSpPr>
            <p:nvPr/>
          </p:nvGrpSpPr>
          <p:grpSpPr>
            <a:xfrm>
              <a:off x="7601553" y="3794999"/>
              <a:ext cx="466269" cy="443168"/>
              <a:chOff x="1835150" y="2800349"/>
              <a:chExt cx="382588" cy="363538"/>
            </a:xfrm>
            <a:solidFill>
              <a:schemeClr val="bg1"/>
            </a:solidFill>
          </p:grpSpPr>
          <p:sp>
            <p:nvSpPr>
              <p:cNvPr id="29" name="Freeform 291"/>
              <p:cNvSpPr>
                <a:spLocks noChangeArrowheads="1"/>
              </p:cNvSpPr>
              <p:nvPr/>
            </p:nvSpPr>
            <p:spPr bwMode="auto">
              <a:xfrm>
                <a:off x="1868488" y="3140074"/>
                <a:ext cx="271462" cy="23813"/>
              </a:xfrm>
              <a:custGeom>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Arial" panose="020b0604020202020204" pitchFamily="34" charset="0"/>
                  <a:ea typeface="宋体" panose="02010600030101010101" pitchFamily="2" charset="-122"/>
                  <a:cs typeface="Arial" panose="020b0604020202020204" pitchFamily="34" charset="0"/>
                </a:endParaRPr>
              </a:p>
            </p:txBody>
          </p:sp>
          <p:sp>
            <p:nvSpPr>
              <p:cNvPr id="30" name="Freeform 292"/>
              <p:cNvSpPr>
                <a:spLocks noChangeArrowheads="1"/>
              </p:cNvSpPr>
              <p:nvPr/>
            </p:nvSpPr>
            <p:spPr bwMode="auto">
              <a:xfrm>
                <a:off x="1835150" y="2955924"/>
                <a:ext cx="382588" cy="174625"/>
              </a:xfrm>
              <a:custGeom>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Arial" panose="020b0604020202020204" pitchFamily="34" charset="0"/>
                  <a:ea typeface="宋体" panose="02010600030101010101" pitchFamily="2" charset="-122"/>
                  <a:cs typeface="Arial" panose="020b0604020202020204" pitchFamily="34" charset="0"/>
                </a:endParaRPr>
              </a:p>
            </p:txBody>
          </p:sp>
          <p:sp>
            <p:nvSpPr>
              <p:cNvPr id="31" name="Freeform 293"/>
              <p:cNvSpPr>
                <a:spLocks noChangeArrowheads="1"/>
              </p:cNvSpPr>
              <p:nvPr/>
            </p:nvSpPr>
            <p:spPr bwMode="auto">
              <a:xfrm>
                <a:off x="1916113" y="2800349"/>
                <a:ext cx="112712" cy="144463"/>
              </a:xfrm>
              <a:custGeom>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Arial" panose="020b0604020202020204" pitchFamily="34" charset="0"/>
                  <a:ea typeface="宋体" panose="02010600030101010101" pitchFamily="2" charset="-122"/>
                  <a:cs typeface="Arial" panose="020b0604020202020204" pitchFamily="34" charset="0"/>
                </a:endParaRPr>
              </a:p>
            </p:txBody>
          </p:sp>
          <p:sp>
            <p:nvSpPr>
              <p:cNvPr id="32" name="Freeform 294"/>
              <p:cNvSpPr>
                <a:spLocks noChangeArrowheads="1"/>
              </p:cNvSpPr>
              <p:nvPr/>
            </p:nvSpPr>
            <p:spPr bwMode="auto">
              <a:xfrm>
                <a:off x="2003425" y="2867024"/>
                <a:ext cx="53975" cy="73025"/>
              </a:xfrm>
              <a:custGeom>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cxnLst>
                  <a:cxn ang="0">
                    <a:pos x="T0" y="T1"/>
                  </a:cxn>
                  <a:cxn ang="0">
                    <a:pos x="T2" y="T3"/>
                  </a:cxn>
                  <a:cxn ang="0">
                    <a:pos x="T4" y="T5"/>
                  </a:cxn>
                  <a:cxn ang="0">
                    <a:pos x="T6" y="T7"/>
                  </a:cxn>
                  <a:cxn ang="0">
                    <a:pos x="T8" y="T9"/>
                  </a:cxn>
                  <a:cxn ang="0">
                    <a:pos x="T10" y="T11"/>
                  </a:cxn>
                  <a:cxn ang="0">
                    <a:pos x="T12" y="T13"/>
                  </a:cxn>
                </a:cxnLst>
                <a:rect l="0" t="0" r="r" b="b"/>
                <a:pathLst>
                  <a:path w="151" h="201">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Arial" panose="020b0604020202020204" pitchFamily="34" charset="0"/>
                  <a:ea typeface="宋体" panose="02010600030101010101" pitchFamily="2" charset="-122"/>
                  <a:cs typeface="Arial" panose="020b0604020202020204" pitchFamily="34" charset="0"/>
                </a:endParaRPr>
              </a:p>
            </p:txBody>
          </p:sp>
        </p:grpSp>
        <p:sp>
          <p:nvSpPr>
            <p:cNvPr id="33" name="Freeform 299"/>
            <p:cNvSpPr>
              <a:spLocks noChangeAspect="1" noChangeArrowheads="1"/>
            </p:cNvSpPr>
            <p:nvPr/>
          </p:nvSpPr>
          <p:spPr bwMode="auto">
            <a:xfrm>
              <a:off x="7094710" y="5001415"/>
              <a:ext cx="446223" cy="427447"/>
            </a:xfrm>
            <a:custGeom>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a:latin typeface="Arial" panose="020b0604020202020204" pitchFamily="34" charset="0"/>
                <a:ea typeface="宋体" panose="02010600030101010101" pitchFamily="2" charset="-122"/>
                <a:cs typeface="Arial" panose="020b0604020202020204" pitchFamily="34" charset="0"/>
              </a:endParaRPr>
            </a:p>
          </p:txBody>
        </p:sp>
        <p:sp>
          <p:nvSpPr>
            <p:cNvPr id="34" name="AutoShape 29"/>
            <p:cNvSpPr>
              <a:spLocks noChangeAspect="1"/>
            </p:cNvSpPr>
            <p:nvPr/>
          </p:nvSpPr>
          <p:spPr bwMode="auto">
            <a:xfrm>
              <a:off x="5897204" y="5584263"/>
              <a:ext cx="356074" cy="3561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a:defRPr/>
              </a:pPr>
              <a:endParaRPr lang="es-ES" sz="6600">
                <a:solidFill>
                  <a:srgbClr val="44CEB9"/>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36" name="Rectangle 35"/>
          <p:cNvSpPr/>
          <p:nvPr/>
        </p:nvSpPr>
        <p:spPr>
          <a:xfrm>
            <a:off x="6637274" y="1534768"/>
            <a:ext cx="3798432"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38" name="Rectangle 37"/>
          <p:cNvSpPr/>
          <p:nvPr/>
        </p:nvSpPr>
        <p:spPr>
          <a:xfrm>
            <a:off x="7872415" y="2534469"/>
            <a:ext cx="3798432"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39" name="Rectangle 38"/>
          <p:cNvSpPr/>
          <p:nvPr/>
        </p:nvSpPr>
        <p:spPr>
          <a:xfrm>
            <a:off x="7872415" y="4899025"/>
            <a:ext cx="3798432"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40" name="Rectangle 39"/>
          <p:cNvSpPr/>
          <p:nvPr/>
        </p:nvSpPr>
        <p:spPr>
          <a:xfrm>
            <a:off x="8239828" y="3703727"/>
            <a:ext cx="3431019"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42" name="Rectangle 41"/>
          <p:cNvSpPr/>
          <p:nvPr/>
        </p:nvSpPr>
        <p:spPr>
          <a:xfrm flipH="1">
            <a:off x="1696974" y="5942355"/>
            <a:ext cx="3798432"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43" name="Rectangle 42"/>
          <p:cNvSpPr/>
          <p:nvPr/>
        </p:nvSpPr>
        <p:spPr>
          <a:xfrm flipH="1">
            <a:off x="461833" y="2534469"/>
            <a:ext cx="3798432"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44" name="Rectangle 43"/>
          <p:cNvSpPr/>
          <p:nvPr/>
        </p:nvSpPr>
        <p:spPr>
          <a:xfrm flipH="1">
            <a:off x="461833" y="4899025"/>
            <a:ext cx="3798432"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
        <p:nvSpPr>
          <p:cNvPr id="45" name="Rectangle 44"/>
          <p:cNvSpPr/>
          <p:nvPr/>
        </p:nvSpPr>
        <p:spPr>
          <a:xfrm flipH="1">
            <a:off x="461833" y="3703727"/>
            <a:ext cx="3431019"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a:t>
            </a:r>
            <a:endParaRPr lang="en-GB" sz="1200">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nodeType="afterGroup">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right)">
                                      <p:cBhvr>
                                        <p:cTn id="29" dur="500"/>
                                        <p:tgtEl>
                                          <p:spTgt spid="43"/>
                                        </p:tgtEl>
                                      </p:cBhvr>
                                    </p:animEffect>
                                  </p:childTnLst>
                                </p:cTn>
                              </p:par>
                            </p:childTnLst>
                          </p:cTn>
                        </p:par>
                        <p:par>
                          <p:cTn id="30" fill="hold" nodeType="afterGroup">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right)">
                                      <p:cBhvr>
                                        <p:cTn id="33" dur="500"/>
                                        <p:tgtEl>
                                          <p:spTgt spid="45"/>
                                        </p:tgtEl>
                                      </p:cBhvr>
                                    </p:animEffect>
                                  </p:childTnLst>
                                </p:cTn>
                              </p:par>
                            </p:childTnLst>
                          </p:cTn>
                        </p:par>
                        <p:par>
                          <p:cTn id="34" fill="hold" nodeType="afterGroup">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nodeType="afterGroup">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0" grpId="0"/>
      <p:bldP spid="42" grpId="0"/>
      <p:bldP spid="43" grpId="0"/>
      <p:bldP spid="44" grpId="0"/>
      <p:bldP spid="45"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 name="Freeform 6810"/>
          <p:cNvSpPr/>
          <p:nvPr/>
        </p:nvSpPr>
        <p:spPr bwMode="auto">
          <a:xfrm>
            <a:off x="3228982" y="3016124"/>
            <a:ext cx="1165036" cy="473609"/>
          </a:xfrm>
          <a:custGeom>
            <a:gdLst>
              <a:gd name="T0" fmla="*/ 115 w 1166"/>
              <a:gd name="T1" fmla="*/ 445 h 474"/>
              <a:gd name="T2" fmla="*/ 115 w 1166"/>
              <a:gd name="T3" fmla="*/ 168 h 474"/>
              <a:gd name="T4" fmla="*/ 203 w 1166"/>
              <a:gd name="T5" fmla="*/ 168 h 474"/>
              <a:gd name="T6" fmla="*/ 100 w 1166"/>
              <a:gd name="T7" fmla="*/ 0 h 474"/>
              <a:gd name="T8" fmla="*/ 0 w 1166"/>
              <a:gd name="T9" fmla="*/ 168 h 474"/>
              <a:gd name="T10" fmla="*/ 86 w 1166"/>
              <a:gd name="T11" fmla="*/ 168 h 474"/>
              <a:gd name="T12" fmla="*/ 86 w 1166"/>
              <a:gd name="T13" fmla="*/ 474 h 474"/>
              <a:gd name="T14" fmla="*/ 1166 w 1166"/>
              <a:gd name="T15" fmla="*/ 474 h 474"/>
              <a:gd name="T16" fmla="*/ 1166 w 1166"/>
              <a:gd name="T17" fmla="*/ 445 h 474"/>
              <a:gd name="T18" fmla="*/ 115 w 1166"/>
              <a:gd name="T19" fmla="*/ 445 h 4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473">
                <a:moveTo>
                  <a:pt x="115" y="445"/>
                </a:moveTo>
                <a:lnTo>
                  <a:pt x="115" y="168"/>
                </a:lnTo>
                <a:lnTo>
                  <a:pt x="203" y="168"/>
                </a:lnTo>
                <a:lnTo>
                  <a:pt x="100" y="0"/>
                </a:lnTo>
                <a:lnTo>
                  <a:pt x="0" y="168"/>
                </a:lnTo>
                <a:lnTo>
                  <a:pt x="86" y="168"/>
                </a:lnTo>
                <a:lnTo>
                  <a:pt x="86" y="474"/>
                </a:lnTo>
                <a:lnTo>
                  <a:pt x="1166" y="474"/>
                </a:lnTo>
                <a:lnTo>
                  <a:pt x="1166" y="445"/>
                </a:lnTo>
                <a:lnTo>
                  <a:pt x="115" y="445"/>
                </a:ln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4" name="Freeform 6814"/>
          <p:cNvSpPr/>
          <p:nvPr/>
        </p:nvSpPr>
        <p:spPr bwMode="auto">
          <a:xfrm>
            <a:off x="7829885" y="3017123"/>
            <a:ext cx="1243972" cy="471610"/>
          </a:xfrm>
          <a:custGeom>
            <a:gdLst>
              <a:gd name="T0" fmla="*/ 1245 w 1245"/>
              <a:gd name="T1" fmla="*/ 165 h 472"/>
              <a:gd name="T2" fmla="*/ 1143 w 1245"/>
              <a:gd name="T3" fmla="*/ 0 h 472"/>
              <a:gd name="T4" fmla="*/ 1043 w 1245"/>
              <a:gd name="T5" fmla="*/ 165 h 472"/>
              <a:gd name="T6" fmla="*/ 1129 w 1245"/>
              <a:gd name="T7" fmla="*/ 165 h 472"/>
              <a:gd name="T8" fmla="*/ 1129 w 1245"/>
              <a:gd name="T9" fmla="*/ 444 h 472"/>
              <a:gd name="T10" fmla="*/ 0 w 1245"/>
              <a:gd name="T11" fmla="*/ 444 h 472"/>
              <a:gd name="T12" fmla="*/ 0 w 1245"/>
              <a:gd name="T13" fmla="*/ 472 h 472"/>
              <a:gd name="T14" fmla="*/ 1157 w 1245"/>
              <a:gd name="T15" fmla="*/ 472 h 472"/>
              <a:gd name="T16" fmla="*/ 1157 w 1245"/>
              <a:gd name="T17" fmla="*/ 165 h 472"/>
              <a:gd name="T18" fmla="*/ 1245 w 1245"/>
              <a:gd name="T19" fmla="*/ 165 h 4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472">
                <a:moveTo>
                  <a:pt x="1245" y="165"/>
                </a:moveTo>
                <a:lnTo>
                  <a:pt x="1143" y="0"/>
                </a:lnTo>
                <a:lnTo>
                  <a:pt x="1043" y="165"/>
                </a:lnTo>
                <a:lnTo>
                  <a:pt x="1129" y="165"/>
                </a:lnTo>
                <a:lnTo>
                  <a:pt x="1129" y="444"/>
                </a:lnTo>
                <a:lnTo>
                  <a:pt x="0" y="444"/>
                </a:lnTo>
                <a:lnTo>
                  <a:pt x="0" y="472"/>
                </a:lnTo>
                <a:lnTo>
                  <a:pt x="1157" y="472"/>
                </a:lnTo>
                <a:lnTo>
                  <a:pt x="1157" y="165"/>
                </a:lnTo>
                <a:lnTo>
                  <a:pt x="1245" y="165"/>
                </a:ln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0" name="Freeform 6847"/>
          <p:cNvSpPr/>
          <p:nvPr/>
        </p:nvSpPr>
        <p:spPr bwMode="auto">
          <a:xfrm>
            <a:off x="7241019" y="4703238"/>
            <a:ext cx="478054" cy="226504"/>
          </a:xfrm>
          <a:custGeom>
            <a:gdLst>
              <a:gd name="T0" fmla="*/ 0 w 439"/>
              <a:gd name="T1" fmla="*/ 88 h 208"/>
              <a:gd name="T2" fmla="*/ 0 w 439"/>
              <a:gd name="T3" fmla="*/ 118 h 208"/>
              <a:gd name="T4" fmla="*/ 273 w 439"/>
              <a:gd name="T5" fmla="*/ 118 h 208"/>
              <a:gd name="T6" fmla="*/ 273 w 439"/>
              <a:gd name="T7" fmla="*/ 208 h 208"/>
              <a:gd name="T8" fmla="*/ 439 w 439"/>
              <a:gd name="T9" fmla="*/ 103 h 208"/>
              <a:gd name="T10" fmla="*/ 273 w 439"/>
              <a:gd name="T11" fmla="*/ 0 h 208"/>
              <a:gd name="T12" fmla="*/ 273 w 439"/>
              <a:gd name="T13" fmla="*/ 88 h 208"/>
              <a:gd name="T14" fmla="*/ 0 w 439"/>
              <a:gd name="T15" fmla="*/ 88 h 20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0" y="88"/>
                </a:moveTo>
                <a:lnTo>
                  <a:pt x="0" y="118"/>
                </a:lnTo>
                <a:lnTo>
                  <a:pt x="273" y="118"/>
                </a:lnTo>
                <a:lnTo>
                  <a:pt x="273" y="208"/>
                </a:lnTo>
                <a:lnTo>
                  <a:pt x="439" y="103"/>
                </a:lnTo>
                <a:lnTo>
                  <a:pt x="273" y="0"/>
                </a:lnTo>
                <a:lnTo>
                  <a:pt x="273" y="88"/>
                </a:lnTo>
                <a:lnTo>
                  <a:pt x="0" y="88"/>
                </a:ln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1" name="Freeform 6851"/>
          <p:cNvSpPr/>
          <p:nvPr/>
        </p:nvSpPr>
        <p:spPr bwMode="auto">
          <a:xfrm>
            <a:off x="4426820" y="4703238"/>
            <a:ext cx="478054" cy="226504"/>
          </a:xfrm>
          <a:custGeom>
            <a:gdLst>
              <a:gd name="T0" fmla="*/ 439 w 439"/>
              <a:gd name="T1" fmla="*/ 88 h 208"/>
              <a:gd name="T2" fmla="*/ 439 w 439"/>
              <a:gd name="T3" fmla="*/ 118 h 208"/>
              <a:gd name="T4" fmla="*/ 165 w 439"/>
              <a:gd name="T5" fmla="*/ 118 h 208"/>
              <a:gd name="T6" fmla="*/ 165 w 439"/>
              <a:gd name="T7" fmla="*/ 208 h 208"/>
              <a:gd name="T8" fmla="*/ 0 w 439"/>
              <a:gd name="T9" fmla="*/ 103 h 208"/>
              <a:gd name="T10" fmla="*/ 165 w 439"/>
              <a:gd name="T11" fmla="*/ 0 h 208"/>
              <a:gd name="T12" fmla="*/ 165 w 439"/>
              <a:gd name="T13" fmla="*/ 88 h 208"/>
              <a:gd name="T14" fmla="*/ 439 w 439"/>
              <a:gd name="T15" fmla="*/ 88 h 20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439" y="88"/>
                </a:moveTo>
                <a:lnTo>
                  <a:pt x="439" y="118"/>
                </a:lnTo>
                <a:lnTo>
                  <a:pt x="165" y="118"/>
                </a:lnTo>
                <a:lnTo>
                  <a:pt x="165" y="208"/>
                </a:lnTo>
                <a:lnTo>
                  <a:pt x="0" y="103"/>
                </a:lnTo>
                <a:lnTo>
                  <a:pt x="165" y="0"/>
                </a:lnTo>
                <a:lnTo>
                  <a:pt x="165" y="88"/>
                </a:lnTo>
                <a:lnTo>
                  <a:pt x="439" y="88"/>
                </a:lnTo>
                <a:close/>
              </a:path>
            </a:pathLst>
          </a:cu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6" name="TextBox 75"/>
          <p:cNvSpPr txBox="1"/>
          <p:nvPr/>
        </p:nvSpPr>
        <p:spPr>
          <a:xfrm>
            <a:off x="10388600" y="2157937"/>
            <a:ext cx="184731" cy="369332"/>
          </a:xfrm>
          <a:prstGeom prst="rect">
            <a:avLst/>
          </a:prstGeom>
          <a:noFill/>
        </p:spPr>
        <p:txBody>
          <a:bodyPr wrap="none" rtlCol="0">
            <a:spAutoFit/>
          </a:bodyPr>
          <a:lstStyle/>
          <a:p>
            <a:endParaRPr lang="en-GB">
              <a:latin typeface="Arial" panose="020b0604020202020204" pitchFamily="34" charset="0"/>
              <a:cs typeface="Arial" panose="020b0604020202020204" pitchFamily="34" charset="0"/>
            </a:endParaRPr>
          </a:p>
        </p:txBody>
      </p:sp>
      <p:grpSp>
        <p:nvGrpSpPr>
          <p:cNvPr id="4" name="Group 3"/>
          <p:cNvGrpSpPr/>
          <p:nvPr/>
        </p:nvGrpSpPr>
        <p:grpSpPr>
          <a:xfrm>
            <a:off x="4754985" y="2153427"/>
            <a:ext cx="2697136" cy="3526769"/>
            <a:chOff x="4754985" y="2153427"/>
            <a:chExt cx="2697136" cy="3526769"/>
          </a:xfrm>
        </p:grpSpPr>
        <p:sp>
          <p:nvSpPr>
            <p:cNvPr id="79" name="Freeform 78"/>
            <p:cNvSpPr/>
            <p:nvPr/>
          </p:nvSpPr>
          <p:spPr bwMode="auto">
            <a:xfrm>
              <a:off x="4807460" y="3896065"/>
              <a:ext cx="1295253" cy="1784131"/>
            </a:xfrm>
            <a:custGeom>
              <a:gdLst>
                <a:gd name="connsiteX0" fmla="*/ 1295252 w 1295253"/>
                <a:gd name="connsiteY0" fmla="*/ 0 h 1784131"/>
                <a:gd name="connsiteX1" fmla="*/ 1295252 w 1295253"/>
                <a:gd name="connsiteY1" fmla="*/ 3485 h 1784131"/>
                <a:gd name="connsiteX2" fmla="*/ 1295252 w 1295253"/>
                <a:gd name="connsiteY2" fmla="*/ 9020 h 1784131"/>
                <a:gd name="connsiteX3" fmla="*/ 1295253 w 1295253"/>
                <a:gd name="connsiteY3" fmla="*/ 9020 h 1784131"/>
                <a:gd name="connsiteX4" fmla="*/ 1295253 w 1295253"/>
                <a:gd name="connsiteY4" fmla="*/ 1784130 h 1784131"/>
                <a:gd name="connsiteX5" fmla="*/ 1295252 w 1295253"/>
                <a:gd name="connsiteY5" fmla="*/ 1784129 h 1784131"/>
                <a:gd name="connsiteX6" fmla="*/ 1295252 w 1295253"/>
                <a:gd name="connsiteY6" fmla="*/ 1784131 h 1784131"/>
                <a:gd name="connsiteX7" fmla="*/ 1289916 w 1295253"/>
                <a:gd name="connsiteY7" fmla="*/ 1779839 h 1784131"/>
                <a:gd name="connsiteX8" fmla="*/ 1289264 w 1295253"/>
                <a:gd name="connsiteY8" fmla="*/ 1779305 h 1784131"/>
                <a:gd name="connsiteX9" fmla="*/ 1285709 w 1295253"/>
                <a:gd name="connsiteY9" fmla="*/ 1776442 h 1784131"/>
                <a:gd name="connsiteX10" fmla="*/ 1278981 w 1295253"/>
                <a:gd name="connsiteY10" fmla="*/ 1770899 h 1784131"/>
                <a:gd name="connsiteX11" fmla="*/ 1274454 w 1295253"/>
                <a:gd name="connsiteY11" fmla="*/ 1767198 h 1784131"/>
                <a:gd name="connsiteX12" fmla="*/ 1271339 w 1295253"/>
                <a:gd name="connsiteY12" fmla="*/ 1764603 h 1784131"/>
                <a:gd name="connsiteX13" fmla="*/ 1258397 w 1295253"/>
                <a:gd name="connsiteY13" fmla="*/ 1753940 h 1784131"/>
                <a:gd name="connsiteX14" fmla="*/ 924699 w 1295253"/>
                <a:gd name="connsiteY14" fmla="*/ 1448778 h 1784131"/>
                <a:gd name="connsiteX15" fmla="*/ 885343 w 1295253"/>
                <a:gd name="connsiteY15" fmla="*/ 1408842 h 1784131"/>
                <a:gd name="connsiteX16" fmla="*/ 884367 w 1295253"/>
                <a:gd name="connsiteY16" fmla="*/ 1407885 h 1784131"/>
                <a:gd name="connsiteX17" fmla="*/ 883417 w 1295253"/>
                <a:gd name="connsiteY17" fmla="*/ 1406888 h 1784131"/>
                <a:gd name="connsiteX18" fmla="*/ 832405 w 1295253"/>
                <a:gd name="connsiteY18" fmla="*/ 1355125 h 1784131"/>
                <a:gd name="connsiteX19" fmla="*/ 794341 w 1295253"/>
                <a:gd name="connsiteY19" fmla="*/ 1313361 h 1784131"/>
                <a:gd name="connsiteX20" fmla="*/ 742842 w 1295253"/>
                <a:gd name="connsiteY20" fmla="*/ 1259289 h 1784131"/>
                <a:gd name="connsiteX21" fmla="*/ 685733 w 1295253"/>
                <a:gd name="connsiteY21" fmla="*/ 1194198 h 1784131"/>
                <a:gd name="connsiteX22" fmla="*/ 638119 w 1295253"/>
                <a:gd name="connsiteY22" fmla="*/ 1141956 h 1784131"/>
                <a:gd name="connsiteX23" fmla="*/ 619297 w 1295253"/>
                <a:gd name="connsiteY23" fmla="*/ 1118475 h 1784131"/>
                <a:gd name="connsiteX24" fmla="*/ 596804 w 1295253"/>
                <a:gd name="connsiteY24" fmla="*/ 1092837 h 1784131"/>
                <a:gd name="connsiteX25" fmla="*/ 452796 w 1295253"/>
                <a:gd name="connsiteY25" fmla="*/ 911354 h 1784131"/>
                <a:gd name="connsiteX26" fmla="*/ 453050 w 1295253"/>
                <a:gd name="connsiteY26" fmla="*/ 911076 h 1784131"/>
                <a:gd name="connsiteX27" fmla="*/ 444115 w 1295253"/>
                <a:gd name="connsiteY27" fmla="*/ 899929 h 1784131"/>
                <a:gd name="connsiteX28" fmla="*/ 120377 w 1295253"/>
                <a:gd name="connsiteY28" fmla="*/ 356324 h 1784131"/>
                <a:gd name="connsiteX29" fmla="*/ 0 w 1295253"/>
                <a:gd name="connsiteY29" fmla="*/ 9020 h 1784131"/>
                <a:gd name="connsiteX30" fmla="*/ 1286485 w 1295253"/>
                <a:gd name="connsiteY30" fmla="*/ 9020 h 17841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5253" h="1784131">
                  <a:moveTo>
                    <a:pt x="1295252" y="0"/>
                  </a:moveTo>
                  <a:cubicBezTo>
                    <a:pt x="1295252" y="0"/>
                    <a:pt x="1295252" y="0"/>
                    <a:pt x="1295252" y="3485"/>
                  </a:cubicBezTo>
                  <a:lnTo>
                    <a:pt x="1295252" y="9020"/>
                  </a:lnTo>
                  <a:lnTo>
                    <a:pt x="1295253" y="9020"/>
                  </a:lnTo>
                  <a:cubicBezTo>
                    <a:pt x="1295253" y="9020"/>
                    <a:pt x="1295253" y="9020"/>
                    <a:pt x="1295253" y="1784130"/>
                  </a:cubicBezTo>
                  <a:lnTo>
                    <a:pt x="1295252" y="1784129"/>
                  </a:lnTo>
                  <a:lnTo>
                    <a:pt x="1295252" y="1784131"/>
                  </a:lnTo>
                  <a:cubicBezTo>
                    <a:pt x="1295252" y="1784131"/>
                    <a:pt x="1293428" y="1782681"/>
                    <a:pt x="1289916" y="1779839"/>
                  </a:cubicBezTo>
                  <a:lnTo>
                    <a:pt x="1289264" y="1779305"/>
                  </a:lnTo>
                  <a:lnTo>
                    <a:pt x="1285709" y="1776442"/>
                  </a:lnTo>
                  <a:lnTo>
                    <a:pt x="1278981" y="1770899"/>
                  </a:lnTo>
                  <a:lnTo>
                    <a:pt x="1274454" y="1767198"/>
                  </a:lnTo>
                  <a:lnTo>
                    <a:pt x="1271339" y="1764603"/>
                  </a:lnTo>
                  <a:lnTo>
                    <a:pt x="1258397" y="1753940"/>
                  </a:lnTo>
                  <a:cubicBezTo>
                    <a:pt x="1199173" y="1704561"/>
                    <a:pt x="1074176" y="1596976"/>
                    <a:pt x="924699" y="1448778"/>
                  </a:cubicBezTo>
                  <a:lnTo>
                    <a:pt x="885343" y="1408842"/>
                  </a:lnTo>
                  <a:lnTo>
                    <a:pt x="884367" y="1407885"/>
                  </a:lnTo>
                  <a:lnTo>
                    <a:pt x="883417" y="1406888"/>
                  </a:lnTo>
                  <a:lnTo>
                    <a:pt x="832405" y="1355125"/>
                  </a:lnTo>
                  <a:lnTo>
                    <a:pt x="794341" y="1313361"/>
                  </a:lnTo>
                  <a:lnTo>
                    <a:pt x="742842" y="1259289"/>
                  </a:lnTo>
                  <a:lnTo>
                    <a:pt x="685733" y="1194198"/>
                  </a:lnTo>
                  <a:lnTo>
                    <a:pt x="638119" y="1141956"/>
                  </a:lnTo>
                  <a:lnTo>
                    <a:pt x="619297" y="1118475"/>
                  </a:lnTo>
                  <a:lnTo>
                    <a:pt x="596804" y="1092837"/>
                  </a:lnTo>
                  <a:cubicBezTo>
                    <a:pt x="548099" y="1034691"/>
                    <a:pt x="499733" y="974039"/>
                    <a:pt x="452796" y="911354"/>
                  </a:cubicBezTo>
                  <a:lnTo>
                    <a:pt x="453050" y="911076"/>
                  </a:lnTo>
                  <a:lnTo>
                    <a:pt x="444115" y="899929"/>
                  </a:lnTo>
                  <a:cubicBezTo>
                    <a:pt x="318397" y="730460"/>
                    <a:pt x="203437" y="546256"/>
                    <a:pt x="120377" y="356324"/>
                  </a:cubicBezTo>
                  <a:cubicBezTo>
                    <a:pt x="67411" y="235733"/>
                    <a:pt x="26483" y="119965"/>
                    <a:pt x="0" y="9020"/>
                  </a:cubicBezTo>
                  <a:lnTo>
                    <a:pt x="1286485" y="9020"/>
                  </a:lnTo>
                  <a:close/>
                </a:path>
              </a:pathLst>
            </a:custGeom>
            <a:solidFill>
              <a:schemeClr val="accent3"/>
            </a:solidFill>
            <a:ln>
              <a:noFill/>
            </a:ln>
          </p:spPr>
          <p:txBody>
            <a:bodyPr vert="horz" wrap="square" lIns="91440" tIns="45720" rIns="91440" bIns="45720" numCol="1" anchor="t" anchorCtr="0" compatLnSpc="1">
              <a:noAutofit/>
            </a:bodyPr>
            <a:lstStyle/>
            <a:p>
              <a:endParaRPr lang="en-US">
                <a:latin typeface="Arial" panose="020b0604020202020204" pitchFamily="34" charset="0"/>
                <a:cs typeface="Arial" panose="020b0604020202020204" pitchFamily="34" charset="0"/>
              </a:endParaRPr>
            </a:p>
          </p:txBody>
        </p:sp>
        <p:sp>
          <p:nvSpPr>
            <p:cNvPr id="74" name="Freeform 73"/>
            <p:cNvSpPr/>
            <p:nvPr/>
          </p:nvSpPr>
          <p:spPr bwMode="auto">
            <a:xfrm>
              <a:off x="4754985" y="2153427"/>
              <a:ext cx="1347728" cy="2132297"/>
            </a:xfrm>
            <a:custGeom>
              <a:gdLst>
                <a:gd name="connsiteX0" fmla="*/ 1345319 w 1347728"/>
                <a:gd name="connsiteY0" fmla="*/ 0 h 2132297"/>
                <a:gd name="connsiteX1" fmla="*/ 1347727 w 1347728"/>
                <a:gd name="connsiteY1" fmla="*/ 0 h 2132297"/>
                <a:gd name="connsiteX2" fmla="*/ 1347728 w 1347728"/>
                <a:gd name="connsiteY2" fmla="*/ 0 h 2132297"/>
                <a:gd name="connsiteX3" fmla="*/ 1347728 w 1347728"/>
                <a:gd name="connsiteY3" fmla="*/ 1730011 h 2132297"/>
                <a:gd name="connsiteX4" fmla="*/ 1347727 w 1347728"/>
                <a:gd name="connsiteY4" fmla="*/ 1730010 h 2132297"/>
                <a:gd name="connsiteX5" fmla="*/ 1347727 w 1347728"/>
                <a:gd name="connsiteY5" fmla="*/ 1751616 h 2132297"/>
                <a:gd name="connsiteX6" fmla="*/ 967215 w 1347728"/>
                <a:gd name="connsiteY6" fmla="*/ 1751616 h 2132297"/>
                <a:gd name="connsiteX7" fmla="*/ 1000931 w 1347728"/>
                <a:gd name="connsiteY7" fmla="*/ 1876903 h 2132297"/>
                <a:gd name="connsiteX8" fmla="*/ 745651 w 1347728"/>
                <a:gd name="connsiteY8" fmla="*/ 2132297 h 2132297"/>
                <a:gd name="connsiteX9" fmla="*/ 487962 w 1347728"/>
                <a:gd name="connsiteY9" fmla="*/ 1876903 h 2132297"/>
                <a:gd name="connsiteX10" fmla="*/ 521679 w 1347728"/>
                <a:gd name="connsiteY10" fmla="*/ 1751616 h 2132297"/>
                <a:gd name="connsiteX11" fmla="*/ 52059 w 1347728"/>
                <a:gd name="connsiteY11" fmla="*/ 1751616 h 2132297"/>
                <a:gd name="connsiteX12" fmla="*/ 112996 w 1347728"/>
                <a:gd name="connsiteY12" fmla="*/ 800807 h 2132297"/>
                <a:gd name="connsiteX13" fmla="*/ 157046 w 1347728"/>
                <a:gd name="connsiteY13" fmla="*/ 714666 h 2132297"/>
                <a:gd name="connsiteX14" fmla="*/ 155301 w 1347728"/>
                <a:gd name="connsiteY14" fmla="*/ 713208 h 2132297"/>
                <a:gd name="connsiteX15" fmla="*/ 169790 w 1347728"/>
                <a:gd name="connsiteY15" fmla="*/ 689745 h 2132297"/>
                <a:gd name="connsiteX16" fmla="*/ 190574 w 1347728"/>
                <a:gd name="connsiteY16" fmla="*/ 649101 h 2132297"/>
                <a:gd name="connsiteX17" fmla="*/ 244285 w 1347728"/>
                <a:gd name="connsiteY17" fmla="*/ 569107 h 2132297"/>
                <a:gd name="connsiteX18" fmla="*/ 256477 w 1347728"/>
                <a:gd name="connsiteY18" fmla="*/ 549363 h 2132297"/>
                <a:gd name="connsiteX19" fmla="*/ 262751 w 1347728"/>
                <a:gd name="connsiteY19" fmla="*/ 541603 h 2132297"/>
                <a:gd name="connsiteX20" fmla="*/ 283562 w 1347728"/>
                <a:gd name="connsiteY20" fmla="*/ 510609 h 2132297"/>
                <a:gd name="connsiteX21" fmla="*/ 383607 w 1347728"/>
                <a:gd name="connsiteY21" fmla="*/ 392148 h 2132297"/>
                <a:gd name="connsiteX22" fmla="*/ 388969 w 1347728"/>
                <a:gd name="connsiteY22" fmla="*/ 385518 h 2132297"/>
                <a:gd name="connsiteX23" fmla="*/ 1345319 w 1347728"/>
                <a:gd name="connsiteY23" fmla="*/ 0 h 21322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7728" h="2132297">
                  <a:moveTo>
                    <a:pt x="1345319" y="0"/>
                  </a:moveTo>
                  <a:cubicBezTo>
                    <a:pt x="1345319" y="0"/>
                    <a:pt x="1345319" y="0"/>
                    <a:pt x="1347727" y="0"/>
                  </a:cubicBezTo>
                  <a:lnTo>
                    <a:pt x="1347728" y="0"/>
                  </a:lnTo>
                  <a:cubicBezTo>
                    <a:pt x="1347728" y="0"/>
                    <a:pt x="1347728" y="0"/>
                    <a:pt x="1347728" y="1730011"/>
                  </a:cubicBezTo>
                  <a:lnTo>
                    <a:pt x="1347727" y="1730010"/>
                  </a:lnTo>
                  <a:lnTo>
                    <a:pt x="1347727" y="1751616"/>
                  </a:lnTo>
                  <a:cubicBezTo>
                    <a:pt x="1347727" y="1751616"/>
                    <a:pt x="1347727" y="1751616"/>
                    <a:pt x="967215" y="1751616"/>
                  </a:cubicBezTo>
                  <a:cubicBezTo>
                    <a:pt x="988890" y="1790166"/>
                    <a:pt x="1000931" y="1831125"/>
                    <a:pt x="1000931" y="1876903"/>
                  </a:cubicBezTo>
                  <a:cubicBezTo>
                    <a:pt x="1000931" y="2019057"/>
                    <a:pt x="885333" y="2132297"/>
                    <a:pt x="745651" y="2132297"/>
                  </a:cubicBezTo>
                  <a:cubicBezTo>
                    <a:pt x="603561" y="2132297"/>
                    <a:pt x="487962" y="2019057"/>
                    <a:pt x="487962" y="1876903"/>
                  </a:cubicBezTo>
                  <a:cubicBezTo>
                    <a:pt x="487962" y="1831125"/>
                    <a:pt x="500004" y="1790166"/>
                    <a:pt x="521679" y="1751616"/>
                  </a:cubicBezTo>
                  <a:cubicBezTo>
                    <a:pt x="521679" y="1751616"/>
                    <a:pt x="521679" y="1751616"/>
                    <a:pt x="52059" y="1751616"/>
                  </a:cubicBezTo>
                  <a:cubicBezTo>
                    <a:pt x="-41263" y="1382680"/>
                    <a:pt x="-1940" y="1064568"/>
                    <a:pt x="112996" y="800807"/>
                  </a:cubicBezTo>
                  <a:lnTo>
                    <a:pt x="157046" y="714666"/>
                  </a:lnTo>
                  <a:lnTo>
                    <a:pt x="155301" y="713208"/>
                  </a:lnTo>
                  <a:lnTo>
                    <a:pt x="169790" y="689745"/>
                  </a:lnTo>
                  <a:lnTo>
                    <a:pt x="190574" y="649101"/>
                  </a:lnTo>
                  <a:lnTo>
                    <a:pt x="244285" y="569107"/>
                  </a:lnTo>
                  <a:lnTo>
                    <a:pt x="256477" y="549363"/>
                  </a:lnTo>
                  <a:lnTo>
                    <a:pt x="262751" y="541603"/>
                  </a:lnTo>
                  <a:lnTo>
                    <a:pt x="283562" y="510609"/>
                  </a:lnTo>
                  <a:lnTo>
                    <a:pt x="383607" y="392148"/>
                  </a:lnTo>
                  <a:lnTo>
                    <a:pt x="388969" y="385518"/>
                  </a:lnTo>
                  <a:cubicBezTo>
                    <a:pt x="728630" y="26504"/>
                    <a:pt x="1212827" y="0"/>
                    <a:pt x="1345319" y="0"/>
                  </a:cubicBezTo>
                  <a:close/>
                </a:path>
              </a:pathLst>
            </a:custGeom>
            <a:solidFill>
              <a:schemeClr val="accent1"/>
            </a:solidFill>
            <a:ln>
              <a:noFill/>
            </a:ln>
          </p:spPr>
          <p:txBody>
            <a:bodyPr vert="horz" wrap="square" lIns="91440" tIns="45720" rIns="91440" bIns="45720" numCol="1" anchor="t" anchorCtr="0" compatLnSpc="1">
              <a:noAutofit/>
            </a:bodyPr>
            <a:lstStyle/>
            <a:p>
              <a:endParaRPr lang="en-US">
                <a:latin typeface="Arial" panose="020b0604020202020204" pitchFamily="34" charset="0"/>
                <a:cs typeface="Arial" panose="020b0604020202020204" pitchFamily="34" charset="0"/>
              </a:endParaRPr>
            </a:p>
          </p:txBody>
        </p:sp>
        <p:sp>
          <p:nvSpPr>
            <p:cNvPr id="75" name="Freeform 74"/>
            <p:cNvSpPr/>
            <p:nvPr/>
          </p:nvSpPr>
          <p:spPr bwMode="auto">
            <a:xfrm>
              <a:off x="5718466" y="2153427"/>
              <a:ext cx="1733655" cy="1751659"/>
            </a:xfrm>
            <a:custGeom>
              <a:gdLst>
                <a:gd name="connsiteX0" fmla="*/ 384247 w 1733655"/>
                <a:gd name="connsiteY0" fmla="*/ 0 h 1751659"/>
                <a:gd name="connsiteX1" fmla="*/ 386659 w 1733655"/>
                <a:gd name="connsiteY1" fmla="*/ 0 h 1751659"/>
                <a:gd name="connsiteX2" fmla="*/ 1343949 w 1733655"/>
                <a:gd name="connsiteY2" fmla="*/ 385510 h 1751659"/>
                <a:gd name="connsiteX3" fmla="*/ 1733564 w 1733655"/>
                <a:gd name="connsiteY3" fmla="*/ 1333547 h 1751659"/>
                <a:gd name="connsiteX4" fmla="*/ 1733559 w 1733655"/>
                <a:gd name="connsiteY4" fmla="*/ 1333647 h 1751659"/>
                <a:gd name="connsiteX5" fmla="*/ 1733564 w 1733655"/>
                <a:gd name="connsiteY5" fmla="*/ 1333718 h 1751659"/>
                <a:gd name="connsiteX6" fmla="*/ 1681533 w 1733655"/>
                <a:gd name="connsiteY6" fmla="*/ 1751659 h 1751659"/>
                <a:gd name="connsiteX7" fmla="*/ 1678999 w 1733655"/>
                <a:gd name="connsiteY7" fmla="*/ 1751659 h 1751659"/>
                <a:gd name="connsiteX8" fmla="*/ 1672981 w 1733655"/>
                <a:gd name="connsiteY8" fmla="*/ 1751659 h 1751659"/>
                <a:gd name="connsiteX9" fmla="*/ 1661263 w 1733655"/>
                <a:gd name="connsiteY9" fmla="*/ 1751659 h 1751659"/>
                <a:gd name="connsiteX10" fmla="*/ 1641943 w 1733655"/>
                <a:gd name="connsiteY10" fmla="*/ 1751659 h 1751659"/>
                <a:gd name="connsiteX11" fmla="*/ 1613121 w 1733655"/>
                <a:gd name="connsiteY11" fmla="*/ 1751659 h 1751659"/>
                <a:gd name="connsiteX12" fmla="*/ 1572898 w 1733655"/>
                <a:gd name="connsiteY12" fmla="*/ 1751659 h 1751659"/>
                <a:gd name="connsiteX13" fmla="*/ 1519372 w 1733655"/>
                <a:gd name="connsiteY13" fmla="*/ 1751659 h 1751659"/>
                <a:gd name="connsiteX14" fmla="*/ 1450644 w 1733655"/>
                <a:gd name="connsiteY14" fmla="*/ 1751659 h 1751659"/>
                <a:gd name="connsiteX15" fmla="*/ 1364813 w 1733655"/>
                <a:gd name="connsiteY15" fmla="*/ 1751659 h 1751659"/>
                <a:gd name="connsiteX16" fmla="*/ 1259978 w 1733655"/>
                <a:gd name="connsiteY16" fmla="*/ 1751659 h 1751659"/>
                <a:gd name="connsiteX17" fmla="*/ 1134240 w 1733655"/>
                <a:gd name="connsiteY17" fmla="*/ 1751659 h 1751659"/>
                <a:gd name="connsiteX18" fmla="*/ 985699 w 1733655"/>
                <a:gd name="connsiteY18" fmla="*/ 1751659 h 1751659"/>
                <a:gd name="connsiteX19" fmla="*/ 812453 w 1733655"/>
                <a:gd name="connsiteY19" fmla="*/ 1751659 h 1751659"/>
                <a:gd name="connsiteX20" fmla="*/ 612602 w 1733655"/>
                <a:gd name="connsiteY20" fmla="*/ 1751659 h 1751659"/>
                <a:gd name="connsiteX21" fmla="*/ 502107 w 1733655"/>
                <a:gd name="connsiteY21" fmla="*/ 1751659 h 1751659"/>
                <a:gd name="connsiteX22" fmla="*/ 384247 w 1733655"/>
                <a:gd name="connsiteY22" fmla="*/ 1751659 h 1751659"/>
                <a:gd name="connsiteX23" fmla="*/ 384247 w 1733655"/>
                <a:gd name="connsiteY23" fmla="*/ 1101255 h 1751659"/>
                <a:gd name="connsiteX24" fmla="*/ 384247 w 1733655"/>
                <a:gd name="connsiteY24" fmla="*/ 1031687 h 1751659"/>
                <a:gd name="connsiteX25" fmla="*/ 354623 w 1733655"/>
                <a:gd name="connsiteY25" fmla="*/ 1047823 h 1751659"/>
                <a:gd name="connsiteX26" fmla="*/ 255263 w 1733655"/>
                <a:gd name="connsiteY26" fmla="*/ 1067954 h 1751659"/>
                <a:gd name="connsiteX27" fmla="*/ 0 w 1733655"/>
                <a:gd name="connsiteY27" fmla="*/ 811789 h 1751659"/>
                <a:gd name="connsiteX28" fmla="*/ 255263 w 1733655"/>
                <a:gd name="connsiteY28" fmla="*/ 555624 h 1751659"/>
                <a:gd name="connsiteX29" fmla="*/ 354623 w 1733655"/>
                <a:gd name="connsiteY29" fmla="*/ 575755 h 1751659"/>
                <a:gd name="connsiteX30" fmla="*/ 384247 w 1733655"/>
                <a:gd name="connsiteY30" fmla="*/ 591891 h 1751659"/>
                <a:gd name="connsiteX31" fmla="*/ 384247 w 1733655"/>
                <a:gd name="connsiteY31" fmla="*/ 578184 h 1751659"/>
                <a:gd name="connsiteX32" fmla="*/ 384247 w 1733655"/>
                <a:gd name="connsiteY32" fmla="*/ 0 h 17516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33655" h="1751658">
                  <a:moveTo>
                    <a:pt x="384247" y="0"/>
                  </a:moveTo>
                  <a:cubicBezTo>
                    <a:pt x="384247" y="0"/>
                    <a:pt x="384247" y="0"/>
                    <a:pt x="386659" y="0"/>
                  </a:cubicBezTo>
                  <a:cubicBezTo>
                    <a:pt x="519281" y="0"/>
                    <a:pt x="1003954" y="26504"/>
                    <a:pt x="1343949" y="385510"/>
                  </a:cubicBezTo>
                  <a:cubicBezTo>
                    <a:pt x="1566393" y="622237"/>
                    <a:pt x="1729156" y="940282"/>
                    <a:pt x="1733564" y="1333547"/>
                  </a:cubicBezTo>
                  <a:lnTo>
                    <a:pt x="1733559" y="1333647"/>
                  </a:lnTo>
                  <a:lnTo>
                    <a:pt x="1733564" y="1333718"/>
                  </a:lnTo>
                  <a:cubicBezTo>
                    <a:pt x="1735034" y="1464753"/>
                    <a:pt x="1718908" y="1604142"/>
                    <a:pt x="1681533" y="1751659"/>
                  </a:cubicBezTo>
                  <a:lnTo>
                    <a:pt x="1678999" y="1751659"/>
                  </a:lnTo>
                  <a:lnTo>
                    <a:pt x="1672981" y="1751659"/>
                  </a:lnTo>
                  <a:lnTo>
                    <a:pt x="1661263" y="1751659"/>
                  </a:lnTo>
                  <a:lnTo>
                    <a:pt x="1641943" y="1751659"/>
                  </a:lnTo>
                  <a:lnTo>
                    <a:pt x="1613121" y="1751659"/>
                  </a:lnTo>
                  <a:lnTo>
                    <a:pt x="1572898" y="1751659"/>
                  </a:lnTo>
                  <a:lnTo>
                    <a:pt x="1519372" y="1751659"/>
                  </a:lnTo>
                  <a:lnTo>
                    <a:pt x="1450644" y="1751659"/>
                  </a:lnTo>
                  <a:lnTo>
                    <a:pt x="1364813" y="1751659"/>
                  </a:lnTo>
                  <a:lnTo>
                    <a:pt x="1259978" y="1751659"/>
                  </a:lnTo>
                  <a:lnTo>
                    <a:pt x="1134240" y="1751659"/>
                  </a:lnTo>
                  <a:lnTo>
                    <a:pt x="985699" y="1751659"/>
                  </a:lnTo>
                  <a:lnTo>
                    <a:pt x="812453" y="1751659"/>
                  </a:lnTo>
                  <a:lnTo>
                    <a:pt x="612602" y="1751659"/>
                  </a:lnTo>
                  <a:lnTo>
                    <a:pt x="502107" y="1751659"/>
                  </a:lnTo>
                  <a:lnTo>
                    <a:pt x="384247" y="1751659"/>
                  </a:lnTo>
                  <a:cubicBezTo>
                    <a:pt x="384247" y="1751659"/>
                    <a:pt x="384247" y="1751659"/>
                    <a:pt x="384247" y="1101255"/>
                  </a:cubicBezTo>
                  <a:lnTo>
                    <a:pt x="384247" y="1031687"/>
                  </a:lnTo>
                  <a:lnTo>
                    <a:pt x="354623" y="1047823"/>
                  </a:lnTo>
                  <a:cubicBezTo>
                    <a:pt x="324083" y="1060786"/>
                    <a:pt x="290507" y="1067954"/>
                    <a:pt x="255263" y="1067954"/>
                  </a:cubicBezTo>
                  <a:cubicBezTo>
                    <a:pt x="114285" y="1067954"/>
                    <a:pt x="0" y="953265"/>
                    <a:pt x="0" y="811789"/>
                  </a:cubicBezTo>
                  <a:cubicBezTo>
                    <a:pt x="0" y="670313"/>
                    <a:pt x="114285" y="555624"/>
                    <a:pt x="255263" y="555624"/>
                  </a:cubicBezTo>
                  <a:cubicBezTo>
                    <a:pt x="290507" y="555624"/>
                    <a:pt x="324083" y="562792"/>
                    <a:pt x="354623" y="575755"/>
                  </a:cubicBezTo>
                  <a:lnTo>
                    <a:pt x="384247" y="591891"/>
                  </a:lnTo>
                  <a:lnTo>
                    <a:pt x="384247" y="578184"/>
                  </a:lnTo>
                  <a:cubicBezTo>
                    <a:pt x="384247" y="410545"/>
                    <a:pt x="384247" y="218958"/>
                    <a:pt x="384247" y="0"/>
                  </a:cubicBezTo>
                  <a:close/>
                </a:path>
              </a:pathLst>
            </a:custGeom>
            <a:solidFill>
              <a:schemeClr val="accent2"/>
            </a:solidFill>
            <a:ln>
              <a:noFill/>
            </a:ln>
          </p:spPr>
          <p:txBody>
            <a:bodyPr vert="horz" wrap="square" lIns="91440" tIns="45720" rIns="91440" bIns="45720" numCol="1" anchor="t" anchorCtr="0" compatLnSpc="1">
              <a:noAutofit/>
            </a:bodyPr>
            <a:lstStyle/>
            <a:p>
              <a:endParaRPr lang="en-US">
                <a:latin typeface="Arial" panose="020b0604020202020204" pitchFamily="34" charset="0"/>
                <a:cs typeface="Arial" panose="020b0604020202020204" pitchFamily="34" charset="0"/>
              </a:endParaRPr>
            </a:p>
          </p:txBody>
        </p:sp>
        <p:sp>
          <p:nvSpPr>
            <p:cNvPr id="77" name="Freeform 76"/>
            <p:cNvSpPr>
              <a:spLocks noChangeArrowheads="1"/>
            </p:cNvSpPr>
            <p:nvPr/>
          </p:nvSpPr>
          <p:spPr bwMode="auto">
            <a:xfrm>
              <a:off x="6102713" y="3524446"/>
              <a:ext cx="1297057" cy="2155748"/>
            </a:xfrm>
            <a:custGeom>
              <a:gdLst>
                <a:gd name="connsiteX0" fmla="*/ 718884 w 1297057"/>
                <a:gd name="connsiteY0" fmla="*/ 0 h 2155748"/>
                <a:gd name="connsiteX1" fmla="*/ 974147 w 1297057"/>
                <a:gd name="connsiteY1" fmla="*/ 257067 h 2155748"/>
                <a:gd name="connsiteX2" fmla="*/ 954087 w 1297057"/>
                <a:gd name="connsiteY2" fmla="*/ 357129 h 2155748"/>
                <a:gd name="connsiteX3" fmla="*/ 941417 w 1297057"/>
                <a:gd name="connsiteY3" fmla="*/ 380638 h 2155748"/>
                <a:gd name="connsiteX4" fmla="*/ 1297057 w 1297057"/>
                <a:gd name="connsiteY4" fmla="*/ 380638 h 2155748"/>
                <a:gd name="connsiteX5" fmla="*/ 1176513 w 1297057"/>
                <a:gd name="connsiteY5" fmla="*/ 727942 h 2155748"/>
                <a:gd name="connsiteX6" fmla="*/ 949971 w 1297057"/>
                <a:gd name="connsiteY6" fmla="*/ 1133281 h 2155748"/>
                <a:gd name="connsiteX7" fmla="*/ 899582 w 1297057"/>
                <a:gd name="connsiteY7" fmla="*/ 1204736 h 2155748"/>
                <a:gd name="connsiteX8" fmla="*/ 900183 w 1297057"/>
                <a:gd name="connsiteY8" fmla="*/ 1205486 h 2155748"/>
                <a:gd name="connsiteX9" fmla="*/ 888296 w 1297057"/>
                <a:gd name="connsiteY9" fmla="*/ 1220740 h 2155748"/>
                <a:gd name="connsiteX10" fmla="*/ 860122 w 1297057"/>
                <a:gd name="connsiteY10" fmla="*/ 1260694 h 2155748"/>
                <a:gd name="connsiteX11" fmla="*/ 0 w 1297057"/>
                <a:gd name="connsiteY11" fmla="*/ 2155748 h 2155748"/>
                <a:gd name="connsiteX12" fmla="*/ 0 w 1297057"/>
                <a:gd name="connsiteY12" fmla="*/ 380638 h 2155748"/>
                <a:gd name="connsiteX13" fmla="*/ 496352 w 1297057"/>
                <a:gd name="connsiteY13" fmla="*/ 380638 h 2155748"/>
                <a:gd name="connsiteX14" fmla="*/ 483681 w 1297057"/>
                <a:gd name="connsiteY14" fmla="*/ 357129 h 2155748"/>
                <a:gd name="connsiteX15" fmla="*/ 463621 w 1297057"/>
                <a:gd name="connsiteY15" fmla="*/ 257067 h 2155748"/>
                <a:gd name="connsiteX16" fmla="*/ 718884 w 1297057"/>
                <a:gd name="connsiteY16" fmla="*/ 0 h 21557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7057" h="2155748">
                  <a:moveTo>
                    <a:pt x="718884" y="0"/>
                  </a:moveTo>
                  <a:cubicBezTo>
                    <a:pt x="859862" y="0"/>
                    <a:pt x="974147" y="115093"/>
                    <a:pt x="974147" y="257067"/>
                  </a:cubicBezTo>
                  <a:cubicBezTo>
                    <a:pt x="974147" y="292561"/>
                    <a:pt x="967004" y="326374"/>
                    <a:pt x="954087" y="357129"/>
                  </a:cubicBezTo>
                  <a:lnTo>
                    <a:pt x="941417" y="380638"/>
                  </a:lnTo>
                  <a:lnTo>
                    <a:pt x="1297057" y="380638"/>
                  </a:lnTo>
                  <a:cubicBezTo>
                    <a:pt x="1270537" y="491583"/>
                    <a:pt x="1229552" y="607351"/>
                    <a:pt x="1176513" y="727942"/>
                  </a:cubicBezTo>
                  <a:cubicBezTo>
                    <a:pt x="1115487" y="867226"/>
                    <a:pt x="1037171" y="1003541"/>
                    <a:pt x="949971" y="1133281"/>
                  </a:cubicBezTo>
                  <a:lnTo>
                    <a:pt x="899582" y="1204736"/>
                  </a:lnTo>
                  <a:lnTo>
                    <a:pt x="900183" y="1205486"/>
                  </a:lnTo>
                  <a:lnTo>
                    <a:pt x="888296" y="1220740"/>
                  </a:lnTo>
                  <a:lnTo>
                    <a:pt x="860122" y="1260694"/>
                  </a:lnTo>
                  <a:cubicBezTo>
                    <a:pt x="491369" y="1760509"/>
                    <a:pt x="25314" y="2135851"/>
                    <a:pt x="0" y="2155748"/>
                  </a:cubicBezTo>
                  <a:cubicBezTo>
                    <a:pt x="0" y="2155748"/>
                    <a:pt x="0" y="2155748"/>
                    <a:pt x="0" y="380638"/>
                  </a:cubicBezTo>
                  <a:lnTo>
                    <a:pt x="496352" y="380638"/>
                  </a:lnTo>
                  <a:lnTo>
                    <a:pt x="483681" y="357129"/>
                  </a:lnTo>
                  <a:cubicBezTo>
                    <a:pt x="470764" y="326374"/>
                    <a:pt x="463621" y="292561"/>
                    <a:pt x="463621" y="257067"/>
                  </a:cubicBezTo>
                  <a:cubicBezTo>
                    <a:pt x="463621" y="115093"/>
                    <a:pt x="577906" y="0"/>
                    <a:pt x="718884" y="0"/>
                  </a:cubicBezTo>
                  <a:close/>
                </a:path>
              </a:pathLst>
            </a:custGeom>
            <a:solidFill>
              <a:schemeClr val="accent4"/>
            </a:solidFill>
            <a:ln>
              <a:noFill/>
            </a:ln>
          </p:spPr>
          <p:txBody>
            <a:bodyPr vert="horz" wrap="square" lIns="91440" tIns="45720" rIns="91440" bIns="45720" numCol="1" anchor="t" anchorCtr="0" compatLnSpc="1">
              <a:noAutofit/>
            </a:bodyPr>
            <a:lstStyle/>
            <a:p>
              <a:endParaRPr lang="en-US">
                <a:latin typeface="Arial" panose="020b0604020202020204" pitchFamily="34" charset="0"/>
                <a:cs typeface="Arial" panose="020b0604020202020204" pitchFamily="34" charset="0"/>
              </a:endParaRPr>
            </a:p>
          </p:txBody>
        </p:sp>
        <p:sp>
          <p:nvSpPr>
            <p:cNvPr id="64" name="Oval 6838"/>
            <p:cNvSpPr>
              <a:spLocks noChangeArrowheads="1"/>
            </p:cNvSpPr>
            <p:nvPr/>
          </p:nvSpPr>
          <p:spPr bwMode="auto">
            <a:xfrm>
              <a:off x="5952983" y="4577968"/>
              <a:ext cx="512329" cy="514133"/>
            </a:xfrm>
            <a:prstGeom prst="ellipse">
              <a:avLst/>
            </a:pr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0" name="Freeform 79"/>
            <p:cNvSpPr>
              <a:spLocks noEditPoints="1"/>
            </p:cNvSpPr>
            <p:nvPr/>
          </p:nvSpPr>
          <p:spPr bwMode="auto">
            <a:xfrm>
              <a:off x="5189646" y="3032562"/>
              <a:ext cx="374026" cy="374026"/>
            </a:xfrm>
            <a:custGeom>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81" name="Freeform 80"/>
            <p:cNvSpPr>
              <a:spLocks noEditPoints="1"/>
            </p:cNvSpPr>
            <p:nvPr/>
          </p:nvSpPr>
          <p:spPr bwMode="auto">
            <a:xfrm>
              <a:off x="5504021" y="4532891"/>
              <a:ext cx="349218" cy="431275"/>
            </a:xfrm>
            <a:custGeom>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82" name="Freeform 81"/>
            <p:cNvSpPr>
              <a:spLocks noEditPoints="1"/>
            </p:cNvSpPr>
            <p:nvPr/>
          </p:nvSpPr>
          <p:spPr bwMode="auto">
            <a:xfrm>
              <a:off x="6537374" y="2781232"/>
              <a:ext cx="448449" cy="362576"/>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83" name="Freeform 82"/>
            <p:cNvSpPr>
              <a:spLocks noEditPoints="1"/>
            </p:cNvSpPr>
            <p:nvPr/>
          </p:nvSpPr>
          <p:spPr bwMode="auto">
            <a:xfrm>
              <a:off x="6557549" y="4147415"/>
              <a:ext cx="387383" cy="385476"/>
            </a:xfrm>
            <a:custGeom>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86" name="Group 85"/>
          <p:cNvGrpSpPr/>
          <p:nvPr/>
        </p:nvGrpSpPr>
        <p:grpSpPr>
          <a:xfrm>
            <a:off x="7949206" y="2002353"/>
            <a:ext cx="3479055" cy="946327"/>
            <a:chOff x="5692654" y="2099129"/>
            <a:chExt cx="3479055" cy="946327"/>
          </a:xfrm>
        </p:grpSpPr>
        <p:sp>
          <p:nvSpPr>
            <p:cNvPr id="84" name="TextBox 83"/>
            <p:cNvSpPr txBox="1"/>
            <p:nvPr/>
          </p:nvSpPr>
          <p:spPr>
            <a:xfrm>
              <a:off x="5692655" y="2099129"/>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85" name="Rectangle 84"/>
            <p:cNvSpPr/>
            <p:nvPr/>
          </p:nvSpPr>
          <p:spPr>
            <a:xfrm>
              <a:off x="5692654" y="2399125"/>
              <a:ext cx="3479055"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Nulla pretium, lacus ac aliquet facilisis, diam metus ultricies nibh, vel</a:t>
              </a:r>
              <a:endParaRPr lang="en-GB" sz="1200">
                <a:latin typeface="Arial" panose="020b0604020202020204" pitchFamily="34" charset="0"/>
                <a:cs typeface="Arial" panose="020b0604020202020204" pitchFamily="34" charset="0"/>
              </a:endParaRPr>
            </a:p>
          </p:txBody>
        </p:sp>
      </p:grpSp>
      <p:grpSp>
        <p:nvGrpSpPr>
          <p:cNvPr id="87" name="Group 86"/>
          <p:cNvGrpSpPr/>
          <p:nvPr/>
        </p:nvGrpSpPr>
        <p:grpSpPr>
          <a:xfrm flipH="1">
            <a:off x="777165" y="2002353"/>
            <a:ext cx="3479055" cy="946327"/>
            <a:chOff x="5692654" y="2099129"/>
            <a:chExt cx="3479055" cy="946327"/>
          </a:xfrm>
        </p:grpSpPr>
        <p:sp>
          <p:nvSpPr>
            <p:cNvPr id="88" name="TextBox 87"/>
            <p:cNvSpPr txBox="1"/>
            <p:nvPr/>
          </p:nvSpPr>
          <p:spPr>
            <a:xfrm>
              <a:off x="5692655" y="2099129"/>
              <a:ext cx="1569660"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89" name="Rectangle 88"/>
            <p:cNvSpPr/>
            <p:nvPr/>
          </p:nvSpPr>
          <p:spPr>
            <a:xfrm>
              <a:off x="5692654" y="2399125"/>
              <a:ext cx="3479055"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Nulla pretium, lacus ac aliquet facilisis, diam metus ultricies nibh, vel</a:t>
              </a:r>
              <a:endParaRPr lang="en-GB" sz="1200">
                <a:latin typeface="Arial" panose="020b0604020202020204" pitchFamily="34" charset="0"/>
                <a:cs typeface="Arial" panose="020b0604020202020204" pitchFamily="34" charset="0"/>
              </a:endParaRPr>
            </a:p>
          </p:txBody>
        </p:sp>
      </p:grpSp>
      <p:grpSp>
        <p:nvGrpSpPr>
          <p:cNvPr id="92" name="Group 91"/>
          <p:cNvGrpSpPr/>
          <p:nvPr/>
        </p:nvGrpSpPr>
        <p:grpSpPr>
          <a:xfrm flipH="1">
            <a:off x="777165" y="4602320"/>
            <a:ext cx="3479055" cy="946327"/>
            <a:chOff x="5692654" y="2099129"/>
            <a:chExt cx="3479055" cy="946327"/>
          </a:xfrm>
        </p:grpSpPr>
        <p:sp>
          <p:nvSpPr>
            <p:cNvPr id="93" name="TextBox 92"/>
            <p:cNvSpPr txBox="1"/>
            <p:nvPr/>
          </p:nvSpPr>
          <p:spPr>
            <a:xfrm>
              <a:off x="5692655" y="2099129"/>
              <a:ext cx="1569660"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94" name="Rectangle 93"/>
            <p:cNvSpPr/>
            <p:nvPr/>
          </p:nvSpPr>
          <p:spPr>
            <a:xfrm>
              <a:off x="5692654" y="2399125"/>
              <a:ext cx="3479055"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Nulla pretium, lacus ac aliquet facilisis, diam metus ultricies nibh, vel</a:t>
              </a:r>
              <a:endParaRPr lang="en-GB" sz="1200">
                <a:latin typeface="Arial" panose="020b0604020202020204" pitchFamily="34" charset="0"/>
                <a:cs typeface="Arial" panose="020b0604020202020204" pitchFamily="34" charset="0"/>
              </a:endParaRPr>
            </a:p>
          </p:txBody>
        </p:sp>
      </p:grpSp>
      <p:grpSp>
        <p:nvGrpSpPr>
          <p:cNvPr id="95" name="Group 94"/>
          <p:cNvGrpSpPr/>
          <p:nvPr/>
        </p:nvGrpSpPr>
        <p:grpSpPr>
          <a:xfrm>
            <a:off x="7949206" y="4602320"/>
            <a:ext cx="3479055" cy="946327"/>
            <a:chOff x="5692654" y="2099129"/>
            <a:chExt cx="3479055" cy="946327"/>
          </a:xfrm>
        </p:grpSpPr>
        <p:sp>
          <p:nvSpPr>
            <p:cNvPr id="96" name="TextBox 95"/>
            <p:cNvSpPr txBox="1"/>
            <p:nvPr/>
          </p:nvSpPr>
          <p:spPr>
            <a:xfrm>
              <a:off x="5692655" y="2099129"/>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97" name="Rectangle 96"/>
            <p:cNvSpPr/>
            <p:nvPr/>
          </p:nvSpPr>
          <p:spPr>
            <a:xfrm>
              <a:off x="5692654" y="2399125"/>
              <a:ext cx="3479055"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Nulla pretium, lacus ac aliquet facilisis, diam metus ultricies nibh, vel</a:t>
              </a:r>
              <a:endParaRPr lang="en-GB" sz="1200">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par>
                          <p:cTn id="26" fill="hold" nodeType="afterGroup">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right)">
                                      <p:cBhvr>
                                        <p:cTn id="29" dur="500"/>
                                        <p:tgtEl>
                                          <p:spTgt spid="71"/>
                                        </p:tgtEl>
                                      </p:cBhvr>
                                    </p:animEffect>
                                  </p:childTnLst>
                                </p:cTn>
                              </p:par>
                            </p:childTnLst>
                          </p:cTn>
                        </p:par>
                        <p:par>
                          <p:cTn id="30" fill="hold" nodeType="afterGroup">
                            <p:stCondLst>
                              <p:cond delay="3500"/>
                            </p:stCondLst>
                            <p:childTnLst>
                              <p:par>
                                <p:cTn id="31" presetID="10" presetClass="entr" presetSubtype="0"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childTnLst>
                          </p:cTn>
                        </p:par>
                        <p:par>
                          <p:cTn id="34" fill="hold" nodeType="afterGroup">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nodeType="afterGroup">
                            <p:stCondLst>
                              <p:cond delay="4500"/>
                            </p:stCondLst>
                            <p:childTnLst>
                              <p:par>
                                <p:cTn id="39" presetID="10"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70" grpId="0" animBg="1"/>
      <p:bldP spid="71"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3"/>
          <p:cNvSpPr/>
          <p:nvPr/>
        </p:nvSpPr>
        <p:spPr>
          <a:xfrm>
            <a:off x="6161189" y="1768977"/>
            <a:ext cx="1588642" cy="1660023"/>
          </a:xfrm>
          <a:custGeom>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latin typeface="Arial" panose="020b0604020202020204" pitchFamily="34" charset="0"/>
              <a:cs typeface="Arial" panose="020b0604020202020204" pitchFamily="34" charset="0"/>
            </a:endParaRPr>
          </a:p>
        </p:txBody>
      </p:sp>
      <p:sp>
        <p:nvSpPr>
          <p:cNvPr id="5" name="Freeform 4"/>
          <p:cNvSpPr/>
          <p:nvPr/>
        </p:nvSpPr>
        <p:spPr>
          <a:xfrm>
            <a:off x="4445455" y="1768977"/>
            <a:ext cx="1588642" cy="1660023"/>
          </a:xfrm>
          <a:custGeom>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latin typeface="Arial" panose="020b0604020202020204" pitchFamily="34" charset="0"/>
              <a:cs typeface="Arial" panose="020b0604020202020204" pitchFamily="34" charset="0"/>
            </a:endParaRPr>
          </a:p>
        </p:txBody>
      </p:sp>
      <p:sp>
        <p:nvSpPr>
          <p:cNvPr id="6" name="Freeform 5"/>
          <p:cNvSpPr/>
          <p:nvPr/>
        </p:nvSpPr>
        <p:spPr>
          <a:xfrm>
            <a:off x="5300035" y="3178005"/>
            <a:ext cx="1588642" cy="1660023"/>
          </a:xfrm>
          <a:custGeom>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latin typeface="Arial" panose="020b0604020202020204" pitchFamily="34" charset="0"/>
              <a:cs typeface="Arial" panose="020b0604020202020204" pitchFamily="34" charset="0"/>
            </a:endParaRPr>
          </a:p>
        </p:txBody>
      </p:sp>
      <p:sp>
        <p:nvSpPr>
          <p:cNvPr id="7" name="Freeform 6"/>
          <p:cNvSpPr/>
          <p:nvPr/>
        </p:nvSpPr>
        <p:spPr>
          <a:xfrm>
            <a:off x="7015768" y="3178005"/>
            <a:ext cx="1588642" cy="1660023"/>
          </a:xfrm>
          <a:custGeom>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latin typeface="Arial" panose="020b0604020202020204" pitchFamily="34" charset="0"/>
              <a:cs typeface="Arial" panose="020b0604020202020204" pitchFamily="34" charset="0"/>
            </a:endParaRPr>
          </a:p>
        </p:txBody>
      </p:sp>
      <p:sp>
        <p:nvSpPr>
          <p:cNvPr id="8" name="Freeform 7"/>
          <p:cNvSpPr/>
          <p:nvPr/>
        </p:nvSpPr>
        <p:spPr>
          <a:xfrm>
            <a:off x="6161189" y="4587032"/>
            <a:ext cx="1588642" cy="1660023"/>
          </a:xfrm>
          <a:custGeom>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latin typeface="Arial" panose="020b0604020202020204" pitchFamily="34" charset="0"/>
              <a:cs typeface="Arial" panose="020b0604020202020204" pitchFamily="34" charset="0"/>
            </a:endParaRPr>
          </a:p>
        </p:txBody>
      </p:sp>
      <p:sp>
        <p:nvSpPr>
          <p:cNvPr id="9" name="Freeform 8"/>
          <p:cNvSpPr/>
          <p:nvPr/>
        </p:nvSpPr>
        <p:spPr>
          <a:xfrm>
            <a:off x="4445455" y="4587032"/>
            <a:ext cx="1588642" cy="1660023"/>
          </a:xfrm>
          <a:custGeom>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latin typeface="Arial" panose="020b0604020202020204" pitchFamily="34" charset="0"/>
              <a:cs typeface="Arial" panose="020b0604020202020204" pitchFamily="34" charset="0"/>
            </a:endParaRPr>
          </a:p>
        </p:txBody>
      </p:sp>
      <p:sp>
        <p:nvSpPr>
          <p:cNvPr id="10" name="Freeform 9"/>
          <p:cNvSpPr/>
          <p:nvPr/>
        </p:nvSpPr>
        <p:spPr>
          <a:xfrm>
            <a:off x="3587589" y="3178005"/>
            <a:ext cx="1588642" cy="1660023"/>
          </a:xfrm>
          <a:custGeom>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latin typeface="Arial" panose="020b0604020202020204" pitchFamily="34" charset="0"/>
              <a:cs typeface="Arial" panose="020b0604020202020204" pitchFamily="34" charset="0"/>
            </a:endParaRPr>
          </a:p>
        </p:txBody>
      </p:sp>
      <p:sp>
        <p:nvSpPr>
          <p:cNvPr id="12" name="Freeform 11"/>
          <p:cNvSpPr>
            <a:spLocks noEditPoints="1"/>
          </p:cNvSpPr>
          <p:nvPr/>
        </p:nvSpPr>
        <p:spPr bwMode="auto">
          <a:xfrm>
            <a:off x="5824688" y="3426082"/>
            <a:ext cx="542623" cy="438717"/>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3" name="Freeform 12"/>
          <p:cNvSpPr>
            <a:spLocks noEditPoints="1"/>
          </p:cNvSpPr>
          <p:nvPr/>
        </p:nvSpPr>
        <p:spPr bwMode="auto">
          <a:xfrm>
            <a:off x="6674962" y="2353074"/>
            <a:ext cx="561096" cy="538007"/>
          </a:xfrm>
          <a:custGeom>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4" name="Freeform 13"/>
          <p:cNvSpPr>
            <a:spLocks noEditPoints="1"/>
          </p:cNvSpPr>
          <p:nvPr/>
        </p:nvSpPr>
        <p:spPr bwMode="auto">
          <a:xfrm>
            <a:off x="4214505" y="3784192"/>
            <a:ext cx="334809" cy="52877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5" name="Freeform 14"/>
          <p:cNvSpPr>
            <a:spLocks noEditPoints="1"/>
          </p:cNvSpPr>
          <p:nvPr/>
        </p:nvSpPr>
        <p:spPr bwMode="auto">
          <a:xfrm>
            <a:off x="7601121" y="3825602"/>
            <a:ext cx="417935" cy="364828"/>
          </a:xfrm>
          <a:custGeom>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6" name="Freeform 15"/>
          <p:cNvSpPr>
            <a:spLocks noEditPoints="1"/>
          </p:cNvSpPr>
          <p:nvPr/>
        </p:nvSpPr>
        <p:spPr bwMode="auto">
          <a:xfrm>
            <a:off x="5000790" y="2353074"/>
            <a:ext cx="477971" cy="491827"/>
          </a:xfrm>
          <a:custGeom>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7" name="Freeform 16"/>
          <p:cNvSpPr>
            <a:spLocks noEditPoints="1"/>
          </p:cNvSpPr>
          <p:nvPr/>
        </p:nvSpPr>
        <p:spPr bwMode="auto">
          <a:xfrm>
            <a:off x="5028498" y="5156121"/>
            <a:ext cx="422554" cy="521843"/>
          </a:xfrm>
          <a:custGeom>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8" name="Freeform 17"/>
          <p:cNvSpPr>
            <a:spLocks noEditPoints="1"/>
          </p:cNvSpPr>
          <p:nvPr/>
        </p:nvSpPr>
        <p:spPr bwMode="auto">
          <a:xfrm>
            <a:off x="6731953" y="5184039"/>
            <a:ext cx="447113" cy="466006"/>
          </a:xfrm>
          <a:custGeom>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nvGrpSpPr>
          <p:cNvPr id="19" name="Group 18"/>
          <p:cNvGrpSpPr/>
          <p:nvPr/>
        </p:nvGrpSpPr>
        <p:grpSpPr>
          <a:xfrm>
            <a:off x="8019056" y="2076059"/>
            <a:ext cx="3036048" cy="1055149"/>
            <a:chOff x="8604409" y="1601835"/>
            <a:chExt cx="3036048" cy="1055149"/>
          </a:xfrm>
        </p:grpSpPr>
        <p:sp>
          <p:nvSpPr>
            <p:cNvPr id="20" name="TextBox 19"/>
            <p:cNvSpPr txBox="1"/>
            <p:nvPr/>
          </p:nvSpPr>
          <p:spPr>
            <a:xfrm>
              <a:off x="8604410" y="1601835"/>
              <a:ext cx="1569660" cy="369332"/>
            </a:xfrm>
            <a:prstGeom prst="rect">
              <a:avLst/>
            </a:prstGeom>
            <a:noFill/>
          </p:spPr>
          <p:txBody>
            <a:bodyPr wrap="none" rtlCol="0">
              <a:spAutoFit/>
            </a:bodyPr>
            <a:lstStyle/>
            <a:p>
              <a:r>
                <a:rPr lang="zh-CN" altLang="en-US" b="1">
                  <a:solidFill>
                    <a:schemeClr val="accent2"/>
                  </a:solidFill>
                  <a:latin typeface="Arial" panose="020b0604020202020204" pitchFamily="34" charset="0"/>
                  <a:cs typeface="Arial" panose="020b0604020202020204" pitchFamily="34" charset="0"/>
                </a:rPr>
                <a:t>输入文本内容</a:t>
              </a:r>
              <a:endParaRPr lang="en-GB" b="1">
                <a:solidFill>
                  <a:schemeClr val="accent2"/>
                </a:solidFill>
                <a:latin typeface="Arial" panose="020b0604020202020204" pitchFamily="34" charset="0"/>
                <a:cs typeface="Arial" panose="020b0604020202020204" pitchFamily="34" charset="0"/>
              </a:endParaRPr>
            </a:p>
          </p:txBody>
        </p:sp>
        <p:sp>
          <p:nvSpPr>
            <p:cNvPr id="21" name="Rectangle 20"/>
            <p:cNvSpPr/>
            <p:nvPr/>
          </p:nvSpPr>
          <p:spPr>
            <a:xfrm flipH="1">
              <a:off x="8604409" y="1918320"/>
              <a:ext cx="3036048" cy="738664"/>
            </a:xfrm>
            <a:prstGeom prst="rect">
              <a:avLst/>
            </a:prstGeom>
          </p:spPr>
          <p:txBody>
            <a:bodyPr wrap="square">
              <a:spAutoFit/>
            </a:bodyPr>
            <a:lstStyle/>
            <a:p>
              <a:r>
                <a:rPr lang="en-GB" sz="1400">
                  <a:latin typeface="Arial" panose="020b0604020202020204" pitchFamily="34" charset="0"/>
                  <a:cs typeface="Arial" panose="020b0604020202020204" pitchFamily="34" charset="0"/>
                </a:rPr>
                <a:t>Lorem ipsum dolor sit amet consectetur adipiscing elit, sed do eiusmod tempor incididunt ut</a:t>
              </a:r>
              <a:endParaRPr lang="en-GB" sz="1400">
                <a:latin typeface="Arial" panose="020b0604020202020204" pitchFamily="34" charset="0"/>
                <a:cs typeface="Arial" panose="020b0604020202020204" pitchFamily="34" charset="0"/>
              </a:endParaRPr>
            </a:p>
          </p:txBody>
        </p:sp>
      </p:grpSp>
      <p:grpSp>
        <p:nvGrpSpPr>
          <p:cNvPr id="22" name="Group 21"/>
          <p:cNvGrpSpPr/>
          <p:nvPr/>
        </p:nvGrpSpPr>
        <p:grpSpPr>
          <a:xfrm>
            <a:off x="8019056" y="4884825"/>
            <a:ext cx="3036048" cy="1055149"/>
            <a:chOff x="8604409" y="1601835"/>
            <a:chExt cx="3036048" cy="1055149"/>
          </a:xfrm>
        </p:grpSpPr>
        <p:sp>
          <p:nvSpPr>
            <p:cNvPr id="23" name="TextBox 22"/>
            <p:cNvSpPr txBox="1"/>
            <p:nvPr/>
          </p:nvSpPr>
          <p:spPr>
            <a:xfrm>
              <a:off x="8604410" y="1601835"/>
              <a:ext cx="1569660" cy="369332"/>
            </a:xfrm>
            <a:prstGeom prst="rect">
              <a:avLst/>
            </a:prstGeom>
            <a:noFill/>
          </p:spPr>
          <p:txBody>
            <a:bodyPr wrap="none" rtlCol="0">
              <a:spAutoFit/>
            </a:bodyPr>
            <a:lstStyle/>
            <a:p>
              <a:r>
                <a:rPr lang="zh-CN" altLang="en-US" b="1">
                  <a:solidFill>
                    <a:schemeClr val="accent4"/>
                  </a:solidFill>
                  <a:latin typeface="Arial" panose="020b0604020202020204" pitchFamily="34" charset="0"/>
                  <a:cs typeface="Arial" panose="020b0604020202020204" pitchFamily="34" charset="0"/>
                </a:rPr>
                <a:t>输入文本内容</a:t>
              </a:r>
              <a:endParaRPr lang="en-GB" b="1">
                <a:solidFill>
                  <a:schemeClr val="accent4"/>
                </a:solidFill>
                <a:latin typeface="Arial" panose="020b0604020202020204" pitchFamily="34" charset="0"/>
                <a:cs typeface="Arial" panose="020b0604020202020204" pitchFamily="34" charset="0"/>
              </a:endParaRPr>
            </a:p>
          </p:txBody>
        </p:sp>
        <p:sp>
          <p:nvSpPr>
            <p:cNvPr id="24" name="Rectangle 23"/>
            <p:cNvSpPr/>
            <p:nvPr/>
          </p:nvSpPr>
          <p:spPr>
            <a:xfrm flipH="1">
              <a:off x="8604409" y="1918320"/>
              <a:ext cx="3036048" cy="738664"/>
            </a:xfrm>
            <a:prstGeom prst="rect">
              <a:avLst/>
            </a:prstGeom>
          </p:spPr>
          <p:txBody>
            <a:bodyPr wrap="square">
              <a:spAutoFit/>
            </a:bodyPr>
            <a:lstStyle/>
            <a:p>
              <a:r>
                <a:rPr lang="en-GB" sz="1400">
                  <a:latin typeface="Arial" panose="020b0604020202020204" pitchFamily="34" charset="0"/>
                  <a:cs typeface="Arial" panose="020b0604020202020204" pitchFamily="34" charset="0"/>
                </a:rPr>
                <a:t>Lorem ipsum dolor sit amet consectetur adipiscing elit, sed do eiusmod tempor incididunt ut</a:t>
              </a:r>
              <a:endParaRPr lang="en-GB" sz="1400">
                <a:latin typeface="Arial" panose="020b0604020202020204" pitchFamily="34" charset="0"/>
                <a:cs typeface="Arial" panose="020b0604020202020204" pitchFamily="34" charset="0"/>
              </a:endParaRPr>
            </a:p>
          </p:txBody>
        </p:sp>
      </p:grpSp>
      <p:grpSp>
        <p:nvGrpSpPr>
          <p:cNvPr id="25" name="Group 24"/>
          <p:cNvGrpSpPr/>
          <p:nvPr/>
        </p:nvGrpSpPr>
        <p:grpSpPr>
          <a:xfrm>
            <a:off x="8849734" y="3372720"/>
            <a:ext cx="2459013" cy="1270592"/>
            <a:chOff x="8604409" y="1601835"/>
            <a:chExt cx="2459013" cy="1270592"/>
          </a:xfrm>
        </p:grpSpPr>
        <p:sp>
          <p:nvSpPr>
            <p:cNvPr id="26" name="TextBox 25"/>
            <p:cNvSpPr txBox="1"/>
            <p:nvPr/>
          </p:nvSpPr>
          <p:spPr>
            <a:xfrm>
              <a:off x="8604410" y="1601835"/>
              <a:ext cx="1569660" cy="369332"/>
            </a:xfrm>
            <a:prstGeom prst="rect">
              <a:avLst/>
            </a:prstGeom>
            <a:noFill/>
          </p:spPr>
          <p:txBody>
            <a:bodyPr wrap="none" rtlCol="0">
              <a:spAutoFit/>
            </a:bodyPr>
            <a:lstStyle/>
            <a:p>
              <a:r>
                <a:rPr lang="zh-CN" altLang="en-US" b="1">
                  <a:solidFill>
                    <a:schemeClr val="accent3"/>
                  </a:solidFill>
                  <a:latin typeface="Arial" panose="020b0604020202020204" pitchFamily="34" charset="0"/>
                  <a:cs typeface="Arial" panose="020b0604020202020204" pitchFamily="34" charset="0"/>
                </a:rPr>
                <a:t>输入文本内容</a:t>
              </a:r>
              <a:endParaRPr lang="en-GB" b="1">
                <a:solidFill>
                  <a:schemeClr val="accent3"/>
                </a:solidFill>
                <a:latin typeface="Arial" panose="020b0604020202020204" pitchFamily="34" charset="0"/>
                <a:cs typeface="Arial" panose="020b0604020202020204" pitchFamily="34" charset="0"/>
              </a:endParaRPr>
            </a:p>
          </p:txBody>
        </p:sp>
        <p:sp>
          <p:nvSpPr>
            <p:cNvPr id="27" name="Rectangle 26"/>
            <p:cNvSpPr/>
            <p:nvPr/>
          </p:nvSpPr>
          <p:spPr>
            <a:xfrm flipH="1">
              <a:off x="8604409" y="1918320"/>
              <a:ext cx="2459013" cy="954107"/>
            </a:xfrm>
            <a:prstGeom prst="rect">
              <a:avLst/>
            </a:prstGeom>
          </p:spPr>
          <p:txBody>
            <a:bodyPr wrap="square">
              <a:spAutoFit/>
            </a:bodyPr>
            <a:lstStyle/>
            <a:p>
              <a:r>
                <a:rPr lang="en-GB" sz="1400">
                  <a:latin typeface="Arial" panose="020b0604020202020204" pitchFamily="34" charset="0"/>
                  <a:cs typeface="Arial" panose="020b0604020202020204" pitchFamily="34" charset="0"/>
                </a:rPr>
                <a:t>Lorem ipsum dolor sit amet consectetur adipiscing elit, sed do eiusmod tempor incididunt ut</a:t>
              </a:r>
              <a:endParaRPr lang="en-GB" sz="1400">
                <a:latin typeface="Arial" panose="020b0604020202020204" pitchFamily="34" charset="0"/>
                <a:cs typeface="Arial" panose="020b0604020202020204" pitchFamily="34" charset="0"/>
              </a:endParaRPr>
            </a:p>
          </p:txBody>
        </p:sp>
      </p:grpSp>
      <p:grpSp>
        <p:nvGrpSpPr>
          <p:cNvPr id="28" name="Group 27"/>
          <p:cNvGrpSpPr/>
          <p:nvPr/>
        </p:nvGrpSpPr>
        <p:grpSpPr>
          <a:xfrm flipH="1">
            <a:off x="1185372" y="2076059"/>
            <a:ext cx="3036048" cy="1055149"/>
            <a:chOff x="8604409" y="1601835"/>
            <a:chExt cx="3036048" cy="1055149"/>
          </a:xfrm>
        </p:grpSpPr>
        <p:sp>
          <p:nvSpPr>
            <p:cNvPr id="29" name="TextBox 28"/>
            <p:cNvSpPr txBox="1"/>
            <p:nvPr/>
          </p:nvSpPr>
          <p:spPr>
            <a:xfrm>
              <a:off x="8604410" y="1601835"/>
              <a:ext cx="1608133" cy="369332"/>
            </a:xfrm>
            <a:prstGeom prst="rect">
              <a:avLst/>
            </a:prstGeom>
            <a:noFill/>
          </p:spPr>
          <p:txBody>
            <a:bodyPr wrap="none" rtlCol="0">
              <a:spAutoFit/>
            </a:bodyPr>
            <a:lstStyle/>
            <a:p>
              <a:pPr algn="r"/>
              <a:r>
                <a:rPr lang="zh-CN" altLang="en-US" b="1">
                  <a:solidFill>
                    <a:schemeClr val="accent1"/>
                  </a:solidFill>
                  <a:latin typeface="Arial" panose="020b0604020202020204" pitchFamily="34" charset="0"/>
                  <a:cs typeface="Arial" panose="020b0604020202020204" pitchFamily="34" charset="0"/>
                </a:rPr>
                <a:t>输入文本内容</a:t>
              </a:r>
              <a:endParaRPr lang="en-GB" b="1">
                <a:solidFill>
                  <a:schemeClr val="accent1"/>
                </a:solidFill>
                <a:latin typeface="Arial" panose="020b0604020202020204" pitchFamily="34" charset="0"/>
                <a:cs typeface="Arial" panose="020b0604020202020204" pitchFamily="34" charset="0"/>
              </a:endParaRPr>
            </a:p>
          </p:txBody>
        </p:sp>
        <p:sp>
          <p:nvSpPr>
            <p:cNvPr id="30" name="Rectangle 29"/>
            <p:cNvSpPr/>
            <p:nvPr/>
          </p:nvSpPr>
          <p:spPr>
            <a:xfrm flipH="1">
              <a:off x="8604409" y="1918320"/>
              <a:ext cx="3036048" cy="738664"/>
            </a:xfrm>
            <a:prstGeom prst="rect">
              <a:avLst/>
            </a:prstGeom>
          </p:spPr>
          <p:txBody>
            <a:bodyPr wrap="square">
              <a:spAutoFit/>
            </a:bodyPr>
            <a:lstStyle/>
            <a:p>
              <a:pPr algn="r"/>
              <a:r>
                <a:rPr lang="en-GB" sz="1400">
                  <a:latin typeface="Arial" panose="020b0604020202020204" pitchFamily="34" charset="0"/>
                  <a:cs typeface="Arial" panose="020b0604020202020204" pitchFamily="34" charset="0"/>
                </a:rPr>
                <a:t>Lorem ipsum dolor sit amet consectetur adipiscing elit, sed do eiusmod tempor incididunt ut</a:t>
              </a:r>
              <a:endParaRPr lang="en-GB" sz="1400">
                <a:latin typeface="Arial" panose="020b0604020202020204" pitchFamily="34" charset="0"/>
                <a:cs typeface="Arial" panose="020b0604020202020204" pitchFamily="34" charset="0"/>
              </a:endParaRPr>
            </a:p>
          </p:txBody>
        </p:sp>
      </p:grpSp>
      <p:grpSp>
        <p:nvGrpSpPr>
          <p:cNvPr id="31" name="Group 30"/>
          <p:cNvGrpSpPr/>
          <p:nvPr/>
        </p:nvGrpSpPr>
        <p:grpSpPr>
          <a:xfrm flipH="1">
            <a:off x="1185372" y="4884825"/>
            <a:ext cx="3036048" cy="1055149"/>
            <a:chOff x="8604409" y="1601835"/>
            <a:chExt cx="3036048" cy="1055149"/>
          </a:xfrm>
        </p:grpSpPr>
        <p:sp>
          <p:nvSpPr>
            <p:cNvPr id="32" name="TextBox 31"/>
            <p:cNvSpPr txBox="1"/>
            <p:nvPr/>
          </p:nvSpPr>
          <p:spPr>
            <a:xfrm>
              <a:off x="8604410" y="1601835"/>
              <a:ext cx="1569660" cy="369332"/>
            </a:xfrm>
            <a:prstGeom prst="rect">
              <a:avLst/>
            </a:prstGeom>
            <a:noFill/>
          </p:spPr>
          <p:txBody>
            <a:bodyPr wrap="none" rtlCol="0">
              <a:spAutoFit/>
            </a:bodyPr>
            <a:lstStyle/>
            <a:p>
              <a:pPr algn="r"/>
              <a:r>
                <a:rPr lang="zh-CN" altLang="en-US" b="1">
                  <a:solidFill>
                    <a:schemeClr val="accent1"/>
                  </a:solidFill>
                  <a:latin typeface="Arial" panose="020b0604020202020204" pitchFamily="34" charset="0"/>
                  <a:cs typeface="Arial" panose="020b0604020202020204" pitchFamily="34" charset="0"/>
                </a:rPr>
                <a:t>输入文本内容</a:t>
              </a:r>
              <a:endParaRPr lang="en-GB" altLang="zh-CN" b="1">
                <a:solidFill>
                  <a:schemeClr val="accent1"/>
                </a:solidFill>
                <a:latin typeface="Arial" panose="020b0604020202020204" pitchFamily="34" charset="0"/>
                <a:cs typeface="Arial" panose="020b0604020202020204" pitchFamily="34" charset="0"/>
              </a:endParaRPr>
            </a:p>
          </p:txBody>
        </p:sp>
        <p:sp>
          <p:nvSpPr>
            <p:cNvPr id="33" name="Rectangle 32"/>
            <p:cNvSpPr/>
            <p:nvPr/>
          </p:nvSpPr>
          <p:spPr>
            <a:xfrm flipH="1">
              <a:off x="8604409" y="1918320"/>
              <a:ext cx="3036048" cy="738664"/>
            </a:xfrm>
            <a:prstGeom prst="rect">
              <a:avLst/>
            </a:prstGeom>
          </p:spPr>
          <p:txBody>
            <a:bodyPr wrap="square">
              <a:spAutoFit/>
            </a:bodyPr>
            <a:lstStyle/>
            <a:p>
              <a:pPr algn="r"/>
              <a:r>
                <a:rPr lang="en-GB" sz="1400">
                  <a:latin typeface="Arial" panose="020b0604020202020204" pitchFamily="34" charset="0"/>
                  <a:cs typeface="Arial" panose="020b0604020202020204" pitchFamily="34" charset="0"/>
                </a:rPr>
                <a:t>Lorem ipsum dolor sit amet consectetur adipiscing elit, sed do eiusmod tempor incididunt ut</a:t>
              </a:r>
              <a:endParaRPr lang="en-GB" sz="1400">
                <a:latin typeface="Arial" panose="020b0604020202020204" pitchFamily="34" charset="0"/>
                <a:cs typeface="Arial" panose="020b0604020202020204" pitchFamily="34" charset="0"/>
              </a:endParaRPr>
            </a:p>
          </p:txBody>
        </p:sp>
      </p:grpSp>
      <p:grpSp>
        <p:nvGrpSpPr>
          <p:cNvPr id="34" name="Group 33"/>
          <p:cNvGrpSpPr/>
          <p:nvPr/>
        </p:nvGrpSpPr>
        <p:grpSpPr>
          <a:xfrm flipH="1">
            <a:off x="849095" y="3531883"/>
            <a:ext cx="2459013" cy="1270592"/>
            <a:chOff x="8604409" y="1601835"/>
            <a:chExt cx="2459013" cy="1270592"/>
          </a:xfrm>
        </p:grpSpPr>
        <p:sp>
          <p:nvSpPr>
            <p:cNvPr id="35" name="TextBox 34"/>
            <p:cNvSpPr txBox="1"/>
            <p:nvPr/>
          </p:nvSpPr>
          <p:spPr>
            <a:xfrm>
              <a:off x="8604410" y="1601835"/>
              <a:ext cx="1569660" cy="369332"/>
            </a:xfrm>
            <a:prstGeom prst="rect">
              <a:avLst/>
            </a:prstGeom>
            <a:noFill/>
          </p:spPr>
          <p:txBody>
            <a:bodyPr wrap="none" rtlCol="0">
              <a:spAutoFit/>
            </a:bodyPr>
            <a:lstStyle/>
            <a:p>
              <a:pPr algn="r"/>
              <a:r>
                <a:rPr lang="zh-CN" altLang="en-US" b="1">
                  <a:solidFill>
                    <a:schemeClr val="accent3"/>
                  </a:solidFill>
                  <a:latin typeface="Arial" panose="020b0604020202020204" pitchFamily="34" charset="0"/>
                  <a:cs typeface="Arial" panose="020b0604020202020204" pitchFamily="34" charset="0"/>
                </a:rPr>
                <a:t>输入文本内容</a:t>
              </a:r>
              <a:endParaRPr lang="en-GB" b="1">
                <a:solidFill>
                  <a:schemeClr val="accent3"/>
                </a:solidFill>
                <a:latin typeface="Arial" panose="020b0604020202020204" pitchFamily="34" charset="0"/>
                <a:cs typeface="Arial" panose="020b0604020202020204" pitchFamily="34" charset="0"/>
              </a:endParaRPr>
            </a:p>
          </p:txBody>
        </p:sp>
        <p:sp>
          <p:nvSpPr>
            <p:cNvPr id="36" name="Rectangle 35"/>
            <p:cNvSpPr/>
            <p:nvPr/>
          </p:nvSpPr>
          <p:spPr>
            <a:xfrm flipH="1">
              <a:off x="8604409" y="1918320"/>
              <a:ext cx="2459013" cy="954107"/>
            </a:xfrm>
            <a:prstGeom prst="rect">
              <a:avLst/>
            </a:prstGeom>
          </p:spPr>
          <p:txBody>
            <a:bodyPr wrap="square">
              <a:spAutoFit/>
            </a:bodyPr>
            <a:lstStyle/>
            <a:p>
              <a:pPr algn="r"/>
              <a:r>
                <a:rPr lang="en-GB" sz="1400">
                  <a:latin typeface="Arial" panose="020b0604020202020204" pitchFamily="34" charset="0"/>
                  <a:cs typeface="Arial" panose="020b0604020202020204" pitchFamily="34" charset="0"/>
                </a:rPr>
                <a:t>Lorem ipsum dolor sit amet consectetur adipiscing elit, sed do eiusmod tempor incididunt</a:t>
              </a:r>
              <a:endParaRPr lang="en-GB" sz="1400">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nodeType="afterGroup">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par>
                          <p:cTn id="24" fill="hold" nodeType="afterGroup">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nodeType="afterGroup">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par>
                          <p:cTn id="34" fill="hold" nodeType="afterGroup">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nodeType="afterGroup">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par>
                          <p:cTn id="44" fill="hold" nodeType="afterGroup">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nodeType="afterGroup">
                            <p:stCondLst>
                              <p:cond delay="4500"/>
                            </p:stCondLst>
                            <p:childTnLst>
                              <p:par>
                                <p:cTn id="51" presetID="9"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childTnLst>
                          </p:cTn>
                        </p:par>
                        <p:par>
                          <p:cTn id="54" fill="hold" nodeType="afterGroup">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nodeType="afterGroup">
                            <p:stCondLst>
                              <p:cond delay="5500"/>
                            </p:stCondLst>
                            <p:childTnLst>
                              <p:par>
                                <p:cTn id="61" presetID="9"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dissolve">
                                      <p:cBhvr>
                                        <p:cTn id="63" dur="500"/>
                                        <p:tgtEl>
                                          <p:spTgt spid="17"/>
                                        </p:tgtEl>
                                      </p:cBhvr>
                                    </p:animEffect>
                                  </p:childTnLst>
                                </p:cTn>
                              </p:par>
                            </p:childTnLst>
                          </p:cTn>
                        </p:par>
                        <p:par>
                          <p:cTn id="64" fill="hold" nodeType="afterGroup">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par>
                          <p:cTn id="70" fill="hold" nodeType="afterGroup">
                            <p:stCondLst>
                              <p:cond delay="6500"/>
                            </p:stCondLst>
                            <p:childTnLst>
                              <p:par>
                                <p:cTn id="71" presetID="9"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dissolve">
                                      <p:cBhvr>
                                        <p:cTn id="73" dur="500"/>
                                        <p:tgtEl>
                                          <p:spTgt spid="14"/>
                                        </p:tgtEl>
                                      </p:cBhvr>
                                    </p:animEffect>
                                  </p:childTnLst>
                                </p:cTn>
                              </p:par>
                            </p:childTnLst>
                          </p:cTn>
                        </p:par>
                        <p:par>
                          <p:cTn id="74" fill="hold" nodeType="afterGroup">
                            <p:stCondLst>
                              <p:cond delay="7000"/>
                            </p:stCondLst>
                            <p:childTnLst>
                              <p:par>
                                <p:cTn id="75" presetID="22" presetClass="entr" presetSubtype="8"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par>
                          <p:cTn id="78" fill="hold" nodeType="afterGroup">
                            <p:stCondLst>
                              <p:cond delay="7500"/>
                            </p:stCondLst>
                            <p:childTnLst>
                              <p:par>
                                <p:cTn id="79" presetID="22" presetClass="entr" presetSubtype="8"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left)">
                                      <p:cBhvr>
                                        <p:cTn id="81" dur="500"/>
                                        <p:tgtEl>
                                          <p:spTgt spid="25"/>
                                        </p:tgtEl>
                                      </p:cBhvr>
                                    </p:animEffect>
                                  </p:childTnLst>
                                </p:cTn>
                              </p:par>
                            </p:childTnLst>
                          </p:cTn>
                        </p:par>
                        <p:par>
                          <p:cTn id="82" fill="hold" nodeType="afterGroup">
                            <p:stCondLst>
                              <p:cond delay="8000"/>
                            </p:stCondLst>
                            <p:childTnLst>
                              <p:par>
                                <p:cTn id="83" presetID="22" presetClass="entr" presetSubtype="8"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par>
                          <p:cTn id="86" fill="hold" nodeType="afterGroup">
                            <p:stCondLst>
                              <p:cond delay="8500"/>
                            </p:stCondLst>
                            <p:childTnLst>
                              <p:par>
                                <p:cTn id="87" presetID="22" presetClass="entr" presetSubtype="2"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right)">
                                      <p:cBhvr>
                                        <p:cTn id="89" dur="500"/>
                                        <p:tgtEl>
                                          <p:spTgt spid="28"/>
                                        </p:tgtEl>
                                      </p:cBhvr>
                                    </p:animEffect>
                                  </p:childTnLst>
                                </p:cTn>
                              </p:par>
                            </p:childTnLst>
                          </p:cTn>
                        </p:par>
                        <p:par>
                          <p:cTn id="90" fill="hold" nodeType="afterGroup">
                            <p:stCondLst>
                              <p:cond delay="9000"/>
                            </p:stCondLst>
                            <p:childTnLst>
                              <p:par>
                                <p:cTn id="91" presetID="22" presetClass="entr" presetSubtype="2"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right)">
                                      <p:cBhvr>
                                        <p:cTn id="93" dur="500"/>
                                        <p:tgtEl>
                                          <p:spTgt spid="34"/>
                                        </p:tgtEl>
                                      </p:cBhvr>
                                    </p:animEffect>
                                  </p:childTnLst>
                                </p:cTn>
                              </p:par>
                            </p:childTnLst>
                          </p:cTn>
                        </p:par>
                        <p:par>
                          <p:cTn id="94" fill="hold" nodeType="afterGroup">
                            <p:stCondLst>
                              <p:cond delay="9500"/>
                            </p:stCondLst>
                            <p:childTnLst>
                              <p:par>
                                <p:cTn id="95" presetID="22" presetClass="entr" presetSubtype="2"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right)">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524164" y="1385451"/>
            <a:ext cx="3717636" cy="3214255"/>
            <a:chOff x="524164" y="1385451"/>
            <a:chExt cx="3717636" cy="3214255"/>
          </a:xfrm>
        </p:grpSpPr>
        <p:graphicFrame>
          <p:nvGraphicFramePr>
            <p:cNvPr id="7" name="Chart 6"/>
            <p:cNvGraphicFramePr/>
            <p:nvPr/>
          </p:nvGraphicFramePr>
          <p:xfrm>
            <a:off x="524164" y="1385451"/>
            <a:ext cx="3717636" cy="3214255"/>
          </p:xfrm>
          <a:graphic>
            <a:graphicData uri="http://schemas.openxmlformats.org/drawingml/2006/chart">
              <c:chart xmlns:c="http://schemas.openxmlformats.org/drawingml/2006/chart" r:id="rId3"/>
            </a:graphicData>
          </a:graphic>
        </p:graphicFrame>
        <p:sp>
          <p:nvSpPr>
            <p:cNvPr id="17" name="TextBox 16"/>
            <p:cNvSpPr txBox="1"/>
            <p:nvPr/>
          </p:nvSpPr>
          <p:spPr>
            <a:xfrm>
              <a:off x="1462795" y="2464678"/>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sp>
          <p:nvSpPr>
            <p:cNvPr id="19" name="TextBox 18"/>
            <p:cNvSpPr txBox="1"/>
            <p:nvPr/>
          </p:nvSpPr>
          <p:spPr>
            <a:xfrm>
              <a:off x="2585013" y="2541678"/>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sp>
          <p:nvSpPr>
            <p:cNvPr id="20" name="TextBox 19"/>
            <p:cNvSpPr txBox="1"/>
            <p:nvPr/>
          </p:nvSpPr>
          <p:spPr>
            <a:xfrm>
              <a:off x="1974856" y="3613401"/>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grpSp>
      <p:grpSp>
        <p:nvGrpSpPr>
          <p:cNvPr id="5" name="Group 4"/>
          <p:cNvGrpSpPr/>
          <p:nvPr/>
        </p:nvGrpSpPr>
        <p:grpSpPr>
          <a:xfrm>
            <a:off x="4237182" y="1385451"/>
            <a:ext cx="3717636" cy="3214255"/>
            <a:chOff x="4237182" y="1385451"/>
            <a:chExt cx="3717636" cy="3214255"/>
          </a:xfrm>
        </p:grpSpPr>
        <p:graphicFrame>
          <p:nvGraphicFramePr>
            <p:cNvPr id="10" name="Chart 9"/>
            <p:cNvGraphicFramePr/>
            <p:nvPr/>
          </p:nvGraphicFramePr>
          <p:xfrm>
            <a:off x="4237182" y="1385451"/>
            <a:ext cx="3717636" cy="3214255"/>
          </p:xfrm>
          <a:graphic>
            <a:graphicData uri="http://schemas.openxmlformats.org/drawingml/2006/chart">
              <c:chart xmlns:c="http://schemas.openxmlformats.org/drawingml/2006/chart" r:id="rId4"/>
            </a:graphicData>
          </a:graphic>
        </p:graphicFrame>
        <p:sp>
          <p:nvSpPr>
            <p:cNvPr id="18" name="TextBox 17"/>
            <p:cNvSpPr txBox="1"/>
            <p:nvPr/>
          </p:nvSpPr>
          <p:spPr>
            <a:xfrm>
              <a:off x="6311886" y="2772511"/>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sp>
          <p:nvSpPr>
            <p:cNvPr id="22" name="TextBox 21"/>
            <p:cNvSpPr txBox="1"/>
            <p:nvPr/>
          </p:nvSpPr>
          <p:spPr>
            <a:xfrm>
              <a:off x="5130540" y="2598242"/>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sp>
          <p:nvSpPr>
            <p:cNvPr id="23" name="TextBox 22"/>
            <p:cNvSpPr txBox="1"/>
            <p:nvPr/>
          </p:nvSpPr>
          <p:spPr>
            <a:xfrm>
              <a:off x="5391601" y="3686110"/>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grpSp>
      <p:grpSp>
        <p:nvGrpSpPr>
          <p:cNvPr id="6" name="Group 5"/>
          <p:cNvGrpSpPr/>
          <p:nvPr/>
        </p:nvGrpSpPr>
        <p:grpSpPr>
          <a:xfrm>
            <a:off x="7950201" y="1385451"/>
            <a:ext cx="3717636" cy="3214255"/>
            <a:chOff x="7950201" y="1385451"/>
            <a:chExt cx="3717636" cy="3214255"/>
          </a:xfrm>
        </p:grpSpPr>
        <p:graphicFrame>
          <p:nvGraphicFramePr>
            <p:cNvPr id="11" name="Chart 10"/>
            <p:cNvGraphicFramePr/>
            <p:nvPr/>
          </p:nvGraphicFramePr>
          <p:xfrm>
            <a:off x="7950201" y="1385451"/>
            <a:ext cx="3717636" cy="3214255"/>
          </p:xfrm>
          <a:graphic>
            <a:graphicData uri="http://schemas.openxmlformats.org/drawingml/2006/chart">
              <c:chart xmlns:c="http://schemas.openxmlformats.org/drawingml/2006/chart" r:id="rId5"/>
            </a:graphicData>
          </a:graphic>
        </p:graphicFrame>
        <p:sp>
          <p:nvSpPr>
            <p:cNvPr id="21" name="TextBox 20"/>
            <p:cNvSpPr txBox="1"/>
            <p:nvPr/>
          </p:nvSpPr>
          <p:spPr>
            <a:xfrm>
              <a:off x="8819559" y="2695510"/>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sp>
          <p:nvSpPr>
            <p:cNvPr id="24" name="TextBox 23"/>
            <p:cNvSpPr txBox="1"/>
            <p:nvPr/>
          </p:nvSpPr>
          <p:spPr>
            <a:xfrm>
              <a:off x="9980475" y="2564120"/>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sp>
          <p:nvSpPr>
            <p:cNvPr id="25" name="TextBox 24"/>
            <p:cNvSpPr txBox="1"/>
            <p:nvPr/>
          </p:nvSpPr>
          <p:spPr>
            <a:xfrm>
              <a:off x="9520612" y="3647609"/>
              <a:ext cx="816250" cy="461665"/>
            </a:xfrm>
            <a:prstGeom prst="rect">
              <a:avLst/>
            </a:prstGeom>
            <a:noFill/>
          </p:spPr>
          <p:txBody>
            <a:bodyPr wrap="none" rtlCol="0">
              <a:spAutoFit/>
            </a:bodyPr>
            <a:lstStyle/>
            <a:p>
              <a:pPr algn="ctr"/>
              <a:r>
                <a:rPr lang="en-US" sz="1200">
                  <a:solidFill>
                    <a:schemeClr val="bg2"/>
                  </a:solidFill>
                  <a:latin typeface="Arial" panose="020b0604020202020204" pitchFamily="34" charset="0"/>
                  <a:cs typeface="Arial" panose="020b0604020202020204" pitchFamily="34" charset="0"/>
                </a:rPr>
                <a:t>Illustrator</a:t>
              </a:r>
              <a:endParaRPr lang="en-US" sz="1200">
                <a:solidFill>
                  <a:schemeClr val="bg2"/>
                </a:solidFill>
                <a:latin typeface="Arial" panose="020b0604020202020204" pitchFamily="34" charset="0"/>
                <a:cs typeface="Arial" panose="020b0604020202020204" pitchFamily="34" charset="0"/>
              </a:endParaRPr>
            </a:p>
            <a:p>
              <a:pPr algn="ctr"/>
              <a:r>
                <a:rPr lang="en-US" sz="1200">
                  <a:solidFill>
                    <a:schemeClr val="bg2"/>
                  </a:solidFill>
                  <a:latin typeface="Arial" panose="020b0604020202020204" pitchFamily="34" charset="0"/>
                  <a:cs typeface="Arial" panose="020b0604020202020204" pitchFamily="34" charset="0"/>
                </a:rPr>
                <a:t>30%</a:t>
              </a:r>
              <a:endParaRPr lang="en-GB" sz="1200">
                <a:solidFill>
                  <a:schemeClr val="bg2"/>
                </a:solidFill>
                <a:latin typeface="Arial" panose="020b0604020202020204" pitchFamily="34" charset="0"/>
                <a:cs typeface="Arial" panose="020b0604020202020204" pitchFamily="34" charset="0"/>
              </a:endParaRPr>
            </a:p>
          </p:txBody>
        </p:sp>
      </p:grpSp>
      <p:grpSp>
        <p:nvGrpSpPr>
          <p:cNvPr id="8" name="Group 7"/>
          <p:cNvGrpSpPr/>
          <p:nvPr/>
        </p:nvGrpSpPr>
        <p:grpSpPr>
          <a:xfrm>
            <a:off x="1260763" y="4599710"/>
            <a:ext cx="2244436" cy="2036618"/>
            <a:chOff x="1260763" y="4599710"/>
            <a:chExt cx="2244436" cy="2036618"/>
          </a:xfrm>
        </p:grpSpPr>
        <p:sp>
          <p:nvSpPr>
            <p:cNvPr id="13" name="Rounded Rectangle 12"/>
            <p:cNvSpPr/>
            <p:nvPr/>
          </p:nvSpPr>
          <p:spPr>
            <a:xfrm>
              <a:off x="1260763" y="4599710"/>
              <a:ext cx="2244436" cy="2036618"/>
            </a:xfrm>
            <a:prstGeom prst="roundRect">
              <a:avLst>
                <a:gd name="adj" fmla="val 104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6" name="Rectangle 25"/>
            <p:cNvSpPr/>
            <p:nvPr/>
          </p:nvSpPr>
          <p:spPr>
            <a:xfrm>
              <a:off x="1393046" y="5419826"/>
              <a:ext cx="1979870" cy="1200329"/>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a:t>
              </a:r>
              <a:endParaRPr lang="en-GB" sz="1200">
                <a:latin typeface="Arial" panose="020b0604020202020204" pitchFamily="34" charset="0"/>
                <a:cs typeface="Arial" panose="020b0604020202020204" pitchFamily="34" charset="0"/>
              </a:endParaRPr>
            </a:p>
          </p:txBody>
        </p:sp>
        <p:sp>
          <p:nvSpPr>
            <p:cNvPr id="29" name="TextBox 28"/>
            <p:cNvSpPr txBox="1"/>
            <p:nvPr/>
          </p:nvSpPr>
          <p:spPr>
            <a:xfrm>
              <a:off x="1598151" y="4917434"/>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grpSp>
      <p:grpSp>
        <p:nvGrpSpPr>
          <p:cNvPr id="9" name="Group 8"/>
          <p:cNvGrpSpPr/>
          <p:nvPr/>
        </p:nvGrpSpPr>
        <p:grpSpPr>
          <a:xfrm>
            <a:off x="4973782" y="4599710"/>
            <a:ext cx="2244436" cy="2036618"/>
            <a:chOff x="4973782" y="4599710"/>
            <a:chExt cx="2244436" cy="2036618"/>
          </a:xfrm>
        </p:grpSpPr>
        <p:sp>
          <p:nvSpPr>
            <p:cNvPr id="15" name="Rounded Rectangle 14"/>
            <p:cNvSpPr/>
            <p:nvPr/>
          </p:nvSpPr>
          <p:spPr>
            <a:xfrm>
              <a:off x="4973782" y="4599710"/>
              <a:ext cx="2244436" cy="2036618"/>
            </a:xfrm>
            <a:prstGeom prst="roundRect">
              <a:avLst>
                <a:gd name="adj" fmla="val 104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Rectangle 26"/>
            <p:cNvSpPr/>
            <p:nvPr/>
          </p:nvSpPr>
          <p:spPr>
            <a:xfrm>
              <a:off x="5106065" y="5419826"/>
              <a:ext cx="1979870" cy="1200329"/>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a:t>
              </a:r>
              <a:endParaRPr lang="en-GB" sz="1200">
                <a:latin typeface="Arial" panose="020b0604020202020204" pitchFamily="34" charset="0"/>
                <a:cs typeface="Arial" panose="020b0604020202020204" pitchFamily="34" charset="0"/>
              </a:endParaRPr>
            </a:p>
          </p:txBody>
        </p:sp>
        <p:sp>
          <p:nvSpPr>
            <p:cNvPr id="30" name="TextBox 29"/>
            <p:cNvSpPr txBox="1"/>
            <p:nvPr/>
          </p:nvSpPr>
          <p:spPr>
            <a:xfrm>
              <a:off x="5311170" y="4917434"/>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grpSp>
      <p:grpSp>
        <p:nvGrpSpPr>
          <p:cNvPr id="12" name="Group 11"/>
          <p:cNvGrpSpPr/>
          <p:nvPr/>
        </p:nvGrpSpPr>
        <p:grpSpPr>
          <a:xfrm>
            <a:off x="8686801" y="4599710"/>
            <a:ext cx="2244436" cy="2036618"/>
            <a:chOff x="8686801" y="4599710"/>
            <a:chExt cx="2244436" cy="2036618"/>
          </a:xfrm>
        </p:grpSpPr>
        <p:sp>
          <p:nvSpPr>
            <p:cNvPr id="16" name="Rounded Rectangle 15"/>
            <p:cNvSpPr/>
            <p:nvPr/>
          </p:nvSpPr>
          <p:spPr>
            <a:xfrm>
              <a:off x="8686801" y="4599710"/>
              <a:ext cx="2244436" cy="2036618"/>
            </a:xfrm>
            <a:prstGeom prst="roundRect">
              <a:avLst>
                <a:gd name="adj" fmla="val 104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8" name="Rectangle 27"/>
            <p:cNvSpPr/>
            <p:nvPr/>
          </p:nvSpPr>
          <p:spPr>
            <a:xfrm>
              <a:off x="8819084" y="5419826"/>
              <a:ext cx="1979870" cy="1200329"/>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a:t>
              </a:r>
              <a:endParaRPr lang="en-GB" sz="1200">
                <a:latin typeface="Arial" panose="020b0604020202020204" pitchFamily="34" charset="0"/>
                <a:cs typeface="Arial" panose="020b0604020202020204" pitchFamily="34" charset="0"/>
              </a:endParaRPr>
            </a:p>
          </p:txBody>
        </p:sp>
        <p:sp>
          <p:nvSpPr>
            <p:cNvPr id="31" name="TextBox 30"/>
            <p:cNvSpPr txBox="1"/>
            <p:nvPr/>
          </p:nvSpPr>
          <p:spPr>
            <a:xfrm>
              <a:off x="9024189" y="4917434"/>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altLang="zh-CN" b="1">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nodeType="afterGroup">
                            <p:stCondLst>
                              <p:cond delay="4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349" y="940596"/>
            <a:ext cx="1838743" cy="766144"/>
          </a:xfrm>
          <a:prstGeom prst="rect">
            <a:avLst/>
          </a:prstGeom>
        </p:spPr>
      </p:pic>
      <p:pic>
        <p:nvPicPr>
          <p:cNvPr id="14" name="图片 13"/>
          <p:cNvPicPr>
            <a:picLocks noChangeAspect="1"/>
          </p:cNvPicPr>
          <p:nvPr/>
        </p:nvPicPr>
        <p:blipFill>
          <a:blip r:embed="rId4"/>
          <a:stretch>
            <a:fillRect/>
          </a:stretch>
        </p:blipFill>
        <p:spPr>
          <a:xfrm>
            <a:off x="4754034" y="1360594"/>
            <a:ext cx="3141980" cy="1692487"/>
          </a:xfrm>
          <a:prstGeom prst="rect">
            <a:avLst/>
          </a:prstGeom>
        </p:spPr>
      </p:pic>
      <p:sp>
        <p:nvSpPr>
          <p:cNvPr id="15" name="矩形 14"/>
          <p:cNvSpPr/>
          <p:nvPr/>
        </p:nvSpPr>
        <p:spPr>
          <a:xfrm>
            <a:off x="2603004" y="3420302"/>
            <a:ext cx="7223902" cy="1200693"/>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5400" b="1" kern="0">
                <a:solidFill>
                  <a:srgbClr val="C00000"/>
                </a:solidFill>
                <a:latin typeface="微软雅黑" panose="020b0503020204020204" pitchFamily="34" charset="-122"/>
                <a:ea typeface="微软雅黑" panose="020b0503020204020204" pitchFamily="34" charset="-122"/>
              </a:rPr>
              <a:t>点击添加主要内容</a:t>
            </a:r>
            <a:endParaRPr lang="zh-CN" altLang="en-US" sz="5400" b="1" kern="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4870805" y="2706973"/>
            <a:ext cx="2688299" cy="905519"/>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4265" b="1" kern="0">
                <a:solidFill>
                  <a:srgbClr val="C00000"/>
                </a:solidFill>
                <a:latin typeface="微软雅黑" panose="020b0503020204020204" pitchFamily="34" charset="-122"/>
                <a:ea typeface="微软雅黑" panose="020b0503020204020204" pitchFamily="34" charset="-122"/>
              </a:rPr>
              <a:t>第一部分</a:t>
            </a:r>
            <a:endParaRPr lang="zh-CN" altLang="en-US" sz="4265" b="1" ker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2985491" y="2888046"/>
            <a:ext cx="6753773" cy="830997"/>
          </a:xfrm>
          <a:prstGeom prst="rect">
            <a:avLst/>
          </a:prstGeom>
          <a:noFill/>
        </p:spPr>
        <p:txBody>
          <a:bodyPr wrap="none" rtlCol="0">
            <a:spAutoFit/>
          </a:bodyPr>
          <a:lstStyle/>
          <a:p>
            <a:pPr algn="ctr"/>
            <a:r>
              <a:rPr lang="zh-CN" altLang="en-US" sz="4800" b="1">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演 示 完 毕   感 谢 观 看</a:t>
            </a:r>
            <a:endParaRPr lang="zh-CN" altLang="en-US" sz="4800" b="1">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92626" y="5131951"/>
            <a:ext cx="2116257" cy="1726049"/>
          </a:xfrm>
          <a:prstGeom prst="rect">
            <a:avLst/>
          </a:prstGeom>
        </p:spPr>
      </p:pic>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689386" y="1125279"/>
            <a:ext cx="9345978" cy="2011854"/>
          </a:xfrm>
          <a:prstGeom prst="rect">
            <a:avLst/>
          </a:prstGeom>
        </p:spPr>
      </p:pic>
      <p:sp>
        <p:nvSpPr>
          <p:cNvPr id="7" name="文本框 6"/>
          <p:cNvSpPr txBox="1"/>
          <p:nvPr/>
        </p:nvSpPr>
        <p:spPr>
          <a:xfrm>
            <a:off x="4769629" y="3719044"/>
            <a:ext cx="3185487" cy="369332"/>
          </a:xfrm>
          <a:prstGeom prst="rect">
            <a:avLst/>
          </a:prstGeom>
          <a:noFill/>
        </p:spPr>
        <p:txBody>
          <a:bodyPr wrap="none" rtlCol="0">
            <a:spAutoFit/>
          </a:bodyPr>
          <a:lstStyle/>
          <a:p>
            <a:pPr algn="ctr"/>
            <a:r>
              <a:rPr lang="zh-CN" altLang="en-US">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点击添加主要文字内容副标题</a:t>
            </a:r>
            <a:endParaRPr lang="zh-CN" altLang="en-US">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402200">
            <a:off x="8715736" y="5553315"/>
            <a:ext cx="2504824" cy="623888"/>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903" y="5208226"/>
            <a:ext cx="2897738" cy="1105716"/>
          </a:xfrm>
          <a:prstGeom prst="rect">
            <a:avLst/>
          </a:prstGeom>
        </p:spPr>
      </p:pic>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childTnLst>
                          </p:cTn>
                        </p:par>
                        <p:par>
                          <p:cTn id="26" fill="hold" nodeType="afterGroup">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0-#ppt_w/2"/>
                                          </p:val>
                                        </p:tav>
                                        <p:tav tm="100000">
                                          <p:val>
                                            <p:strVal val="#ppt_x"/>
                                          </p:val>
                                        </p:tav>
                                      </p:tavLst>
                                    </p:anim>
                                    <p:anim calcmode="lin" valueType="num">
                                      <p:cBhvr additive="base">
                                        <p:cTn id="36" dur="10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000" fill="hold"/>
                                        <p:tgtEl>
                                          <p:spTgt spid="8"/>
                                        </p:tgtEl>
                                        <p:attrNameLst>
                                          <p:attrName>ppt_x</p:attrName>
                                        </p:attrNameLst>
                                      </p:cBhvr>
                                      <p:tavLst>
                                        <p:tav tm="0">
                                          <p:val>
                                            <p:strVal val="1+#ppt_w/2"/>
                                          </p:val>
                                        </p:tav>
                                        <p:tav tm="100000">
                                          <p:val>
                                            <p:strVal val="#ppt_x"/>
                                          </p:val>
                                        </p:tav>
                                      </p:tavLst>
                                    </p:anim>
                                    <p:anim calcmode="lin" valueType="num">
                                      <p:cBhvr additive="base">
                                        <p:cTn id="4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763170" y="1585667"/>
            <a:ext cx="5748467" cy="3686665"/>
            <a:chOff x="763170" y="1585667"/>
            <a:chExt cx="5748467" cy="3686665"/>
          </a:xfrm>
        </p:grpSpPr>
        <p:graphicFrame>
          <p:nvGraphicFramePr>
            <p:cNvPr id="11" name="Chart 10"/>
            <p:cNvGraphicFramePr/>
            <p:nvPr/>
          </p:nvGraphicFramePr>
          <p:xfrm>
            <a:off x="763170" y="1585667"/>
            <a:ext cx="5748467" cy="3686665"/>
          </p:xfrm>
          <a:graphic>
            <a:graphicData uri="http://schemas.openxmlformats.org/drawingml/2006/chart">
              <c:chart xmlns:c="http://schemas.openxmlformats.org/drawingml/2006/chart" r:id="rId3"/>
            </a:graphicData>
          </a:graphic>
        </p:graphicFrame>
        <p:sp>
          <p:nvSpPr>
            <p:cNvPr id="12" name="TextBox 11"/>
            <p:cNvSpPr txBox="1"/>
            <p:nvPr/>
          </p:nvSpPr>
          <p:spPr>
            <a:xfrm>
              <a:off x="2379257" y="2166128"/>
              <a:ext cx="867546" cy="584775"/>
            </a:xfrm>
            <a:prstGeom prst="rect">
              <a:avLst/>
            </a:prstGeom>
            <a:noFill/>
          </p:spPr>
          <p:txBody>
            <a:bodyPr wrap="none" rtlCol="0">
              <a:spAutoFit/>
            </a:bodyPr>
            <a:lstStyle/>
            <a:p>
              <a:pPr algn="ctr"/>
              <a:r>
                <a:rPr lang="en-US" sz="1600">
                  <a:solidFill>
                    <a:schemeClr val="bg2"/>
                  </a:solidFill>
                  <a:latin typeface="Arial" panose="020b0604020202020204" pitchFamily="34" charset="0"/>
                  <a:cs typeface="Arial" panose="020b0604020202020204" pitchFamily="34" charset="0"/>
                </a:rPr>
                <a:t>Service</a:t>
              </a:r>
              <a:endParaRPr lang="en-US" sz="1600">
                <a:solidFill>
                  <a:schemeClr val="bg2"/>
                </a:solidFill>
                <a:latin typeface="Arial" panose="020b0604020202020204" pitchFamily="34" charset="0"/>
                <a:cs typeface="Arial" panose="020b0604020202020204" pitchFamily="34" charset="0"/>
              </a:endParaRPr>
            </a:p>
            <a:p>
              <a:pPr algn="ctr"/>
              <a:r>
                <a:rPr lang="en-US" sz="1600">
                  <a:solidFill>
                    <a:schemeClr val="bg2"/>
                  </a:solidFill>
                  <a:latin typeface="Arial" panose="020b0604020202020204" pitchFamily="34" charset="0"/>
                  <a:cs typeface="Arial" panose="020b0604020202020204" pitchFamily="34" charset="0"/>
                </a:rPr>
                <a:t>20%</a:t>
              </a:r>
              <a:endParaRPr lang="en-GB" sz="1600">
                <a:solidFill>
                  <a:schemeClr val="bg2"/>
                </a:solidFill>
                <a:latin typeface="Arial" panose="020b0604020202020204" pitchFamily="34" charset="0"/>
                <a:cs typeface="Arial" panose="020b0604020202020204" pitchFamily="34" charset="0"/>
              </a:endParaRPr>
            </a:p>
          </p:txBody>
        </p:sp>
        <p:sp>
          <p:nvSpPr>
            <p:cNvPr id="13" name="TextBox 12"/>
            <p:cNvSpPr txBox="1"/>
            <p:nvPr/>
          </p:nvSpPr>
          <p:spPr>
            <a:xfrm>
              <a:off x="3252093" y="3149801"/>
              <a:ext cx="867546" cy="584775"/>
            </a:xfrm>
            <a:prstGeom prst="rect">
              <a:avLst/>
            </a:prstGeom>
            <a:noFill/>
          </p:spPr>
          <p:txBody>
            <a:bodyPr wrap="none" rtlCol="0">
              <a:spAutoFit/>
            </a:bodyPr>
            <a:lstStyle/>
            <a:p>
              <a:pPr algn="ctr"/>
              <a:r>
                <a:rPr lang="en-US" sz="1600">
                  <a:solidFill>
                    <a:schemeClr val="bg2"/>
                  </a:solidFill>
                  <a:latin typeface="Arial" panose="020b0604020202020204" pitchFamily="34" charset="0"/>
                  <a:cs typeface="Arial" panose="020b0604020202020204" pitchFamily="34" charset="0"/>
                </a:rPr>
                <a:t>Service</a:t>
              </a:r>
              <a:endParaRPr lang="en-US" sz="1600">
                <a:solidFill>
                  <a:schemeClr val="bg2"/>
                </a:solidFill>
                <a:latin typeface="Arial" panose="020b0604020202020204" pitchFamily="34" charset="0"/>
                <a:cs typeface="Arial" panose="020b0604020202020204" pitchFamily="34" charset="0"/>
              </a:endParaRPr>
            </a:p>
            <a:p>
              <a:pPr algn="ctr"/>
              <a:r>
                <a:rPr lang="en-US" sz="1600">
                  <a:solidFill>
                    <a:schemeClr val="bg2"/>
                  </a:solidFill>
                  <a:latin typeface="Arial" panose="020b0604020202020204" pitchFamily="34" charset="0"/>
                  <a:cs typeface="Arial" panose="020b0604020202020204" pitchFamily="34" charset="0"/>
                </a:rPr>
                <a:t>20%</a:t>
              </a:r>
              <a:endParaRPr lang="en-GB" sz="1600">
                <a:solidFill>
                  <a:schemeClr val="bg2"/>
                </a:solidFill>
                <a:latin typeface="Arial" panose="020b0604020202020204" pitchFamily="34" charset="0"/>
                <a:cs typeface="Arial" panose="020b0604020202020204" pitchFamily="34" charset="0"/>
              </a:endParaRPr>
            </a:p>
          </p:txBody>
        </p:sp>
        <p:sp>
          <p:nvSpPr>
            <p:cNvPr id="14" name="TextBox 13"/>
            <p:cNvSpPr txBox="1"/>
            <p:nvPr/>
          </p:nvSpPr>
          <p:spPr>
            <a:xfrm>
              <a:off x="1452811" y="3665314"/>
              <a:ext cx="867546" cy="584775"/>
            </a:xfrm>
            <a:prstGeom prst="rect">
              <a:avLst/>
            </a:prstGeom>
            <a:noFill/>
          </p:spPr>
          <p:txBody>
            <a:bodyPr wrap="none" rtlCol="0">
              <a:spAutoFit/>
            </a:bodyPr>
            <a:lstStyle/>
            <a:p>
              <a:pPr algn="ctr"/>
              <a:r>
                <a:rPr lang="en-US" sz="1600">
                  <a:solidFill>
                    <a:schemeClr val="bg2"/>
                  </a:solidFill>
                  <a:latin typeface="Arial" panose="020b0604020202020204" pitchFamily="34" charset="0"/>
                  <a:cs typeface="Arial" panose="020b0604020202020204" pitchFamily="34" charset="0"/>
                </a:rPr>
                <a:t>Service</a:t>
              </a:r>
              <a:endParaRPr lang="en-US" sz="1600">
                <a:solidFill>
                  <a:schemeClr val="bg2"/>
                </a:solidFill>
                <a:latin typeface="Arial" panose="020b0604020202020204" pitchFamily="34" charset="0"/>
                <a:cs typeface="Arial" panose="020b0604020202020204" pitchFamily="34" charset="0"/>
              </a:endParaRPr>
            </a:p>
            <a:p>
              <a:pPr algn="ctr"/>
              <a:r>
                <a:rPr lang="en-US" sz="1600">
                  <a:solidFill>
                    <a:schemeClr val="bg2"/>
                  </a:solidFill>
                  <a:latin typeface="Arial" panose="020b0604020202020204" pitchFamily="34" charset="0"/>
                  <a:cs typeface="Arial" panose="020b0604020202020204" pitchFamily="34" charset="0"/>
                </a:rPr>
                <a:t>60%</a:t>
              </a:r>
              <a:endParaRPr lang="en-GB" sz="1600">
                <a:solidFill>
                  <a:schemeClr val="bg2"/>
                </a:solidFill>
                <a:latin typeface="Arial" panose="020b0604020202020204" pitchFamily="34" charset="0"/>
                <a:cs typeface="Arial" panose="020b0604020202020204" pitchFamily="34" charset="0"/>
              </a:endParaRPr>
            </a:p>
          </p:txBody>
        </p:sp>
        <p:grpSp>
          <p:nvGrpSpPr>
            <p:cNvPr id="15" name="Group 14"/>
            <p:cNvGrpSpPr/>
            <p:nvPr/>
          </p:nvGrpSpPr>
          <p:grpSpPr>
            <a:xfrm>
              <a:off x="5520531" y="3883595"/>
              <a:ext cx="465138" cy="435769"/>
              <a:chOff x="5368132" y="3540125"/>
              <a:chExt cx="465138" cy="435769"/>
            </a:xfrm>
            <a:solidFill>
              <a:schemeClr val="bg2"/>
            </a:solidFill>
          </p:grpSpPr>
          <p:sp>
            <p:nvSpPr>
              <p:cNvPr id="16"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7"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8" name="Group 17"/>
            <p:cNvGrpSpPr/>
            <p:nvPr/>
          </p:nvGrpSpPr>
          <p:grpSpPr>
            <a:xfrm>
              <a:off x="5520532" y="2636674"/>
              <a:ext cx="465138" cy="391319"/>
              <a:chOff x="5368132" y="2625725"/>
              <a:chExt cx="465138" cy="391319"/>
            </a:xfrm>
            <a:solidFill>
              <a:schemeClr val="bg2"/>
            </a:solidFill>
          </p:grpSpPr>
          <p:sp>
            <p:nvSpPr>
              <p:cNvPr id="19"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0"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1"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sp>
        <p:nvSpPr>
          <p:cNvPr id="22" name="TextBox 21"/>
          <p:cNvSpPr txBox="1"/>
          <p:nvPr/>
        </p:nvSpPr>
        <p:spPr>
          <a:xfrm>
            <a:off x="2871182" y="5446733"/>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23" name="Rectangle 22"/>
          <p:cNvSpPr/>
          <p:nvPr/>
        </p:nvSpPr>
        <p:spPr>
          <a:xfrm>
            <a:off x="2132011" y="5816065"/>
            <a:ext cx="3048002" cy="646331"/>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a:t>
            </a:r>
            <a:endParaRPr lang="en-GB" sz="1200">
              <a:latin typeface="Arial" panose="020b0604020202020204" pitchFamily="34" charset="0"/>
              <a:cs typeface="Arial" panose="020b0604020202020204" pitchFamily="34" charset="0"/>
            </a:endParaRPr>
          </a:p>
        </p:txBody>
      </p:sp>
      <p:grpSp>
        <p:nvGrpSpPr>
          <p:cNvPr id="5" name="Group 4"/>
          <p:cNvGrpSpPr/>
          <p:nvPr/>
        </p:nvGrpSpPr>
        <p:grpSpPr>
          <a:xfrm>
            <a:off x="7500839" y="1971109"/>
            <a:ext cx="3854548" cy="3031960"/>
            <a:chOff x="7500839" y="1971109"/>
            <a:chExt cx="3854548" cy="3031960"/>
          </a:xfrm>
        </p:grpSpPr>
        <p:sp>
          <p:nvSpPr>
            <p:cNvPr id="24" name="Rectangle 23"/>
            <p:cNvSpPr/>
            <p:nvPr/>
          </p:nvSpPr>
          <p:spPr>
            <a:xfrm>
              <a:off x="7500839" y="1971109"/>
              <a:ext cx="3854548" cy="3031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5" name="TextBox 24"/>
            <p:cNvSpPr txBox="1"/>
            <p:nvPr/>
          </p:nvSpPr>
          <p:spPr>
            <a:xfrm>
              <a:off x="7684866" y="2202009"/>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26" name="Rectangle 25"/>
            <p:cNvSpPr/>
            <p:nvPr/>
          </p:nvSpPr>
          <p:spPr>
            <a:xfrm>
              <a:off x="7684866" y="2627613"/>
              <a:ext cx="3670521" cy="1015663"/>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a:t>
              </a:r>
              <a:endParaRPr lang="en-GB" sz="1200">
                <a:latin typeface="Arial" panose="020b0604020202020204" pitchFamily="34" charset="0"/>
                <a:cs typeface="Arial" panose="020b0604020202020204" pitchFamily="34" charset="0"/>
              </a:endParaRPr>
            </a:p>
          </p:txBody>
        </p:sp>
        <p:sp>
          <p:nvSpPr>
            <p:cNvPr id="27" name="Rectangle 26"/>
            <p:cNvSpPr/>
            <p:nvPr/>
          </p:nvSpPr>
          <p:spPr>
            <a:xfrm>
              <a:off x="7684866" y="3673005"/>
              <a:ext cx="3670521"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a:t>
              </a: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Nullam ut turpis dictum luctus mi quis luctus lorem. </a:t>
              </a:r>
              <a:endParaRPr lang="en-GB" sz="1200" b="1">
                <a:latin typeface="Arial" panose="020b0604020202020204" pitchFamily="34" charset="0"/>
                <a:cs typeface="Arial" panose="020b0604020202020204" pitchFamily="34" charset="0"/>
              </a:endParaRPr>
            </a:p>
          </p:txBody>
        </p:sp>
      </p:grpSp>
      <p:sp>
        <p:nvSpPr>
          <p:cNvPr id="28" name="TextBox 27"/>
          <p:cNvSpPr txBox="1"/>
          <p:nvPr/>
        </p:nvSpPr>
        <p:spPr>
          <a:xfrm>
            <a:off x="7682912" y="5647924"/>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29" name="Rectangle 28"/>
          <p:cNvSpPr/>
          <p:nvPr/>
        </p:nvSpPr>
        <p:spPr>
          <a:xfrm>
            <a:off x="7682912" y="6000927"/>
            <a:ext cx="3025361"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a:t>
            </a:r>
            <a:endParaRPr lang="en-GB" sz="1200">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nodeType="afterGroup">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nodeType="afterGroup">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par>
                          <p:cTn id="28" fill="hold" nodeType="afterGroup">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0" y="1569337"/>
            <a:ext cx="5484146" cy="4954631"/>
            <a:chOff x="0" y="1569337"/>
            <a:chExt cx="5484146" cy="4954631"/>
          </a:xfrm>
        </p:grpSpPr>
        <p:sp>
          <p:nvSpPr>
            <p:cNvPr id="851" name="Freeform 5"/>
            <p:cNvSpPr/>
            <p:nvPr/>
          </p:nvSpPr>
          <p:spPr bwMode="auto">
            <a:xfrm>
              <a:off x="1510340" y="1570966"/>
              <a:ext cx="971049" cy="1603209"/>
            </a:xfrm>
            <a:custGeom>
              <a:gdLst>
                <a:gd name="T0" fmla="*/ 504 w 504"/>
                <a:gd name="T1" fmla="*/ 832 h 832"/>
                <a:gd name="T2" fmla="*/ 0 w 504"/>
                <a:gd name="T3" fmla="*/ 514 h 832"/>
                <a:gd name="T4" fmla="*/ 0 w 504"/>
                <a:gd name="T5" fmla="*/ 0 h 832"/>
                <a:gd name="T6" fmla="*/ 504 w 504"/>
                <a:gd name="T7" fmla="*/ 530 h 832"/>
                <a:gd name="T8" fmla="*/ 504 w 504"/>
                <a:gd name="T9" fmla="*/ 832 h 832"/>
              </a:gdLst>
              <a:cxnLst>
                <a:cxn ang="0">
                  <a:pos x="T0" y="T1"/>
                </a:cxn>
                <a:cxn ang="0">
                  <a:pos x="T2" y="T3"/>
                </a:cxn>
                <a:cxn ang="0">
                  <a:pos x="T4" y="T5"/>
                </a:cxn>
                <a:cxn ang="0">
                  <a:pos x="T6" y="T7"/>
                </a:cxn>
                <a:cxn ang="0">
                  <a:pos x="T8" y="T9"/>
                </a:cxn>
              </a:cxnLst>
              <a:rect l="0" t="0" r="r" b="b"/>
              <a:pathLst>
                <a:path w="503"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52" name="Freeform 6"/>
            <p:cNvSpPr/>
            <p:nvPr/>
          </p:nvSpPr>
          <p:spPr bwMode="auto">
            <a:xfrm>
              <a:off x="1510340" y="2560752"/>
              <a:ext cx="971049" cy="1195075"/>
            </a:xfrm>
            <a:custGeom>
              <a:gdLst>
                <a:gd name="T0" fmla="*/ 504 w 504"/>
                <a:gd name="T1" fmla="*/ 620 h 620"/>
                <a:gd name="T2" fmla="*/ 0 w 504"/>
                <a:gd name="T3" fmla="*/ 514 h 620"/>
                <a:gd name="T4" fmla="*/ 0 w 504"/>
                <a:gd name="T5" fmla="*/ 0 h 620"/>
                <a:gd name="T6" fmla="*/ 504 w 504"/>
                <a:gd name="T7" fmla="*/ 318 h 620"/>
                <a:gd name="T8" fmla="*/ 504 w 504"/>
                <a:gd name="T9" fmla="*/ 620 h 620"/>
              </a:gdLst>
              <a:cxnLst>
                <a:cxn ang="0">
                  <a:pos x="T0" y="T1"/>
                </a:cxn>
                <a:cxn ang="0">
                  <a:pos x="T2" y="T3"/>
                </a:cxn>
                <a:cxn ang="0">
                  <a:pos x="T4" y="T5"/>
                </a:cxn>
                <a:cxn ang="0">
                  <a:pos x="T6" y="T7"/>
                </a:cxn>
                <a:cxn ang="0">
                  <a:pos x="T8" y="T9"/>
                </a:cxn>
              </a:cxnLst>
              <a:rect l="0" t="0" r="r" b="b"/>
              <a:pathLst>
                <a:path w="503"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53" name="Freeform 7"/>
            <p:cNvSpPr/>
            <p:nvPr/>
          </p:nvSpPr>
          <p:spPr bwMode="auto">
            <a:xfrm>
              <a:off x="1510340" y="3551352"/>
              <a:ext cx="971049" cy="990600"/>
            </a:xfrm>
            <a:custGeom>
              <a:gdLst>
                <a:gd name="T0" fmla="*/ 504 w 504"/>
                <a:gd name="T1" fmla="*/ 408 h 514"/>
                <a:gd name="T2" fmla="*/ 0 w 504"/>
                <a:gd name="T3" fmla="*/ 514 h 514"/>
                <a:gd name="T4" fmla="*/ 0 w 504"/>
                <a:gd name="T5" fmla="*/ 0 h 514"/>
                <a:gd name="T6" fmla="*/ 504 w 504"/>
                <a:gd name="T7" fmla="*/ 106 h 514"/>
                <a:gd name="T8" fmla="*/ 504 w 504"/>
                <a:gd name="T9" fmla="*/ 408 h 514"/>
              </a:gdLst>
              <a:cxnLst>
                <a:cxn ang="0">
                  <a:pos x="T0" y="T1"/>
                </a:cxn>
                <a:cxn ang="0">
                  <a:pos x="T2" y="T3"/>
                </a:cxn>
                <a:cxn ang="0">
                  <a:pos x="T4" y="T5"/>
                </a:cxn>
                <a:cxn ang="0">
                  <a:pos x="T6" y="T7"/>
                </a:cxn>
                <a:cxn ang="0">
                  <a:pos x="T8" y="T9"/>
                </a:cxn>
              </a:cxnLst>
              <a:rect l="0" t="0" r="r" b="b"/>
              <a:pathLst>
                <a:path w="503"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54" name="Freeform 8"/>
            <p:cNvSpPr/>
            <p:nvPr/>
          </p:nvSpPr>
          <p:spPr bwMode="auto">
            <a:xfrm>
              <a:off x="1510340" y="4337478"/>
              <a:ext cx="971049" cy="1194260"/>
            </a:xfrm>
            <a:custGeom>
              <a:gdLst>
                <a:gd name="T0" fmla="*/ 504 w 504"/>
                <a:gd name="T1" fmla="*/ 302 h 620"/>
                <a:gd name="T2" fmla="*/ 0 w 504"/>
                <a:gd name="T3" fmla="*/ 620 h 620"/>
                <a:gd name="T4" fmla="*/ 0 w 504"/>
                <a:gd name="T5" fmla="*/ 106 h 620"/>
                <a:gd name="T6" fmla="*/ 504 w 504"/>
                <a:gd name="T7" fmla="*/ 0 h 620"/>
                <a:gd name="T8" fmla="*/ 504 w 504"/>
                <a:gd name="T9" fmla="*/ 302 h 620"/>
              </a:gdLst>
              <a:cxnLst>
                <a:cxn ang="0">
                  <a:pos x="T0" y="T1"/>
                </a:cxn>
                <a:cxn ang="0">
                  <a:pos x="T2" y="T3"/>
                </a:cxn>
                <a:cxn ang="0">
                  <a:pos x="T4" y="T5"/>
                </a:cxn>
                <a:cxn ang="0">
                  <a:pos x="T6" y="T7"/>
                </a:cxn>
                <a:cxn ang="0">
                  <a:pos x="T8" y="T9"/>
                </a:cxn>
              </a:cxnLst>
              <a:rect l="0" t="0" r="r" b="b"/>
              <a:pathLst>
                <a:path w="503"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55" name="Freeform 9"/>
            <p:cNvSpPr/>
            <p:nvPr/>
          </p:nvSpPr>
          <p:spPr bwMode="auto">
            <a:xfrm>
              <a:off x="1510340" y="4919130"/>
              <a:ext cx="971049" cy="1603209"/>
            </a:xfrm>
            <a:custGeom>
              <a:gdLst>
                <a:gd name="T0" fmla="*/ 504 w 504"/>
                <a:gd name="T1" fmla="*/ 302 h 832"/>
                <a:gd name="T2" fmla="*/ 0 w 504"/>
                <a:gd name="T3" fmla="*/ 832 h 832"/>
                <a:gd name="T4" fmla="*/ 0 w 504"/>
                <a:gd name="T5" fmla="*/ 318 h 832"/>
                <a:gd name="T6" fmla="*/ 504 w 504"/>
                <a:gd name="T7" fmla="*/ 0 h 832"/>
                <a:gd name="T8" fmla="*/ 504 w 504"/>
                <a:gd name="T9" fmla="*/ 302 h 832"/>
              </a:gdLst>
              <a:cxnLst>
                <a:cxn ang="0">
                  <a:pos x="T0" y="T1"/>
                </a:cxn>
                <a:cxn ang="0">
                  <a:pos x="T2" y="T3"/>
                </a:cxn>
                <a:cxn ang="0">
                  <a:pos x="T4" y="T5"/>
                </a:cxn>
                <a:cxn ang="0">
                  <a:pos x="T6" y="T7"/>
                </a:cxn>
                <a:cxn ang="0">
                  <a:pos x="T8" y="T9"/>
                </a:cxn>
              </a:cxnLst>
              <a:rect l="0" t="0" r="r" b="b"/>
              <a:pathLst>
                <a:path w="503"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56" name="Freeform 10"/>
            <p:cNvSpPr/>
            <p:nvPr/>
          </p:nvSpPr>
          <p:spPr bwMode="auto">
            <a:xfrm>
              <a:off x="2481389" y="2591708"/>
              <a:ext cx="1812571" cy="582467"/>
            </a:xfrm>
            <a:custGeom>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57" name="Freeform 11"/>
            <p:cNvSpPr/>
            <p:nvPr/>
          </p:nvSpPr>
          <p:spPr bwMode="auto">
            <a:xfrm>
              <a:off x="2481389" y="3174175"/>
              <a:ext cx="3002757" cy="581652"/>
            </a:xfrm>
            <a:custGeom>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58" name="Freeform 12"/>
            <p:cNvSpPr/>
            <p:nvPr/>
          </p:nvSpPr>
          <p:spPr bwMode="auto">
            <a:xfrm>
              <a:off x="2481389" y="3755827"/>
              <a:ext cx="2467540" cy="581652"/>
            </a:xfrm>
            <a:custGeom>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59" name="Freeform 13"/>
            <p:cNvSpPr/>
            <p:nvPr/>
          </p:nvSpPr>
          <p:spPr bwMode="auto">
            <a:xfrm>
              <a:off x="2481389" y="4337478"/>
              <a:ext cx="1955132" cy="581652"/>
            </a:xfrm>
            <a:custGeom>
              <a:gdLst>
                <a:gd name="T0" fmla="*/ 864 w 1015"/>
                <a:gd name="T1" fmla="*/ 0 h 302"/>
                <a:gd name="T2" fmla="*/ 0 w 1015"/>
                <a:gd name="T3" fmla="*/ 0 h 302"/>
                <a:gd name="T4" fmla="*/ 0 w 1015"/>
                <a:gd name="T5" fmla="*/ 302 h 302"/>
                <a:gd name="T6" fmla="*/ 864 w 1015"/>
                <a:gd name="T7" fmla="*/ 302 h 302"/>
                <a:gd name="T8" fmla="*/ 1015 w 1015"/>
                <a:gd name="T9" fmla="*/ 151 h 302"/>
                <a:gd name="T10" fmla="*/ 864 w 1015"/>
                <a:gd name="T11" fmla="*/ 0 h 302"/>
              </a:gdLst>
              <a:cxnLst>
                <a:cxn ang="0">
                  <a:pos x="T0" y="T1"/>
                </a:cxn>
                <a:cxn ang="0">
                  <a:pos x="T2" y="T3"/>
                </a:cxn>
                <a:cxn ang="0">
                  <a:pos x="T4" y="T5"/>
                </a:cxn>
                <a:cxn ang="0">
                  <a:pos x="T6" y="T7"/>
                </a:cxn>
                <a:cxn ang="0">
                  <a:pos x="T8" y="T9"/>
                </a:cxn>
                <a:cxn ang="0">
                  <a:pos x="T10" y="T11"/>
                </a:cxn>
              </a:cxnLst>
              <a:rect l="0" t="0" r="r" b="b"/>
              <a:pathLst>
                <a:path w="1015" h="302">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60" name="Freeform 14"/>
            <p:cNvSpPr/>
            <p:nvPr/>
          </p:nvSpPr>
          <p:spPr bwMode="auto">
            <a:xfrm>
              <a:off x="2481389" y="4919130"/>
              <a:ext cx="2711931" cy="581652"/>
            </a:xfrm>
            <a:custGeom>
              <a:gdLst>
                <a:gd name="T0" fmla="*/ 1408 w 1408"/>
                <a:gd name="T1" fmla="*/ 151 h 302"/>
                <a:gd name="T2" fmla="*/ 1268 w 1408"/>
                <a:gd name="T3" fmla="*/ 1 h 302"/>
                <a:gd name="T4" fmla="*/ 1268 w 1408"/>
                <a:gd name="T5" fmla="*/ 0 h 302"/>
                <a:gd name="T6" fmla="*/ 0 w 1408"/>
                <a:gd name="T7" fmla="*/ 0 h 302"/>
                <a:gd name="T8" fmla="*/ 0 w 1408"/>
                <a:gd name="T9" fmla="*/ 302 h 302"/>
                <a:gd name="T10" fmla="*/ 1268 w 1408"/>
                <a:gd name="T11" fmla="*/ 302 h 302"/>
                <a:gd name="T12" fmla="*/ 1268 w 1408"/>
                <a:gd name="T13" fmla="*/ 302 h 302"/>
                <a:gd name="T14" fmla="*/ 1408 w 1408"/>
                <a:gd name="T15" fmla="*/ 151 h 3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302">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61" name="Rectangle 15"/>
            <p:cNvSpPr>
              <a:spLocks noChangeArrowheads="1"/>
            </p:cNvSpPr>
            <p:nvPr/>
          </p:nvSpPr>
          <p:spPr bwMode="auto">
            <a:xfrm>
              <a:off x="0" y="2559123"/>
              <a:ext cx="1510340" cy="992230"/>
            </a:xfrm>
            <a:prstGeom prst="rect">
              <a:avLst/>
            </a:prstGeom>
            <a:solidFill>
              <a:schemeClr val="accent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62"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38" name="Rectangle 293"/>
            <p:cNvSpPr>
              <a:spLocks noChangeArrowheads="1"/>
            </p:cNvSpPr>
            <p:nvPr/>
          </p:nvSpPr>
          <p:spPr bwMode="auto">
            <a:xfrm>
              <a:off x="0" y="3551352"/>
              <a:ext cx="1510340" cy="990600"/>
            </a:xfrm>
            <a:prstGeom prst="rect">
              <a:avLst/>
            </a:prstGeom>
            <a:solidFill>
              <a:schemeClr val="accent3"/>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39"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30" name="Rectangle 687"/>
            <p:cNvSpPr>
              <a:spLocks noChangeArrowheads="1"/>
            </p:cNvSpPr>
            <p:nvPr/>
          </p:nvSpPr>
          <p:spPr bwMode="auto">
            <a:xfrm>
              <a:off x="0" y="5533368"/>
              <a:ext cx="1510340" cy="990600"/>
            </a:xfrm>
            <a:prstGeom prst="rect">
              <a:avLst/>
            </a:prstGeom>
            <a:solidFill>
              <a:schemeClr val="tx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31"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34" name="Rectangle 791"/>
            <p:cNvSpPr>
              <a:spLocks noChangeArrowheads="1"/>
            </p:cNvSpPr>
            <p:nvPr/>
          </p:nvSpPr>
          <p:spPr bwMode="auto">
            <a:xfrm>
              <a:off x="0" y="4541953"/>
              <a:ext cx="1510340" cy="991415"/>
            </a:xfrm>
            <a:prstGeom prst="rect">
              <a:avLst/>
            </a:prstGeom>
            <a:solidFill>
              <a:schemeClr val="accent4"/>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35"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46" name="Rectangle 904"/>
            <p:cNvSpPr>
              <a:spLocks noChangeArrowheads="1"/>
            </p:cNvSpPr>
            <p:nvPr/>
          </p:nvSpPr>
          <p:spPr bwMode="auto">
            <a:xfrm>
              <a:off x="0" y="1569337"/>
              <a:ext cx="1510340" cy="989786"/>
            </a:xfrm>
            <a:prstGeom prst="rect">
              <a:avLst/>
            </a:prstGeom>
            <a:solidFill>
              <a:schemeClr val="accent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47"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5" name="Freeform 1034"/>
            <p:cNvSpPr/>
            <p:nvPr/>
          </p:nvSpPr>
          <p:spPr bwMode="auto">
            <a:xfrm>
              <a:off x="3078519" y="2748119"/>
              <a:ext cx="7332" cy="296528"/>
            </a:xfrm>
            <a:custGeom>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6" name="Freeform 1035"/>
            <p:cNvSpPr/>
            <p:nvPr/>
          </p:nvSpPr>
          <p:spPr bwMode="auto">
            <a:xfrm>
              <a:off x="3078519" y="3328141"/>
              <a:ext cx="7332" cy="296528"/>
            </a:xfrm>
            <a:custGeom>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7" name="Freeform 1036"/>
            <p:cNvSpPr/>
            <p:nvPr/>
          </p:nvSpPr>
          <p:spPr bwMode="auto">
            <a:xfrm>
              <a:off x="3078519" y="3908164"/>
              <a:ext cx="7332" cy="296528"/>
            </a:xfrm>
            <a:custGeom>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8" name="Freeform 1037"/>
            <p:cNvSpPr/>
            <p:nvPr/>
          </p:nvSpPr>
          <p:spPr bwMode="auto">
            <a:xfrm>
              <a:off x="3078519" y="4487372"/>
              <a:ext cx="7332" cy="297343"/>
            </a:xfrm>
            <a:custGeom>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9" name="Freeform 1038"/>
            <p:cNvSpPr/>
            <p:nvPr/>
          </p:nvSpPr>
          <p:spPr bwMode="auto">
            <a:xfrm>
              <a:off x="3078519" y="5067394"/>
              <a:ext cx="7332" cy="294899"/>
            </a:xfrm>
            <a:custGeom>
              <a:gdLst>
                <a:gd name="T0" fmla="*/ 0 w 4"/>
                <a:gd name="T1" fmla="*/ 2 h 153"/>
                <a:gd name="T2" fmla="*/ 0 w 4"/>
                <a:gd name="T3" fmla="*/ 151 h 153"/>
                <a:gd name="T4" fmla="*/ 2 w 4"/>
                <a:gd name="T5" fmla="*/ 153 h 153"/>
                <a:gd name="T6" fmla="*/ 4 w 4"/>
                <a:gd name="T7" fmla="*/ 151 h 153"/>
                <a:gd name="T8" fmla="*/ 4 w 4"/>
                <a:gd name="T9" fmla="*/ 2 h 153"/>
                <a:gd name="T10" fmla="*/ 2 w 4"/>
                <a:gd name="T11" fmla="*/ 0 h 153"/>
                <a:gd name="T12" fmla="*/ 0 w 4"/>
                <a:gd name="T13" fmla="*/ 2 h 153"/>
              </a:gdLst>
              <a:cxnLst>
                <a:cxn ang="0">
                  <a:pos x="T0" y="T1"/>
                </a:cxn>
                <a:cxn ang="0">
                  <a:pos x="T2" y="T3"/>
                </a:cxn>
                <a:cxn ang="0">
                  <a:pos x="T4" y="T5"/>
                </a:cxn>
                <a:cxn ang="0">
                  <a:pos x="T6" y="T7"/>
                </a:cxn>
                <a:cxn ang="0">
                  <a:pos x="T8" y="T9"/>
                </a:cxn>
                <a:cxn ang="0">
                  <a:pos x="T10" y="T11"/>
                </a:cxn>
                <a:cxn ang="0">
                  <a:pos x="T12" y="T13"/>
                </a:cxn>
              </a:cxnLst>
              <a:rect l="0" t="0" r="r" b="b"/>
              <a:pathLst>
                <a:path w="4" h="153">
                  <a:moveTo>
                    <a:pt x="0" y="2"/>
                  </a:moveTo>
                  <a:cubicBezTo>
                    <a:pt x="0" y="151"/>
                    <a:pt x="0" y="151"/>
                    <a:pt x="0" y="151"/>
                  </a:cubicBezTo>
                  <a:cubicBezTo>
                    <a:pt x="0" y="153"/>
                    <a:pt x="1" y="153"/>
                    <a:pt x="2" y="153"/>
                  </a:cubicBezTo>
                  <a:cubicBezTo>
                    <a:pt x="3" y="153"/>
                    <a:pt x="4" y="153"/>
                    <a:pt x="4" y="151"/>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0" name="Freeform 1039"/>
            <p:cNvSpPr/>
            <p:nvPr/>
          </p:nvSpPr>
          <p:spPr bwMode="auto">
            <a:xfrm>
              <a:off x="5191691" y="3222238"/>
              <a:ext cx="244392"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1" name="Freeform 1040"/>
            <p:cNvSpPr/>
            <p:nvPr/>
          </p:nvSpPr>
          <p:spPr bwMode="auto">
            <a:xfrm>
              <a:off x="4649956" y="3803890"/>
              <a:ext cx="245206"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2" name="Freeform 1041"/>
            <p:cNvSpPr/>
            <p:nvPr/>
          </p:nvSpPr>
          <p:spPr bwMode="auto">
            <a:xfrm>
              <a:off x="4902494" y="4967194"/>
              <a:ext cx="244392"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3" name="Freeform 1042"/>
            <p:cNvSpPr/>
            <p:nvPr/>
          </p:nvSpPr>
          <p:spPr bwMode="auto">
            <a:xfrm>
              <a:off x="4143251" y="4385542"/>
              <a:ext cx="245206"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4" name="Freeform 1043"/>
            <p:cNvSpPr/>
            <p:nvPr/>
          </p:nvSpPr>
          <p:spPr bwMode="auto">
            <a:xfrm>
              <a:off x="4006392" y="2639772"/>
              <a:ext cx="245206" cy="485525"/>
            </a:xfrm>
            <a:custGeom>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1">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nvGrpSpPr>
            <p:cNvPr id="1051" name="Group 1050"/>
            <p:cNvGrpSpPr/>
            <p:nvPr/>
          </p:nvGrpSpPr>
          <p:grpSpPr>
            <a:xfrm>
              <a:off x="497872" y="4806689"/>
              <a:ext cx="464344" cy="465138"/>
              <a:chOff x="9145588" y="4435475"/>
              <a:chExt cx="464344" cy="465138"/>
            </a:xfrm>
            <a:solidFill>
              <a:schemeClr val="bg2"/>
            </a:solidFill>
          </p:grpSpPr>
          <p:sp>
            <p:nvSpPr>
              <p:cNvPr id="1052"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53"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54"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55"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56"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57"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58"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59"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60"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grpSp>
          <p:nvGrpSpPr>
            <p:cNvPr id="1061" name="Group 1060"/>
            <p:cNvGrpSpPr/>
            <p:nvPr/>
          </p:nvGrpSpPr>
          <p:grpSpPr>
            <a:xfrm>
              <a:off x="495719" y="3827954"/>
              <a:ext cx="465138" cy="435769"/>
              <a:chOff x="5368132" y="3540125"/>
              <a:chExt cx="465138" cy="435769"/>
            </a:xfrm>
            <a:solidFill>
              <a:schemeClr val="bg2"/>
            </a:solidFill>
          </p:grpSpPr>
          <p:sp>
            <p:nvSpPr>
              <p:cNvPr id="1062"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063"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064" name="Group 1063"/>
            <p:cNvGrpSpPr/>
            <p:nvPr/>
          </p:nvGrpSpPr>
          <p:grpSpPr>
            <a:xfrm>
              <a:off x="548788" y="2825660"/>
              <a:ext cx="319088" cy="465138"/>
              <a:chOff x="3582988" y="3510757"/>
              <a:chExt cx="319088" cy="465138"/>
            </a:xfrm>
            <a:solidFill>
              <a:schemeClr val="bg2"/>
            </a:solidFill>
          </p:grpSpPr>
          <p:sp>
            <p:nvSpPr>
              <p:cNvPr id="1065"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66"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grpSp>
          <p:nvGrpSpPr>
            <p:cNvPr id="1067" name="Group 1066"/>
            <p:cNvGrpSpPr/>
            <p:nvPr/>
          </p:nvGrpSpPr>
          <p:grpSpPr>
            <a:xfrm>
              <a:off x="522204" y="5833008"/>
              <a:ext cx="465138" cy="391319"/>
              <a:chOff x="5368132" y="2625725"/>
              <a:chExt cx="465138" cy="391319"/>
            </a:xfrm>
            <a:solidFill>
              <a:schemeClr val="bg2"/>
            </a:solidFill>
          </p:grpSpPr>
          <p:sp>
            <p:nvSpPr>
              <p:cNvPr id="1068"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069"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070"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071" name="Group 1070"/>
            <p:cNvGrpSpPr/>
            <p:nvPr/>
          </p:nvGrpSpPr>
          <p:grpSpPr>
            <a:xfrm>
              <a:off x="522998" y="1828650"/>
              <a:ext cx="464344" cy="464344"/>
              <a:chOff x="4439444" y="1652588"/>
              <a:chExt cx="464344" cy="464344"/>
            </a:xfrm>
            <a:solidFill>
              <a:schemeClr val="bg2"/>
            </a:solidFill>
          </p:grpSpPr>
          <p:sp>
            <p:nvSpPr>
              <p:cNvPr id="1072"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73"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1074"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sp>
          <p:nvSpPr>
            <p:cNvPr id="1077" name="TextBox 1076"/>
            <p:cNvSpPr txBox="1"/>
            <p:nvPr/>
          </p:nvSpPr>
          <p:spPr>
            <a:xfrm>
              <a:off x="2560722" y="2698276"/>
              <a:ext cx="163378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Lorem ipsum</a:t>
              </a:r>
              <a:endParaRPr lang="en-GB" b="1">
                <a:solidFill>
                  <a:schemeClr val="bg2"/>
                </a:solidFill>
                <a:latin typeface="Arial" panose="020b0604020202020204" pitchFamily="34" charset="0"/>
                <a:cs typeface="Arial" panose="020b0604020202020204" pitchFamily="34" charset="0"/>
              </a:endParaRPr>
            </a:p>
          </p:txBody>
        </p:sp>
        <p:sp>
          <p:nvSpPr>
            <p:cNvPr id="1078" name="TextBox 1077"/>
            <p:cNvSpPr txBox="1"/>
            <p:nvPr/>
          </p:nvSpPr>
          <p:spPr>
            <a:xfrm>
              <a:off x="2560722" y="3255338"/>
              <a:ext cx="163378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Lorem ipsum</a:t>
              </a:r>
              <a:endParaRPr lang="en-GB" b="1">
                <a:solidFill>
                  <a:schemeClr val="bg2"/>
                </a:solidFill>
                <a:latin typeface="Arial" panose="020b0604020202020204" pitchFamily="34" charset="0"/>
                <a:cs typeface="Arial" panose="020b0604020202020204" pitchFamily="34" charset="0"/>
              </a:endParaRPr>
            </a:p>
          </p:txBody>
        </p:sp>
        <p:sp>
          <p:nvSpPr>
            <p:cNvPr id="1079" name="TextBox 1078"/>
            <p:cNvSpPr txBox="1"/>
            <p:nvPr/>
          </p:nvSpPr>
          <p:spPr>
            <a:xfrm>
              <a:off x="2560722" y="5025290"/>
              <a:ext cx="163378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Lorem ipsum</a:t>
              </a:r>
              <a:endParaRPr lang="en-GB" b="1">
                <a:solidFill>
                  <a:schemeClr val="bg2"/>
                </a:solidFill>
                <a:latin typeface="Arial" panose="020b0604020202020204" pitchFamily="34" charset="0"/>
                <a:cs typeface="Arial" panose="020b0604020202020204" pitchFamily="34" charset="0"/>
              </a:endParaRPr>
            </a:p>
          </p:txBody>
        </p:sp>
        <p:sp>
          <p:nvSpPr>
            <p:cNvPr id="1080" name="TextBox 1079"/>
            <p:cNvSpPr txBox="1"/>
            <p:nvPr/>
          </p:nvSpPr>
          <p:spPr>
            <a:xfrm>
              <a:off x="2560722" y="4451377"/>
              <a:ext cx="163378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Lorem ipsum</a:t>
              </a:r>
              <a:endParaRPr lang="en-GB" b="1">
                <a:solidFill>
                  <a:schemeClr val="bg2"/>
                </a:solidFill>
                <a:latin typeface="Arial" panose="020b0604020202020204" pitchFamily="34" charset="0"/>
                <a:cs typeface="Arial" panose="020b0604020202020204" pitchFamily="34" charset="0"/>
              </a:endParaRPr>
            </a:p>
          </p:txBody>
        </p:sp>
        <p:sp>
          <p:nvSpPr>
            <p:cNvPr id="1081" name="TextBox 1080"/>
            <p:cNvSpPr txBox="1"/>
            <p:nvPr/>
          </p:nvSpPr>
          <p:spPr>
            <a:xfrm>
              <a:off x="2560722" y="3861172"/>
              <a:ext cx="1633781" cy="369332"/>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Lorem ipsum</a:t>
              </a:r>
              <a:endParaRPr lang="en-GB" b="1">
                <a:solidFill>
                  <a:schemeClr val="bg2"/>
                </a:solidFill>
                <a:latin typeface="Arial" panose="020b0604020202020204" pitchFamily="34" charset="0"/>
                <a:cs typeface="Arial" panose="020b0604020202020204" pitchFamily="34" charset="0"/>
              </a:endParaRPr>
            </a:p>
          </p:txBody>
        </p:sp>
      </p:grpSp>
      <p:sp>
        <p:nvSpPr>
          <p:cNvPr id="1106" name="Freeform 1105"/>
          <p:cNvSpPr>
            <a:spLocks noEditPoints="1"/>
          </p:cNvSpPr>
          <p:nvPr/>
        </p:nvSpPr>
        <p:spPr bwMode="auto">
          <a:xfrm>
            <a:off x="9015950" y="4821197"/>
            <a:ext cx="453411" cy="497494"/>
          </a:xfrm>
          <a:custGeom>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107" name="Freeform 1106"/>
          <p:cNvSpPr>
            <a:spLocks noEditPoints="1"/>
          </p:cNvSpPr>
          <p:nvPr/>
        </p:nvSpPr>
        <p:spPr bwMode="auto">
          <a:xfrm>
            <a:off x="6307100" y="4851571"/>
            <a:ext cx="379941" cy="434520"/>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108" name="Freeform 1107"/>
          <p:cNvSpPr>
            <a:spLocks noEditPoints="1"/>
          </p:cNvSpPr>
          <p:nvPr/>
        </p:nvSpPr>
        <p:spPr bwMode="auto">
          <a:xfrm>
            <a:off x="6328091" y="3802142"/>
            <a:ext cx="304372" cy="4807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109" name="Freeform 1108"/>
          <p:cNvSpPr>
            <a:spLocks noEditPoints="1"/>
          </p:cNvSpPr>
          <p:nvPr/>
        </p:nvSpPr>
        <p:spPr bwMode="auto">
          <a:xfrm>
            <a:off x="6273514" y="2811488"/>
            <a:ext cx="413527" cy="421925"/>
          </a:xfrm>
          <a:custGeom>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110" name="Freeform 1109"/>
          <p:cNvSpPr>
            <a:spLocks noEditPoints="1"/>
          </p:cNvSpPr>
          <p:nvPr/>
        </p:nvSpPr>
        <p:spPr bwMode="auto">
          <a:xfrm>
            <a:off x="8914570" y="3917593"/>
            <a:ext cx="537376" cy="249797"/>
          </a:xfrm>
          <a:custGeom>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111" name="Freeform 1110"/>
          <p:cNvSpPr>
            <a:spLocks noEditPoints="1"/>
          </p:cNvSpPr>
          <p:nvPr/>
        </p:nvSpPr>
        <p:spPr bwMode="auto">
          <a:xfrm>
            <a:off x="9033367" y="2776374"/>
            <a:ext cx="418579" cy="487412"/>
          </a:xfrm>
          <a:custGeom>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nvGrpSpPr>
          <p:cNvPr id="1112" name="Group 1111"/>
          <p:cNvGrpSpPr/>
          <p:nvPr/>
        </p:nvGrpSpPr>
        <p:grpSpPr>
          <a:xfrm>
            <a:off x="6743105" y="2591708"/>
            <a:ext cx="1762021" cy="790398"/>
            <a:chOff x="1098171" y="3570851"/>
            <a:chExt cx="1762021" cy="790398"/>
          </a:xfrm>
        </p:grpSpPr>
        <p:sp>
          <p:nvSpPr>
            <p:cNvPr id="1113" name="TextBox 1112"/>
            <p:cNvSpPr txBox="1"/>
            <p:nvPr/>
          </p:nvSpPr>
          <p:spPr>
            <a:xfrm>
              <a:off x="1098171" y="3570851"/>
              <a:ext cx="1762021"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r>
                <a:rPr lang="en-US" b="1">
                  <a:latin typeface="Arial" panose="020b0604020202020204" pitchFamily="34" charset="0"/>
                  <a:cs typeface="Arial" panose="020b0604020202020204" pitchFamily="34" charset="0"/>
                </a:rPr>
                <a:t> 1</a:t>
              </a:r>
              <a:endParaRPr lang="en-GB" b="1">
                <a:latin typeface="Arial" panose="020b0604020202020204" pitchFamily="34" charset="0"/>
                <a:cs typeface="Arial" panose="020b0604020202020204" pitchFamily="34" charset="0"/>
              </a:endParaRPr>
            </a:p>
          </p:txBody>
        </p:sp>
        <p:sp>
          <p:nvSpPr>
            <p:cNvPr id="1114" name="Rectangle 1113"/>
            <p:cNvSpPr/>
            <p:nvPr/>
          </p:nvSpPr>
          <p:spPr>
            <a:xfrm>
              <a:off x="1098171" y="3899584"/>
              <a:ext cx="1614431"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a:t>
              </a:r>
              <a:endParaRPr lang="en-GB" sz="1200">
                <a:latin typeface="Arial" panose="020b0604020202020204" pitchFamily="34" charset="0"/>
                <a:cs typeface="Arial" panose="020b0604020202020204" pitchFamily="34" charset="0"/>
              </a:endParaRPr>
            </a:p>
          </p:txBody>
        </p:sp>
      </p:grpSp>
      <p:grpSp>
        <p:nvGrpSpPr>
          <p:cNvPr id="1130" name="Group 1129"/>
          <p:cNvGrpSpPr/>
          <p:nvPr/>
        </p:nvGrpSpPr>
        <p:grpSpPr>
          <a:xfrm>
            <a:off x="9526725" y="2591708"/>
            <a:ext cx="1762021" cy="790398"/>
            <a:chOff x="1098171" y="3570851"/>
            <a:chExt cx="1762021" cy="790398"/>
          </a:xfrm>
        </p:grpSpPr>
        <p:sp>
          <p:nvSpPr>
            <p:cNvPr id="1131" name="TextBox 1130"/>
            <p:cNvSpPr txBox="1"/>
            <p:nvPr/>
          </p:nvSpPr>
          <p:spPr>
            <a:xfrm>
              <a:off x="1098171" y="3570851"/>
              <a:ext cx="1762021"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r>
                <a:rPr lang="en-US" b="1">
                  <a:latin typeface="Arial" panose="020b0604020202020204" pitchFamily="34" charset="0"/>
                  <a:cs typeface="Arial" panose="020b0604020202020204" pitchFamily="34" charset="0"/>
                </a:rPr>
                <a:t> 2</a:t>
              </a:r>
              <a:endParaRPr lang="en-GB" b="1">
                <a:latin typeface="Arial" panose="020b0604020202020204" pitchFamily="34" charset="0"/>
                <a:cs typeface="Arial" panose="020b0604020202020204" pitchFamily="34" charset="0"/>
              </a:endParaRPr>
            </a:p>
          </p:txBody>
        </p:sp>
        <p:sp>
          <p:nvSpPr>
            <p:cNvPr id="1132" name="Rectangle 1131"/>
            <p:cNvSpPr/>
            <p:nvPr/>
          </p:nvSpPr>
          <p:spPr>
            <a:xfrm>
              <a:off x="1098172" y="3899584"/>
              <a:ext cx="1595716"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a:t>
              </a:r>
              <a:endParaRPr lang="en-GB" sz="1200">
                <a:latin typeface="Arial" panose="020b0604020202020204" pitchFamily="34" charset="0"/>
                <a:cs typeface="Arial" panose="020b0604020202020204" pitchFamily="34" charset="0"/>
              </a:endParaRPr>
            </a:p>
          </p:txBody>
        </p:sp>
      </p:grpSp>
      <p:grpSp>
        <p:nvGrpSpPr>
          <p:cNvPr id="1133" name="Group 1132"/>
          <p:cNvGrpSpPr/>
          <p:nvPr/>
        </p:nvGrpSpPr>
        <p:grpSpPr>
          <a:xfrm>
            <a:off x="6743105" y="3585781"/>
            <a:ext cx="1762021" cy="975064"/>
            <a:chOff x="1098171" y="3570851"/>
            <a:chExt cx="1762021" cy="975064"/>
          </a:xfrm>
        </p:grpSpPr>
        <p:sp>
          <p:nvSpPr>
            <p:cNvPr id="1134" name="TextBox 1133"/>
            <p:cNvSpPr txBox="1"/>
            <p:nvPr/>
          </p:nvSpPr>
          <p:spPr>
            <a:xfrm>
              <a:off x="1098171" y="3570851"/>
              <a:ext cx="1762021"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r>
                <a:rPr lang="en-US" b="1">
                  <a:latin typeface="Arial" panose="020b0604020202020204" pitchFamily="34" charset="0"/>
                  <a:cs typeface="Arial" panose="020b0604020202020204" pitchFamily="34" charset="0"/>
                </a:rPr>
                <a:t> 3</a:t>
              </a:r>
              <a:endParaRPr lang="en-GB" b="1">
                <a:latin typeface="Arial" panose="020b0604020202020204" pitchFamily="34" charset="0"/>
                <a:cs typeface="Arial" panose="020b0604020202020204" pitchFamily="34" charset="0"/>
              </a:endParaRPr>
            </a:p>
          </p:txBody>
        </p:sp>
        <p:sp>
          <p:nvSpPr>
            <p:cNvPr id="1135" name="Rectangle 1134"/>
            <p:cNvSpPr/>
            <p:nvPr/>
          </p:nvSpPr>
          <p:spPr>
            <a:xfrm>
              <a:off x="1098171" y="3899584"/>
              <a:ext cx="1559853"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a:t>
              </a:r>
              <a:endParaRPr lang="en-GB" sz="1200">
                <a:latin typeface="Arial" panose="020b0604020202020204" pitchFamily="34" charset="0"/>
                <a:cs typeface="Arial" panose="020b0604020202020204" pitchFamily="34" charset="0"/>
              </a:endParaRPr>
            </a:p>
          </p:txBody>
        </p:sp>
      </p:grpSp>
      <p:grpSp>
        <p:nvGrpSpPr>
          <p:cNvPr id="1136" name="Group 1135"/>
          <p:cNvGrpSpPr/>
          <p:nvPr/>
        </p:nvGrpSpPr>
        <p:grpSpPr>
          <a:xfrm>
            <a:off x="9526725" y="3585781"/>
            <a:ext cx="1762021" cy="790398"/>
            <a:chOff x="1098171" y="3570851"/>
            <a:chExt cx="1762021" cy="790398"/>
          </a:xfrm>
        </p:grpSpPr>
        <p:sp>
          <p:nvSpPr>
            <p:cNvPr id="1137" name="TextBox 1136"/>
            <p:cNvSpPr txBox="1"/>
            <p:nvPr/>
          </p:nvSpPr>
          <p:spPr>
            <a:xfrm>
              <a:off x="1098171" y="3570851"/>
              <a:ext cx="1762021"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r>
                <a:rPr lang="en-US" b="1">
                  <a:latin typeface="Arial" panose="020b0604020202020204" pitchFamily="34" charset="0"/>
                  <a:cs typeface="Arial" panose="020b0604020202020204" pitchFamily="34" charset="0"/>
                </a:rPr>
                <a:t> 4</a:t>
              </a:r>
              <a:endParaRPr lang="en-GB" b="1">
                <a:latin typeface="Arial" panose="020b0604020202020204" pitchFamily="34" charset="0"/>
                <a:cs typeface="Arial" panose="020b0604020202020204" pitchFamily="34" charset="0"/>
              </a:endParaRPr>
            </a:p>
          </p:txBody>
        </p:sp>
        <p:sp>
          <p:nvSpPr>
            <p:cNvPr id="1138" name="Rectangle 1137"/>
            <p:cNvSpPr/>
            <p:nvPr/>
          </p:nvSpPr>
          <p:spPr>
            <a:xfrm>
              <a:off x="1098171" y="3899584"/>
              <a:ext cx="1755565"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a:t>
              </a:r>
              <a:endParaRPr lang="en-GB" sz="1200">
                <a:latin typeface="Arial" panose="020b0604020202020204" pitchFamily="34" charset="0"/>
                <a:cs typeface="Arial" panose="020b0604020202020204" pitchFamily="34" charset="0"/>
              </a:endParaRPr>
            </a:p>
          </p:txBody>
        </p:sp>
      </p:grpSp>
      <p:grpSp>
        <p:nvGrpSpPr>
          <p:cNvPr id="1139" name="Group 1138"/>
          <p:cNvGrpSpPr/>
          <p:nvPr/>
        </p:nvGrpSpPr>
        <p:grpSpPr>
          <a:xfrm>
            <a:off x="6743105" y="4628503"/>
            <a:ext cx="1762021" cy="975064"/>
            <a:chOff x="1098171" y="3570851"/>
            <a:chExt cx="1762021" cy="975064"/>
          </a:xfrm>
        </p:grpSpPr>
        <p:sp>
          <p:nvSpPr>
            <p:cNvPr id="1140" name="TextBox 1139"/>
            <p:cNvSpPr txBox="1"/>
            <p:nvPr/>
          </p:nvSpPr>
          <p:spPr>
            <a:xfrm>
              <a:off x="1098171" y="3570851"/>
              <a:ext cx="1762021"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r>
                <a:rPr lang="en-US" b="1">
                  <a:latin typeface="Arial" panose="020b0604020202020204" pitchFamily="34" charset="0"/>
                  <a:cs typeface="Arial" panose="020b0604020202020204" pitchFamily="34" charset="0"/>
                </a:rPr>
                <a:t> 5</a:t>
              </a:r>
              <a:endParaRPr lang="en-GB" b="1">
                <a:latin typeface="Arial" panose="020b0604020202020204" pitchFamily="34" charset="0"/>
                <a:cs typeface="Arial" panose="020b0604020202020204" pitchFamily="34" charset="0"/>
              </a:endParaRPr>
            </a:p>
          </p:txBody>
        </p:sp>
        <p:sp>
          <p:nvSpPr>
            <p:cNvPr id="1141" name="Rectangle 1140"/>
            <p:cNvSpPr/>
            <p:nvPr/>
          </p:nvSpPr>
          <p:spPr>
            <a:xfrm>
              <a:off x="1098172" y="3899584"/>
              <a:ext cx="1517358"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a:t>
              </a:r>
              <a:endParaRPr lang="en-GB" sz="1200">
                <a:latin typeface="Arial" panose="020b0604020202020204" pitchFamily="34" charset="0"/>
                <a:cs typeface="Arial" panose="020b0604020202020204" pitchFamily="34" charset="0"/>
              </a:endParaRPr>
            </a:p>
          </p:txBody>
        </p:sp>
      </p:grpSp>
      <p:grpSp>
        <p:nvGrpSpPr>
          <p:cNvPr id="1142" name="Group 1141"/>
          <p:cNvGrpSpPr/>
          <p:nvPr/>
        </p:nvGrpSpPr>
        <p:grpSpPr>
          <a:xfrm>
            <a:off x="9526725" y="4628503"/>
            <a:ext cx="1762021" cy="790398"/>
            <a:chOff x="1098171" y="3570851"/>
            <a:chExt cx="1762021" cy="790398"/>
          </a:xfrm>
        </p:grpSpPr>
        <p:sp>
          <p:nvSpPr>
            <p:cNvPr id="1143" name="TextBox 1142"/>
            <p:cNvSpPr txBox="1"/>
            <p:nvPr/>
          </p:nvSpPr>
          <p:spPr>
            <a:xfrm>
              <a:off x="1098171" y="3570851"/>
              <a:ext cx="1762021"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r>
                <a:rPr lang="en-US" b="1">
                  <a:latin typeface="Arial" panose="020b0604020202020204" pitchFamily="34" charset="0"/>
                  <a:cs typeface="Arial" panose="020b0604020202020204" pitchFamily="34" charset="0"/>
                </a:rPr>
                <a:t> 6</a:t>
              </a:r>
              <a:endParaRPr lang="en-GB" b="1">
                <a:latin typeface="Arial" panose="020b0604020202020204" pitchFamily="34" charset="0"/>
                <a:cs typeface="Arial" panose="020b0604020202020204" pitchFamily="34" charset="0"/>
              </a:endParaRPr>
            </a:p>
          </p:txBody>
        </p:sp>
        <p:sp>
          <p:nvSpPr>
            <p:cNvPr id="1144" name="Rectangle 1143"/>
            <p:cNvSpPr/>
            <p:nvPr/>
          </p:nvSpPr>
          <p:spPr>
            <a:xfrm>
              <a:off x="1098172" y="3899584"/>
              <a:ext cx="1755564"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a:t>
              </a:r>
              <a:endParaRPr lang="en-GB" sz="1200">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109"/>
                                        </p:tgtEl>
                                        <p:attrNameLst>
                                          <p:attrName>style.visibility</p:attrName>
                                        </p:attrNameLst>
                                      </p:cBhvr>
                                      <p:to>
                                        <p:strVal val="visible"/>
                                      </p:to>
                                    </p:set>
                                    <p:anim calcmode="lin" valueType="num">
                                      <p:cBhvr additive="base">
                                        <p:cTn id="10" dur="500"/>
                                        <p:tgtEl>
                                          <p:spTgt spid="1109"/>
                                        </p:tgtEl>
                                        <p:attrNameLst>
                                          <p:attrName>ppt_x</p:attrName>
                                        </p:attrNameLst>
                                      </p:cBhvr>
                                      <p:tavLst>
                                        <p:tav tm="0">
                                          <p:val>
                                            <p:strVal val="#ppt_x+#ppt_w*1.125000"/>
                                          </p:val>
                                        </p:tav>
                                        <p:tav tm="100000">
                                          <p:val>
                                            <p:strVal val="#ppt_x"/>
                                          </p:val>
                                        </p:tav>
                                      </p:tavLst>
                                    </p:anim>
                                    <p:animEffect transition="in" filter="wipe(left)">
                                      <p:cBhvr>
                                        <p:cTn id="11" dur="500"/>
                                        <p:tgtEl>
                                          <p:spTgt spid="1109"/>
                                        </p:tgtEl>
                                      </p:cBhvr>
                                    </p:animEffect>
                                  </p:childTnLst>
                                </p:cTn>
                              </p:par>
                            </p:childTnLst>
                          </p:cTn>
                        </p:par>
                        <p:par>
                          <p:cTn id="12" fill="hold" nodeType="afterGroup">
                            <p:stCondLst>
                              <p:cond delay="500"/>
                            </p:stCondLst>
                            <p:childTnLst>
                              <p:par>
                                <p:cTn id="13" presetID="12" presetClass="entr" presetSubtype="8" fill="hold" nodeType="afterEffect">
                                  <p:stCondLst>
                                    <p:cond delay="0"/>
                                  </p:stCondLst>
                                  <p:childTnLst>
                                    <p:set>
                                      <p:cBhvr>
                                        <p:cTn id="14" dur="1" fill="hold">
                                          <p:stCondLst>
                                            <p:cond delay="0"/>
                                          </p:stCondLst>
                                        </p:cTn>
                                        <p:tgtEl>
                                          <p:spTgt spid="1112"/>
                                        </p:tgtEl>
                                        <p:attrNameLst>
                                          <p:attrName>style.visibility</p:attrName>
                                        </p:attrNameLst>
                                      </p:cBhvr>
                                      <p:to>
                                        <p:strVal val="visible"/>
                                      </p:to>
                                    </p:set>
                                    <p:anim calcmode="lin" valueType="num">
                                      <p:cBhvr additive="base">
                                        <p:cTn id="15" dur="500"/>
                                        <p:tgtEl>
                                          <p:spTgt spid="1112"/>
                                        </p:tgtEl>
                                        <p:attrNameLst>
                                          <p:attrName>ppt_x</p:attrName>
                                        </p:attrNameLst>
                                      </p:cBhvr>
                                      <p:tavLst>
                                        <p:tav tm="0">
                                          <p:val>
                                            <p:strVal val="#ppt_x-#ppt_w*1.125000"/>
                                          </p:val>
                                        </p:tav>
                                        <p:tav tm="100000">
                                          <p:val>
                                            <p:strVal val="#ppt_x"/>
                                          </p:val>
                                        </p:tav>
                                      </p:tavLst>
                                    </p:anim>
                                    <p:animEffect transition="in" filter="wipe(right)">
                                      <p:cBhvr>
                                        <p:cTn id="16" dur="500"/>
                                        <p:tgtEl>
                                          <p:spTgt spid="1112"/>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111"/>
                                        </p:tgtEl>
                                        <p:attrNameLst>
                                          <p:attrName>style.visibility</p:attrName>
                                        </p:attrNameLst>
                                      </p:cBhvr>
                                      <p:to>
                                        <p:strVal val="visible"/>
                                      </p:to>
                                    </p:set>
                                    <p:anim calcmode="lin" valueType="num">
                                      <p:cBhvr additive="base">
                                        <p:cTn id="19" dur="500"/>
                                        <p:tgtEl>
                                          <p:spTgt spid="1111"/>
                                        </p:tgtEl>
                                        <p:attrNameLst>
                                          <p:attrName>ppt_x</p:attrName>
                                        </p:attrNameLst>
                                      </p:cBhvr>
                                      <p:tavLst>
                                        <p:tav tm="0">
                                          <p:val>
                                            <p:strVal val="#ppt_x+#ppt_w*1.125000"/>
                                          </p:val>
                                        </p:tav>
                                        <p:tav tm="100000">
                                          <p:val>
                                            <p:strVal val="#ppt_x"/>
                                          </p:val>
                                        </p:tav>
                                      </p:tavLst>
                                    </p:anim>
                                    <p:animEffect transition="in" filter="wipe(left)">
                                      <p:cBhvr>
                                        <p:cTn id="20" dur="500"/>
                                        <p:tgtEl>
                                          <p:spTgt spid="1111"/>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108"/>
                                        </p:tgtEl>
                                        <p:attrNameLst>
                                          <p:attrName>style.visibility</p:attrName>
                                        </p:attrNameLst>
                                      </p:cBhvr>
                                      <p:to>
                                        <p:strVal val="visible"/>
                                      </p:to>
                                    </p:set>
                                    <p:anim calcmode="lin" valueType="num">
                                      <p:cBhvr additive="base">
                                        <p:cTn id="23" dur="500"/>
                                        <p:tgtEl>
                                          <p:spTgt spid="1108"/>
                                        </p:tgtEl>
                                        <p:attrNameLst>
                                          <p:attrName>ppt_x</p:attrName>
                                        </p:attrNameLst>
                                      </p:cBhvr>
                                      <p:tavLst>
                                        <p:tav tm="0">
                                          <p:val>
                                            <p:strVal val="#ppt_x+#ppt_w*1.125000"/>
                                          </p:val>
                                        </p:tav>
                                        <p:tav tm="100000">
                                          <p:val>
                                            <p:strVal val="#ppt_x"/>
                                          </p:val>
                                        </p:tav>
                                      </p:tavLst>
                                    </p:anim>
                                    <p:animEffect transition="in" filter="wipe(left)">
                                      <p:cBhvr>
                                        <p:cTn id="24" dur="500"/>
                                        <p:tgtEl>
                                          <p:spTgt spid="1108"/>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110"/>
                                        </p:tgtEl>
                                        <p:attrNameLst>
                                          <p:attrName>style.visibility</p:attrName>
                                        </p:attrNameLst>
                                      </p:cBhvr>
                                      <p:to>
                                        <p:strVal val="visible"/>
                                      </p:to>
                                    </p:set>
                                    <p:anim calcmode="lin" valueType="num">
                                      <p:cBhvr additive="base">
                                        <p:cTn id="27" dur="500"/>
                                        <p:tgtEl>
                                          <p:spTgt spid="1110"/>
                                        </p:tgtEl>
                                        <p:attrNameLst>
                                          <p:attrName>ppt_x</p:attrName>
                                        </p:attrNameLst>
                                      </p:cBhvr>
                                      <p:tavLst>
                                        <p:tav tm="0">
                                          <p:val>
                                            <p:strVal val="#ppt_x+#ppt_w*1.125000"/>
                                          </p:val>
                                        </p:tav>
                                        <p:tav tm="100000">
                                          <p:val>
                                            <p:strVal val="#ppt_x"/>
                                          </p:val>
                                        </p:tav>
                                      </p:tavLst>
                                    </p:anim>
                                    <p:animEffect transition="in" filter="wipe(left)">
                                      <p:cBhvr>
                                        <p:cTn id="28" dur="500"/>
                                        <p:tgtEl>
                                          <p:spTgt spid="1110"/>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107"/>
                                        </p:tgtEl>
                                        <p:attrNameLst>
                                          <p:attrName>style.visibility</p:attrName>
                                        </p:attrNameLst>
                                      </p:cBhvr>
                                      <p:to>
                                        <p:strVal val="visible"/>
                                      </p:to>
                                    </p:set>
                                    <p:anim calcmode="lin" valueType="num">
                                      <p:cBhvr additive="base">
                                        <p:cTn id="31" dur="500"/>
                                        <p:tgtEl>
                                          <p:spTgt spid="1107"/>
                                        </p:tgtEl>
                                        <p:attrNameLst>
                                          <p:attrName>ppt_x</p:attrName>
                                        </p:attrNameLst>
                                      </p:cBhvr>
                                      <p:tavLst>
                                        <p:tav tm="0">
                                          <p:val>
                                            <p:strVal val="#ppt_x+#ppt_w*1.125000"/>
                                          </p:val>
                                        </p:tav>
                                        <p:tav tm="100000">
                                          <p:val>
                                            <p:strVal val="#ppt_x"/>
                                          </p:val>
                                        </p:tav>
                                      </p:tavLst>
                                    </p:anim>
                                    <p:animEffect transition="in" filter="wipe(left)">
                                      <p:cBhvr>
                                        <p:cTn id="32" dur="500"/>
                                        <p:tgtEl>
                                          <p:spTgt spid="1107"/>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106"/>
                                        </p:tgtEl>
                                        <p:attrNameLst>
                                          <p:attrName>style.visibility</p:attrName>
                                        </p:attrNameLst>
                                      </p:cBhvr>
                                      <p:to>
                                        <p:strVal val="visible"/>
                                      </p:to>
                                    </p:set>
                                    <p:anim calcmode="lin" valueType="num">
                                      <p:cBhvr additive="base">
                                        <p:cTn id="35" dur="500"/>
                                        <p:tgtEl>
                                          <p:spTgt spid="1106"/>
                                        </p:tgtEl>
                                        <p:attrNameLst>
                                          <p:attrName>ppt_x</p:attrName>
                                        </p:attrNameLst>
                                      </p:cBhvr>
                                      <p:tavLst>
                                        <p:tav tm="0">
                                          <p:val>
                                            <p:strVal val="#ppt_x+#ppt_w*1.125000"/>
                                          </p:val>
                                        </p:tav>
                                        <p:tav tm="100000">
                                          <p:val>
                                            <p:strVal val="#ppt_x"/>
                                          </p:val>
                                        </p:tav>
                                      </p:tavLst>
                                    </p:anim>
                                    <p:animEffect transition="in" filter="wipe(left)">
                                      <p:cBhvr>
                                        <p:cTn id="36" dur="500"/>
                                        <p:tgtEl>
                                          <p:spTgt spid="1106"/>
                                        </p:tgtEl>
                                      </p:cBhvr>
                                    </p:animEffect>
                                  </p:childTnLst>
                                </p:cTn>
                              </p:par>
                            </p:childTnLst>
                          </p:cTn>
                        </p:par>
                        <p:par>
                          <p:cTn id="37" fill="hold" nodeType="afterGroup">
                            <p:stCondLst>
                              <p:cond delay="1000"/>
                            </p:stCondLst>
                            <p:childTnLst>
                              <p:par>
                                <p:cTn id="38" presetID="12" presetClass="entr" presetSubtype="8" fill="hold" nodeType="afterEffect">
                                  <p:stCondLst>
                                    <p:cond delay="0"/>
                                  </p:stCondLst>
                                  <p:childTnLst>
                                    <p:set>
                                      <p:cBhvr>
                                        <p:cTn id="39" dur="1" fill="hold">
                                          <p:stCondLst>
                                            <p:cond delay="0"/>
                                          </p:stCondLst>
                                        </p:cTn>
                                        <p:tgtEl>
                                          <p:spTgt spid="1130"/>
                                        </p:tgtEl>
                                        <p:attrNameLst>
                                          <p:attrName>style.visibility</p:attrName>
                                        </p:attrNameLst>
                                      </p:cBhvr>
                                      <p:to>
                                        <p:strVal val="visible"/>
                                      </p:to>
                                    </p:set>
                                    <p:anim calcmode="lin" valueType="num">
                                      <p:cBhvr additive="base">
                                        <p:cTn id="40" dur="500"/>
                                        <p:tgtEl>
                                          <p:spTgt spid="1130"/>
                                        </p:tgtEl>
                                        <p:attrNameLst>
                                          <p:attrName>ppt_x</p:attrName>
                                        </p:attrNameLst>
                                      </p:cBhvr>
                                      <p:tavLst>
                                        <p:tav tm="0">
                                          <p:val>
                                            <p:strVal val="#ppt_x-#ppt_w*1.125000"/>
                                          </p:val>
                                        </p:tav>
                                        <p:tav tm="100000">
                                          <p:val>
                                            <p:strVal val="#ppt_x"/>
                                          </p:val>
                                        </p:tav>
                                      </p:tavLst>
                                    </p:anim>
                                    <p:animEffect transition="in" filter="wipe(right)">
                                      <p:cBhvr>
                                        <p:cTn id="41" dur="500"/>
                                        <p:tgtEl>
                                          <p:spTgt spid="1130"/>
                                        </p:tgtEl>
                                      </p:cBhvr>
                                    </p:animEffect>
                                  </p:childTnLst>
                                </p:cTn>
                              </p:par>
                            </p:childTnLst>
                          </p:cTn>
                        </p:par>
                        <p:par>
                          <p:cTn id="42" fill="hold" nodeType="afterGroup">
                            <p:stCondLst>
                              <p:cond delay="1500"/>
                            </p:stCondLst>
                            <p:childTnLst>
                              <p:par>
                                <p:cTn id="43" presetID="12" presetClass="entr" presetSubtype="8" fill="hold" nodeType="afterEffect">
                                  <p:stCondLst>
                                    <p:cond delay="0"/>
                                  </p:stCondLst>
                                  <p:childTnLst>
                                    <p:set>
                                      <p:cBhvr>
                                        <p:cTn id="44" dur="1" fill="hold">
                                          <p:stCondLst>
                                            <p:cond delay="0"/>
                                          </p:stCondLst>
                                        </p:cTn>
                                        <p:tgtEl>
                                          <p:spTgt spid="1133"/>
                                        </p:tgtEl>
                                        <p:attrNameLst>
                                          <p:attrName>style.visibility</p:attrName>
                                        </p:attrNameLst>
                                      </p:cBhvr>
                                      <p:to>
                                        <p:strVal val="visible"/>
                                      </p:to>
                                    </p:set>
                                    <p:anim calcmode="lin" valueType="num">
                                      <p:cBhvr additive="base">
                                        <p:cTn id="45" dur="500"/>
                                        <p:tgtEl>
                                          <p:spTgt spid="1133"/>
                                        </p:tgtEl>
                                        <p:attrNameLst>
                                          <p:attrName>ppt_x</p:attrName>
                                        </p:attrNameLst>
                                      </p:cBhvr>
                                      <p:tavLst>
                                        <p:tav tm="0">
                                          <p:val>
                                            <p:strVal val="#ppt_x-#ppt_w*1.125000"/>
                                          </p:val>
                                        </p:tav>
                                        <p:tav tm="100000">
                                          <p:val>
                                            <p:strVal val="#ppt_x"/>
                                          </p:val>
                                        </p:tav>
                                      </p:tavLst>
                                    </p:anim>
                                    <p:animEffect transition="in" filter="wipe(right)">
                                      <p:cBhvr>
                                        <p:cTn id="46" dur="500"/>
                                        <p:tgtEl>
                                          <p:spTgt spid="1133"/>
                                        </p:tgtEl>
                                      </p:cBhvr>
                                    </p:animEffect>
                                  </p:childTnLst>
                                </p:cTn>
                              </p:par>
                            </p:childTnLst>
                          </p:cTn>
                        </p:par>
                        <p:par>
                          <p:cTn id="47" fill="hold" nodeType="afterGroup">
                            <p:stCondLst>
                              <p:cond delay="2000"/>
                            </p:stCondLst>
                            <p:childTnLst>
                              <p:par>
                                <p:cTn id="48" presetID="12" presetClass="entr" presetSubtype="8" fill="hold" nodeType="afterEffect">
                                  <p:stCondLst>
                                    <p:cond delay="0"/>
                                  </p:stCondLst>
                                  <p:childTnLst>
                                    <p:set>
                                      <p:cBhvr>
                                        <p:cTn id="49" dur="1" fill="hold">
                                          <p:stCondLst>
                                            <p:cond delay="0"/>
                                          </p:stCondLst>
                                        </p:cTn>
                                        <p:tgtEl>
                                          <p:spTgt spid="1136"/>
                                        </p:tgtEl>
                                        <p:attrNameLst>
                                          <p:attrName>style.visibility</p:attrName>
                                        </p:attrNameLst>
                                      </p:cBhvr>
                                      <p:to>
                                        <p:strVal val="visible"/>
                                      </p:to>
                                    </p:set>
                                    <p:anim calcmode="lin" valueType="num">
                                      <p:cBhvr additive="base">
                                        <p:cTn id="50" dur="500"/>
                                        <p:tgtEl>
                                          <p:spTgt spid="1136"/>
                                        </p:tgtEl>
                                        <p:attrNameLst>
                                          <p:attrName>ppt_x</p:attrName>
                                        </p:attrNameLst>
                                      </p:cBhvr>
                                      <p:tavLst>
                                        <p:tav tm="0">
                                          <p:val>
                                            <p:strVal val="#ppt_x-#ppt_w*1.125000"/>
                                          </p:val>
                                        </p:tav>
                                        <p:tav tm="100000">
                                          <p:val>
                                            <p:strVal val="#ppt_x"/>
                                          </p:val>
                                        </p:tav>
                                      </p:tavLst>
                                    </p:anim>
                                    <p:animEffect transition="in" filter="wipe(right)">
                                      <p:cBhvr>
                                        <p:cTn id="51" dur="500"/>
                                        <p:tgtEl>
                                          <p:spTgt spid="1136"/>
                                        </p:tgtEl>
                                      </p:cBhvr>
                                    </p:animEffect>
                                  </p:childTnLst>
                                </p:cTn>
                              </p:par>
                            </p:childTnLst>
                          </p:cTn>
                        </p:par>
                        <p:par>
                          <p:cTn id="52" fill="hold" nodeType="afterGroup">
                            <p:stCondLst>
                              <p:cond delay="2500"/>
                            </p:stCondLst>
                            <p:childTnLst>
                              <p:par>
                                <p:cTn id="53" presetID="12" presetClass="entr" presetSubtype="8" fill="hold" nodeType="afterEffect">
                                  <p:stCondLst>
                                    <p:cond delay="0"/>
                                  </p:stCondLst>
                                  <p:childTnLst>
                                    <p:set>
                                      <p:cBhvr>
                                        <p:cTn id="54" dur="1" fill="hold">
                                          <p:stCondLst>
                                            <p:cond delay="0"/>
                                          </p:stCondLst>
                                        </p:cTn>
                                        <p:tgtEl>
                                          <p:spTgt spid="1139"/>
                                        </p:tgtEl>
                                        <p:attrNameLst>
                                          <p:attrName>style.visibility</p:attrName>
                                        </p:attrNameLst>
                                      </p:cBhvr>
                                      <p:to>
                                        <p:strVal val="visible"/>
                                      </p:to>
                                    </p:set>
                                    <p:anim calcmode="lin" valueType="num">
                                      <p:cBhvr additive="base">
                                        <p:cTn id="55" dur="500"/>
                                        <p:tgtEl>
                                          <p:spTgt spid="1139"/>
                                        </p:tgtEl>
                                        <p:attrNameLst>
                                          <p:attrName>ppt_x</p:attrName>
                                        </p:attrNameLst>
                                      </p:cBhvr>
                                      <p:tavLst>
                                        <p:tav tm="0">
                                          <p:val>
                                            <p:strVal val="#ppt_x-#ppt_w*1.125000"/>
                                          </p:val>
                                        </p:tav>
                                        <p:tav tm="100000">
                                          <p:val>
                                            <p:strVal val="#ppt_x"/>
                                          </p:val>
                                        </p:tav>
                                      </p:tavLst>
                                    </p:anim>
                                    <p:animEffect transition="in" filter="wipe(right)">
                                      <p:cBhvr>
                                        <p:cTn id="56" dur="500"/>
                                        <p:tgtEl>
                                          <p:spTgt spid="1139"/>
                                        </p:tgtEl>
                                      </p:cBhvr>
                                    </p:animEffect>
                                  </p:childTnLst>
                                </p:cTn>
                              </p:par>
                            </p:childTnLst>
                          </p:cTn>
                        </p:par>
                        <p:par>
                          <p:cTn id="57" fill="hold" nodeType="afterGroup">
                            <p:stCondLst>
                              <p:cond delay="3000"/>
                            </p:stCondLst>
                            <p:childTnLst>
                              <p:par>
                                <p:cTn id="58" presetID="12" presetClass="entr" presetSubtype="8" fill="hold" nodeType="afterEffect">
                                  <p:stCondLst>
                                    <p:cond delay="0"/>
                                  </p:stCondLst>
                                  <p:childTnLst>
                                    <p:set>
                                      <p:cBhvr>
                                        <p:cTn id="59" dur="1" fill="hold">
                                          <p:stCondLst>
                                            <p:cond delay="0"/>
                                          </p:stCondLst>
                                        </p:cTn>
                                        <p:tgtEl>
                                          <p:spTgt spid="1142"/>
                                        </p:tgtEl>
                                        <p:attrNameLst>
                                          <p:attrName>style.visibility</p:attrName>
                                        </p:attrNameLst>
                                      </p:cBhvr>
                                      <p:to>
                                        <p:strVal val="visible"/>
                                      </p:to>
                                    </p:set>
                                    <p:anim calcmode="lin" valueType="num">
                                      <p:cBhvr additive="base">
                                        <p:cTn id="60" dur="500"/>
                                        <p:tgtEl>
                                          <p:spTgt spid="1142"/>
                                        </p:tgtEl>
                                        <p:attrNameLst>
                                          <p:attrName>ppt_x</p:attrName>
                                        </p:attrNameLst>
                                      </p:cBhvr>
                                      <p:tavLst>
                                        <p:tav tm="0">
                                          <p:val>
                                            <p:strVal val="#ppt_x-#ppt_w*1.125000"/>
                                          </p:val>
                                        </p:tav>
                                        <p:tav tm="100000">
                                          <p:val>
                                            <p:strVal val="#ppt_x"/>
                                          </p:val>
                                        </p:tav>
                                      </p:tavLst>
                                    </p:anim>
                                    <p:animEffect transition="in" filter="wipe(right)">
                                      <p:cBhvr>
                                        <p:cTn id="61"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animBg="1"/>
      <p:bldP spid="1107" grpId="0" animBg="1"/>
      <p:bldP spid="1108" grpId="0" animBg="1"/>
      <p:bldP spid="1109" grpId="0" animBg="1"/>
      <p:bldP spid="1110" grpId="0" animBg="1"/>
      <p:bldP spid="1111"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7555698" y="2759717"/>
            <a:ext cx="1619915" cy="1619915"/>
            <a:chOff x="7555698" y="2759717"/>
            <a:chExt cx="1619915" cy="1619915"/>
          </a:xfrm>
        </p:grpSpPr>
        <p:sp>
          <p:nvSpPr>
            <p:cNvPr id="10" name="Oval 9"/>
            <p:cNvSpPr/>
            <p:nvPr/>
          </p:nvSpPr>
          <p:spPr>
            <a:xfrm>
              <a:off x="7555698" y="2759717"/>
              <a:ext cx="1619915" cy="16199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Freeform 14"/>
            <p:cNvSpPr>
              <a:spLocks noEditPoints="1"/>
            </p:cNvSpPr>
            <p:nvPr/>
          </p:nvSpPr>
          <p:spPr bwMode="auto">
            <a:xfrm>
              <a:off x="8121821" y="3251556"/>
              <a:ext cx="487669" cy="518147"/>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5" name="Group 4"/>
          <p:cNvGrpSpPr/>
          <p:nvPr/>
        </p:nvGrpSpPr>
        <p:grpSpPr>
          <a:xfrm>
            <a:off x="6242216" y="3809175"/>
            <a:ext cx="2203879" cy="1619915"/>
            <a:chOff x="6242216" y="3809175"/>
            <a:chExt cx="2203879" cy="1619915"/>
          </a:xfrm>
        </p:grpSpPr>
        <p:sp>
          <p:nvSpPr>
            <p:cNvPr id="9" name="Freeform 8"/>
            <p:cNvSpPr/>
            <p:nvPr/>
          </p:nvSpPr>
          <p:spPr>
            <a:xfrm rot="18900000">
              <a:off x="6242216" y="3809175"/>
              <a:ext cx="2203879" cy="1619915"/>
            </a:xfrm>
            <a:custGeom>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6" name="Freeform 15"/>
            <p:cNvSpPr>
              <a:spLocks noEditPoints="1"/>
            </p:cNvSpPr>
            <p:nvPr/>
          </p:nvSpPr>
          <p:spPr bwMode="auto">
            <a:xfrm>
              <a:off x="6896733" y="4595850"/>
              <a:ext cx="596885" cy="482589"/>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1" name="Group 10"/>
          <p:cNvGrpSpPr/>
          <p:nvPr/>
        </p:nvGrpSpPr>
        <p:grpSpPr>
          <a:xfrm>
            <a:off x="5393825" y="2667764"/>
            <a:ext cx="1619915" cy="2203879"/>
            <a:chOff x="5393825" y="2667764"/>
            <a:chExt cx="1619915" cy="2203879"/>
          </a:xfrm>
        </p:grpSpPr>
        <p:sp>
          <p:nvSpPr>
            <p:cNvPr id="8" name="Freeform 7"/>
            <p:cNvSpPr/>
            <p:nvPr/>
          </p:nvSpPr>
          <p:spPr>
            <a:xfrm rot="2700000">
              <a:off x="5101843" y="2959746"/>
              <a:ext cx="2203879" cy="1619915"/>
            </a:xfrm>
            <a:custGeom>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7" name="Freeform 16"/>
            <p:cNvSpPr>
              <a:spLocks noEditPoints="1"/>
            </p:cNvSpPr>
            <p:nvPr/>
          </p:nvSpPr>
          <p:spPr bwMode="auto">
            <a:xfrm>
              <a:off x="5833681" y="3251049"/>
              <a:ext cx="368290" cy="581647"/>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20" name="Group 19"/>
          <p:cNvGrpSpPr/>
          <p:nvPr/>
        </p:nvGrpSpPr>
        <p:grpSpPr>
          <a:xfrm>
            <a:off x="4796330" y="1511847"/>
            <a:ext cx="2442992" cy="1154079"/>
            <a:chOff x="4800305" y="1575812"/>
            <a:chExt cx="2442992" cy="1154079"/>
          </a:xfrm>
        </p:grpSpPr>
        <p:sp>
          <p:nvSpPr>
            <p:cNvPr id="18" name="TextBox 17"/>
            <p:cNvSpPr txBox="1"/>
            <p:nvPr/>
          </p:nvSpPr>
          <p:spPr>
            <a:xfrm>
              <a:off x="5236971" y="1575812"/>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19" name="Rectangle 18"/>
            <p:cNvSpPr/>
            <p:nvPr/>
          </p:nvSpPr>
          <p:spPr>
            <a:xfrm>
              <a:off x="4800305" y="1898894"/>
              <a:ext cx="2442992" cy="830997"/>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a:t>
              </a:r>
              <a:endParaRPr lang="en-GB" sz="1200">
                <a:latin typeface="Arial" panose="020b0604020202020204" pitchFamily="34" charset="0"/>
                <a:cs typeface="Arial" panose="020b0604020202020204" pitchFamily="34" charset="0"/>
              </a:endParaRPr>
            </a:p>
          </p:txBody>
        </p:sp>
      </p:grpSp>
      <p:grpSp>
        <p:nvGrpSpPr>
          <p:cNvPr id="21" name="Group 20"/>
          <p:cNvGrpSpPr/>
          <p:nvPr/>
        </p:nvGrpSpPr>
        <p:grpSpPr>
          <a:xfrm>
            <a:off x="156512" y="3084967"/>
            <a:ext cx="2486649" cy="969413"/>
            <a:chOff x="4756647" y="1575812"/>
            <a:chExt cx="2486649" cy="969413"/>
          </a:xfrm>
        </p:grpSpPr>
        <p:sp>
          <p:nvSpPr>
            <p:cNvPr id="22" name="TextBox 21"/>
            <p:cNvSpPr txBox="1"/>
            <p:nvPr/>
          </p:nvSpPr>
          <p:spPr>
            <a:xfrm>
              <a:off x="5670023" y="1575812"/>
              <a:ext cx="1569660"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23" name="Rectangle 22"/>
            <p:cNvSpPr/>
            <p:nvPr/>
          </p:nvSpPr>
          <p:spPr>
            <a:xfrm>
              <a:off x="4756647" y="1898894"/>
              <a:ext cx="2486649"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a:t>
              </a:r>
              <a:endParaRPr lang="en-GB" sz="1200">
                <a:latin typeface="Arial" panose="020b0604020202020204" pitchFamily="34" charset="0"/>
                <a:cs typeface="Arial" panose="020b0604020202020204" pitchFamily="34" charset="0"/>
              </a:endParaRPr>
            </a:p>
          </p:txBody>
        </p:sp>
      </p:grpSp>
      <p:grpSp>
        <p:nvGrpSpPr>
          <p:cNvPr id="24" name="Group 23"/>
          <p:cNvGrpSpPr/>
          <p:nvPr/>
        </p:nvGrpSpPr>
        <p:grpSpPr>
          <a:xfrm>
            <a:off x="9286015" y="3084967"/>
            <a:ext cx="2486649" cy="969413"/>
            <a:chOff x="4756647" y="1575812"/>
            <a:chExt cx="2486649" cy="969413"/>
          </a:xfrm>
        </p:grpSpPr>
        <p:sp>
          <p:nvSpPr>
            <p:cNvPr id="25" name="TextBox 24"/>
            <p:cNvSpPr txBox="1"/>
            <p:nvPr/>
          </p:nvSpPr>
          <p:spPr>
            <a:xfrm>
              <a:off x="4756647" y="1575812"/>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26" name="Rectangle 25"/>
            <p:cNvSpPr/>
            <p:nvPr/>
          </p:nvSpPr>
          <p:spPr>
            <a:xfrm>
              <a:off x="4756647" y="1898894"/>
              <a:ext cx="2486649"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a:t>
              </a:r>
              <a:endParaRPr lang="en-GB" sz="1200">
                <a:latin typeface="Arial" panose="020b0604020202020204" pitchFamily="34" charset="0"/>
                <a:cs typeface="Arial" panose="020b0604020202020204" pitchFamily="34" charset="0"/>
              </a:endParaRPr>
            </a:p>
          </p:txBody>
        </p:sp>
      </p:grpSp>
      <p:grpSp>
        <p:nvGrpSpPr>
          <p:cNvPr id="27" name="Group 26"/>
          <p:cNvGrpSpPr/>
          <p:nvPr/>
        </p:nvGrpSpPr>
        <p:grpSpPr>
          <a:xfrm>
            <a:off x="3778810" y="5722910"/>
            <a:ext cx="1952724" cy="1154079"/>
            <a:chOff x="5045438" y="1575812"/>
            <a:chExt cx="1952724" cy="1154079"/>
          </a:xfrm>
        </p:grpSpPr>
        <p:sp>
          <p:nvSpPr>
            <p:cNvPr id="28" name="TextBox 27"/>
            <p:cNvSpPr txBox="1"/>
            <p:nvPr/>
          </p:nvSpPr>
          <p:spPr>
            <a:xfrm>
              <a:off x="5236969" y="1575812"/>
              <a:ext cx="1569661"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29" name="Rectangle 28"/>
            <p:cNvSpPr/>
            <p:nvPr/>
          </p:nvSpPr>
          <p:spPr>
            <a:xfrm>
              <a:off x="5045438" y="1898894"/>
              <a:ext cx="1952724" cy="830997"/>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a:t>
              </a:r>
              <a:endParaRPr lang="en-GB" sz="1200">
                <a:latin typeface="Arial" panose="020b0604020202020204" pitchFamily="34" charset="0"/>
                <a:cs typeface="Arial" panose="020b0604020202020204" pitchFamily="34" charset="0"/>
              </a:endParaRPr>
            </a:p>
          </p:txBody>
        </p:sp>
      </p:grpSp>
      <p:grpSp>
        <p:nvGrpSpPr>
          <p:cNvPr id="33" name="Group 32"/>
          <p:cNvGrpSpPr/>
          <p:nvPr/>
        </p:nvGrpSpPr>
        <p:grpSpPr>
          <a:xfrm>
            <a:off x="6218813" y="5722910"/>
            <a:ext cx="1952724" cy="1154079"/>
            <a:chOff x="5045438" y="1575812"/>
            <a:chExt cx="1952724" cy="1154079"/>
          </a:xfrm>
        </p:grpSpPr>
        <p:sp>
          <p:nvSpPr>
            <p:cNvPr id="34" name="TextBox 33"/>
            <p:cNvSpPr txBox="1"/>
            <p:nvPr/>
          </p:nvSpPr>
          <p:spPr>
            <a:xfrm>
              <a:off x="5236970" y="1575812"/>
              <a:ext cx="1569660" cy="369332"/>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sp>
          <p:nvSpPr>
            <p:cNvPr id="35" name="Rectangle 34"/>
            <p:cNvSpPr/>
            <p:nvPr/>
          </p:nvSpPr>
          <p:spPr>
            <a:xfrm>
              <a:off x="5045438" y="1898894"/>
              <a:ext cx="1952724" cy="830997"/>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a:t>
              </a:r>
              <a:endParaRPr lang="en-GB" sz="1200">
                <a:latin typeface="Arial" panose="020b0604020202020204" pitchFamily="34" charset="0"/>
                <a:cs typeface="Arial" panose="020b0604020202020204" pitchFamily="34" charset="0"/>
              </a:endParaRPr>
            </a:p>
          </p:txBody>
        </p:sp>
      </p:grpSp>
      <p:grpSp>
        <p:nvGrpSpPr>
          <p:cNvPr id="12" name="Group 11"/>
          <p:cNvGrpSpPr/>
          <p:nvPr/>
        </p:nvGrpSpPr>
        <p:grpSpPr>
          <a:xfrm>
            <a:off x="3864776" y="3809175"/>
            <a:ext cx="2203879" cy="1619915"/>
            <a:chOff x="3864776" y="3809175"/>
            <a:chExt cx="2203879" cy="1619915"/>
          </a:xfrm>
        </p:grpSpPr>
        <p:sp>
          <p:nvSpPr>
            <p:cNvPr id="7" name="Freeform 6"/>
            <p:cNvSpPr/>
            <p:nvPr/>
          </p:nvSpPr>
          <p:spPr>
            <a:xfrm rot="18900000">
              <a:off x="3864776" y="3809175"/>
              <a:ext cx="2203879" cy="1619915"/>
            </a:xfrm>
            <a:custGeom>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Freeform 13"/>
            <p:cNvSpPr>
              <a:spLocks noEditPoints="1"/>
            </p:cNvSpPr>
            <p:nvPr/>
          </p:nvSpPr>
          <p:spPr bwMode="auto">
            <a:xfrm>
              <a:off x="4525308" y="4595850"/>
              <a:ext cx="459729" cy="525769"/>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30" name="Group 29"/>
          <p:cNvGrpSpPr/>
          <p:nvPr/>
        </p:nvGrpSpPr>
        <p:grpSpPr>
          <a:xfrm>
            <a:off x="3016386" y="2667764"/>
            <a:ext cx="1619915" cy="2203879"/>
            <a:chOff x="3016386" y="2667764"/>
            <a:chExt cx="1619915" cy="2203879"/>
          </a:xfrm>
        </p:grpSpPr>
        <p:sp>
          <p:nvSpPr>
            <p:cNvPr id="6" name="Freeform 5"/>
            <p:cNvSpPr/>
            <p:nvPr/>
          </p:nvSpPr>
          <p:spPr>
            <a:xfrm rot="2700000">
              <a:off x="2724404" y="2959746"/>
              <a:ext cx="2203879" cy="1619915"/>
            </a:xfrm>
            <a:custGeom>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Freeform 12"/>
            <p:cNvSpPr>
              <a:spLocks noEditPoints="1"/>
            </p:cNvSpPr>
            <p:nvPr/>
          </p:nvSpPr>
          <p:spPr bwMode="auto">
            <a:xfrm>
              <a:off x="3401445" y="3381220"/>
              <a:ext cx="426710" cy="482589"/>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nodeType="afterGroup">
                            <p:stCondLst>
                              <p:cond delay="25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nodeType="afterGroup">
                            <p:stCondLst>
                              <p:cond delay="300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nodeType="afterGroup">
                            <p:stCondLst>
                              <p:cond delay="35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nodeType="afterGroup">
                            <p:stCondLst>
                              <p:cond delay="4000"/>
                            </p:stCondLst>
                            <p:childTnLst>
                              <p:par>
                                <p:cTn id="47" presetID="10"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par>
                          <p:cTn id="50" fill="hold" nodeType="afterGroup">
                            <p:stCondLst>
                              <p:cond delay="4500"/>
                            </p:stCondLst>
                            <p:childTnLst>
                              <p:par>
                                <p:cTn id="51" presetID="10"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4"/>
          <p:cNvGrpSpPr>
            <a:grpSpLocks noChangeAspect="1"/>
          </p:cNvGrpSpPr>
          <p:nvPr/>
        </p:nvGrpSpPr>
        <p:grpSpPr>
          <a:xfrm>
            <a:off x="4654989" y="2550670"/>
            <a:ext cx="2882022" cy="2991393"/>
            <a:chOff x="1365" y="-412"/>
            <a:chExt cx="4954" cy="5142"/>
          </a:xfrm>
        </p:grpSpPr>
        <p:sp>
          <p:nvSpPr>
            <p:cNvPr id="5"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 name="Freeform 5"/>
            <p:cNvSpPr/>
            <p:nvPr/>
          </p:nvSpPr>
          <p:spPr bwMode="auto">
            <a:xfrm>
              <a:off x="1365" y="-412"/>
              <a:ext cx="2572" cy="5142"/>
            </a:xfrm>
            <a:custGeom>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 name="Freeform 8"/>
            <p:cNvSpPr/>
            <p:nvPr/>
          </p:nvSpPr>
          <p:spPr bwMode="auto">
            <a:xfrm>
              <a:off x="3225" y="1447"/>
              <a:ext cx="3094" cy="1462"/>
            </a:xfrm>
            <a:custGeom>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 name="Freeform 9"/>
            <p:cNvSpPr/>
            <p:nvPr/>
          </p:nvSpPr>
          <p:spPr bwMode="auto">
            <a:xfrm>
              <a:off x="3225" y="2159"/>
              <a:ext cx="3094" cy="2381"/>
            </a:xfrm>
            <a:custGeom>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6">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 name="Freeform 11"/>
            <p:cNvSpPr/>
            <p:nvPr/>
          </p:nvSpPr>
          <p:spPr bwMode="auto">
            <a:xfrm>
              <a:off x="3937" y="-34"/>
              <a:ext cx="2193" cy="2399"/>
            </a:xfrm>
            <a:custGeom>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cxnLst>
                <a:cxn ang="0">
                  <a:pos x="T0" y="T1"/>
                </a:cxn>
                <a:cxn ang="0">
                  <a:pos x="T2" y="T3"/>
                </a:cxn>
                <a:cxn ang="0">
                  <a:pos x="T4" y="T5"/>
                </a:cxn>
                <a:cxn ang="0">
                  <a:pos x="T6" y="T7"/>
                </a:cxn>
                <a:cxn ang="0">
                  <a:pos x="T8" y="T9"/>
                </a:cxn>
                <a:cxn ang="0">
                  <a:pos x="T10" y="T11"/>
                </a:cxn>
                <a:cxn ang="0">
                  <a:pos x="T12" y="T13"/>
                </a:cxn>
              </a:cxnLst>
              <a:rect l="0" t="0" r="r" b="b"/>
              <a:pathLst>
                <a:path w="926"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0" name="Freeform 12"/>
            <p:cNvSpPr/>
            <p:nvPr/>
          </p:nvSpPr>
          <p:spPr bwMode="auto">
            <a:xfrm>
              <a:off x="3937" y="-34"/>
              <a:ext cx="1928" cy="2399"/>
            </a:xfrm>
            <a:custGeom>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1" name="Freeform 13"/>
            <p:cNvSpPr/>
            <p:nvPr/>
          </p:nvSpPr>
          <p:spPr bwMode="auto">
            <a:xfrm>
              <a:off x="3566" y="253"/>
              <a:ext cx="1902" cy="2277"/>
            </a:xfrm>
            <a:custGeom>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14" name="Group 13"/>
          <p:cNvGrpSpPr/>
          <p:nvPr/>
        </p:nvGrpSpPr>
        <p:grpSpPr>
          <a:xfrm>
            <a:off x="7891737" y="4601650"/>
            <a:ext cx="755703" cy="755703"/>
            <a:chOff x="7891737" y="4601650"/>
            <a:chExt cx="755703" cy="755703"/>
          </a:xfrm>
        </p:grpSpPr>
        <p:sp>
          <p:nvSpPr>
            <p:cNvPr id="21"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4" name="Freeform 23"/>
            <p:cNvSpPr/>
            <p:nvPr/>
          </p:nvSpPr>
          <p:spPr bwMode="auto">
            <a:xfrm>
              <a:off x="8099876" y="4820373"/>
              <a:ext cx="349218" cy="320594"/>
            </a:xfrm>
            <a:custGeom>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5" name="Group 14"/>
          <p:cNvGrpSpPr/>
          <p:nvPr/>
        </p:nvGrpSpPr>
        <p:grpSpPr>
          <a:xfrm>
            <a:off x="3544559" y="4601650"/>
            <a:ext cx="755703" cy="755703"/>
            <a:chOff x="3544559" y="4601650"/>
            <a:chExt cx="755703" cy="755703"/>
          </a:xfrm>
        </p:grpSpPr>
        <p:sp>
          <p:nvSpPr>
            <p:cNvPr id="23" name="Oval 22"/>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5" name="Freeform 24"/>
            <p:cNvSpPr>
              <a:spLocks noEditPoints="1"/>
            </p:cNvSpPr>
            <p:nvPr/>
          </p:nvSpPr>
          <p:spPr bwMode="auto">
            <a:xfrm>
              <a:off x="3753526" y="4820373"/>
              <a:ext cx="337768" cy="330136"/>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3" name="Group 12"/>
          <p:cNvGrpSpPr/>
          <p:nvPr/>
        </p:nvGrpSpPr>
        <p:grpSpPr>
          <a:xfrm>
            <a:off x="7891737" y="2283399"/>
            <a:ext cx="755703" cy="755703"/>
            <a:chOff x="7891737" y="2283399"/>
            <a:chExt cx="755703" cy="755703"/>
          </a:xfrm>
        </p:grpSpPr>
        <p:sp>
          <p:nvSpPr>
            <p:cNvPr id="20" name="Oval 19"/>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6" name="Freeform 25"/>
            <p:cNvSpPr>
              <a:spLocks noEditPoints="1"/>
            </p:cNvSpPr>
            <p:nvPr/>
          </p:nvSpPr>
          <p:spPr bwMode="auto">
            <a:xfrm>
              <a:off x="8111199" y="2469466"/>
              <a:ext cx="316777" cy="383568"/>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2" name="Group 11"/>
          <p:cNvGrpSpPr/>
          <p:nvPr/>
        </p:nvGrpSpPr>
        <p:grpSpPr>
          <a:xfrm>
            <a:off x="3544559" y="2283399"/>
            <a:ext cx="755703" cy="755703"/>
            <a:chOff x="3544559" y="2283399"/>
            <a:chExt cx="755703" cy="755703"/>
          </a:xfrm>
        </p:grpSpPr>
        <p:sp>
          <p:nvSpPr>
            <p:cNvPr id="22" name="Oval 21"/>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Freeform 26"/>
            <p:cNvSpPr>
              <a:spLocks noEditPoints="1"/>
            </p:cNvSpPr>
            <p:nvPr/>
          </p:nvSpPr>
          <p:spPr bwMode="auto">
            <a:xfrm>
              <a:off x="3784059" y="2442750"/>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31" name="Group 30"/>
          <p:cNvGrpSpPr/>
          <p:nvPr/>
        </p:nvGrpSpPr>
        <p:grpSpPr>
          <a:xfrm>
            <a:off x="8715831" y="2086955"/>
            <a:ext cx="2990246" cy="1333256"/>
            <a:chOff x="8647438" y="2306010"/>
            <a:chExt cx="2990246" cy="1333256"/>
          </a:xfrm>
        </p:grpSpPr>
        <p:sp>
          <p:nvSpPr>
            <p:cNvPr id="29" name="Rectangle 28"/>
            <p:cNvSpPr/>
            <p:nvPr/>
          </p:nvSpPr>
          <p:spPr>
            <a:xfrm>
              <a:off x="8647438" y="2623603"/>
              <a:ext cx="2990246" cy="1015663"/>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
          <p:nvSpPr>
            <p:cNvPr id="30" name="TextBox 29"/>
            <p:cNvSpPr txBox="1"/>
            <p:nvPr/>
          </p:nvSpPr>
          <p:spPr>
            <a:xfrm>
              <a:off x="8647438" y="2306010"/>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grpSp>
      <p:grpSp>
        <p:nvGrpSpPr>
          <p:cNvPr id="32" name="Group 31"/>
          <p:cNvGrpSpPr/>
          <p:nvPr/>
        </p:nvGrpSpPr>
        <p:grpSpPr>
          <a:xfrm>
            <a:off x="8715831" y="4409614"/>
            <a:ext cx="2990246" cy="1333256"/>
            <a:chOff x="8647438" y="2306010"/>
            <a:chExt cx="2990246" cy="1333256"/>
          </a:xfrm>
        </p:grpSpPr>
        <p:sp>
          <p:nvSpPr>
            <p:cNvPr id="33" name="Rectangle 32"/>
            <p:cNvSpPr/>
            <p:nvPr/>
          </p:nvSpPr>
          <p:spPr>
            <a:xfrm>
              <a:off x="8647438" y="2623603"/>
              <a:ext cx="2990246" cy="1015663"/>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
          <p:nvSpPr>
            <p:cNvPr id="34" name="TextBox 33"/>
            <p:cNvSpPr txBox="1"/>
            <p:nvPr/>
          </p:nvSpPr>
          <p:spPr>
            <a:xfrm>
              <a:off x="8647438" y="2306010"/>
              <a:ext cx="1569660" cy="369332"/>
            </a:xfrm>
            <a:prstGeom prst="rect">
              <a:avLst/>
            </a:prstGeom>
            <a:noFill/>
          </p:spPr>
          <p:txBody>
            <a:bodyPr wrap="none" rtlCol="0">
              <a:spAutoFit/>
            </a:bodyPr>
            <a:lstStyle/>
            <a:p>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grpSp>
      <p:grpSp>
        <p:nvGrpSpPr>
          <p:cNvPr id="35" name="Group 34"/>
          <p:cNvGrpSpPr/>
          <p:nvPr/>
        </p:nvGrpSpPr>
        <p:grpSpPr>
          <a:xfrm flipH="1">
            <a:off x="488284" y="4409614"/>
            <a:ext cx="2990246" cy="1333256"/>
            <a:chOff x="8647438" y="2306010"/>
            <a:chExt cx="2990246" cy="1333256"/>
          </a:xfrm>
        </p:grpSpPr>
        <p:sp>
          <p:nvSpPr>
            <p:cNvPr id="36" name="Rectangle 35"/>
            <p:cNvSpPr/>
            <p:nvPr/>
          </p:nvSpPr>
          <p:spPr>
            <a:xfrm>
              <a:off x="8647438" y="2623603"/>
              <a:ext cx="2990246" cy="1015663"/>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
          <p:nvSpPr>
            <p:cNvPr id="37" name="TextBox 36"/>
            <p:cNvSpPr txBox="1"/>
            <p:nvPr/>
          </p:nvSpPr>
          <p:spPr>
            <a:xfrm>
              <a:off x="8647438" y="2306010"/>
              <a:ext cx="1569660"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grpSp>
      <p:grpSp>
        <p:nvGrpSpPr>
          <p:cNvPr id="38" name="Group 37"/>
          <p:cNvGrpSpPr/>
          <p:nvPr/>
        </p:nvGrpSpPr>
        <p:grpSpPr>
          <a:xfrm flipH="1">
            <a:off x="488284" y="2086955"/>
            <a:ext cx="2990246" cy="1333256"/>
            <a:chOff x="8647438" y="2306010"/>
            <a:chExt cx="2990246" cy="1333256"/>
          </a:xfrm>
        </p:grpSpPr>
        <p:sp>
          <p:nvSpPr>
            <p:cNvPr id="39" name="Rectangle 38"/>
            <p:cNvSpPr/>
            <p:nvPr/>
          </p:nvSpPr>
          <p:spPr>
            <a:xfrm>
              <a:off x="8647438" y="2623603"/>
              <a:ext cx="2990246" cy="1015663"/>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a:t>
              </a:r>
              <a:endParaRPr lang="en-GB" sz="1200">
                <a:latin typeface="Arial" panose="020b0604020202020204" pitchFamily="34" charset="0"/>
                <a:cs typeface="Arial" panose="020b0604020202020204" pitchFamily="34" charset="0"/>
              </a:endParaRPr>
            </a:p>
          </p:txBody>
        </p:sp>
        <p:sp>
          <p:nvSpPr>
            <p:cNvPr id="40" name="TextBox 39"/>
            <p:cNvSpPr txBox="1"/>
            <p:nvPr/>
          </p:nvSpPr>
          <p:spPr>
            <a:xfrm>
              <a:off x="8647438" y="2306010"/>
              <a:ext cx="1569660" cy="369332"/>
            </a:xfrm>
            <a:prstGeom prst="rect">
              <a:avLst/>
            </a:prstGeom>
            <a:noFill/>
          </p:spPr>
          <p:txBody>
            <a:bodyPr wrap="none" rtlCol="0">
              <a:spAutoFit/>
            </a:bodyPr>
            <a:lstStyle/>
            <a:p>
              <a:pPr algn="r"/>
              <a:r>
                <a:rPr lang="zh-CN" altLang="en-US" b="1">
                  <a:latin typeface="Arial" panose="020b0604020202020204" pitchFamily="34" charset="0"/>
                  <a:cs typeface="Arial" panose="020b0604020202020204" pitchFamily="34" charset="0"/>
                </a:rPr>
                <a:t>输入文本内容</a:t>
              </a:r>
              <a:endParaRPr lang="en-GB" b="1">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nodeType="afterGroup">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nodeType="afterGroup">
                            <p:stCondLst>
                              <p:cond delay="30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nodeType="afterGroup">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nodeType="afterGroup">
                            <p:stCondLst>
                              <p:cond delay="4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1050566" y="2772576"/>
            <a:ext cx="10090868" cy="2170176"/>
            <a:chOff x="1050566" y="2772576"/>
            <a:chExt cx="10090868" cy="2170176"/>
          </a:xfrm>
        </p:grpSpPr>
        <p:sp>
          <p:nvSpPr>
            <p:cNvPr id="50" name="Block Arc 49"/>
            <p:cNvSpPr/>
            <p:nvPr/>
          </p:nvSpPr>
          <p:spPr>
            <a:xfrm>
              <a:off x="1050566" y="2786644"/>
              <a:ext cx="2156108" cy="2156108"/>
            </a:xfrm>
            <a:prstGeom prst="blockArc">
              <a:avLst>
                <a:gd name="adj1" fmla="val 10800000"/>
                <a:gd name="adj2" fmla="val 0"/>
                <a:gd name="adj3" fmla="val 80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grpSp>
      <p:grpSp>
        <p:nvGrpSpPr>
          <p:cNvPr id="8" name="Group 7"/>
          <p:cNvGrpSpPr/>
          <p:nvPr/>
        </p:nvGrpSpPr>
        <p:grpSpPr>
          <a:xfrm>
            <a:off x="7471157" y="3242097"/>
            <a:ext cx="1217066" cy="12170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1" name="Freeform 60"/>
            <p:cNvSpPr>
              <a:spLocks noEditPoints="1"/>
            </p:cNvSpPr>
            <p:nvPr/>
          </p:nvSpPr>
          <p:spPr bwMode="auto">
            <a:xfrm>
              <a:off x="7885731" y="3639946"/>
              <a:ext cx="387918" cy="438717"/>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9" name="Group 8"/>
          <p:cNvGrpSpPr/>
          <p:nvPr/>
        </p:nvGrpSpPr>
        <p:grpSpPr>
          <a:xfrm>
            <a:off x="9454847" y="3242097"/>
            <a:ext cx="1217066" cy="1217066"/>
            <a:chOff x="9454847" y="3242097"/>
            <a:chExt cx="1217066" cy="1217066"/>
          </a:xfrm>
        </p:grpSpPr>
        <p:sp>
          <p:nvSpPr>
            <p:cNvPr id="60" name="Oval 59"/>
            <p:cNvSpPr/>
            <p:nvPr/>
          </p:nvSpPr>
          <p:spPr>
            <a:xfrm>
              <a:off x="9454847" y="3242097"/>
              <a:ext cx="1217066" cy="12170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2" name="Freeform 61"/>
            <p:cNvSpPr>
              <a:spLocks noEditPoints="1"/>
            </p:cNvSpPr>
            <p:nvPr/>
          </p:nvSpPr>
          <p:spPr bwMode="auto">
            <a:xfrm>
              <a:off x="9854412" y="3611644"/>
              <a:ext cx="417935" cy="477972"/>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6" name="Group 5"/>
          <p:cNvGrpSpPr/>
          <p:nvPr/>
        </p:nvGrpSpPr>
        <p:grpSpPr>
          <a:xfrm>
            <a:off x="3503777" y="3242097"/>
            <a:ext cx="1217066" cy="12170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3" name="Freeform 62"/>
            <p:cNvSpPr>
              <a:spLocks noEditPoints="1"/>
            </p:cNvSpPr>
            <p:nvPr/>
          </p:nvSpPr>
          <p:spPr bwMode="auto">
            <a:xfrm>
              <a:off x="3944905" y="3598612"/>
              <a:ext cx="334809" cy="52877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7" name="Group 6"/>
          <p:cNvGrpSpPr/>
          <p:nvPr/>
        </p:nvGrpSpPr>
        <p:grpSpPr>
          <a:xfrm>
            <a:off x="5487467" y="3242097"/>
            <a:ext cx="1217066" cy="12170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4" name="Freeform 63"/>
            <p:cNvSpPr>
              <a:spLocks noEditPoints="1"/>
            </p:cNvSpPr>
            <p:nvPr/>
          </p:nvSpPr>
          <p:spPr bwMode="auto">
            <a:xfrm>
              <a:off x="5862422" y="3626092"/>
              <a:ext cx="468733" cy="466426"/>
            </a:xfrm>
            <a:custGeom>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5" name="Group 4"/>
          <p:cNvGrpSpPr/>
          <p:nvPr/>
        </p:nvGrpSpPr>
        <p:grpSpPr>
          <a:xfrm>
            <a:off x="1520087" y="3242097"/>
            <a:ext cx="1217066" cy="1217066"/>
            <a:chOff x="1520087" y="3242097"/>
            <a:chExt cx="1217066" cy="1217066"/>
          </a:xfrm>
        </p:grpSpPr>
        <p:sp>
          <p:nvSpPr>
            <p:cNvPr id="56" name="Oval 55"/>
            <p:cNvSpPr/>
            <p:nvPr/>
          </p:nvSpPr>
          <p:spPr>
            <a:xfrm>
              <a:off x="1520087" y="3242097"/>
              <a:ext cx="1217066" cy="1217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5" name="Freeform 64"/>
            <p:cNvSpPr>
              <a:spLocks noEditPoints="1"/>
            </p:cNvSpPr>
            <p:nvPr/>
          </p:nvSpPr>
          <p:spPr bwMode="auto">
            <a:xfrm>
              <a:off x="1892065" y="3591229"/>
              <a:ext cx="460437" cy="536153"/>
            </a:xfrm>
            <a:custGeom>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69" name="Group 68"/>
          <p:cNvGrpSpPr/>
          <p:nvPr/>
        </p:nvGrpSpPr>
        <p:grpSpPr>
          <a:xfrm>
            <a:off x="2047527" y="4583205"/>
            <a:ext cx="149512" cy="525438"/>
            <a:chOff x="8243431" y="1672074"/>
            <a:chExt cx="199000" cy="699358"/>
          </a:xfrm>
          <a:solidFill>
            <a:schemeClr val="tx2">
              <a:lumMod val="60000"/>
              <a:lumOff val="40000"/>
            </a:schemeClr>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70" name="Group 69"/>
          <p:cNvGrpSpPr/>
          <p:nvPr/>
        </p:nvGrpSpPr>
        <p:grpSpPr>
          <a:xfrm>
            <a:off x="6021244" y="4583205"/>
            <a:ext cx="149512" cy="525438"/>
            <a:chOff x="8243431" y="1672074"/>
            <a:chExt cx="199000" cy="699358"/>
          </a:xfrm>
          <a:solidFill>
            <a:schemeClr val="tx2">
              <a:lumMod val="60000"/>
              <a:lumOff val="40000"/>
            </a:schemeClr>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74" name="Group 73"/>
          <p:cNvGrpSpPr/>
          <p:nvPr/>
        </p:nvGrpSpPr>
        <p:grpSpPr>
          <a:xfrm>
            <a:off x="9988623" y="4583205"/>
            <a:ext cx="149512" cy="525438"/>
            <a:chOff x="8243431" y="1672074"/>
            <a:chExt cx="199000" cy="699358"/>
          </a:xfrm>
          <a:solidFill>
            <a:schemeClr val="tx2">
              <a:lumMod val="60000"/>
              <a:lumOff val="40000"/>
            </a:schemeClr>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78" name="Group 77"/>
          <p:cNvGrpSpPr/>
          <p:nvPr/>
        </p:nvGrpSpPr>
        <p:grpSpPr>
          <a:xfrm>
            <a:off x="4037553" y="2592617"/>
            <a:ext cx="149512" cy="525438"/>
            <a:chOff x="8243431" y="1672074"/>
            <a:chExt cx="199000" cy="699358"/>
          </a:xfrm>
          <a:solidFill>
            <a:schemeClr val="tx2">
              <a:lumMod val="60000"/>
              <a:lumOff val="40000"/>
            </a:schemeClr>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82" name="Group 81"/>
          <p:cNvGrpSpPr/>
          <p:nvPr/>
        </p:nvGrpSpPr>
        <p:grpSpPr>
          <a:xfrm>
            <a:off x="8004934" y="2592617"/>
            <a:ext cx="149512" cy="525438"/>
            <a:chOff x="8243431" y="1672074"/>
            <a:chExt cx="199000" cy="699358"/>
          </a:xfrm>
          <a:solidFill>
            <a:schemeClr val="tx2">
              <a:lumMod val="60000"/>
              <a:lumOff val="40000"/>
            </a:schemeClr>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86" name="Rectangle 85"/>
          <p:cNvSpPr/>
          <p:nvPr/>
        </p:nvSpPr>
        <p:spPr>
          <a:xfrm>
            <a:off x="845507" y="5277816"/>
            <a:ext cx="2553551" cy="1015663"/>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a:t>
            </a:r>
            <a:endParaRPr lang="en-GB" sz="1200">
              <a:latin typeface="Arial" panose="020b0604020202020204" pitchFamily="34" charset="0"/>
              <a:cs typeface="Arial" panose="020b0604020202020204" pitchFamily="34" charset="0"/>
            </a:endParaRPr>
          </a:p>
        </p:txBody>
      </p:sp>
      <p:sp>
        <p:nvSpPr>
          <p:cNvPr id="87" name="Rectangle 86"/>
          <p:cNvSpPr/>
          <p:nvPr/>
        </p:nvSpPr>
        <p:spPr>
          <a:xfrm>
            <a:off x="8786603" y="5277816"/>
            <a:ext cx="2553551" cy="1015663"/>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a:t>
            </a:r>
            <a:endParaRPr lang="en-GB" sz="1200">
              <a:latin typeface="Arial" panose="020b0604020202020204" pitchFamily="34" charset="0"/>
              <a:cs typeface="Arial" panose="020b0604020202020204" pitchFamily="34" charset="0"/>
            </a:endParaRPr>
          </a:p>
        </p:txBody>
      </p:sp>
      <p:sp>
        <p:nvSpPr>
          <p:cNvPr id="88" name="Rectangle 87"/>
          <p:cNvSpPr/>
          <p:nvPr/>
        </p:nvSpPr>
        <p:spPr>
          <a:xfrm>
            <a:off x="4819224" y="5277816"/>
            <a:ext cx="2553551" cy="1015663"/>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a:t>
            </a:r>
            <a:endParaRPr lang="en-GB" sz="1200">
              <a:latin typeface="Arial" panose="020b0604020202020204" pitchFamily="34" charset="0"/>
              <a:cs typeface="Arial" panose="020b0604020202020204" pitchFamily="34" charset="0"/>
            </a:endParaRPr>
          </a:p>
        </p:txBody>
      </p:sp>
      <p:sp>
        <p:nvSpPr>
          <p:cNvPr id="89" name="Rectangle 88"/>
          <p:cNvSpPr/>
          <p:nvPr/>
        </p:nvSpPr>
        <p:spPr>
          <a:xfrm>
            <a:off x="6802914" y="1536220"/>
            <a:ext cx="2553551" cy="1015663"/>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a:t>
            </a:r>
            <a:endParaRPr lang="en-GB" sz="1200">
              <a:latin typeface="Arial" panose="020b0604020202020204" pitchFamily="34" charset="0"/>
              <a:cs typeface="Arial" panose="020b0604020202020204" pitchFamily="34" charset="0"/>
            </a:endParaRPr>
          </a:p>
        </p:txBody>
      </p:sp>
      <p:sp>
        <p:nvSpPr>
          <p:cNvPr id="90" name="Rectangle 89"/>
          <p:cNvSpPr/>
          <p:nvPr/>
        </p:nvSpPr>
        <p:spPr>
          <a:xfrm>
            <a:off x="2830016" y="1536220"/>
            <a:ext cx="2553551" cy="1015663"/>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a:t>
            </a:r>
            <a:endParaRPr lang="en-GB" sz="1200">
              <a:latin typeface="Arial" panose="020b0604020202020204" pitchFamily="34" charset="0"/>
              <a:cs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nodeType="afterGroup">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nodeType="afterGroup">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nodeType="afterGroup">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nodeType="afterGroup">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nodeType="afterGroup">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nodeType="afterGroup">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nodeType="afterGroup">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nodeType="afterGroup">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nodeType="afterGroup">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nodeType="afterGroup">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nodeType="afterGroup">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349" y="940596"/>
            <a:ext cx="1838743" cy="766144"/>
          </a:xfrm>
          <a:prstGeom prst="rect">
            <a:avLst/>
          </a:prstGeom>
        </p:spPr>
      </p:pic>
      <p:pic>
        <p:nvPicPr>
          <p:cNvPr id="14" name="图片 13"/>
          <p:cNvPicPr>
            <a:picLocks noChangeAspect="1"/>
          </p:cNvPicPr>
          <p:nvPr/>
        </p:nvPicPr>
        <p:blipFill>
          <a:blip r:embed="rId4"/>
          <a:stretch>
            <a:fillRect/>
          </a:stretch>
        </p:blipFill>
        <p:spPr>
          <a:xfrm>
            <a:off x="4754034" y="1360594"/>
            <a:ext cx="3141980" cy="1692487"/>
          </a:xfrm>
          <a:prstGeom prst="rect">
            <a:avLst/>
          </a:prstGeom>
        </p:spPr>
      </p:pic>
      <p:sp>
        <p:nvSpPr>
          <p:cNvPr id="15" name="矩形 14"/>
          <p:cNvSpPr/>
          <p:nvPr/>
        </p:nvSpPr>
        <p:spPr>
          <a:xfrm>
            <a:off x="2603004" y="3420302"/>
            <a:ext cx="7223902" cy="1200693"/>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5400" b="1" kern="0">
                <a:solidFill>
                  <a:srgbClr val="C00000"/>
                </a:solidFill>
                <a:latin typeface="微软雅黑" panose="020b0503020204020204" pitchFamily="34" charset="-122"/>
                <a:ea typeface="微软雅黑" panose="020b0503020204020204" pitchFamily="34" charset="-122"/>
              </a:rPr>
              <a:t>点击添加主要内容</a:t>
            </a:r>
            <a:endParaRPr lang="zh-CN" altLang="en-US" sz="5400" b="1" kern="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4870805" y="2706973"/>
            <a:ext cx="2688299" cy="905519"/>
          </a:xfrm>
          <a:prstGeom prst="rect">
            <a:avLst/>
          </a:prstGeom>
          <a:noFill/>
          <a:ln w="12700" cap="flat" cmpd="sng" algn="ctr">
            <a:noFill/>
            <a:prstDash val="solid"/>
          </a:ln>
          <a:effectLst/>
        </p:spPr>
        <p:txBody>
          <a:bodyPr lIns="91440" tIns="45720" rIns="91440" bIns="45720" rtlCol="0" anchor="ctr"/>
          <a:lstStyle/>
          <a:p>
            <a:pPr algn="ctr" defTabSz="1218565"/>
            <a:r>
              <a:rPr lang="zh-CN" altLang="en-US" sz="4265" b="1" kern="0">
                <a:solidFill>
                  <a:srgbClr val="C00000"/>
                </a:solidFill>
                <a:latin typeface="微软雅黑" panose="020b0503020204020204" pitchFamily="34" charset="-122"/>
                <a:ea typeface="微软雅黑" panose="020b0503020204020204" pitchFamily="34" charset="-122"/>
              </a:rPr>
              <a:t>第二部分</a:t>
            </a:r>
            <a:endParaRPr lang="zh-CN" altLang="en-US" sz="4265" b="1" ker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LIDE TOOLS.GUIDESSETTING" val="{&quot;Id&quot;:&quot;GuidesStyle_Normal&quot;,&quot;Name&quot;:&quot;正常&quot;,&quot;HeaderHeight&quot;:10.0,&quot;FooterHeight&quot;:4.0,&quot;SideMargin&quot;:3.0,&quot;TopMargin&quot;:3.0,&quot;BottomMargin&quot;:3.0,&quot;IntervalMargin&quot;:3.0}"/>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6AEDF90-8B78-45E6-B6B1-11F3C023F871"/>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
  <a:themeElements>
    <a:clrScheme name="自定义 69">
      <a:dk1>
        <a:sysClr val="windowText" lastClr="000000"/>
      </a:dk1>
      <a:lt1>
        <a:sysClr val="window" lastClr="FFFFFF"/>
      </a:lt1>
      <a:dk2>
        <a:srgbClr val="000000"/>
      </a:dk2>
      <a:lt2>
        <a:srgbClr val="E7E6E6"/>
      </a:lt2>
      <a:accent1>
        <a:srgbClr val="C00000"/>
      </a:accent1>
      <a:accent2>
        <a:srgbClr val="FFC000"/>
      </a:accent2>
      <a:accent3>
        <a:srgbClr val="C00000"/>
      </a:accent3>
      <a:accent4>
        <a:srgbClr val="FFC000"/>
      </a:accent4>
      <a:accent5>
        <a:srgbClr val="C00000"/>
      </a:accent5>
      <a:accent6>
        <a:srgbClr val="FFC000"/>
      </a:accent6>
      <a:hlink>
        <a:srgbClr val="C00000"/>
      </a:hlink>
      <a:folHlink>
        <a:srgbClr val="FFC000"/>
      </a:folHlink>
    </a:clrScheme>
    <a:fontScheme name="Arial+微软雅黑">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QT-</Template>
  <Company/>
  <PresentationFormat>宽屏</PresentationFormat>
  <Paragraphs>324</Paragraphs>
  <Slides>32</Slides>
  <Notes>32</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32</vt:i4>
      </vt:variant>
    </vt:vector>
  </HeadingPairs>
  <TitlesOfParts>
    <vt:vector baseType="lpstr" size="44">
      <vt:lpstr>Arial</vt:lpstr>
      <vt:lpstr>微软雅黑</vt:lpstr>
      <vt:lpstr>宋体</vt:lpstr>
      <vt:lpstr>方正超粗黑_GBK</vt:lpstr>
      <vt:lpstr>等线 Light</vt:lpstr>
      <vt:lpstr>等线</vt:lpstr>
      <vt:lpstr>Calibri Light</vt:lpstr>
      <vt:lpstr>Calibri</vt:lpstr>
      <vt:lpstr>Gill Sans</vt:lpstr>
      <vt:lpstr>Meiryo</vt:lpstr>
      <vt:lpstr>Wingdings</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2017-12-08T23:49:00Z</dcterms:created>
  <dcterms:modified xsi:type="dcterms:W3CDTF">2023-05-08T03:47:21Z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